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theme/theme12.xml" ContentType="application/vnd.openxmlformats-officedocument.theme+xml"/>
  <Override PartName="/ppt/slideLayouts/slideLayout18.xml" ContentType="application/vnd.openxmlformats-officedocument.presentationml.slideLayout+xml"/>
  <Override PartName="/ppt/theme/theme1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4060" r:id="rId1"/>
    <p:sldMasterId id="2147484062" r:id="rId2"/>
    <p:sldMasterId id="2147484064" r:id="rId3"/>
    <p:sldMasterId id="2147484066" r:id="rId4"/>
    <p:sldMasterId id="2147484068" r:id="rId5"/>
    <p:sldMasterId id="2147484070" r:id="rId6"/>
    <p:sldMasterId id="2147484075" r:id="rId7"/>
    <p:sldMasterId id="2147484077" r:id="rId8"/>
    <p:sldMasterId id="2147484079" r:id="rId9"/>
    <p:sldMasterId id="2147484081" r:id="rId10"/>
    <p:sldMasterId id="2147484087" r:id="rId11"/>
    <p:sldMasterId id="2147484089" r:id="rId12"/>
    <p:sldMasterId id="2147484091" r:id="rId13"/>
    <p:sldMasterId id="2147484297" r:id="rId14"/>
  </p:sldMasterIdLst>
  <p:notesMasterIdLst>
    <p:notesMasterId r:id="rId80"/>
  </p:notesMasterIdLst>
  <p:sldIdLst>
    <p:sldId id="641" r:id="rId15"/>
    <p:sldId id="642" r:id="rId16"/>
    <p:sldId id="643" r:id="rId17"/>
    <p:sldId id="644" r:id="rId18"/>
    <p:sldId id="645" r:id="rId19"/>
    <p:sldId id="646" r:id="rId20"/>
    <p:sldId id="647" r:id="rId21"/>
    <p:sldId id="648" r:id="rId22"/>
    <p:sldId id="649" r:id="rId23"/>
    <p:sldId id="650" r:id="rId24"/>
    <p:sldId id="651" r:id="rId25"/>
    <p:sldId id="711" r:id="rId26"/>
    <p:sldId id="712" r:id="rId27"/>
    <p:sldId id="654" r:id="rId28"/>
    <p:sldId id="655" r:id="rId29"/>
    <p:sldId id="656" r:id="rId30"/>
    <p:sldId id="657" r:id="rId31"/>
    <p:sldId id="658" r:id="rId32"/>
    <p:sldId id="659" r:id="rId33"/>
    <p:sldId id="660" r:id="rId34"/>
    <p:sldId id="661" r:id="rId35"/>
    <p:sldId id="662" r:id="rId36"/>
    <p:sldId id="663" r:id="rId37"/>
    <p:sldId id="664" r:id="rId38"/>
    <p:sldId id="665" r:id="rId39"/>
    <p:sldId id="666" r:id="rId40"/>
    <p:sldId id="667" r:id="rId41"/>
    <p:sldId id="668" r:id="rId42"/>
    <p:sldId id="669" r:id="rId43"/>
    <p:sldId id="670" r:id="rId44"/>
    <p:sldId id="671" r:id="rId45"/>
    <p:sldId id="672" r:id="rId46"/>
    <p:sldId id="673" r:id="rId47"/>
    <p:sldId id="705" r:id="rId48"/>
    <p:sldId id="675" r:id="rId49"/>
    <p:sldId id="676" r:id="rId50"/>
    <p:sldId id="677" r:id="rId51"/>
    <p:sldId id="678" r:id="rId52"/>
    <p:sldId id="679" r:id="rId53"/>
    <p:sldId id="680" r:id="rId54"/>
    <p:sldId id="681" r:id="rId55"/>
    <p:sldId id="682" r:id="rId56"/>
    <p:sldId id="719" r:id="rId57"/>
    <p:sldId id="722" r:id="rId58"/>
    <p:sldId id="721" r:id="rId59"/>
    <p:sldId id="710" r:id="rId60"/>
    <p:sldId id="687" r:id="rId61"/>
    <p:sldId id="688" r:id="rId62"/>
    <p:sldId id="689" r:id="rId63"/>
    <p:sldId id="690" r:id="rId64"/>
    <p:sldId id="691" r:id="rId65"/>
    <p:sldId id="692" r:id="rId66"/>
    <p:sldId id="693" r:id="rId67"/>
    <p:sldId id="713" r:id="rId68"/>
    <p:sldId id="714" r:id="rId69"/>
    <p:sldId id="715" r:id="rId70"/>
    <p:sldId id="716" r:id="rId71"/>
    <p:sldId id="717" r:id="rId72"/>
    <p:sldId id="718" r:id="rId73"/>
    <p:sldId id="700" r:id="rId74"/>
    <p:sldId id="701" r:id="rId75"/>
    <p:sldId id="702" r:id="rId76"/>
    <p:sldId id="703" r:id="rId77"/>
    <p:sldId id="704" r:id="rId78"/>
    <p:sldId id="288" r:id="rId7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8"/>
  </p:normalViewPr>
  <p:slideViewPr>
    <p:cSldViewPr>
      <p:cViewPr varScale="1">
        <p:scale>
          <a:sx n="113" d="100"/>
          <a:sy n="113" d="100"/>
        </p:scale>
        <p:origin x="21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tableStyles" Target="tableStyle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B44A895-AF52-F64C-6EA8-12AF2F9DEE7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ＭＳ Ｐゴシック" pitchFamily="34" charset="-128"/>
                <a:cs typeface="+mn-cs"/>
              </a:defRPr>
            </a:lvl1pPr>
          </a:lstStyle>
          <a:p>
            <a:pPr>
              <a:defRPr/>
            </a:pPr>
            <a:endParaRPr lang="nl-NL"/>
          </a:p>
        </p:txBody>
      </p:sp>
      <p:sp>
        <p:nvSpPr>
          <p:cNvPr id="3075" name="Rectangle 3">
            <a:extLst>
              <a:ext uri="{FF2B5EF4-FFF2-40B4-BE49-F238E27FC236}">
                <a16:creationId xmlns:a16="http://schemas.microsoft.com/office/drawing/2014/main" id="{5CCE823B-A49B-83A7-C5E6-4E9654461BF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ＭＳ Ｐゴシック" pitchFamily="34" charset="-128"/>
                <a:cs typeface="+mn-cs"/>
              </a:defRPr>
            </a:lvl1pPr>
          </a:lstStyle>
          <a:p>
            <a:pPr>
              <a:defRPr/>
            </a:pPr>
            <a:endParaRPr lang="nl-NL"/>
          </a:p>
        </p:txBody>
      </p:sp>
      <p:sp>
        <p:nvSpPr>
          <p:cNvPr id="31748" name="Rectangle 4">
            <a:extLst>
              <a:ext uri="{FF2B5EF4-FFF2-40B4-BE49-F238E27FC236}">
                <a16:creationId xmlns:a16="http://schemas.microsoft.com/office/drawing/2014/main" id="{8DFB9B38-8058-3542-7045-D498C48D231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82062E05-BE65-074F-4537-69E467938AC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3078" name="Rectangle 6">
            <a:extLst>
              <a:ext uri="{FF2B5EF4-FFF2-40B4-BE49-F238E27FC236}">
                <a16:creationId xmlns:a16="http://schemas.microsoft.com/office/drawing/2014/main" id="{AADC8E30-C854-31B9-C4B4-95D87B11347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ＭＳ Ｐゴシック" pitchFamily="34" charset="-128"/>
                <a:cs typeface="+mn-cs"/>
              </a:defRPr>
            </a:lvl1pPr>
          </a:lstStyle>
          <a:p>
            <a:pPr>
              <a:defRPr/>
            </a:pPr>
            <a:endParaRPr lang="nl-NL"/>
          </a:p>
        </p:txBody>
      </p:sp>
      <p:sp>
        <p:nvSpPr>
          <p:cNvPr id="3079" name="Rectangle 7">
            <a:extLst>
              <a:ext uri="{FF2B5EF4-FFF2-40B4-BE49-F238E27FC236}">
                <a16:creationId xmlns:a16="http://schemas.microsoft.com/office/drawing/2014/main" id="{3FAEC5F1-4C62-1274-D8C9-527DFF9AD5A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A3A19CEE-B6F3-9C4D-9D1F-AE9B405CFB0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charset="0"/>
        <a:cs typeface="Geneva" charset="-128"/>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Geneva" charset="-128"/>
        <a:cs typeface="Geneva" charset="0"/>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40079B5-32B3-EA8F-259C-085A3833E550}"/>
              </a:ext>
            </a:extLst>
          </p:cNvPr>
          <p:cNvSpPr>
            <a:spLocks noGrp="1" noRot="1" noChangeAspect="1"/>
          </p:cNvSpPr>
          <p:nvPr>
            <p:ph type="sldImg"/>
          </p:nvPr>
        </p:nvSpPr>
        <p:spPr>
          <a:solidFill>
            <a:srgbClr val="FFFFFF"/>
          </a:solidFill>
          <a:ln/>
        </p:spPr>
      </p:sp>
      <p:sp>
        <p:nvSpPr>
          <p:cNvPr id="35842" name="Notes Placeholder 2">
            <a:extLst>
              <a:ext uri="{FF2B5EF4-FFF2-40B4-BE49-F238E27FC236}">
                <a16:creationId xmlns:a16="http://schemas.microsoft.com/office/drawing/2014/main" id="{016CAD94-D740-A179-1258-22E8501F57FD}"/>
              </a:ext>
            </a:extLst>
          </p:cNvPr>
          <p:cNvSpPr>
            <a:spLocks noGrp="1"/>
          </p:cNvSpPr>
          <p:nvPr>
            <p:ph type="body" idx="1"/>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altLang="en-US" sz="1100" b="1">
                <a:latin typeface="Arial" panose="020B0604020202020204" pitchFamily="34" charset="0"/>
                <a:ea typeface="ＭＳ 明朝" panose="02020609040205080304" pitchFamily="49" charset="-128"/>
                <a:cs typeface="ＭＳ Ｐゴシック" panose="020B0600070205080204" pitchFamily="34" charset="-128"/>
              </a:rPr>
              <a:t>• Love God</a:t>
            </a:r>
            <a:endParaRPr lang="en-US" altLang="en-US" b="1">
              <a:latin typeface="Arial" panose="020B0604020202020204" pitchFamily="34" charset="0"/>
              <a:ea typeface="ＭＳ 明朝" panose="02020609040205080304" pitchFamily="49" charset="-128"/>
              <a:cs typeface="ＭＳ Ｐゴシック" panose="020B0600070205080204" pitchFamily="34" charset="-128"/>
            </a:endParaRPr>
          </a:p>
          <a:p>
            <a:pPr marL="822325" indent="-273050" algn="just" eaLnBrk="1" hangingPunct="1">
              <a:spcBef>
                <a:spcPts val="1200"/>
              </a:spcBef>
              <a:spcAft>
                <a:spcPts val="300"/>
              </a:spcAft>
            </a:pPr>
            <a:r>
              <a:rPr lang="en-US" altLang="en-US" b="1">
                <a:latin typeface="Times" charset="0"/>
                <a:ea typeface="ＭＳ Ｐゴシック" panose="020B0600070205080204" pitchFamily="34" charset="-128"/>
                <a:cs typeface="ＭＳ Ｐゴシック" panose="020B0600070205080204" pitchFamily="34" charset="-128"/>
              </a:rPr>
              <a:t>Where it starts—and ends—is in our call to LOVE.  As Paul noted,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The greatest of these is love</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 (1 Cor. 13:13).  </a:t>
            </a:r>
            <a:endParaRPr lang="en-US" altLang="ja-JP" b="1">
              <a:latin typeface="Arial" panose="020B0604020202020204" pitchFamily="34" charset="0"/>
              <a:ea typeface="ＭＳ Ｐゴシック" panose="020B0600070205080204" pitchFamily="34" charset="-128"/>
              <a:cs typeface="ＭＳ Ｐゴシック" panose="020B0600070205080204" pitchFamily="34" charset="-128"/>
            </a:endParaRPr>
          </a:p>
          <a:p>
            <a:pPr marL="822325" indent="-273050" algn="just" eaLnBrk="1" hangingPunct="1">
              <a:spcBef>
                <a:spcPts val="1200"/>
              </a:spcBef>
              <a:spcAft>
                <a:spcPts val="300"/>
              </a:spcAft>
            </a:pPr>
            <a:r>
              <a:rPr lang="en-US" altLang="en-US" b="1">
                <a:latin typeface="Times" charset="0"/>
                <a:ea typeface="ＭＳ Ｐゴシック" panose="020B0600070205080204" pitchFamily="34" charset="-128"/>
                <a:cs typeface="ＭＳ Ｐゴシック" panose="020B0600070205080204" pitchFamily="34" charset="-128"/>
              </a:rPr>
              <a:t>What is the most important thing we do as a church?  It begins with loving the God who loves us.  </a:t>
            </a:r>
            <a:endParaRPr lang="en-US" altLang="en-US" b="1">
              <a:latin typeface="Arial" panose="020B0604020202020204" pitchFamily="34" charset="0"/>
              <a:ea typeface="ＭＳ Ｐゴシック" panose="020B0600070205080204" pitchFamily="34" charset="-128"/>
              <a:cs typeface="ＭＳ Ｐゴシック" panose="020B0600070205080204" pitchFamily="34" charset="-128"/>
            </a:endParaRPr>
          </a:p>
          <a:p>
            <a:pPr marL="822325" indent="-273050" algn="ctr" eaLnBrk="1" hangingPunct="1">
              <a:spcBef>
                <a:spcPts val="1200"/>
              </a:spcBef>
            </a:pPr>
            <a:r>
              <a:rPr lang="en-US" altLang="en-US" sz="1100" b="1">
                <a:latin typeface="Arial" panose="020B0604020202020204" pitchFamily="34" charset="0"/>
                <a:ea typeface="ＭＳ 明朝" panose="02020609040205080304" pitchFamily="49" charset="-128"/>
                <a:cs typeface="ＭＳ Ｐゴシック" panose="020B0600070205080204" pitchFamily="34" charset="-128"/>
              </a:rPr>
              <a:t>• Love Church</a:t>
            </a:r>
            <a:endParaRPr lang="en-US" altLang="en-US" b="1">
              <a:latin typeface="Arial" panose="020B0604020202020204" pitchFamily="34" charset="0"/>
              <a:ea typeface="ＭＳ 明朝" panose="02020609040205080304" pitchFamily="49" charset="-128"/>
              <a:cs typeface="ＭＳ Ｐゴシック" panose="020B0600070205080204" pitchFamily="34" charset="-128"/>
            </a:endParaRPr>
          </a:p>
          <a:p>
            <a:pPr marL="822325" indent="-273050" algn="just" eaLnBrk="1" hangingPunct="1">
              <a:spcBef>
                <a:spcPts val="1200"/>
              </a:spcBef>
              <a:spcAft>
                <a:spcPts val="300"/>
              </a:spcAft>
            </a:pPr>
            <a:r>
              <a:rPr lang="en-US" altLang="en-US" b="1">
                <a:latin typeface="Times" charset="0"/>
                <a:ea typeface="ＭＳ Ｐゴシック" panose="020B0600070205080204" pitchFamily="34" charset="-128"/>
                <a:cs typeface="ＭＳ Ｐゴシック" panose="020B0600070205080204" pitchFamily="34" charset="-128"/>
              </a:rPr>
              <a:t>Do you genuinely love him?  If you don</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t, then nothing else you do counts, really.</a:t>
            </a:r>
            <a:endParaRPr lang="en-US" altLang="ja-JP" b="1">
              <a:latin typeface="Arial" panose="020B0604020202020204" pitchFamily="34" charset="0"/>
              <a:ea typeface="ＭＳ Ｐゴシック" panose="020B0600070205080204" pitchFamily="34" charset="-128"/>
              <a:cs typeface="ＭＳ Ｐゴシック" panose="020B0600070205080204" pitchFamily="34" charset="-128"/>
            </a:endParaRPr>
          </a:p>
          <a:p>
            <a:pPr marL="822325" indent="-273050" algn="just" eaLnBrk="1" hangingPunct="1">
              <a:spcBef>
                <a:spcPts val="1200"/>
              </a:spcBef>
              <a:spcAft>
                <a:spcPts val="300"/>
              </a:spcAft>
            </a:pPr>
            <a:r>
              <a:rPr lang="en-US" altLang="en-US" b="1">
                <a:latin typeface="Times" charset="0"/>
                <a:ea typeface="ＭＳ Ｐゴシック" panose="020B0600070205080204" pitchFamily="34" charset="-128"/>
                <a:cs typeface="ＭＳ Ｐゴシック" panose="020B0600070205080204" pitchFamily="34" charset="-128"/>
              </a:rPr>
              <a:t>The second thing He said right after this: to love your neighbor as yourself.  </a:t>
            </a:r>
            <a:endParaRPr lang="en-US" altLang="en-US" b="1">
              <a:latin typeface="Arial" panose="020B0604020202020204" pitchFamily="34" charset="0"/>
              <a:ea typeface="ＭＳ Ｐゴシック" panose="020B0600070205080204" pitchFamily="34" charset="-128"/>
              <a:cs typeface="ＭＳ Ｐゴシック" panose="020B0600070205080204" pitchFamily="34" charset="-128"/>
            </a:endParaRPr>
          </a:p>
          <a:p>
            <a:pPr marL="822325" indent="-273050" algn="ctr" eaLnBrk="1" hangingPunct="1">
              <a:spcBef>
                <a:spcPts val="1200"/>
              </a:spcBef>
            </a:pPr>
            <a:r>
              <a:rPr lang="en-US" altLang="en-US" sz="1100" b="1">
                <a:latin typeface="Arial" panose="020B0604020202020204" pitchFamily="34" charset="0"/>
                <a:ea typeface="ＭＳ 明朝" panose="02020609040205080304" pitchFamily="49" charset="-128"/>
                <a:cs typeface="ＭＳ Ｐゴシック" panose="020B0600070205080204" pitchFamily="34" charset="-128"/>
              </a:rPr>
              <a:t>• Love Nations</a:t>
            </a:r>
            <a:endParaRPr lang="en-US" altLang="en-US" b="1">
              <a:latin typeface="Arial" panose="020B0604020202020204" pitchFamily="34" charset="0"/>
              <a:ea typeface="ＭＳ 明朝" panose="02020609040205080304" pitchFamily="49" charset="-128"/>
              <a:cs typeface="ＭＳ Ｐゴシック" panose="020B0600070205080204" pitchFamily="34" charset="-128"/>
            </a:endParaRPr>
          </a:p>
          <a:p>
            <a:pPr marL="822325" indent="-273050" algn="just" eaLnBrk="1" hangingPunct="1">
              <a:spcBef>
                <a:spcPts val="1200"/>
              </a:spcBef>
              <a:spcAft>
                <a:spcPts val="300"/>
              </a:spcAft>
            </a:pPr>
            <a:r>
              <a:rPr lang="en-US" altLang="en-US" b="1">
                <a:latin typeface="Times" charset="0"/>
                <a:ea typeface="ＭＳ Ｐゴシック" panose="020B0600070205080204" pitchFamily="34" charset="-128"/>
                <a:cs typeface="ＭＳ Ｐゴシック" panose="020B0600070205080204" pitchFamily="34" charset="-128"/>
              </a:rPr>
              <a:t>But who is your neighbor?  It starts right here in the body—to love the church—but then it extends from this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close neighbor</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 to those who are out of the reach of this fellowship where we love the nations.  Our leadership is committed to make all that we do revolve around one of these three priorities.</a:t>
            </a:r>
            <a:endParaRPr lang="en-US" altLang="ja-JP" b="1">
              <a:latin typeface="Arial" panose="020B0604020202020204" pitchFamily="34" charset="0"/>
              <a:ea typeface="ＭＳ Ｐゴシック" panose="020B0600070205080204" pitchFamily="34" charset="-128"/>
              <a:cs typeface="ＭＳ Ｐゴシック" panose="020B0600070205080204" pitchFamily="34" charset="-128"/>
            </a:endParaRPr>
          </a:p>
          <a:p>
            <a:pPr marL="822325" indent="-273050"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B403105D-CFAC-9E3A-BFD8-6419E41FDC2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8C0501C-CF6B-794C-BCDE-B9DFB8FF229E}" type="slidenum">
              <a:rPr lang="en-US" altLang="en-US" sz="1200">
                <a:solidFill>
                  <a:srgbClr val="000000"/>
                </a:solidFill>
                <a:latin typeface="Times New Roman" panose="02020603050405020304" pitchFamily="18" charset="0"/>
              </a:rPr>
              <a:pPr algn="r"/>
              <a:t>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a:extLst>
              <a:ext uri="{FF2B5EF4-FFF2-40B4-BE49-F238E27FC236}">
                <a16:creationId xmlns:a16="http://schemas.microsoft.com/office/drawing/2014/main" id="{647BD1E6-413B-9677-0C8E-BDC8C09C3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6561C7-A8D9-9E42-8BFE-47DAB2046FF7}" type="slidenum">
              <a:rPr lang="en-US" altLang="en-US" sz="1200">
                <a:solidFill>
                  <a:srgbClr val="000000"/>
                </a:solidFill>
              </a:rPr>
              <a:pPr/>
              <a:t>12</a:t>
            </a:fld>
            <a:endParaRPr lang="en-US" altLang="en-US" sz="1200">
              <a:solidFill>
                <a:srgbClr val="000000"/>
              </a:solidFill>
            </a:endParaRPr>
          </a:p>
        </p:txBody>
      </p:sp>
      <p:sp>
        <p:nvSpPr>
          <p:cNvPr id="54274" name="Rectangle 2">
            <a:extLst>
              <a:ext uri="{FF2B5EF4-FFF2-40B4-BE49-F238E27FC236}">
                <a16:creationId xmlns:a16="http://schemas.microsoft.com/office/drawing/2014/main" id="{C9EB2394-D8E0-8ED4-05C5-5D33F94BE8AA}"/>
              </a:ext>
            </a:extLst>
          </p:cNvPr>
          <p:cNvSpPr>
            <a:spLocks noChangeArrowheads="1" noTextEdit="1"/>
          </p:cNvSpPr>
          <p:nvPr>
            <p:ph type="sldImg"/>
          </p:nvPr>
        </p:nvSpPr>
        <p:spPr>
          <a:ln/>
        </p:spPr>
      </p:sp>
      <p:sp>
        <p:nvSpPr>
          <p:cNvPr id="54275" name="Rectangle 3">
            <a:extLst>
              <a:ext uri="{FF2B5EF4-FFF2-40B4-BE49-F238E27FC236}">
                <a16:creationId xmlns:a16="http://schemas.microsoft.com/office/drawing/2014/main" id="{5B9B52F4-99C2-D304-7CC7-D6FAFBADC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8D1DC098-5B10-9149-F5C1-99FE421F8E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27B241-227A-C245-9D91-89D092FA1124}" type="slidenum">
              <a:rPr lang="en-US" altLang="en-US" sz="1200">
                <a:solidFill>
                  <a:srgbClr val="000000"/>
                </a:solidFill>
              </a:rPr>
              <a:pPr/>
              <a:t>13</a:t>
            </a:fld>
            <a:endParaRPr lang="en-US" altLang="en-US" sz="1200">
              <a:solidFill>
                <a:srgbClr val="000000"/>
              </a:solidFill>
            </a:endParaRPr>
          </a:p>
        </p:txBody>
      </p:sp>
      <p:sp>
        <p:nvSpPr>
          <p:cNvPr id="56322" name="Rectangle 2">
            <a:extLst>
              <a:ext uri="{FF2B5EF4-FFF2-40B4-BE49-F238E27FC236}">
                <a16:creationId xmlns:a16="http://schemas.microsoft.com/office/drawing/2014/main" id="{4D6391D2-8D5E-1A31-AF12-19F50B2ED15F}"/>
              </a:ext>
            </a:extLst>
          </p:cNvPr>
          <p:cNvSpPr>
            <a:spLocks noChangeArrowheads="1" noTextEdit="1"/>
          </p:cNvSpPr>
          <p:nvPr>
            <p:ph type="sldImg"/>
          </p:nvPr>
        </p:nvSpPr>
        <p:spPr>
          <a:ln/>
        </p:spPr>
      </p:sp>
      <p:sp>
        <p:nvSpPr>
          <p:cNvPr id="56323" name="Rectangle 3">
            <a:extLst>
              <a:ext uri="{FF2B5EF4-FFF2-40B4-BE49-F238E27FC236}">
                <a16:creationId xmlns:a16="http://schemas.microsoft.com/office/drawing/2014/main" id="{1DC0040C-8915-A6FD-06AC-E63F7BF14A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5F4865A3-50EE-A4D9-5E71-3418EC1D29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CF0C0C-ED47-8C46-91E3-85A5FBE1D05E}" type="slidenum">
              <a:rPr lang="en-US" altLang="en-US" sz="1200">
                <a:solidFill>
                  <a:srgbClr val="000000"/>
                </a:solidFill>
              </a:rPr>
              <a:pPr/>
              <a:t>14</a:t>
            </a:fld>
            <a:endParaRPr lang="en-US" altLang="en-US" sz="1200">
              <a:solidFill>
                <a:srgbClr val="000000"/>
              </a:solidFill>
            </a:endParaRPr>
          </a:p>
        </p:txBody>
      </p:sp>
      <p:sp>
        <p:nvSpPr>
          <p:cNvPr id="58370" name="Rectangle 2">
            <a:extLst>
              <a:ext uri="{FF2B5EF4-FFF2-40B4-BE49-F238E27FC236}">
                <a16:creationId xmlns:a16="http://schemas.microsoft.com/office/drawing/2014/main" id="{1C8C89BA-87A3-5C90-81E6-E6B879209A35}"/>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4041D679-B7D7-EF1F-B763-44C05E7FD0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B5329F5-C674-1CAD-F22B-6EE3AC032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826168-F559-6847-B1E0-9997030C3A1C}" type="slidenum">
              <a:rPr lang="en-US" altLang="en-US" sz="1200">
                <a:solidFill>
                  <a:srgbClr val="000000"/>
                </a:solidFill>
              </a:rPr>
              <a:pPr/>
              <a:t>15</a:t>
            </a:fld>
            <a:endParaRPr lang="en-US" altLang="en-US" sz="1200">
              <a:solidFill>
                <a:srgbClr val="000000"/>
              </a:solidFill>
            </a:endParaRPr>
          </a:p>
        </p:txBody>
      </p:sp>
      <p:sp>
        <p:nvSpPr>
          <p:cNvPr id="60418" name="Rectangle 2">
            <a:extLst>
              <a:ext uri="{FF2B5EF4-FFF2-40B4-BE49-F238E27FC236}">
                <a16:creationId xmlns:a16="http://schemas.microsoft.com/office/drawing/2014/main" id="{C99FAC1B-89EC-C0EC-DCF8-D55ACDBB2BAC}"/>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8778C721-F605-0CE4-6BBC-81559CE732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B7443F28-B392-92B0-E1C1-6AC1F87F99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824656-A47C-4045-B507-C30A30BE3EB7}" type="slidenum">
              <a:rPr lang="en-US" altLang="en-US" sz="1200">
                <a:solidFill>
                  <a:srgbClr val="000000"/>
                </a:solidFill>
              </a:rPr>
              <a:pPr/>
              <a:t>16</a:t>
            </a:fld>
            <a:endParaRPr lang="en-US" altLang="en-US" sz="1200">
              <a:solidFill>
                <a:srgbClr val="000000"/>
              </a:solidFill>
            </a:endParaRPr>
          </a:p>
        </p:txBody>
      </p:sp>
      <p:sp>
        <p:nvSpPr>
          <p:cNvPr id="62466" name="Rectangle 2">
            <a:extLst>
              <a:ext uri="{FF2B5EF4-FFF2-40B4-BE49-F238E27FC236}">
                <a16:creationId xmlns:a16="http://schemas.microsoft.com/office/drawing/2014/main" id="{B7FD0B75-872E-53AE-34D8-0F7D70C3C68B}"/>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FCC355FE-3826-CBC2-A2A4-784BB607B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173C041B-B858-35A5-6A63-484B44D22A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F4E847-481A-5149-84C3-ECF87FBB7B4F}" type="slidenum">
              <a:rPr lang="en-US" altLang="en-US" sz="1200">
                <a:solidFill>
                  <a:srgbClr val="000000"/>
                </a:solidFill>
              </a:rPr>
              <a:pPr/>
              <a:t>17</a:t>
            </a:fld>
            <a:endParaRPr lang="en-US" altLang="en-US" sz="1200">
              <a:solidFill>
                <a:srgbClr val="000000"/>
              </a:solidFill>
            </a:endParaRPr>
          </a:p>
        </p:txBody>
      </p:sp>
      <p:sp>
        <p:nvSpPr>
          <p:cNvPr id="64514" name="Rectangle 2">
            <a:extLst>
              <a:ext uri="{FF2B5EF4-FFF2-40B4-BE49-F238E27FC236}">
                <a16:creationId xmlns:a16="http://schemas.microsoft.com/office/drawing/2014/main" id="{D8DF0A59-42F1-0A25-E7FE-DD2386F2A486}"/>
              </a:ext>
            </a:extLst>
          </p:cNvPr>
          <p:cNvSpPr>
            <a:spLocks noGrp="1" noRot="1" noChangeAspect="1" noChangeArrowheads="1"/>
          </p:cNvSpPr>
          <p:nvPr>
            <p:ph type="sldImg"/>
          </p:nvPr>
        </p:nvSpPr>
        <p:spPr>
          <a:solidFill>
            <a:srgbClr val="FFFFFF"/>
          </a:solidFill>
          <a:ln/>
        </p:spPr>
      </p:sp>
      <p:sp>
        <p:nvSpPr>
          <p:cNvPr id="64515" name="Rectangle 3">
            <a:extLst>
              <a:ext uri="{FF2B5EF4-FFF2-40B4-BE49-F238E27FC236}">
                <a16:creationId xmlns:a16="http://schemas.microsoft.com/office/drawing/2014/main" id="{1276781D-C1DA-9623-5B27-60DC6B25F64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Now let</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s turn our attention away from historical inaccuracies about the canon to the early view of Jesus himself.</a:t>
            </a:r>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098F95D1-24C3-FC35-0A4D-134CED313D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4619F1-9297-3347-9C51-202D0D8C9A0E}" type="slidenum">
              <a:rPr lang="en-US" altLang="en-US" sz="1200">
                <a:solidFill>
                  <a:srgbClr val="000000"/>
                </a:solidFill>
              </a:rPr>
              <a:pPr/>
              <a:t>18</a:t>
            </a:fld>
            <a:endParaRPr lang="en-US" altLang="en-US" sz="1200">
              <a:solidFill>
                <a:srgbClr val="000000"/>
              </a:solidFill>
            </a:endParaRPr>
          </a:p>
        </p:txBody>
      </p:sp>
      <p:sp>
        <p:nvSpPr>
          <p:cNvPr id="66562" name="Rectangle 2">
            <a:extLst>
              <a:ext uri="{FF2B5EF4-FFF2-40B4-BE49-F238E27FC236}">
                <a16:creationId xmlns:a16="http://schemas.microsoft.com/office/drawing/2014/main" id="{9CB8C8E9-FA0E-6265-EDD5-DEB31B757D40}"/>
              </a:ext>
            </a:extLst>
          </p:cNvPr>
          <p:cNvSpPr>
            <a:spLocks noGrp="1" noRot="1" noChangeAspect="1" noChangeArrowheads="1"/>
          </p:cNvSpPr>
          <p:nvPr>
            <p:ph type="sldImg"/>
          </p:nvPr>
        </p:nvSpPr>
        <p:spPr>
          <a:solidFill>
            <a:srgbClr val="FFFFFF"/>
          </a:solidFill>
          <a:ln/>
        </p:spPr>
      </p:sp>
      <p:sp>
        <p:nvSpPr>
          <p:cNvPr id="66563" name="Rectangle 3">
            <a:extLst>
              <a:ext uri="{FF2B5EF4-FFF2-40B4-BE49-F238E27FC236}">
                <a16:creationId xmlns:a16="http://schemas.microsoft.com/office/drawing/2014/main" id="{10E87D13-8086-E3AE-A645-E5A558C7D8F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17F7F5F4-2CA7-4A42-5C7C-5F48D6FC7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F88D4A-D986-9540-9AFF-C5B507753AA3}" type="slidenum">
              <a:rPr lang="en-US" altLang="en-US" sz="1200">
                <a:solidFill>
                  <a:srgbClr val="000000"/>
                </a:solidFill>
              </a:rPr>
              <a:pPr/>
              <a:t>19</a:t>
            </a:fld>
            <a:endParaRPr lang="en-US" altLang="en-US" sz="1200">
              <a:solidFill>
                <a:srgbClr val="000000"/>
              </a:solidFill>
            </a:endParaRPr>
          </a:p>
        </p:txBody>
      </p:sp>
      <p:sp>
        <p:nvSpPr>
          <p:cNvPr id="68610" name="Rectangle 2">
            <a:extLst>
              <a:ext uri="{FF2B5EF4-FFF2-40B4-BE49-F238E27FC236}">
                <a16:creationId xmlns:a16="http://schemas.microsoft.com/office/drawing/2014/main" id="{FA9BA5EC-B4D9-F302-299F-0552EA20E959}"/>
              </a:ext>
            </a:extLst>
          </p:cNvPr>
          <p:cNvSpPr>
            <a:spLocks noGrp="1" noRot="1" noChangeAspect="1" noChangeArrowheads="1"/>
          </p:cNvSpPr>
          <p:nvPr>
            <p:ph type="sldImg"/>
          </p:nvPr>
        </p:nvSpPr>
        <p:spPr>
          <a:solidFill>
            <a:srgbClr val="FFFFFF"/>
          </a:solidFill>
          <a:ln/>
        </p:spPr>
      </p:sp>
      <p:sp>
        <p:nvSpPr>
          <p:cNvPr id="68611" name="Rectangle 3">
            <a:extLst>
              <a:ext uri="{FF2B5EF4-FFF2-40B4-BE49-F238E27FC236}">
                <a16:creationId xmlns:a16="http://schemas.microsoft.com/office/drawing/2014/main" id="{4CA4DAE0-1A4C-DAF2-2368-FC4226518D5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Here is where Brown rewrites not only the history of what unbelievers thought--he rewrites Christians</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 view of Jesus.</a:t>
            </a:r>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4F9E564-1130-A30A-AF5F-8556E2FFC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C92F23-07D2-504D-815A-DAAFC4048DCC}" type="slidenum">
              <a:rPr lang="en-US" altLang="en-US" sz="1200">
                <a:solidFill>
                  <a:srgbClr val="000000"/>
                </a:solidFill>
              </a:rPr>
              <a:pPr/>
              <a:t>20</a:t>
            </a:fld>
            <a:endParaRPr lang="en-US" altLang="en-US" sz="1200">
              <a:solidFill>
                <a:srgbClr val="000000"/>
              </a:solidFill>
            </a:endParaRPr>
          </a:p>
        </p:txBody>
      </p:sp>
      <p:sp>
        <p:nvSpPr>
          <p:cNvPr id="70658" name="Rectangle 2">
            <a:extLst>
              <a:ext uri="{FF2B5EF4-FFF2-40B4-BE49-F238E27FC236}">
                <a16:creationId xmlns:a16="http://schemas.microsoft.com/office/drawing/2014/main" id="{74B16C81-40C0-BFF0-F5A2-050287E5A833}"/>
              </a:ext>
            </a:extLst>
          </p:cNvPr>
          <p:cNvSpPr>
            <a:spLocks noGrp="1" noRot="1" noChangeAspect="1" noChangeArrowheads="1"/>
          </p:cNvSpPr>
          <p:nvPr>
            <p:ph type="sldImg"/>
          </p:nvPr>
        </p:nvSpPr>
        <p:spPr>
          <a:solidFill>
            <a:srgbClr val="FFFFFF"/>
          </a:solidFill>
          <a:ln/>
        </p:spPr>
      </p:sp>
      <p:sp>
        <p:nvSpPr>
          <p:cNvPr id="70659" name="Rectangle 3">
            <a:extLst>
              <a:ext uri="{FF2B5EF4-FFF2-40B4-BE49-F238E27FC236}">
                <a16:creationId xmlns:a16="http://schemas.microsoft.com/office/drawing/2014/main" id="{B074C48B-3A6C-D168-74F9-7F2FA7E845E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EVERYONE believed that Jesus was a man.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2D178A9-0FFB-1008-4D17-2866105E45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5D1B47-12C4-5144-B241-36372CFA62A9}" type="slidenum">
              <a:rPr lang="en-US" altLang="en-US" sz="1200">
                <a:solidFill>
                  <a:srgbClr val="000000"/>
                </a:solidFill>
              </a:rPr>
              <a:pPr/>
              <a:t>21</a:t>
            </a:fld>
            <a:endParaRPr lang="en-US" altLang="en-US" sz="1200">
              <a:solidFill>
                <a:srgbClr val="000000"/>
              </a:solidFill>
            </a:endParaRPr>
          </a:p>
        </p:txBody>
      </p:sp>
      <p:sp>
        <p:nvSpPr>
          <p:cNvPr id="72706" name="Rectangle 2">
            <a:extLst>
              <a:ext uri="{FF2B5EF4-FFF2-40B4-BE49-F238E27FC236}">
                <a16:creationId xmlns:a16="http://schemas.microsoft.com/office/drawing/2014/main" id="{078FE8F5-F240-C3D6-BA07-2BEC1619ABA6}"/>
              </a:ext>
            </a:extLst>
          </p:cNvPr>
          <p:cNvSpPr>
            <a:spLocks noGrp="1" noRot="1" noChangeAspect="1" noChangeArrowheads="1"/>
          </p:cNvSpPr>
          <p:nvPr>
            <p:ph type="sldImg"/>
          </p:nvPr>
        </p:nvSpPr>
        <p:spPr>
          <a:solidFill>
            <a:srgbClr val="FFFFFF"/>
          </a:solidFill>
          <a:ln/>
        </p:spPr>
      </p:sp>
      <p:sp>
        <p:nvSpPr>
          <p:cNvPr id="72707" name="Rectangle 3">
            <a:extLst>
              <a:ext uri="{FF2B5EF4-FFF2-40B4-BE49-F238E27FC236}">
                <a16:creationId xmlns:a16="http://schemas.microsoft.com/office/drawing/2014/main" id="{1DB00615-957A-F9A9-8A09-3DE00BA1B679}"/>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The Romans would have had no problem with Christians who only believed Jesus was a man.  Their disagreement came with the Christian belief that Jesus was GOD.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CB0221C-8524-0B26-AF6A-1299E735C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85FA65-0F0C-A74C-9CB6-584449248AAA}" type="slidenum">
              <a:rPr lang="en-US" altLang="en-US" sz="1200">
                <a:solidFill>
                  <a:srgbClr val="000000"/>
                </a:solidFill>
              </a:rPr>
              <a:pPr/>
              <a:t>4</a:t>
            </a:fld>
            <a:endParaRPr lang="en-US" altLang="en-US" sz="1200">
              <a:solidFill>
                <a:srgbClr val="000000"/>
              </a:solidFill>
            </a:endParaRPr>
          </a:p>
        </p:txBody>
      </p:sp>
      <p:sp>
        <p:nvSpPr>
          <p:cNvPr id="37890" name="AutoShape 2">
            <a:extLst>
              <a:ext uri="{FF2B5EF4-FFF2-40B4-BE49-F238E27FC236}">
                <a16:creationId xmlns:a16="http://schemas.microsoft.com/office/drawing/2014/main" id="{16F65CF4-05BE-4622-B518-8FF453490377}"/>
              </a:ext>
            </a:extLst>
          </p:cNvPr>
          <p:cNvSpPr>
            <a:spLocks noGrp="1" noRot="1" noChangeAspect="1" noChangeArrowheads="1" noTextEdit="1"/>
          </p:cNvSpPr>
          <p:nvPr>
            <p:ph type="sldImg"/>
          </p:nvPr>
        </p:nvSpPr>
        <p:spPr>
          <a:xfrm>
            <a:off x="841375" y="241300"/>
            <a:ext cx="5233988" cy="3925888"/>
          </a:xfrm>
          <a:ln/>
        </p:spPr>
      </p:sp>
      <p:sp>
        <p:nvSpPr>
          <p:cNvPr id="37891" name="Rectangle 3">
            <a:extLst>
              <a:ext uri="{FF2B5EF4-FFF2-40B4-BE49-F238E27FC236}">
                <a16:creationId xmlns:a16="http://schemas.microsoft.com/office/drawing/2014/main" id="{20790FAD-ABF3-3FBF-0977-1D2A1B32A064}"/>
              </a:ext>
            </a:extLst>
          </p:cNvPr>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Yet still the deity of Christ has always been attacked but the unbelieving world.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10FB1A5-8950-7ABB-E8F4-4248DD0058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7DB1AF-FC28-034A-84F4-223BDF19FF3E}" type="slidenum">
              <a:rPr lang="en-US" altLang="en-US" sz="1200">
                <a:solidFill>
                  <a:srgbClr val="000000"/>
                </a:solidFill>
              </a:rPr>
              <a:pPr/>
              <a:t>22</a:t>
            </a:fld>
            <a:endParaRPr lang="en-US" altLang="en-US" sz="1200">
              <a:solidFill>
                <a:srgbClr val="000000"/>
              </a:solidFill>
            </a:endParaRPr>
          </a:p>
        </p:txBody>
      </p:sp>
      <p:sp>
        <p:nvSpPr>
          <p:cNvPr id="74754" name="Rectangle 2">
            <a:extLst>
              <a:ext uri="{FF2B5EF4-FFF2-40B4-BE49-F238E27FC236}">
                <a16:creationId xmlns:a16="http://schemas.microsoft.com/office/drawing/2014/main" id="{519EC0FC-289E-D48C-05BD-A359184F94BA}"/>
              </a:ext>
            </a:extLst>
          </p:cNvPr>
          <p:cNvSpPr>
            <a:spLocks noGrp="1" noRot="1" noChangeAspect="1" noChangeArrowheads="1"/>
          </p:cNvSpPr>
          <p:nvPr>
            <p:ph type="sldImg"/>
          </p:nvPr>
        </p:nvSpPr>
        <p:spPr>
          <a:solidFill>
            <a:srgbClr val="FFFFFF"/>
          </a:solidFill>
          <a:ln/>
        </p:spPr>
      </p:sp>
      <p:sp>
        <p:nvSpPr>
          <p:cNvPr id="74755" name="Rectangle 3">
            <a:extLst>
              <a:ext uri="{FF2B5EF4-FFF2-40B4-BE49-F238E27FC236}">
                <a16:creationId xmlns:a16="http://schemas.microsoft.com/office/drawing/2014/main" id="{C3970863-BFEB-6979-6994-69AF4891CE2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Even women paid the ultimate price.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C53F39FE-CA3F-140E-17E2-A2B28E366A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15CA0D-709C-474E-A4D1-2690342E4D95}" type="slidenum">
              <a:rPr lang="en-US" altLang="en-US" sz="1200">
                <a:solidFill>
                  <a:srgbClr val="000000"/>
                </a:solidFill>
              </a:rPr>
              <a:pPr/>
              <a:t>23</a:t>
            </a:fld>
            <a:endParaRPr lang="en-US" altLang="en-US" sz="1200">
              <a:solidFill>
                <a:srgbClr val="000000"/>
              </a:solidFill>
            </a:endParaRPr>
          </a:p>
        </p:txBody>
      </p:sp>
      <p:sp>
        <p:nvSpPr>
          <p:cNvPr id="76802" name="Rectangle 2">
            <a:extLst>
              <a:ext uri="{FF2B5EF4-FFF2-40B4-BE49-F238E27FC236}">
                <a16:creationId xmlns:a16="http://schemas.microsoft.com/office/drawing/2014/main" id="{54B856DF-8E8C-B55B-FEDF-54BB2EF2698E}"/>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91D1BC9-401D-FE0C-A6B2-C2A645B02F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http://www.ccel.org/fathers2/ANF-01/anf01-60.htm#P7477_2003920</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5675999E-86E6-A8FD-323C-4277C3DF4E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630861-C397-DA4E-80CA-DDA1041BC908}" type="slidenum">
              <a:rPr lang="en-US" altLang="en-US" sz="1200">
                <a:solidFill>
                  <a:srgbClr val="000000"/>
                </a:solidFill>
              </a:rPr>
              <a:pPr/>
              <a:t>24</a:t>
            </a:fld>
            <a:endParaRPr lang="en-US" altLang="en-US" sz="1200">
              <a:solidFill>
                <a:srgbClr val="000000"/>
              </a:solidFill>
            </a:endParaRPr>
          </a:p>
        </p:txBody>
      </p:sp>
      <p:sp>
        <p:nvSpPr>
          <p:cNvPr id="78850" name="Rectangle 2">
            <a:extLst>
              <a:ext uri="{FF2B5EF4-FFF2-40B4-BE49-F238E27FC236}">
                <a16:creationId xmlns:a16="http://schemas.microsoft.com/office/drawing/2014/main" id="{C3AD8506-2FCF-FA49-4404-F8B67F908A8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B3052C1-1847-2FCF-4299-2100893E1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http://www.ccel.org/fathers2/ANF-01/anf01-60.htm#P7477_2003920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a:extLst>
              <a:ext uri="{FF2B5EF4-FFF2-40B4-BE49-F238E27FC236}">
                <a16:creationId xmlns:a16="http://schemas.microsoft.com/office/drawing/2014/main" id="{C57EE424-9B8F-7A4D-1FA7-FDC03C87199D}"/>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80899" name="Text Box 2">
            <a:extLst>
              <a:ext uri="{FF2B5EF4-FFF2-40B4-BE49-F238E27FC236}">
                <a16:creationId xmlns:a16="http://schemas.microsoft.com/office/drawing/2014/main" id="{1515AC8A-D256-DCAA-EC26-7C70BA812140}"/>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Using Study Help #21, through this large picture frame…</a:t>
            </a:r>
          </a:p>
          <a:p>
            <a:r>
              <a:rPr lang="en-US" altLang="en-US" b="1">
                <a:latin typeface="Times" charset="0"/>
                <a:ea typeface="ＭＳ Ｐゴシック" panose="020B0600070205080204" pitchFamily="34" charset="-128"/>
                <a:cs typeface="ＭＳ Ｐゴシック" panose="020B0600070205080204" pitchFamily="34" charset="-128"/>
              </a:rPr>
              <a:t>we</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re going to create a graphic representation called </a:t>
            </a:r>
          </a:p>
          <a:p>
            <a:r>
              <a:rPr lang="en-US" altLang="en-US" b="1">
                <a:latin typeface="Times" charset="0"/>
                <a:ea typeface="ＭＳ Ｐゴシック" panose="020B0600070205080204" pitchFamily="34" charset="-128"/>
                <a:cs typeface="ＭＳ Ｐゴシック" panose="020B0600070205080204" pitchFamily="34" charset="-128"/>
              </a:rPr>
              <a:t>////	A FINISHED PORTRAIT OF THE LORD JESUS CHRIST… but…</a:t>
            </a:r>
          </a:p>
          <a:p>
            <a:r>
              <a:rPr lang="en-US" altLang="en-US" b="1">
                <a:latin typeface="Times" charset="0"/>
                <a:ea typeface="ＭＳ Ｐゴシック" panose="020B0600070205080204" pitchFamily="34" charset="-128"/>
                <a:cs typeface="ＭＳ Ｐゴシック" panose="020B0600070205080204" pitchFamily="34" charset="-128"/>
              </a:rPr>
              <a:t>////	…we</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re going to compose that portrait through four different literary lenses as the completed image develops.</a:t>
            </a:r>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a:extLst>
              <a:ext uri="{FF2B5EF4-FFF2-40B4-BE49-F238E27FC236}">
                <a16:creationId xmlns:a16="http://schemas.microsoft.com/office/drawing/2014/main" id="{9E40A1C9-E7AD-09F7-FEAF-3B7400E2D015}"/>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82947" name="Text Box 2">
            <a:extLst>
              <a:ext uri="{FF2B5EF4-FFF2-40B4-BE49-F238E27FC236}">
                <a16:creationId xmlns:a16="http://schemas.microsoft.com/office/drawing/2014/main" id="{723DBB0A-DD93-81F6-498E-9D712D4128BD}"/>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From each Gospel writer…</a:t>
            </a:r>
          </a:p>
          <a:p>
            <a:r>
              <a:rPr lang="en-US" altLang="en-US" b="1">
                <a:latin typeface="Times" charset="0"/>
                <a:ea typeface="ＭＳ Ｐゴシック" panose="020B0600070205080204" pitchFamily="34" charset="-128"/>
                <a:cs typeface="ＭＳ Ｐゴシック" panose="020B0600070205080204" pitchFamily="34" charset="-128"/>
              </a:rPr>
              <a:t>////	…we</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ll discover the specific audience for his writings…</a:t>
            </a:r>
          </a:p>
          <a:p>
            <a:r>
              <a:rPr lang="en-US" altLang="en-US" b="1">
                <a:latin typeface="Times" charset="0"/>
                <a:ea typeface="ＭＳ Ｐゴシック" panose="020B0600070205080204" pitchFamily="34" charset="-128"/>
                <a:cs typeface="ＭＳ Ｐゴシック" panose="020B0600070205080204" pitchFamily="34" charset="-128"/>
              </a:rPr>
              <a:t>////	…with his unique presentation of the person of Jesus Christ…</a:t>
            </a:r>
          </a:p>
          <a:p>
            <a:r>
              <a:rPr lang="en-US" altLang="en-US" b="1">
                <a:latin typeface="Times" charset="0"/>
                <a:ea typeface="ＭＳ Ｐゴシック" panose="020B0600070205080204" pitchFamily="34" charset="-128"/>
                <a:cs typeface="ＭＳ Ｐゴシック" panose="020B0600070205080204" pitchFamily="34" charset="-128"/>
              </a:rPr>
              <a:t>////	…suggesting a foundational purpose communicated through the text of his Gospel… </a:t>
            </a:r>
          </a:p>
          <a:p>
            <a:r>
              <a:rPr lang="en-US" altLang="en-US">
                <a:latin typeface="Times" charset="0"/>
                <a:ea typeface="ＭＳ Ｐゴシック" panose="020B0600070205080204" pitchFamily="34" charset="-128"/>
                <a:cs typeface="ＭＳ Ｐゴシック" panose="020B0600070205080204" pitchFamily="34" charset="-128"/>
              </a:rPr>
              <a:t>////	…followed by the scholars</a:t>
            </a:r>
            <a:r>
              <a:rPr lang="ja-JP" altLang="en-US">
                <a:latin typeface="Times" charset="0"/>
                <a:ea typeface="ＭＳ Ｐゴシック" panose="020B0600070205080204" pitchFamily="34" charset="-128"/>
                <a:cs typeface="ＭＳ Ｐゴシック" panose="020B0600070205080204" pitchFamily="34" charset="-128"/>
              </a:rPr>
              <a:t>’</a:t>
            </a:r>
            <a:r>
              <a:rPr lang="en-US" altLang="ja-JP">
                <a:latin typeface="Times" charset="0"/>
                <a:ea typeface="ＭＳ Ｐゴシック" panose="020B0600070205080204" pitchFamily="34" charset="-128"/>
                <a:cs typeface="ＭＳ Ｐゴシック" panose="020B0600070205080204" pitchFamily="34" charset="-128"/>
              </a:rPr>
              <a:t> estimate of the date of each writing.</a:t>
            </a:r>
          </a:p>
          <a:p>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a:extLst>
              <a:ext uri="{FF2B5EF4-FFF2-40B4-BE49-F238E27FC236}">
                <a16:creationId xmlns:a16="http://schemas.microsoft.com/office/drawing/2014/main" id="{455EB251-6F5F-6DDE-E58D-ECA67D3F1906}"/>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84995" name="Text Box 2">
            <a:extLst>
              <a:ext uri="{FF2B5EF4-FFF2-40B4-BE49-F238E27FC236}">
                <a16:creationId xmlns:a16="http://schemas.microsoft.com/office/drawing/2014/main" id="{1D94E32C-3C0F-E320-833B-F23FCF13B768}"/>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Now, please…in your imagination…insert four smaller picture frames into the larger one. In each frame install four lines.  As we fill them in we</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ll have some specific information about the purpose and function of each of the four Gospels.  The individual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sub-frames</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 are designated 1 through 4.</a:t>
            </a:r>
          </a:p>
          <a:p>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a:extLst>
              <a:ext uri="{FF2B5EF4-FFF2-40B4-BE49-F238E27FC236}">
                <a16:creationId xmlns:a16="http://schemas.microsoft.com/office/drawing/2014/main" id="{89A13B1C-0AF0-DC5B-5D68-F688ABD4A715}"/>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87043" name="Text Box 2">
            <a:extLst>
              <a:ext uri="{FF2B5EF4-FFF2-40B4-BE49-F238E27FC236}">
                <a16:creationId xmlns:a16="http://schemas.microsoft.com/office/drawing/2014/main" id="{A07536FE-FB36-ECCE-1D8F-B633EAAFCB27}"/>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Each of the frames now gets its name... MATTHEW in the first...</a:t>
            </a:r>
          </a:p>
          <a:p>
            <a:r>
              <a:rPr lang="en-US" altLang="en-US" b="1">
                <a:latin typeface="Times" charset="0"/>
                <a:ea typeface="ＭＳ Ｐゴシック" panose="020B0600070205080204" pitchFamily="34" charset="-128"/>
                <a:cs typeface="ＭＳ Ｐゴシック" panose="020B0600070205080204" pitchFamily="34" charset="-128"/>
              </a:rPr>
              <a:t>////	MARK, second...</a:t>
            </a:r>
          </a:p>
          <a:p>
            <a:r>
              <a:rPr lang="en-US" altLang="en-US" b="1">
                <a:latin typeface="Times" charset="0"/>
                <a:ea typeface="ＭＳ Ｐゴシック" panose="020B0600070205080204" pitchFamily="34" charset="-128"/>
                <a:cs typeface="ＭＳ Ｐゴシック" panose="020B0600070205080204" pitchFamily="34" charset="-128"/>
              </a:rPr>
              <a:t>////	LUKE, third...and finally, the fourth… </a:t>
            </a:r>
          </a:p>
          <a:p>
            <a:r>
              <a:rPr lang="en-US" altLang="en-US" b="1">
                <a:latin typeface="Times" charset="0"/>
                <a:ea typeface="ＭＳ Ｐゴシック" panose="020B0600070205080204" pitchFamily="34" charset="-128"/>
                <a:cs typeface="ＭＳ Ｐゴシック" panose="020B0600070205080204" pitchFamily="34" charset="-128"/>
              </a:rPr>
              <a:t>////	JOHN, the names of the Gospels in the order of their appearance in the New Testament canon...the official collection of Biblical writings.</a:t>
            </a:r>
          </a:p>
          <a:p>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a:extLst>
              <a:ext uri="{FF2B5EF4-FFF2-40B4-BE49-F238E27FC236}">
                <a16:creationId xmlns:a16="http://schemas.microsoft.com/office/drawing/2014/main" id="{AC6E670E-720B-6B44-E1AE-AA7E5CDF6E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89091" name="Text Box 2">
            <a:extLst>
              <a:ext uri="{FF2B5EF4-FFF2-40B4-BE49-F238E27FC236}">
                <a16:creationId xmlns:a16="http://schemas.microsoft.com/office/drawing/2014/main" id="{33073A1A-D09B-7F88-4C37-8C0F4D77FD3C}"/>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Now comes an idea endorsed by Biblical scholars around the world…having to do with the audiences TO WHICH each Gospel was written. </a:t>
            </a:r>
          </a:p>
          <a:p>
            <a:r>
              <a:rPr lang="en-US" altLang="en-US" b="1">
                <a:latin typeface="Times" charset="0"/>
                <a:ea typeface="ＭＳ Ｐゴシック" panose="020B0600070205080204" pitchFamily="34" charset="-128"/>
                <a:cs typeface="ＭＳ Ｐゴシック" panose="020B0600070205080204" pitchFamily="34" charset="-128"/>
              </a:rPr>
              <a:t>For instance…</a:t>
            </a:r>
          </a:p>
          <a:p>
            <a:r>
              <a:rPr lang="en-US" altLang="en-US" b="1">
                <a:latin typeface="Times" charset="0"/>
                <a:ea typeface="ＭＳ Ｐゴシック" panose="020B0600070205080204" pitchFamily="34" charset="-128"/>
                <a:cs typeface="ＭＳ Ｐゴシック" panose="020B0600070205080204" pitchFamily="34" charset="-128"/>
              </a:rPr>
              <a:t>////	MATTHEW penned his work specifically toward his brothers and sisters in the Jewish audience.  He makes repeated references to a regnant Jesus, seeing him as the Messiah and the King of the Chosen People.</a:t>
            </a:r>
          </a:p>
          <a:p>
            <a:r>
              <a:rPr lang="en-US" altLang="en-US" b="1">
                <a:latin typeface="Times" charset="0"/>
                <a:ea typeface="ＭＳ Ｐゴシック" panose="020B0600070205080204" pitchFamily="34" charset="-128"/>
                <a:cs typeface="ＭＳ Ｐゴシック" panose="020B0600070205080204" pitchFamily="34" charset="-128"/>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altLang="en-US" b="1">
                <a:latin typeface="Times" charset="0"/>
                <a:ea typeface="ＭＳ Ｐゴシック" panose="020B0600070205080204" pitchFamily="34" charset="-128"/>
                <a:cs typeface="ＭＳ Ｐゴシック" panose="020B0600070205080204" pitchFamily="34" charset="-128"/>
              </a:rPr>
              <a:t>////	While LUKE, the physician, is the highly intellectual Greek who accompanied Paul on his tours. For LUKE, his Gospel audience was the Greeks, and in other words, to the Gentile world in general.</a:t>
            </a:r>
          </a:p>
          <a:p>
            <a:r>
              <a:rPr lang="en-US" altLang="en-US" b="1">
                <a:latin typeface="Times" charset="0"/>
                <a:ea typeface="ＭＳ Ｐゴシック" panose="020B0600070205080204" pitchFamily="34" charset="-128"/>
                <a:cs typeface="ＭＳ Ｐゴシック" panose="020B0600070205080204" pitchFamily="34" charset="-128"/>
              </a:rPr>
              <a:t>Also as the author of The Acts, Luke set down for all time a detailed account of the development of the early church and its wide-spread missionary ministries, to which he was a witness.</a:t>
            </a:r>
          </a:p>
          <a:p>
            <a:r>
              <a:rPr lang="en-US" altLang="en-US" b="1">
                <a:latin typeface="Times" charset="0"/>
                <a:ea typeface="ＭＳ Ｐゴシック" panose="020B0600070205080204" pitchFamily="34" charset="-128"/>
                <a:cs typeface="ＭＳ Ｐゴシック" panose="020B0600070205080204" pitchFamily="34" charset="-128"/>
              </a:rPr>
              <a:t>////	Finally, we come to the gospel of JOHN, whose audience differs markedly from the first three.  John is written directly to UNBELIEVERS, AND REACHING THEM THROUGH THE COMMUNICATION CHANNEL OF THAT NEW ORGANISM, THE CHURCH. In fact, when you read John's gospel, you are struck with the fact that his work carries with it a somewhat mystical quality, certainly not the quick, even terse recounting of facts as we find in Mark</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Gospel.  John's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altLang="en-US" b="1">
                <a:latin typeface="Times" charset="0"/>
                <a:ea typeface="ＭＳ Ｐゴシック" panose="020B0600070205080204" pitchFamily="34" charset="-128"/>
                <a:cs typeface="ＭＳ Ｐゴシック" panose="020B0600070205080204" pitchFamily="34" charset="-128"/>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a:extLst>
              <a:ext uri="{FF2B5EF4-FFF2-40B4-BE49-F238E27FC236}">
                <a16:creationId xmlns:a16="http://schemas.microsoft.com/office/drawing/2014/main" id="{3876CD60-9714-2072-8006-36A06E643757}"/>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91139" name="Text Box 2">
            <a:extLst>
              <a:ext uri="{FF2B5EF4-FFF2-40B4-BE49-F238E27FC236}">
                <a16:creationId xmlns:a16="http://schemas.microsoft.com/office/drawing/2014/main" id="{10FA7772-E564-B6F9-BF56-C506FD40387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Another question: How does each Gospel portray The Lord as a Man and as Immanuel,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God With Us?</a:t>
            </a:r>
            <a:r>
              <a:rPr lang="ja-JP" altLang="en-US" b="1">
                <a:latin typeface="Times" charset="0"/>
                <a:ea typeface="ＭＳ Ｐゴシック" panose="020B0600070205080204" pitchFamily="34" charset="-128"/>
                <a:cs typeface="ＭＳ Ｐゴシック" panose="020B0600070205080204" pitchFamily="34" charset="-128"/>
              </a:rPr>
              <a:t>”</a:t>
            </a:r>
            <a:endParaRPr lang="en-US" altLang="ja-JP" b="1">
              <a:latin typeface="Times" charset="0"/>
              <a:ea typeface="ＭＳ Ｐゴシック" panose="020B0600070205080204" pitchFamily="34" charset="-128"/>
              <a:cs typeface="ＭＳ Ｐゴシック" panose="020B0600070205080204" pitchFamily="34" charset="-128"/>
            </a:endParaRPr>
          </a:p>
          <a:p>
            <a:r>
              <a:rPr lang="en-US" altLang="en-US" b="1">
                <a:latin typeface="Times" charset="0"/>
                <a:ea typeface="ＭＳ Ｐゴシック" panose="020B0600070205080204" pitchFamily="34" charset="-128"/>
                <a:cs typeface="ＭＳ Ｐゴシック" panose="020B0600070205080204" pitchFamily="34" charset="-128"/>
              </a:rPr>
              <a:t>////	For MATTHEW...Christ is seen as King of the Jews.  Repeatedly Matthew describes how Jesus is the fulfillment of Old Testament Scripture. Matthew makes wide use of Jewish terminology of royalty.</a:t>
            </a:r>
          </a:p>
          <a:p>
            <a:r>
              <a:rPr lang="en-US" altLang="en-US" b="1">
                <a:latin typeface="Times" charset="0"/>
                <a:ea typeface="ＭＳ Ｐゴシック" panose="020B0600070205080204" pitchFamily="34" charset="-128"/>
                <a:cs typeface="ＭＳ Ｐゴシック" panose="020B0600070205080204" pitchFamily="34" charset="-128"/>
              </a:rPr>
              <a:t>////	For MARK...He is seen as the Servant of all...some say the Suffering Servant, and traditionally associated with an audience in Rome and among the widespread Roman world.</a:t>
            </a:r>
          </a:p>
          <a:p>
            <a:r>
              <a:rPr lang="en-US" altLang="en-US" b="1">
                <a:latin typeface="Times" charset="0"/>
                <a:ea typeface="ＭＳ Ｐゴシック" panose="020B0600070205080204" pitchFamily="34" charset="-128"/>
                <a:cs typeface="ＭＳ Ｐゴシック" panose="020B0600070205080204" pitchFamily="34" charset="-128"/>
              </a:rPr>
              <a:t>////	LUKE sees Christ as the God-Man -- truly God and truly Man.  Luke shows the Gentiles that Christ is the perfect man to which they aspired.</a:t>
            </a:r>
          </a:p>
          <a:p>
            <a:r>
              <a:rPr lang="en-US" altLang="en-US" b="1">
                <a:latin typeface="Times" charset="0"/>
                <a:ea typeface="ＭＳ Ｐゴシック" panose="020B0600070205080204" pitchFamily="34" charset="-128"/>
                <a:cs typeface="ＭＳ Ｐゴシック" panose="020B0600070205080204" pitchFamily="34" charset="-128"/>
              </a:rPr>
              <a:t>////	Finally, John</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a:extLst>
              <a:ext uri="{FF2B5EF4-FFF2-40B4-BE49-F238E27FC236}">
                <a16:creationId xmlns:a16="http://schemas.microsoft.com/office/drawing/2014/main" id="{24302CEB-B64C-8C56-5EA4-8D8D00CF030A}"/>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93187" name="Text Box 2">
            <a:extLst>
              <a:ext uri="{FF2B5EF4-FFF2-40B4-BE49-F238E27FC236}">
                <a16:creationId xmlns:a16="http://schemas.microsoft.com/office/drawing/2014/main" id="{673C6F65-FD11-5E45-038B-0147C33A1BAF}"/>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Here is a last set of interesting ideas, with thanks to some anonymous believer who developed them years ago.  </a:t>
            </a:r>
          </a:p>
          <a:p>
            <a:r>
              <a:rPr lang="en-US" altLang="en-US" b="1">
                <a:latin typeface="Times" charset="0"/>
                <a:ea typeface="ＭＳ Ｐゴシック" panose="020B0600070205080204" pitchFamily="34" charset="-128"/>
                <a:cs typeface="ＭＳ Ｐゴシック" panose="020B0600070205080204" pitchFamily="34" charset="-128"/>
              </a:rPr>
              <a:t>////	Call it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the message in a nutshell.</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  Question: what is the one single word that might characterize the message of each Gospel?</a:t>
            </a:r>
          </a:p>
          <a:p>
            <a:r>
              <a:rPr lang="en-US" altLang="en-US" b="1">
                <a:latin typeface="Times" charset="0"/>
                <a:ea typeface="ＭＳ Ｐゴシック" panose="020B0600070205080204" pitchFamily="34" charset="-128"/>
                <a:cs typeface="ＭＳ Ｐゴシック" panose="020B0600070205080204" pitchFamily="34" charset="-128"/>
              </a:rPr>
              <a:t>////	For MATTHEW...that book tells us what Jesus Christ SAID.</a:t>
            </a:r>
          </a:p>
          <a:p>
            <a:r>
              <a:rPr lang="en-US" altLang="en-US" b="1">
                <a:latin typeface="Times" charset="0"/>
                <a:ea typeface="ＭＳ Ｐゴシック" panose="020B0600070205080204" pitchFamily="34" charset="-128"/>
                <a:cs typeface="ＭＳ Ｐゴシック" panose="020B0600070205080204" pitchFamily="34" charset="-128"/>
              </a:rPr>
              <a:t>////	MARK tells us what He DID.</a:t>
            </a:r>
          </a:p>
          <a:p>
            <a:r>
              <a:rPr lang="en-US" altLang="en-US" b="1">
                <a:latin typeface="Times" charset="0"/>
                <a:ea typeface="ＭＳ Ｐゴシック" panose="020B0600070205080204" pitchFamily="34" charset="-128"/>
                <a:cs typeface="ＭＳ Ｐゴシック" panose="020B0600070205080204" pitchFamily="34" charset="-128"/>
              </a:rPr>
              <a:t>////	LUKE shows us clearly what the Messiah FELT.</a:t>
            </a:r>
          </a:p>
          <a:p>
            <a:r>
              <a:rPr lang="en-US" altLang="en-US" b="1">
                <a:latin typeface="Times" charset="0"/>
                <a:ea typeface="ＭＳ Ｐゴシック" panose="020B0600070205080204" pitchFamily="34" charset="-128"/>
                <a:cs typeface="ＭＳ Ｐゴシック" panose="020B0600070205080204" pitchFamily="34" charset="-128"/>
              </a:rPr>
              <a:t>////	And JOHN, with enormous clarity, tells us what Christ MEANT!</a:t>
            </a:r>
          </a:p>
          <a:p>
            <a:r>
              <a:rPr lang="en-US" altLang="en-US" b="1">
                <a:latin typeface="Times" charset="0"/>
                <a:ea typeface="ＭＳ Ｐゴシック" panose="020B0600070205080204" pitchFamily="34" charset="-128"/>
                <a:cs typeface="ＭＳ Ｐゴシック" panose="020B0600070205080204" pitchFamily="34" charset="-128"/>
              </a:rPr>
              <a:t>What he SAID...what He DID...what He FELT...and what He MEANT!</a:t>
            </a:r>
          </a:p>
          <a:p>
            <a:r>
              <a:rPr lang="en-US" altLang="en-US" b="1">
                <a:latin typeface="Times" charset="0"/>
                <a:ea typeface="ＭＳ Ｐゴシック" panose="020B0600070205080204" pitchFamily="34" charset="-128"/>
                <a:cs typeface="ＭＳ Ｐゴシック" panose="020B0600070205080204" pitchFamily="34" charset="-128"/>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4B9A743-AC23-6568-A3E8-D3EC67E4C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8417AA-85BA-E144-9C30-EC8563CF6CA2}" type="slidenum">
              <a:rPr lang="en-US" altLang="en-US" sz="1200">
                <a:solidFill>
                  <a:srgbClr val="000000"/>
                </a:solidFill>
              </a:rPr>
              <a:pPr/>
              <a:t>5</a:t>
            </a:fld>
            <a:endParaRPr lang="en-US" altLang="en-US" sz="1200">
              <a:solidFill>
                <a:srgbClr val="000000"/>
              </a:solidFill>
            </a:endParaRPr>
          </a:p>
        </p:txBody>
      </p:sp>
      <p:sp>
        <p:nvSpPr>
          <p:cNvPr id="39938" name="Rectangle 2">
            <a:extLst>
              <a:ext uri="{FF2B5EF4-FFF2-40B4-BE49-F238E27FC236}">
                <a16:creationId xmlns:a16="http://schemas.microsoft.com/office/drawing/2014/main" id="{DBA3EFFF-2087-5862-03F7-F2968A311896}"/>
              </a:ext>
            </a:extLst>
          </p:cNvPr>
          <p:cNvSpPr>
            <a:spLocks noGrp="1" noRot="1" noChangeAspect="1" noChangeArrowheads="1"/>
          </p:cNvSpPr>
          <p:nvPr>
            <p:ph type="sldImg"/>
          </p:nvPr>
        </p:nvSpPr>
        <p:spPr>
          <a:solidFill>
            <a:srgbClr val="FFFFFF"/>
          </a:solidFill>
          <a:ln/>
        </p:spPr>
      </p:sp>
      <p:sp>
        <p:nvSpPr>
          <p:cNvPr id="39939" name="Rectangle 3">
            <a:extLst>
              <a:ext uri="{FF2B5EF4-FFF2-40B4-BE49-F238E27FC236}">
                <a16:creationId xmlns:a16="http://schemas.microsoft.com/office/drawing/2014/main" id="{206CDE05-BD53-4F4D-3D41-E690B17004E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The non-Christian world has always attacked Christianity, so today</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s attacks should be expected.</a:t>
            </a:r>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a:extLst>
              <a:ext uri="{FF2B5EF4-FFF2-40B4-BE49-F238E27FC236}">
                <a16:creationId xmlns:a16="http://schemas.microsoft.com/office/drawing/2014/main" id="{043AF1B8-DB48-DA08-0E41-9FF166F338AA}"/>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95235" name="Text Box 2">
            <a:extLst>
              <a:ext uri="{FF2B5EF4-FFF2-40B4-BE49-F238E27FC236}">
                <a16:creationId xmlns:a16="http://schemas.microsoft.com/office/drawing/2014/main" id="{8D3712BB-12B1-B35D-1B16-FCA891BD6652}"/>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Now comes that word that</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a strange one to many...</a:t>
            </a:r>
          </a:p>
          <a:p>
            <a:r>
              <a:rPr lang="en-US" altLang="en-US" b="1">
                <a:latin typeface="Times" charset="0"/>
                <a:ea typeface="ＭＳ Ｐゴシック" panose="020B0600070205080204" pitchFamily="34" charset="-128"/>
                <a:cs typeface="ＭＳ Ｐゴシック" panose="020B0600070205080204" pitchFamily="34" charset="-128"/>
              </a:rPr>
              <a:t>////	SYNOPTIC…meaning…</a:t>
            </a:r>
          </a:p>
          <a:p>
            <a:r>
              <a:rPr lang="en-US" altLang="en-US" b="1">
                <a:latin typeface="Times" charset="0"/>
                <a:ea typeface="ＭＳ Ｐゴシック" panose="020B0600070205080204" pitchFamily="34" charset="-128"/>
                <a:cs typeface="ＭＳ Ｐゴシック" panose="020B0600070205080204" pitchFamily="34" charset="-128"/>
              </a:rPr>
              <a:t>////	…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TO SEE TOGETHER</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…add these words to that triangle shape on your study help.</a:t>
            </a:r>
          </a:p>
          <a:p>
            <a:r>
              <a:rPr lang="en-US" altLang="en-US" b="1">
                <a:latin typeface="Times" charset="0"/>
                <a:ea typeface="ＭＳ Ｐゴシック" panose="020B0600070205080204" pitchFamily="34" charset="-128"/>
                <a:cs typeface="ＭＳ Ｐゴシック" panose="020B0600070205080204" pitchFamily="34" charset="-128"/>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a:extLst>
              <a:ext uri="{FF2B5EF4-FFF2-40B4-BE49-F238E27FC236}">
                <a16:creationId xmlns:a16="http://schemas.microsoft.com/office/drawing/2014/main" id="{91C472E7-0E69-F2DE-998B-A8008CEB3A1A}"/>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97283" name="Text Box 2">
            <a:extLst>
              <a:ext uri="{FF2B5EF4-FFF2-40B4-BE49-F238E27FC236}">
                <a16:creationId xmlns:a16="http://schemas.microsoft.com/office/drawing/2014/main" id="{FFD302D2-0C36-DD55-0281-03123CA514A3}"/>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Follow the arrows as they link together the gospels of MATTHEW, MARK and LUKE.  Again…you</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altLang="en-US" b="1">
                <a:latin typeface="Times" charset="0"/>
                <a:ea typeface="ＭＳ Ｐゴシック" panose="020B0600070205080204" pitchFamily="34" charset="-128"/>
                <a:cs typeface="ＭＳ Ｐゴシック" panose="020B0600070205080204" pitchFamily="34" charset="-128"/>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8804CFB2-E4BC-2380-6063-007D4EB8541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9331" name="Text Box 2">
            <a:extLst>
              <a:ext uri="{FF2B5EF4-FFF2-40B4-BE49-F238E27FC236}">
                <a16:creationId xmlns:a16="http://schemas.microsoft.com/office/drawing/2014/main" id="{E91F5745-CE04-13EE-83F3-12278C688EF1}"/>
              </a:ext>
            </a:extLst>
          </p:cNvPr>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Each of the Gospels say things that the others don</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t... </a:t>
            </a:r>
          </a:p>
          <a:p>
            <a:r>
              <a:rPr lang="en-US" altLang="en-US" b="1">
                <a:latin typeface="Times" charset="0"/>
                <a:ea typeface="ＭＳ Ｐゴシック" panose="020B0600070205080204" pitchFamily="34" charset="-128"/>
                <a:cs typeface="ＭＳ Ｐゴシック" panose="020B0600070205080204" pitchFamily="34" charset="-128"/>
              </a:rPr>
              <a:t>////    MATTHEW was believed by the early church to have written first...</a:t>
            </a:r>
          </a:p>
          <a:p>
            <a:r>
              <a:rPr lang="en-US" altLang="en-US" b="1">
                <a:latin typeface="Times" charset="0"/>
                <a:ea typeface="ＭＳ Ｐゴシック" panose="020B0600070205080204" pitchFamily="34" charset="-128"/>
                <a:cs typeface="ＭＳ Ｐゴシック" panose="020B0600070205080204" pitchFamily="34" charset="-128"/>
              </a:rPr>
              <a:t>////    MARK shares a lot of material with Matthew, such as Christ</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baptism and supper...</a:t>
            </a:r>
          </a:p>
          <a:p>
            <a:r>
              <a:rPr lang="en-US" altLang="en-US" b="1">
                <a:latin typeface="Times" charset="0"/>
                <a:ea typeface="ＭＳ Ｐゴシック" panose="020B0600070205080204" pitchFamily="34" charset="-128"/>
                <a:cs typeface="ＭＳ Ｐゴシック" panose="020B0600070205080204" pitchFamily="34" charset="-128"/>
              </a:rPr>
              <a:t>////    LUKE also has much overlap with Matthew and Mark, such as Christ</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baptism and supper—but only Matthew and Luke record Christ</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birth and genealogy.  However, the fourth… </a:t>
            </a:r>
          </a:p>
          <a:p>
            <a:r>
              <a:rPr lang="en-US" altLang="en-US" b="1">
                <a:latin typeface="Times" charset="0"/>
                <a:ea typeface="ＭＳ Ｐゴシック" panose="020B0600070205080204" pitchFamily="34" charset="-128"/>
                <a:cs typeface="ＭＳ Ｐゴシック" panose="020B0600070205080204" pitchFamily="34" charset="-128"/>
              </a:rPr>
              <a:t>////   JOHN, stands alone in terms of its material.  Only 8% of it repeats stories from the others—such as the feeding of the 5000, and, of course, His death and resurrection.</a:t>
            </a:r>
          </a:p>
          <a:p>
            <a:r>
              <a:rPr lang="en-US" altLang="en-US" b="1">
                <a:latin typeface="Times" charset="0"/>
                <a:ea typeface="ＭＳ Ｐゴシック" panose="020B0600070205080204" pitchFamily="34" charset="-128"/>
                <a:cs typeface="ＭＳ Ｐゴシック" panose="020B0600070205080204" pitchFamily="34" charset="-128"/>
              </a:rPr>
              <a:t>////  But the remaining 92% of JOHN you will find only in JOHN.</a:t>
            </a:r>
          </a:p>
          <a:p>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a:extLst>
              <a:ext uri="{FF2B5EF4-FFF2-40B4-BE49-F238E27FC236}">
                <a16:creationId xmlns:a16="http://schemas.microsoft.com/office/drawing/2014/main" id="{BEC0D703-0F30-1272-8C15-9515B9D9BC2C}"/>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101379" name="Text Box 2">
            <a:extLst>
              <a:ext uri="{FF2B5EF4-FFF2-40B4-BE49-F238E27FC236}">
                <a16:creationId xmlns:a16="http://schemas.microsoft.com/office/drawing/2014/main" id="{5A05B920-8A58-76D9-AB20-6E04648BCE0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So, in summation, then…John wrote to UNBELIEVERS THROUGH THAT NEW ORGANISM, THE CHURCH, envisioning Christ as God Himself…</a:t>
            </a:r>
          </a:p>
          <a:p>
            <a:r>
              <a:rPr lang="en-US" altLang="en-US" b="1">
                <a:latin typeface="Times" charset="0"/>
                <a:ea typeface="ＭＳ Ｐゴシック" panose="020B0600070205080204" pitchFamily="34" charset="-128"/>
                <a:cs typeface="ＭＳ Ｐゴシック" panose="020B0600070205080204" pitchFamily="34" charset="-128"/>
              </a:rPr>
              <a:t>But what did John SAY that Jesus meant in his preaching? </a:t>
            </a:r>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a:extLst>
              <a:ext uri="{FF2B5EF4-FFF2-40B4-BE49-F238E27FC236}">
                <a16:creationId xmlns:a16="http://schemas.microsoft.com/office/drawing/2014/main" id="{6EBC551C-8E7B-A891-0D09-5D4468738489}"/>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103427" name="Text Box 2">
            <a:extLst>
              <a:ext uri="{FF2B5EF4-FFF2-40B4-BE49-F238E27FC236}">
                <a16:creationId xmlns:a16="http://schemas.microsoft.com/office/drawing/2014/main" id="{B6FCC949-6C8F-0C6D-5569-4040BA4439E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John</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first chapter sums up his message about Christ.  Follow along with Study Help #22.  John 1:1-9 has:</a:t>
            </a:r>
          </a:p>
          <a:p>
            <a:r>
              <a:rPr lang="en-US" altLang="en-US" b="1">
                <a:latin typeface="Times" charset="0"/>
                <a:ea typeface="ＭＳ Ｐゴシック" panose="020B0600070205080204" pitchFamily="34" charset="-128"/>
                <a:cs typeface="ＭＳ Ｐゴシック" panose="020B0600070205080204" pitchFamily="34" charset="-128"/>
              </a:rPr>
              <a:t>////	SIX GREAT TRUTHS of Jesus Christ.  John lists them.</a:t>
            </a:r>
          </a:p>
          <a:p>
            <a:r>
              <a:rPr lang="en-US" altLang="en-US" b="1">
                <a:latin typeface="Times" charset="0"/>
                <a:ea typeface="ＭＳ Ｐゴシック" panose="020B0600070205080204" pitchFamily="34" charset="-128"/>
                <a:cs typeface="ＭＳ Ｐゴシック" panose="020B0600070205080204" pitchFamily="34" charset="-128"/>
              </a:rPr>
              <a:t>////	Verse One: He is portrayed as the Pre-existent One, a Distinct Person, but Who WAS and IS God.</a:t>
            </a:r>
          </a:p>
          <a:p>
            <a:r>
              <a:rPr lang="en-US" altLang="en-US">
                <a:latin typeface="Times" charset="0"/>
                <a:ea typeface="ＭＳ Ｐゴシック" panose="020B0600070205080204" pitchFamily="34" charset="-128"/>
                <a:cs typeface="ＭＳ Ｐゴシック" panose="020B0600070205080204" pitchFamily="34" charset="-128"/>
              </a:rPr>
              <a:t>////	Verse One reads: </a:t>
            </a:r>
            <a:r>
              <a:rPr lang="ja-JP" altLang="en-US">
                <a:latin typeface="Times" charset="0"/>
                <a:ea typeface="ＭＳ Ｐゴシック" panose="020B0600070205080204" pitchFamily="34" charset="-128"/>
                <a:cs typeface="ＭＳ Ｐゴシック" panose="020B0600070205080204" pitchFamily="34" charset="-128"/>
              </a:rPr>
              <a:t>“</a:t>
            </a:r>
            <a:r>
              <a:rPr lang="en-US" altLang="ja-JP">
                <a:latin typeface="Times" charset="0"/>
                <a:ea typeface="ＭＳ Ｐゴシック" panose="020B0600070205080204" pitchFamily="34" charset="-128"/>
                <a:cs typeface="ＭＳ Ｐゴシック" panose="020B0600070205080204" pitchFamily="34" charset="-128"/>
              </a:rPr>
              <a:t>In the beginning was the Word, and the Word was with God, and the Word was God.</a:t>
            </a:r>
            <a:r>
              <a:rPr lang="ja-JP" altLang="en-US">
                <a:latin typeface="Times" charset="0"/>
                <a:ea typeface="ＭＳ Ｐゴシック" panose="020B0600070205080204" pitchFamily="34" charset="-128"/>
                <a:cs typeface="ＭＳ Ｐゴシック" panose="020B0600070205080204" pitchFamily="34" charset="-128"/>
              </a:rPr>
              <a:t>”</a:t>
            </a:r>
            <a:endParaRPr lang="en-US" altLang="en-US">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a:extLst>
              <a:ext uri="{FF2B5EF4-FFF2-40B4-BE49-F238E27FC236}">
                <a16:creationId xmlns:a16="http://schemas.microsoft.com/office/drawing/2014/main" id="{5998E181-60D7-0BB6-A64A-14F9C95D500C}"/>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105475" name="Text Box 2">
            <a:extLst>
              <a:ext uri="{FF2B5EF4-FFF2-40B4-BE49-F238E27FC236}">
                <a16:creationId xmlns:a16="http://schemas.microsoft.com/office/drawing/2014/main" id="{583CD9F2-DC53-CEC9-A536-AFA3C9206959}"/>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Verse 2: He is Eternally co-existent in that…</a:t>
            </a:r>
          </a:p>
          <a:p>
            <a:r>
              <a:rPr lang="en-US" altLang="en-US" b="1">
                <a:latin typeface="Times" charset="0"/>
                <a:ea typeface="ＭＳ Ｐゴシック" panose="020B0600070205080204" pitchFamily="34" charset="-128"/>
                <a:cs typeface="ＭＳ Ｐゴシック" panose="020B0600070205080204" pitchFamily="34" charset="-128"/>
              </a:rPr>
              <a:t>////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He was with God in the Beginning.</a:t>
            </a:r>
            <a:r>
              <a:rPr lang="ja-JP" altLang="en-US" b="1">
                <a:latin typeface="Times" charset="0"/>
                <a:ea typeface="ＭＳ Ｐゴシック" panose="020B0600070205080204" pitchFamily="34" charset="-128"/>
                <a:cs typeface="ＭＳ Ｐゴシック" panose="020B0600070205080204" pitchFamily="34" charset="-128"/>
              </a:rPr>
              <a:t>”</a:t>
            </a:r>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1">
            <a:extLst>
              <a:ext uri="{FF2B5EF4-FFF2-40B4-BE49-F238E27FC236}">
                <a16:creationId xmlns:a16="http://schemas.microsoft.com/office/drawing/2014/main" id="{69B2A807-33B3-9530-5349-738E94443C9A}"/>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107523" name="Text Box 2">
            <a:extLst>
              <a:ext uri="{FF2B5EF4-FFF2-40B4-BE49-F238E27FC236}">
                <a16:creationId xmlns:a16="http://schemas.microsoft.com/office/drawing/2014/main" id="{8241B5B1-2A98-3B4C-204D-26A250675B68}"/>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Verse 3: He is the Creator of the Universe…</a:t>
            </a:r>
          </a:p>
          <a:p>
            <a:r>
              <a:rPr lang="en-US" altLang="en-US" b="1">
                <a:latin typeface="Times" charset="0"/>
                <a:ea typeface="ＭＳ Ｐゴシック" panose="020B0600070205080204" pitchFamily="34" charset="-128"/>
                <a:cs typeface="ＭＳ Ｐゴシック" panose="020B0600070205080204" pitchFamily="34" charset="-128"/>
              </a:rPr>
              <a:t>////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Through him all things were made; without him nothing was made that has been made.</a:t>
            </a:r>
            <a:r>
              <a:rPr lang="ja-JP" altLang="en-US" b="1">
                <a:latin typeface="Times" charset="0"/>
                <a:ea typeface="ＭＳ Ｐゴシック" panose="020B0600070205080204" pitchFamily="34" charset="-128"/>
                <a:cs typeface="ＭＳ Ｐゴシック" panose="020B0600070205080204" pitchFamily="34" charset="-128"/>
              </a:rPr>
              <a:t>”</a:t>
            </a:r>
            <a:endParaRPr lang="en-US" altLang="ja-JP" b="1">
              <a:latin typeface="Times" charset="0"/>
              <a:ea typeface="ＭＳ Ｐゴシック" panose="020B0600070205080204" pitchFamily="34" charset="-128"/>
              <a:cs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a:extLst>
              <a:ext uri="{FF2B5EF4-FFF2-40B4-BE49-F238E27FC236}">
                <a16:creationId xmlns:a16="http://schemas.microsoft.com/office/drawing/2014/main" id="{FF7F4406-102C-D129-F200-89CDC3D4D6B9}"/>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109571" name="Text Box 2">
            <a:extLst>
              <a:ext uri="{FF2B5EF4-FFF2-40B4-BE49-F238E27FC236}">
                <a16:creationId xmlns:a16="http://schemas.microsoft.com/office/drawing/2014/main" id="{A8A7CD8E-A419-C18E-BA04-DA86842D7680}"/>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And finally…verses 4, 5, and 9…the Source of all Light and Life…</a:t>
            </a:r>
          </a:p>
          <a:p>
            <a:r>
              <a:rPr lang="en-US" altLang="en-US" b="1">
                <a:latin typeface="Times" charset="0"/>
                <a:ea typeface="ＭＳ Ｐゴシック" panose="020B0600070205080204" pitchFamily="34" charset="-128"/>
                <a:cs typeface="ＭＳ Ｐゴシック" panose="020B0600070205080204" pitchFamily="34" charset="-128"/>
              </a:rPr>
              <a:t>////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In him was life, and that life was the light of men.  The light shines in the darkness, but the darkness has not understood it…The true light that gives light to every man was coming into the world.</a:t>
            </a:r>
            <a:r>
              <a:rPr lang="ja-JP" altLang="en-US" b="1">
                <a:latin typeface="Times" charset="0"/>
                <a:ea typeface="ＭＳ Ｐゴシック" panose="020B0600070205080204" pitchFamily="34" charset="-128"/>
                <a:cs typeface="ＭＳ Ｐゴシック" panose="020B0600070205080204" pitchFamily="34" charset="-128"/>
              </a:rPr>
              <a:t>”</a:t>
            </a:r>
            <a:endParaRPr lang="en-US" altLang="ja-JP" b="1">
              <a:latin typeface="Times" charset="0"/>
              <a:ea typeface="ＭＳ Ｐゴシック" panose="020B0600070205080204" pitchFamily="34" charset="-128"/>
              <a:cs typeface="ＭＳ Ｐゴシック" panose="020B0600070205080204" pitchFamily="34" charset="-128"/>
            </a:endParaRPr>
          </a:p>
          <a:p>
            <a:r>
              <a:rPr lang="en-US" altLang="en-US" b="1">
                <a:latin typeface="Times" charset="0"/>
                <a:ea typeface="ＭＳ Ｐゴシック" panose="020B0600070205080204" pitchFamily="34" charset="-128"/>
                <a:cs typeface="ＭＳ Ｐゴシック" panose="020B0600070205080204" pitchFamily="34" charset="-128"/>
              </a:rPr>
              <a:t>THIS IS BASIC CHRISTIAN THEOLOGY.  IT ALL STARTS HERE!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a:extLst>
              <a:ext uri="{FF2B5EF4-FFF2-40B4-BE49-F238E27FC236}">
                <a16:creationId xmlns:a16="http://schemas.microsoft.com/office/drawing/2014/main" id="{9A260554-0070-A6D1-F08B-829BC07E4CA9}"/>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111619" name="Text Box 2">
            <a:extLst>
              <a:ext uri="{FF2B5EF4-FFF2-40B4-BE49-F238E27FC236}">
                <a16:creationId xmlns:a16="http://schemas.microsoft.com/office/drawing/2014/main" id="{566942E2-A09E-8929-5AA5-2E7B33A735FC}"/>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altLang="en-US" b="1">
                <a:latin typeface="Times" charset="0"/>
                <a:ea typeface="ＭＳ Ｐゴシック" panose="020B0600070205080204" pitchFamily="34" charset="-128"/>
                <a:cs typeface="ＭＳ Ｐゴシック" panose="020B0600070205080204" pitchFamily="34" charset="-128"/>
              </a:rPr>
              <a:t>//// MATTHEW…composed sometime during the A.D. 40s…</a:t>
            </a:r>
          </a:p>
          <a:p>
            <a:r>
              <a:rPr lang="en-US" altLang="en-US" b="1">
                <a:latin typeface="Times" charset="0"/>
                <a:ea typeface="ＭＳ Ｐゴシック" panose="020B0600070205080204" pitchFamily="34" charset="-128"/>
                <a:cs typeface="ＭＳ Ｐゴシック" panose="020B0600070205080204" pitchFamily="34" charset="-128"/>
              </a:rPr>
              <a:t>//// LUKE is suggested as next, between the years A.D. 57 and 59 A.D…</a:t>
            </a:r>
          </a:p>
          <a:p>
            <a:r>
              <a:rPr lang="en-US" altLang="en-US" b="1">
                <a:latin typeface="Times" charset="0"/>
                <a:ea typeface="ＭＳ Ｐゴシック" panose="020B0600070205080204" pitchFamily="34" charset="-128"/>
                <a:cs typeface="ＭＳ Ｐゴシック" panose="020B0600070205080204" pitchFamily="34" charset="-128"/>
              </a:rPr>
              <a:t>//// Mark…in the next decade…between 64 and 68…</a:t>
            </a:r>
          </a:p>
          <a:p>
            <a:r>
              <a:rPr lang="en-US" altLang="en-US" b="1">
                <a:latin typeface="Times" charset="0"/>
                <a:ea typeface="ＭＳ Ｐゴシック" panose="020B0600070205080204" pitchFamily="34" charset="-128"/>
                <a:cs typeface="ＭＳ Ｐゴシック" panose="020B0600070205080204" pitchFamily="34" charset="-128"/>
              </a:rPr>
              <a:t>//// and finally…John</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s Gospel…around A.D. 69….but certainly after the Synoptics were set down.  Again, you will always find disagreement on these dates.  However, these dates are from the research of well-known Christian scholars and teachers.</a:t>
            </a:r>
            <a:endParaRPr lang="en-US" altLang="en-US" b="1">
              <a:latin typeface="Times"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a:extLst>
              <a:ext uri="{FF2B5EF4-FFF2-40B4-BE49-F238E27FC236}">
                <a16:creationId xmlns:a16="http://schemas.microsoft.com/office/drawing/2014/main" id="{04178486-3610-063C-77D3-5C70CD2F78D4}"/>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a:defRPr/>
            </a:pPr>
            <a:endParaRPr lang="en-US">
              <a:solidFill>
                <a:prstClr val="black"/>
              </a:solidFill>
              <a:latin typeface="Times New Roman" pitchFamily="-107" charset="0"/>
              <a:ea typeface="+mn-ea"/>
            </a:endParaRPr>
          </a:p>
        </p:txBody>
      </p:sp>
      <p:sp>
        <p:nvSpPr>
          <p:cNvPr id="113667" name="Text Box 2">
            <a:extLst>
              <a:ext uri="{FF2B5EF4-FFF2-40B4-BE49-F238E27FC236}">
                <a16:creationId xmlns:a16="http://schemas.microsoft.com/office/drawing/2014/main" id="{5A789032-438D-56BF-019B-B2CAD51D90B4}"/>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Times" charset="0"/>
                <a:ea typeface="ＭＳ Ｐゴシック" panose="020B0600070205080204" pitchFamily="34" charset="-128"/>
                <a:cs typeface="ＭＳ Ｐゴシック" panose="020B0600070205080204" pitchFamily="34" charset="-128"/>
              </a:rPr>
              <a:t>Now…to complete the portraits given to us by </a:t>
            </a:r>
          </a:p>
          <a:p>
            <a:r>
              <a:rPr lang="en-US" altLang="en-US" b="1">
                <a:latin typeface="Times" charset="0"/>
                <a:ea typeface="ＭＳ Ｐゴシック" panose="020B0600070205080204" pitchFamily="34" charset="-128"/>
                <a:cs typeface="ＭＳ Ｐゴシック" panose="020B0600070205080204" pitchFamily="34" charset="-128"/>
              </a:rPr>
              <a:t>MATTHEW…MARK…LUKE…and JOHN.</a:t>
            </a:r>
          </a:p>
          <a:p>
            <a:r>
              <a:rPr lang="en-US" altLang="en-US" b="1">
                <a:latin typeface="Times" charset="0"/>
                <a:ea typeface="ＭＳ Ｐゴシック" panose="020B0600070205080204" pitchFamily="34" charset="-128"/>
                <a:cs typeface="ＭＳ Ｐゴシック" panose="020B0600070205080204" pitchFamily="34" charset="-128"/>
              </a:rPr>
              <a:t>////	For this, we need to get out into space and look at this unfortunate planet.  Man has made a mess of it, you will probably agree.  This view of earth helps us more clearly understand the final view of Christ given to us in the New Testament.  </a:t>
            </a:r>
          </a:p>
          <a:p>
            <a:r>
              <a:rPr lang="en-US" altLang="en-US" b="1">
                <a:latin typeface="Times" charset="0"/>
                <a:ea typeface="ＭＳ Ｐゴシック" panose="020B0600070205080204" pitchFamily="34" charset="-128"/>
                <a:cs typeface="ＭＳ Ｐゴシック" panose="020B0600070205080204" pitchFamily="34" charset="-128"/>
              </a:rPr>
              <a:t>////	Now travel to the last book of the New Testament…The Revelation of Jesus Christ to John the Apostle.  There, we see Jesus Christ in His risen, ascended glory, as he will appear when He returns at the end of History to reclaim all that is His.  </a:t>
            </a:r>
          </a:p>
          <a:p>
            <a:r>
              <a:rPr lang="en-US" altLang="en-US" b="1">
                <a:latin typeface="Times" charset="0"/>
                <a:ea typeface="ＭＳ Ｐゴシック" panose="020B0600070205080204" pitchFamily="34" charset="-128"/>
                <a:cs typeface="ＭＳ Ｐゴシック" panose="020B0600070205080204" pitchFamily="34" charset="-128"/>
              </a:rPr>
              <a:t>////	In his first chapter of The Revelation, John writes this:</a:t>
            </a:r>
          </a:p>
          <a:p>
            <a:r>
              <a:rPr lang="en-US" altLang="en-US" b="1">
                <a:latin typeface="Times" charset="0"/>
                <a:ea typeface="ＭＳ Ｐゴシック" panose="020B0600070205080204" pitchFamily="34" charset="-128"/>
                <a:cs typeface="ＭＳ Ｐゴシック" panose="020B0600070205080204" pitchFamily="34" charset="-128"/>
              </a:rPr>
              <a:t>I turned around to see the voice that was speaking to me.  And when I turned I saw seven golden lamp stands…</a:t>
            </a:r>
          </a:p>
          <a:p>
            <a:r>
              <a:rPr lang="en-US" altLang="en-US" b="1">
                <a:latin typeface="Times" charset="0"/>
                <a:ea typeface="ＭＳ Ｐゴシック" panose="020B0600070205080204" pitchFamily="34" charset="-128"/>
                <a:cs typeface="ＭＳ Ｐゴシック" panose="020B0600070205080204" pitchFamily="34" charset="-128"/>
              </a:rPr>
              <a:t>////	and among the lamp stands was someone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like a son of man,</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 dressed in a robe reaching down to his feet and with a golden sash around his chest.  </a:t>
            </a:r>
          </a:p>
          <a:p>
            <a:r>
              <a:rPr lang="en-US" altLang="en-US" b="1">
                <a:latin typeface="Times" charset="0"/>
                <a:ea typeface="ＭＳ Ｐゴシック" panose="020B0600070205080204" pitchFamily="34" charset="-128"/>
                <a:cs typeface="ＭＳ Ｐゴシック" panose="020B0600070205080204" pitchFamily="34" charset="-128"/>
              </a:rPr>
              <a:t>////	His head and hair were white like wool, as white as snow, and his eyes were like blazing fire.  </a:t>
            </a:r>
          </a:p>
          <a:p>
            <a:r>
              <a:rPr lang="en-US" altLang="en-US" b="1">
                <a:latin typeface="Times" charset="0"/>
                <a:ea typeface="ＭＳ Ｐゴシック" panose="020B0600070205080204" pitchFamily="34" charset="-128"/>
                <a:cs typeface="ＭＳ Ｐゴシック" panose="020B0600070205080204" pitchFamily="34" charset="-128"/>
              </a:rPr>
              <a:t>////	His feet were like bronze glowing in a furnace, and his voice was like the sound of rushing waters.  </a:t>
            </a:r>
          </a:p>
          <a:p>
            <a:r>
              <a:rPr lang="en-US" altLang="en-US" b="1">
                <a:latin typeface="Times" charset="0"/>
                <a:ea typeface="ＭＳ Ｐゴシック" panose="020B0600070205080204" pitchFamily="34" charset="-128"/>
                <a:cs typeface="ＭＳ Ｐゴシック" panose="020B0600070205080204" pitchFamily="34" charset="-128"/>
              </a:rPr>
              <a:t>////	In his right hand he held seven starts, and out of his mouth came a sharp double-edged sword.  His face was like the sun shining in all its brilliance.  </a:t>
            </a:r>
          </a:p>
          <a:p>
            <a:r>
              <a:rPr lang="en-US" altLang="en-US" b="1">
                <a:latin typeface="Times" charset="0"/>
                <a:ea typeface="ＭＳ Ｐゴシック" panose="020B0600070205080204" pitchFamily="34" charset="-128"/>
                <a:cs typeface="ＭＳ Ｐゴシック" panose="020B0600070205080204" pitchFamily="34" charset="-128"/>
              </a:rPr>
              <a:t>////	When I saw him, I fell at his feet as though dead.  Then he placed his right hand on me and said: </a:t>
            </a:r>
            <a:r>
              <a:rPr lang="ja-JP" altLang="en-US" b="1">
                <a:latin typeface="Times" charset="0"/>
                <a:ea typeface="ＭＳ Ｐゴシック" panose="020B0600070205080204" pitchFamily="34" charset="-128"/>
                <a:cs typeface="ＭＳ Ｐゴシック" panose="020B0600070205080204" pitchFamily="34" charset="-128"/>
              </a:rPr>
              <a:t>“</a:t>
            </a:r>
            <a:r>
              <a:rPr lang="en-US" altLang="ja-JP" b="1">
                <a:latin typeface="Times" charset="0"/>
                <a:ea typeface="ＭＳ Ｐゴシック" panose="020B0600070205080204" pitchFamily="34" charset="-128"/>
                <a:cs typeface="ＭＳ Ｐゴシック" panose="020B0600070205080204" pitchFamily="34" charset="-128"/>
              </a:rPr>
              <a:t>Do not be afraid.  I am the First and the Last.  </a:t>
            </a:r>
          </a:p>
          <a:p>
            <a:r>
              <a:rPr lang="en-US" altLang="en-US" b="1">
                <a:latin typeface="Times" charset="0"/>
                <a:ea typeface="ＭＳ Ｐゴシック" panose="020B0600070205080204" pitchFamily="34" charset="-128"/>
                <a:cs typeface="ＭＳ Ｐゴシック" panose="020B0600070205080204" pitchFamily="34" charset="-128"/>
              </a:rPr>
              <a:t>////	I am the Living one; I was dead, and behold I am alive forever and ever!  And I hold the keys the death and Hades.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AA4ED549-44F3-E849-E2A2-7AE35AB8A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2ABA86-F513-F84F-85CA-93D3EF280CA2}" type="slidenum">
              <a:rPr lang="en-US" altLang="en-US" sz="1200">
                <a:solidFill>
                  <a:srgbClr val="000000"/>
                </a:solidFill>
              </a:rPr>
              <a:pPr/>
              <a:t>6</a:t>
            </a:fld>
            <a:endParaRPr lang="en-US" altLang="en-US" sz="1200">
              <a:solidFill>
                <a:srgbClr val="000000"/>
              </a:solidFill>
            </a:endParaRPr>
          </a:p>
        </p:txBody>
      </p:sp>
      <p:sp>
        <p:nvSpPr>
          <p:cNvPr id="41986" name="Rectangle 2">
            <a:extLst>
              <a:ext uri="{FF2B5EF4-FFF2-40B4-BE49-F238E27FC236}">
                <a16:creationId xmlns:a16="http://schemas.microsoft.com/office/drawing/2014/main" id="{1C61FC78-1711-FB54-500D-B932F6C60745}"/>
              </a:ext>
            </a:extLst>
          </p:cNvPr>
          <p:cNvSpPr>
            <a:spLocks noGrp="1" noRot="1" noChangeAspect="1" noChangeArrowheads="1"/>
          </p:cNvSpPr>
          <p:nvPr>
            <p:ph type="sldImg"/>
          </p:nvPr>
        </p:nvSpPr>
        <p:spPr>
          <a:solidFill>
            <a:srgbClr val="FFFFFF"/>
          </a:solidFill>
          <a:ln/>
        </p:spPr>
      </p:sp>
      <p:sp>
        <p:nvSpPr>
          <p:cNvPr id="41987" name="Rectangle 3">
            <a:extLst>
              <a:ext uri="{FF2B5EF4-FFF2-40B4-BE49-F238E27FC236}">
                <a16:creationId xmlns:a16="http://schemas.microsoft.com/office/drawing/2014/main" id="{6177A5A4-E799-979C-51C2-F9A33F2CE11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Peter tells us the foundation on which to respond (Christ</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s Lordship of our lives), the </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what</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 to do (answer based on hope), and the </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how</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 to do this (gently and respectfully).  This is our desire as we respond to The Da Vinci Code.</a:t>
            </a:r>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31">
            <a:extLst>
              <a:ext uri="{FF2B5EF4-FFF2-40B4-BE49-F238E27FC236}">
                <a16:creationId xmlns:a16="http://schemas.microsoft.com/office/drawing/2014/main" id="{E0CD5E1B-CEB3-F696-6B4A-B9A2B7560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3AD519-94E3-5E49-A202-064F19292B93}" type="slidenum">
              <a:rPr lang="en-US" altLang="en-US" sz="1200">
                <a:solidFill>
                  <a:srgbClr val="000000"/>
                </a:solidFill>
              </a:rPr>
              <a:pPr/>
              <a:t>42</a:t>
            </a:fld>
            <a:endParaRPr lang="en-US" altLang="en-US" sz="1200">
              <a:solidFill>
                <a:srgbClr val="000000"/>
              </a:solidFill>
            </a:endParaRPr>
          </a:p>
        </p:txBody>
      </p:sp>
      <p:sp>
        <p:nvSpPr>
          <p:cNvPr id="115714" name="Rectangle 2">
            <a:extLst>
              <a:ext uri="{FF2B5EF4-FFF2-40B4-BE49-F238E27FC236}">
                <a16:creationId xmlns:a16="http://schemas.microsoft.com/office/drawing/2014/main" id="{B5B3FFC0-B1D9-A3D1-F560-EB43789DCECA}"/>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FF6D9CE4-2902-5C90-2B38-A0A790E559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031">
            <a:extLst>
              <a:ext uri="{FF2B5EF4-FFF2-40B4-BE49-F238E27FC236}">
                <a16:creationId xmlns:a16="http://schemas.microsoft.com/office/drawing/2014/main" id="{471EA4CD-18ED-7389-4BB1-F15471E8E6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BD0FC1-4A76-7A47-8667-D7E0356A6C1E}" type="slidenum">
              <a:rPr lang="en-US" altLang="en-US" sz="1200">
                <a:solidFill>
                  <a:srgbClr val="000000"/>
                </a:solidFill>
              </a:rPr>
              <a:pPr/>
              <a:t>43</a:t>
            </a:fld>
            <a:endParaRPr lang="en-US" altLang="en-US" sz="1200">
              <a:solidFill>
                <a:srgbClr val="000000"/>
              </a:solidFill>
            </a:endParaRPr>
          </a:p>
        </p:txBody>
      </p:sp>
      <p:sp>
        <p:nvSpPr>
          <p:cNvPr id="117762" name="Rectangle 2">
            <a:extLst>
              <a:ext uri="{FF2B5EF4-FFF2-40B4-BE49-F238E27FC236}">
                <a16:creationId xmlns:a16="http://schemas.microsoft.com/office/drawing/2014/main" id="{15BF2092-F8E9-4012-8486-8A037D245126}"/>
              </a:ext>
            </a:extLst>
          </p:cNvPr>
          <p:cNvSpPr>
            <a:spLocks noChangeArrowheads="1" noTextEdit="1"/>
          </p:cNvSpPr>
          <p:nvPr>
            <p:ph type="sldImg"/>
          </p:nvPr>
        </p:nvSpPr>
        <p:spPr>
          <a:ln/>
        </p:spPr>
      </p:sp>
      <p:sp>
        <p:nvSpPr>
          <p:cNvPr id="117763" name="Rectangle 3">
            <a:extLst>
              <a:ext uri="{FF2B5EF4-FFF2-40B4-BE49-F238E27FC236}">
                <a16:creationId xmlns:a16="http://schemas.microsoft.com/office/drawing/2014/main" id="{2EC3762E-03D6-5A2E-5299-5DD48015C9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031">
            <a:extLst>
              <a:ext uri="{FF2B5EF4-FFF2-40B4-BE49-F238E27FC236}">
                <a16:creationId xmlns:a16="http://schemas.microsoft.com/office/drawing/2014/main" id="{DB2FDF15-3F22-0AAE-7EB9-310E7A19A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DCED0C8-6084-804A-8AD5-B06C468122EE}" type="slidenum">
              <a:rPr lang="en-US" altLang="en-US" sz="1200">
                <a:solidFill>
                  <a:srgbClr val="000000"/>
                </a:solidFill>
                <a:latin typeface="Times New Roman" panose="02020603050405020304" pitchFamily="18" charset="0"/>
              </a:rPr>
              <a:pPr eaLnBrk="1" hangingPunct="1"/>
              <a:t>44</a:t>
            </a:fld>
            <a:endParaRPr lang="en-US" altLang="en-US" sz="1200">
              <a:solidFill>
                <a:srgbClr val="000000"/>
              </a:solidFill>
              <a:latin typeface="Times New Roman" panose="02020603050405020304" pitchFamily="18" charset="0"/>
            </a:endParaRPr>
          </a:p>
        </p:txBody>
      </p:sp>
      <p:sp>
        <p:nvSpPr>
          <p:cNvPr id="119810" name="Rectangle 2">
            <a:extLst>
              <a:ext uri="{FF2B5EF4-FFF2-40B4-BE49-F238E27FC236}">
                <a16:creationId xmlns:a16="http://schemas.microsoft.com/office/drawing/2014/main" id="{332EB12B-19BA-FCC0-DD65-CFAB6152170D}"/>
              </a:ext>
            </a:extLst>
          </p:cNvPr>
          <p:cNvSpPr>
            <a:spLocks noChangeArrowheads="1" noTextEdit="1"/>
          </p:cNvSpPr>
          <p:nvPr>
            <p:ph type="sldImg"/>
          </p:nvPr>
        </p:nvSpPr>
        <p:spPr>
          <a:ln/>
        </p:spPr>
      </p:sp>
      <p:sp>
        <p:nvSpPr>
          <p:cNvPr id="119811" name="Rectangle 3">
            <a:extLst>
              <a:ext uri="{FF2B5EF4-FFF2-40B4-BE49-F238E27FC236}">
                <a16:creationId xmlns:a16="http://schemas.microsoft.com/office/drawing/2014/main" id="{6C105FB3-316B-F370-7492-A60587CF54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rPr>
              <a:t>Most of the manuscripts have the little sigma (= English </a:t>
            </a:r>
            <a:r>
              <a:rPr lang="en-US" altLang="ja-JP">
                <a:latin typeface="Times New Roman" panose="02020603050405020304" pitchFamily="18" charset="0"/>
                <a:ea typeface="ＭＳ Ｐゴシック" panose="020B0600070205080204" pitchFamily="34" charset="-128"/>
                <a:cs typeface="ＭＳ Ｐゴシック" panose="020B0600070205080204" pitchFamily="34" charset="-128"/>
              </a:rPr>
              <a:t>"s") that makes the verb for believe in an undefined sense.  However, a few early MSS lack this sigma, which turns it into a present tense.</a:t>
            </a:r>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31">
            <a:extLst>
              <a:ext uri="{FF2B5EF4-FFF2-40B4-BE49-F238E27FC236}">
                <a16:creationId xmlns:a16="http://schemas.microsoft.com/office/drawing/2014/main" id="{E584D6F5-C7FE-7CBF-8C02-3FF7653C31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588ABF-1DC6-5D47-90A0-8F4B29AC815E}" type="slidenum">
              <a:rPr lang="en-US" altLang="en-US" sz="1200">
                <a:solidFill>
                  <a:srgbClr val="000000"/>
                </a:solidFill>
                <a:latin typeface="Times New Roman" panose="02020603050405020304" pitchFamily="18" charset="0"/>
              </a:rPr>
              <a:pPr/>
              <a:t>45</a:t>
            </a:fld>
            <a:endParaRPr lang="en-US" altLang="en-US" sz="1200">
              <a:solidFill>
                <a:srgbClr val="000000"/>
              </a:solidFill>
              <a:latin typeface="Times New Roman" panose="02020603050405020304" pitchFamily="18" charset="0"/>
            </a:endParaRPr>
          </a:p>
        </p:txBody>
      </p:sp>
      <p:sp>
        <p:nvSpPr>
          <p:cNvPr id="121858" name="Rectangle 2">
            <a:extLst>
              <a:ext uri="{FF2B5EF4-FFF2-40B4-BE49-F238E27FC236}">
                <a16:creationId xmlns:a16="http://schemas.microsoft.com/office/drawing/2014/main" id="{DAFEBD87-B3DA-894F-2B7B-8BC31E59EECA}"/>
              </a:ext>
            </a:extLst>
          </p:cNvPr>
          <p:cNvSpPr>
            <a:spLocks noChangeArrowheads="1" noTextEdit="1"/>
          </p:cNvSpPr>
          <p:nvPr>
            <p:ph type="sldImg"/>
          </p:nvPr>
        </p:nvSpPr>
        <p:spPr>
          <a:ln/>
        </p:spPr>
      </p:sp>
      <p:sp>
        <p:nvSpPr>
          <p:cNvPr id="121859" name="Rectangle 3">
            <a:extLst>
              <a:ext uri="{FF2B5EF4-FFF2-40B4-BE49-F238E27FC236}">
                <a16:creationId xmlns:a16="http://schemas.microsoft.com/office/drawing/2014/main" id="{F1353E4A-1530-F88B-8EC3-82429D8A4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31">
            <a:extLst>
              <a:ext uri="{FF2B5EF4-FFF2-40B4-BE49-F238E27FC236}">
                <a16:creationId xmlns:a16="http://schemas.microsoft.com/office/drawing/2014/main" id="{BB6E29AB-BF54-C807-F09D-C7C87A8CA6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DBCCD4-C4B6-674B-AF36-D1A88FB0FEC8}" type="slidenum">
              <a:rPr lang="en-US" altLang="en-US" sz="1200">
                <a:latin typeface="Times New Roman" panose="02020603050405020304" pitchFamily="18" charset="0"/>
              </a:rPr>
              <a:pPr/>
              <a:t>46</a:t>
            </a:fld>
            <a:endParaRPr lang="en-US" altLang="en-US" sz="1200">
              <a:latin typeface="Times New Roman" panose="02020603050405020304" pitchFamily="18" charset="0"/>
            </a:endParaRPr>
          </a:p>
        </p:txBody>
      </p:sp>
      <p:sp>
        <p:nvSpPr>
          <p:cNvPr id="123906" name="Rectangle 1026">
            <a:extLst>
              <a:ext uri="{FF2B5EF4-FFF2-40B4-BE49-F238E27FC236}">
                <a16:creationId xmlns:a16="http://schemas.microsoft.com/office/drawing/2014/main" id="{47C850FF-07F0-90EE-8AAC-37C891B45DCD}"/>
              </a:ext>
            </a:extLst>
          </p:cNvPr>
          <p:cNvSpPr>
            <a:spLocks noChangeArrowheads="1"/>
          </p:cNvSpPr>
          <p:nvPr>
            <p:ph type="sldImg"/>
          </p:nvPr>
        </p:nvSpPr>
        <p:spPr>
          <a:solidFill>
            <a:srgbClr val="FFFFFF"/>
          </a:solidFill>
          <a:ln/>
        </p:spPr>
      </p:sp>
      <p:sp>
        <p:nvSpPr>
          <p:cNvPr id="123907" name="Rectangle 1027">
            <a:extLst>
              <a:ext uri="{FF2B5EF4-FFF2-40B4-BE49-F238E27FC236}">
                <a16:creationId xmlns:a16="http://schemas.microsoft.com/office/drawing/2014/main" id="{AD61B3B0-7EE8-9D5E-2097-06CF7485C45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031">
            <a:extLst>
              <a:ext uri="{FF2B5EF4-FFF2-40B4-BE49-F238E27FC236}">
                <a16:creationId xmlns:a16="http://schemas.microsoft.com/office/drawing/2014/main" id="{EF34F564-BE07-734D-98A3-9B65E72CE9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0163BB-03C7-B34D-A52D-4EBDAF96022F}" type="slidenum">
              <a:rPr lang="en-US" altLang="en-US" sz="1200">
                <a:solidFill>
                  <a:srgbClr val="000000"/>
                </a:solidFill>
              </a:rPr>
              <a:pPr/>
              <a:t>47</a:t>
            </a:fld>
            <a:endParaRPr lang="en-US" altLang="en-US" sz="1200">
              <a:solidFill>
                <a:srgbClr val="000000"/>
              </a:solidFill>
            </a:endParaRPr>
          </a:p>
        </p:txBody>
      </p:sp>
      <p:sp>
        <p:nvSpPr>
          <p:cNvPr id="125954" name="Rectangle 1026">
            <a:extLst>
              <a:ext uri="{FF2B5EF4-FFF2-40B4-BE49-F238E27FC236}">
                <a16:creationId xmlns:a16="http://schemas.microsoft.com/office/drawing/2014/main" id="{33B8C4A0-8E73-9B9F-083B-D9542A7803F9}"/>
              </a:ext>
            </a:extLst>
          </p:cNvPr>
          <p:cNvSpPr>
            <a:spLocks noGrp="1" noRot="1" noChangeAspect="1" noChangeArrowheads="1"/>
          </p:cNvSpPr>
          <p:nvPr>
            <p:ph type="sldImg"/>
          </p:nvPr>
        </p:nvSpPr>
        <p:spPr>
          <a:solidFill>
            <a:srgbClr val="FFFFFF"/>
          </a:solidFill>
          <a:ln/>
        </p:spPr>
      </p:sp>
      <p:sp>
        <p:nvSpPr>
          <p:cNvPr id="125955" name="Rectangle 1027">
            <a:extLst>
              <a:ext uri="{FF2B5EF4-FFF2-40B4-BE49-F238E27FC236}">
                <a16:creationId xmlns:a16="http://schemas.microsoft.com/office/drawing/2014/main" id="{AB94D114-D565-32E2-032E-3A32A3D1D5D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a:extLst>
              <a:ext uri="{FF2B5EF4-FFF2-40B4-BE49-F238E27FC236}">
                <a16:creationId xmlns:a16="http://schemas.microsoft.com/office/drawing/2014/main" id="{2285681C-4795-1A16-46A5-297DAAA31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11CD60-E0E5-9F40-81AC-17972AA02DD2}" type="slidenum">
              <a:rPr lang="en-US" altLang="en-US" sz="1200">
                <a:solidFill>
                  <a:srgbClr val="000000"/>
                </a:solidFill>
              </a:rPr>
              <a:pPr/>
              <a:t>48</a:t>
            </a:fld>
            <a:endParaRPr lang="en-US" altLang="en-US" sz="1200">
              <a:solidFill>
                <a:srgbClr val="000000"/>
              </a:solidFill>
            </a:endParaRPr>
          </a:p>
        </p:txBody>
      </p:sp>
      <p:sp>
        <p:nvSpPr>
          <p:cNvPr id="128002" name="Rectangle 1026">
            <a:extLst>
              <a:ext uri="{FF2B5EF4-FFF2-40B4-BE49-F238E27FC236}">
                <a16:creationId xmlns:a16="http://schemas.microsoft.com/office/drawing/2014/main" id="{46CB178C-47D4-1B0F-0B67-25B614787AFB}"/>
              </a:ext>
            </a:extLst>
          </p:cNvPr>
          <p:cNvSpPr>
            <a:spLocks noGrp="1" noRot="1" noChangeAspect="1" noChangeArrowheads="1"/>
          </p:cNvSpPr>
          <p:nvPr>
            <p:ph type="sldImg"/>
          </p:nvPr>
        </p:nvSpPr>
        <p:spPr>
          <a:solidFill>
            <a:srgbClr val="FFFFFF"/>
          </a:solidFill>
          <a:ln/>
        </p:spPr>
      </p:sp>
      <p:sp>
        <p:nvSpPr>
          <p:cNvPr id="128003" name="Rectangle 1027">
            <a:extLst>
              <a:ext uri="{FF2B5EF4-FFF2-40B4-BE49-F238E27FC236}">
                <a16:creationId xmlns:a16="http://schemas.microsoft.com/office/drawing/2014/main" id="{24F49283-4622-BD2E-9888-91C1E63ADD1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a:extLst>
              <a:ext uri="{FF2B5EF4-FFF2-40B4-BE49-F238E27FC236}">
                <a16:creationId xmlns:a16="http://schemas.microsoft.com/office/drawing/2014/main" id="{C99D325B-B397-304F-D38B-5FC1DB7F5A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D4B193-5EAF-A64A-9E4F-D40555CBC966}" type="slidenum">
              <a:rPr lang="en-US" altLang="en-US" sz="1200">
                <a:solidFill>
                  <a:srgbClr val="000000"/>
                </a:solidFill>
              </a:rPr>
              <a:pPr/>
              <a:t>49</a:t>
            </a:fld>
            <a:endParaRPr lang="en-US" altLang="en-US" sz="1200">
              <a:solidFill>
                <a:srgbClr val="000000"/>
              </a:solidFill>
            </a:endParaRPr>
          </a:p>
        </p:txBody>
      </p:sp>
      <p:sp>
        <p:nvSpPr>
          <p:cNvPr id="130050" name="Rectangle 1026">
            <a:extLst>
              <a:ext uri="{FF2B5EF4-FFF2-40B4-BE49-F238E27FC236}">
                <a16:creationId xmlns:a16="http://schemas.microsoft.com/office/drawing/2014/main" id="{BF6371E9-C75D-DCAD-01AD-053797739EBB}"/>
              </a:ext>
            </a:extLst>
          </p:cNvPr>
          <p:cNvSpPr>
            <a:spLocks noGrp="1" noRot="1" noChangeAspect="1" noChangeArrowheads="1"/>
          </p:cNvSpPr>
          <p:nvPr>
            <p:ph type="sldImg"/>
          </p:nvPr>
        </p:nvSpPr>
        <p:spPr>
          <a:solidFill>
            <a:srgbClr val="FFFFFF"/>
          </a:solidFill>
          <a:ln/>
        </p:spPr>
      </p:sp>
      <p:sp>
        <p:nvSpPr>
          <p:cNvPr id="130051" name="Rectangle 1027">
            <a:extLst>
              <a:ext uri="{FF2B5EF4-FFF2-40B4-BE49-F238E27FC236}">
                <a16:creationId xmlns:a16="http://schemas.microsoft.com/office/drawing/2014/main" id="{829042C6-5013-FD45-BB01-0F0A546F8DD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a:extLst>
              <a:ext uri="{FF2B5EF4-FFF2-40B4-BE49-F238E27FC236}">
                <a16:creationId xmlns:a16="http://schemas.microsoft.com/office/drawing/2014/main" id="{7D37D2F7-9EDD-C3DC-38AC-AD101251D8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77324D-D5C8-A34D-8BC1-EB690B42FC11}" type="slidenum">
              <a:rPr lang="en-US" altLang="en-US" sz="1200">
                <a:solidFill>
                  <a:srgbClr val="000000"/>
                </a:solidFill>
              </a:rPr>
              <a:pPr/>
              <a:t>50</a:t>
            </a:fld>
            <a:endParaRPr lang="en-US" altLang="en-US" sz="1200">
              <a:solidFill>
                <a:srgbClr val="000000"/>
              </a:solidFill>
            </a:endParaRPr>
          </a:p>
        </p:txBody>
      </p:sp>
      <p:sp>
        <p:nvSpPr>
          <p:cNvPr id="132098" name="Rectangle 1026">
            <a:extLst>
              <a:ext uri="{FF2B5EF4-FFF2-40B4-BE49-F238E27FC236}">
                <a16:creationId xmlns:a16="http://schemas.microsoft.com/office/drawing/2014/main" id="{3358A9C9-116E-FCA2-0788-161E1958C4F5}"/>
              </a:ext>
            </a:extLst>
          </p:cNvPr>
          <p:cNvSpPr>
            <a:spLocks noGrp="1" noRot="1" noChangeAspect="1" noChangeArrowheads="1"/>
          </p:cNvSpPr>
          <p:nvPr>
            <p:ph type="sldImg"/>
          </p:nvPr>
        </p:nvSpPr>
        <p:spPr>
          <a:solidFill>
            <a:srgbClr val="FFFFFF"/>
          </a:solidFill>
          <a:ln/>
        </p:spPr>
      </p:sp>
      <p:sp>
        <p:nvSpPr>
          <p:cNvPr id="132099" name="Rectangle 1027">
            <a:extLst>
              <a:ext uri="{FF2B5EF4-FFF2-40B4-BE49-F238E27FC236}">
                <a16:creationId xmlns:a16="http://schemas.microsoft.com/office/drawing/2014/main" id="{903FC1DD-07FD-BB29-A718-F808C3CA5AA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a:extLst>
              <a:ext uri="{FF2B5EF4-FFF2-40B4-BE49-F238E27FC236}">
                <a16:creationId xmlns:a16="http://schemas.microsoft.com/office/drawing/2014/main" id="{71A85DC8-B3E4-9E06-89A9-67FFD290D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E620DE-66DA-0348-A791-6A27AEDADD5B}" type="slidenum">
              <a:rPr lang="en-US" altLang="en-US" sz="1200">
                <a:solidFill>
                  <a:srgbClr val="000000"/>
                </a:solidFill>
              </a:rPr>
              <a:pPr/>
              <a:t>51</a:t>
            </a:fld>
            <a:endParaRPr lang="en-US" altLang="en-US" sz="1200">
              <a:solidFill>
                <a:srgbClr val="000000"/>
              </a:solidFill>
            </a:endParaRPr>
          </a:p>
        </p:txBody>
      </p:sp>
      <p:sp>
        <p:nvSpPr>
          <p:cNvPr id="134146" name="Rectangle 1026">
            <a:extLst>
              <a:ext uri="{FF2B5EF4-FFF2-40B4-BE49-F238E27FC236}">
                <a16:creationId xmlns:a16="http://schemas.microsoft.com/office/drawing/2014/main" id="{2DFE78E8-CFFB-76E9-6AA7-43522E924C1B}"/>
              </a:ext>
            </a:extLst>
          </p:cNvPr>
          <p:cNvSpPr>
            <a:spLocks noGrp="1" noRot="1" noChangeAspect="1" noChangeArrowheads="1" noTextEdit="1"/>
          </p:cNvSpPr>
          <p:nvPr>
            <p:ph type="sldImg"/>
          </p:nvPr>
        </p:nvSpPr>
        <p:spPr>
          <a:ln/>
        </p:spPr>
      </p:sp>
      <p:sp>
        <p:nvSpPr>
          <p:cNvPr id="134147" name="Rectangle 1027">
            <a:extLst>
              <a:ext uri="{FF2B5EF4-FFF2-40B4-BE49-F238E27FC236}">
                <a16:creationId xmlns:a16="http://schemas.microsoft.com/office/drawing/2014/main" id="{32221B73-06F7-6FB2-BB14-44774CE426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11B7AA6-B2BD-9980-2AF3-AEBC83478C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401605-2678-EB49-8740-FF3FF45C5952}" type="slidenum">
              <a:rPr lang="en-US" altLang="en-US" sz="1200">
                <a:solidFill>
                  <a:srgbClr val="000000"/>
                </a:solidFill>
              </a:rPr>
              <a:pPr/>
              <a:t>7</a:t>
            </a:fld>
            <a:endParaRPr lang="en-US" altLang="en-US" sz="1200">
              <a:solidFill>
                <a:srgbClr val="000000"/>
              </a:solidFill>
            </a:endParaRPr>
          </a:p>
        </p:txBody>
      </p:sp>
      <p:sp>
        <p:nvSpPr>
          <p:cNvPr id="44034" name="Rectangle 2">
            <a:extLst>
              <a:ext uri="{FF2B5EF4-FFF2-40B4-BE49-F238E27FC236}">
                <a16:creationId xmlns:a16="http://schemas.microsoft.com/office/drawing/2014/main" id="{6182F9A9-FF88-88D3-F295-2F4CF358109A}"/>
              </a:ext>
            </a:extLst>
          </p:cNvPr>
          <p:cNvSpPr>
            <a:spLocks noGrp="1" noRot="1" noChangeAspect="1" noChangeArrowheads="1"/>
          </p:cNvSpPr>
          <p:nvPr>
            <p:ph type="sldImg"/>
          </p:nvPr>
        </p:nvSpPr>
        <p:spPr>
          <a:solidFill>
            <a:srgbClr val="FFFFFF"/>
          </a:solidFill>
          <a:ln/>
        </p:spPr>
      </p:sp>
      <p:sp>
        <p:nvSpPr>
          <p:cNvPr id="44035" name="Rectangle 3">
            <a:extLst>
              <a:ext uri="{FF2B5EF4-FFF2-40B4-BE49-F238E27FC236}">
                <a16:creationId xmlns:a16="http://schemas.microsoft.com/office/drawing/2014/main" id="{CCDDEE63-0378-7C8B-FC6C-E498685A492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You</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ll see in a minute why I don</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t hesitate to call this a heresy…</a:t>
            </a:r>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a:extLst>
              <a:ext uri="{FF2B5EF4-FFF2-40B4-BE49-F238E27FC236}">
                <a16:creationId xmlns:a16="http://schemas.microsoft.com/office/drawing/2014/main" id="{5755DE57-98C6-3510-8156-B6D0CDCBBA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1C8149-B9D9-7E4C-8883-C15293430EE4}" type="slidenum">
              <a:rPr lang="en-US" altLang="en-US" sz="1200">
                <a:solidFill>
                  <a:srgbClr val="000000"/>
                </a:solidFill>
              </a:rPr>
              <a:pPr/>
              <a:t>52</a:t>
            </a:fld>
            <a:endParaRPr lang="en-US" altLang="en-US" sz="1200">
              <a:solidFill>
                <a:srgbClr val="000000"/>
              </a:solidFill>
            </a:endParaRPr>
          </a:p>
        </p:txBody>
      </p:sp>
      <p:sp>
        <p:nvSpPr>
          <p:cNvPr id="136194" name="Rectangle 1026">
            <a:extLst>
              <a:ext uri="{FF2B5EF4-FFF2-40B4-BE49-F238E27FC236}">
                <a16:creationId xmlns:a16="http://schemas.microsoft.com/office/drawing/2014/main" id="{DB7B559C-7B05-007D-77A9-4BDBB45C89D4}"/>
              </a:ext>
            </a:extLst>
          </p:cNvPr>
          <p:cNvSpPr>
            <a:spLocks noGrp="1" noRot="1" noChangeAspect="1" noChangeArrowheads="1" noTextEdit="1"/>
          </p:cNvSpPr>
          <p:nvPr>
            <p:ph type="sldImg"/>
          </p:nvPr>
        </p:nvSpPr>
        <p:spPr>
          <a:ln/>
        </p:spPr>
      </p:sp>
      <p:sp>
        <p:nvSpPr>
          <p:cNvPr id="136195" name="Rectangle 1027">
            <a:extLst>
              <a:ext uri="{FF2B5EF4-FFF2-40B4-BE49-F238E27FC236}">
                <a16:creationId xmlns:a16="http://schemas.microsoft.com/office/drawing/2014/main" id="{412F3134-A4BE-EB1B-447A-4AA61C5EC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a:extLst>
              <a:ext uri="{FF2B5EF4-FFF2-40B4-BE49-F238E27FC236}">
                <a16:creationId xmlns:a16="http://schemas.microsoft.com/office/drawing/2014/main" id="{00F54399-22A1-ADF8-D23E-147CD0FC42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54DEB3-F50B-5545-A34A-4BEB6EFD7059}" type="slidenum">
              <a:rPr lang="en-US" altLang="en-US" sz="1200">
                <a:solidFill>
                  <a:srgbClr val="000000"/>
                </a:solidFill>
              </a:rPr>
              <a:pPr/>
              <a:t>53</a:t>
            </a:fld>
            <a:endParaRPr lang="en-US" altLang="en-US" sz="1200">
              <a:solidFill>
                <a:srgbClr val="000000"/>
              </a:solidFill>
            </a:endParaRPr>
          </a:p>
        </p:txBody>
      </p:sp>
      <p:sp>
        <p:nvSpPr>
          <p:cNvPr id="138242" name="Rectangle 2">
            <a:extLst>
              <a:ext uri="{FF2B5EF4-FFF2-40B4-BE49-F238E27FC236}">
                <a16:creationId xmlns:a16="http://schemas.microsoft.com/office/drawing/2014/main" id="{89E2E186-B50C-1C86-FC5A-CC32CCDC89E1}"/>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BD638478-E8F2-1CEB-3D30-4C3D373CBB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031">
            <a:extLst>
              <a:ext uri="{FF2B5EF4-FFF2-40B4-BE49-F238E27FC236}">
                <a16:creationId xmlns:a16="http://schemas.microsoft.com/office/drawing/2014/main" id="{9CAEE013-B391-CFBE-DC0B-1039E03C5F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D4911E-C710-F642-B25C-13610DAEB2C3}" type="slidenum">
              <a:rPr lang="en-US" altLang="en-US" sz="1200">
                <a:latin typeface="Times New Roman" panose="02020603050405020304" pitchFamily="18" charset="0"/>
              </a:rPr>
              <a:pPr/>
              <a:t>54</a:t>
            </a:fld>
            <a:endParaRPr lang="en-US" altLang="en-US" sz="1200">
              <a:latin typeface="Times New Roman" panose="02020603050405020304" pitchFamily="18" charset="0"/>
            </a:endParaRPr>
          </a:p>
        </p:txBody>
      </p:sp>
      <p:sp>
        <p:nvSpPr>
          <p:cNvPr id="140290" name="Rectangle 2">
            <a:extLst>
              <a:ext uri="{FF2B5EF4-FFF2-40B4-BE49-F238E27FC236}">
                <a16:creationId xmlns:a16="http://schemas.microsoft.com/office/drawing/2014/main" id="{41E0CAF5-E79D-118B-CD00-A1534D67298B}"/>
              </a:ext>
            </a:extLst>
          </p:cNvPr>
          <p:cNvSpPr>
            <a:spLocks noChangeArrowheads="1" noTextEdit="1"/>
          </p:cNvSpPr>
          <p:nvPr>
            <p:ph type="sldImg"/>
          </p:nvPr>
        </p:nvSpPr>
        <p:spPr>
          <a:ln/>
        </p:spPr>
      </p:sp>
      <p:sp>
        <p:nvSpPr>
          <p:cNvPr id="140291" name="Rectangle 3">
            <a:extLst>
              <a:ext uri="{FF2B5EF4-FFF2-40B4-BE49-F238E27FC236}">
                <a16:creationId xmlns:a16="http://schemas.microsoft.com/office/drawing/2014/main" id="{96A34A45-E839-C45D-83A8-68FD2595FB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a:extLst>
              <a:ext uri="{FF2B5EF4-FFF2-40B4-BE49-F238E27FC236}">
                <a16:creationId xmlns:a16="http://schemas.microsoft.com/office/drawing/2014/main" id="{A230D32B-BE01-2A5E-ED68-901F26DA0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C4D264-A1F2-984F-AD4F-68491E9BACEF}" type="slidenum">
              <a:rPr lang="en-US" altLang="en-US" sz="1200">
                <a:latin typeface="Times New Roman" panose="02020603050405020304" pitchFamily="18" charset="0"/>
              </a:rPr>
              <a:pPr/>
              <a:t>56</a:t>
            </a:fld>
            <a:endParaRPr lang="en-US" altLang="en-US" sz="1200">
              <a:latin typeface="Times New Roman" panose="02020603050405020304" pitchFamily="18" charset="0"/>
            </a:endParaRPr>
          </a:p>
        </p:txBody>
      </p:sp>
      <p:sp>
        <p:nvSpPr>
          <p:cNvPr id="143362" name="Rectangle 2">
            <a:extLst>
              <a:ext uri="{FF2B5EF4-FFF2-40B4-BE49-F238E27FC236}">
                <a16:creationId xmlns:a16="http://schemas.microsoft.com/office/drawing/2014/main" id="{4A9FE21C-7962-9DE6-C102-5DA2B93FFF17}"/>
              </a:ext>
            </a:extLst>
          </p:cNvPr>
          <p:cNvSpPr>
            <a:spLocks noChangeArrowheads="1" noTextEdit="1"/>
          </p:cNvSpPr>
          <p:nvPr>
            <p:ph type="sldImg"/>
          </p:nvPr>
        </p:nvSpPr>
        <p:spPr>
          <a:ln/>
        </p:spPr>
      </p:sp>
      <p:sp>
        <p:nvSpPr>
          <p:cNvPr id="143363" name="Rectangle 3">
            <a:extLst>
              <a:ext uri="{FF2B5EF4-FFF2-40B4-BE49-F238E27FC236}">
                <a16:creationId xmlns:a16="http://schemas.microsoft.com/office/drawing/2014/main" id="{96E6D7DE-9CB3-4425-969F-3EC972E73B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a:extLst>
              <a:ext uri="{FF2B5EF4-FFF2-40B4-BE49-F238E27FC236}">
                <a16:creationId xmlns:a16="http://schemas.microsoft.com/office/drawing/2014/main" id="{40A05A58-87C0-B170-4FDB-985BC6B054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27205FB-0B65-BC48-9A25-0EF356D01868}" type="slidenum">
              <a:rPr lang="en-US" altLang="en-US" sz="1200">
                <a:latin typeface="Times New Roman" panose="02020603050405020304" pitchFamily="18" charset="0"/>
              </a:rPr>
              <a:pPr/>
              <a:t>57</a:t>
            </a:fld>
            <a:endParaRPr lang="en-US" altLang="en-US" sz="1200">
              <a:latin typeface="Times New Roman" panose="02020603050405020304" pitchFamily="18" charset="0"/>
            </a:endParaRPr>
          </a:p>
        </p:txBody>
      </p:sp>
      <p:sp>
        <p:nvSpPr>
          <p:cNvPr id="145410" name="Rectangle 1026">
            <a:extLst>
              <a:ext uri="{FF2B5EF4-FFF2-40B4-BE49-F238E27FC236}">
                <a16:creationId xmlns:a16="http://schemas.microsoft.com/office/drawing/2014/main" id="{9A9B74D5-C5F9-113F-7609-73C57D20FCFE}"/>
              </a:ext>
            </a:extLst>
          </p:cNvPr>
          <p:cNvSpPr>
            <a:spLocks noChangeArrowheads="1" noTextEdit="1"/>
          </p:cNvSpPr>
          <p:nvPr>
            <p:ph type="sldImg"/>
          </p:nvPr>
        </p:nvSpPr>
        <p:spPr>
          <a:ln/>
        </p:spPr>
      </p:sp>
      <p:sp>
        <p:nvSpPr>
          <p:cNvPr id="145411" name="Rectangle 1027">
            <a:extLst>
              <a:ext uri="{FF2B5EF4-FFF2-40B4-BE49-F238E27FC236}">
                <a16:creationId xmlns:a16="http://schemas.microsoft.com/office/drawing/2014/main" id="{2978FF82-C56D-7F4D-4546-0CA8F79CA2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7CC087B7-953D-71EA-C579-8742B9B30D03}"/>
              </a:ext>
            </a:extLst>
          </p:cNvPr>
          <p:cNvSpPr>
            <a:spLocks noChangeArrowheads="1" noTextEdit="1"/>
          </p:cNvSpPr>
          <p:nvPr>
            <p:ph type="sldImg"/>
          </p:nvPr>
        </p:nvSpPr>
        <p:spPr>
          <a:ln/>
        </p:spPr>
      </p:sp>
      <p:sp>
        <p:nvSpPr>
          <p:cNvPr id="147458" name="Rectangle 3">
            <a:extLst>
              <a:ext uri="{FF2B5EF4-FFF2-40B4-BE49-F238E27FC236}">
                <a16:creationId xmlns:a16="http://schemas.microsoft.com/office/drawing/2014/main" id="{77233FA0-7ADC-8E9E-72AB-A23460CF0B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a:extLst>
              <a:ext uri="{FF2B5EF4-FFF2-40B4-BE49-F238E27FC236}">
                <a16:creationId xmlns:a16="http://schemas.microsoft.com/office/drawing/2014/main" id="{8C0D72B1-5BCD-264A-83A6-66238B971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57821A-2410-9342-B0F7-182573AA77FF}" type="slidenum">
              <a:rPr lang="en-US" altLang="en-US" sz="1200">
                <a:latin typeface="Times New Roman" panose="02020603050405020304" pitchFamily="18" charset="0"/>
              </a:rPr>
              <a:pPr/>
              <a:t>59</a:t>
            </a:fld>
            <a:endParaRPr lang="en-US" altLang="en-US" sz="1200">
              <a:latin typeface="Times New Roman" panose="02020603050405020304" pitchFamily="18" charset="0"/>
            </a:endParaRPr>
          </a:p>
        </p:txBody>
      </p:sp>
      <p:sp>
        <p:nvSpPr>
          <p:cNvPr id="149506" name="Rectangle 2">
            <a:extLst>
              <a:ext uri="{FF2B5EF4-FFF2-40B4-BE49-F238E27FC236}">
                <a16:creationId xmlns:a16="http://schemas.microsoft.com/office/drawing/2014/main" id="{D14FC068-7F5D-B17B-FE68-90A6726EBE50}"/>
              </a:ext>
            </a:extLst>
          </p:cNvPr>
          <p:cNvSpPr>
            <a:spLocks noChangeArrowheads="1" noTextEdit="1"/>
          </p:cNvSpPr>
          <p:nvPr>
            <p:ph type="sldImg"/>
          </p:nvPr>
        </p:nvSpPr>
        <p:spPr>
          <a:ln/>
        </p:spPr>
      </p:sp>
      <p:sp>
        <p:nvSpPr>
          <p:cNvPr id="149507" name="Rectangle 3">
            <a:extLst>
              <a:ext uri="{FF2B5EF4-FFF2-40B4-BE49-F238E27FC236}">
                <a16:creationId xmlns:a16="http://schemas.microsoft.com/office/drawing/2014/main" id="{2A73DA14-554A-5810-8E27-5A5142C873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031">
            <a:extLst>
              <a:ext uri="{FF2B5EF4-FFF2-40B4-BE49-F238E27FC236}">
                <a16:creationId xmlns:a16="http://schemas.microsoft.com/office/drawing/2014/main" id="{2561F9B9-7E3B-EEC4-5CF7-38385E70E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ED158F-FD95-DA43-A631-F00E6A45818F}" type="slidenum">
              <a:rPr lang="en-US" altLang="en-US" sz="1200">
                <a:solidFill>
                  <a:srgbClr val="000000"/>
                </a:solidFill>
              </a:rPr>
              <a:pPr/>
              <a:t>61</a:t>
            </a:fld>
            <a:endParaRPr lang="en-US" altLang="en-US" sz="1200">
              <a:solidFill>
                <a:srgbClr val="000000"/>
              </a:solidFill>
            </a:endParaRPr>
          </a:p>
        </p:txBody>
      </p:sp>
      <p:sp>
        <p:nvSpPr>
          <p:cNvPr id="152578" name="Rectangle 1026">
            <a:extLst>
              <a:ext uri="{FF2B5EF4-FFF2-40B4-BE49-F238E27FC236}">
                <a16:creationId xmlns:a16="http://schemas.microsoft.com/office/drawing/2014/main" id="{856BB191-23F0-7094-E70A-86592F796569}"/>
              </a:ext>
            </a:extLst>
          </p:cNvPr>
          <p:cNvSpPr>
            <a:spLocks noGrp="1" noRot="1" noChangeAspect="1" noChangeArrowheads="1" noTextEdit="1"/>
          </p:cNvSpPr>
          <p:nvPr>
            <p:ph type="sldImg"/>
          </p:nvPr>
        </p:nvSpPr>
        <p:spPr>
          <a:ln/>
        </p:spPr>
      </p:sp>
      <p:sp>
        <p:nvSpPr>
          <p:cNvPr id="152579" name="Rectangle 1027">
            <a:extLst>
              <a:ext uri="{FF2B5EF4-FFF2-40B4-BE49-F238E27FC236}">
                <a16:creationId xmlns:a16="http://schemas.microsoft.com/office/drawing/2014/main" id="{594DA1FE-4984-B458-3916-F3EC9E6485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A8BB73E6-CC20-5F88-4B1E-F7C1346F87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48DFF4-4053-7A4F-9C18-D58B27CD8EB8}" type="slidenum">
              <a:rPr lang="en-US" altLang="en-US" sz="1200">
                <a:solidFill>
                  <a:srgbClr val="000000"/>
                </a:solidFill>
              </a:rPr>
              <a:pPr/>
              <a:t>62</a:t>
            </a:fld>
            <a:endParaRPr lang="en-US" altLang="en-US" sz="1200">
              <a:solidFill>
                <a:srgbClr val="000000"/>
              </a:solidFill>
            </a:endParaRPr>
          </a:p>
        </p:txBody>
      </p:sp>
      <p:sp>
        <p:nvSpPr>
          <p:cNvPr id="154626" name="Rectangle 2">
            <a:extLst>
              <a:ext uri="{FF2B5EF4-FFF2-40B4-BE49-F238E27FC236}">
                <a16:creationId xmlns:a16="http://schemas.microsoft.com/office/drawing/2014/main" id="{31186B63-2A03-4457-5DC6-37E134C94CE8}"/>
              </a:ext>
            </a:extLst>
          </p:cNvPr>
          <p:cNvSpPr>
            <a:spLocks noGrp="1" noRot="1" noChangeAspect="1" noChangeArrowheads="1"/>
          </p:cNvSpPr>
          <p:nvPr>
            <p:ph type="sldImg"/>
          </p:nvPr>
        </p:nvSpPr>
        <p:spPr>
          <a:solidFill>
            <a:srgbClr val="FFFFFF"/>
          </a:solidFill>
          <a:ln/>
        </p:spPr>
      </p:sp>
      <p:sp>
        <p:nvSpPr>
          <p:cNvPr id="154627" name="Rectangle 3">
            <a:extLst>
              <a:ext uri="{FF2B5EF4-FFF2-40B4-BE49-F238E27FC236}">
                <a16:creationId xmlns:a16="http://schemas.microsoft.com/office/drawing/2014/main" id="{FDDC8D3E-B620-B782-3F51-68D347FE832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cs typeface="ＭＳ Ｐゴシック" panose="020B0600070205080204" pitchFamily="34" charset="-128"/>
              </a:rPr>
              <a:t>This may look like a cryptic message but it</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s actually the best known verse in the Bible.  It tells us that God gives us life with him forever when we simply place our trust in Jesus Christ.  This is no da Vinci Code.  It</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s the Divine Code!</a:t>
            </a:r>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31">
            <a:extLst>
              <a:ext uri="{FF2B5EF4-FFF2-40B4-BE49-F238E27FC236}">
                <a16:creationId xmlns:a16="http://schemas.microsoft.com/office/drawing/2014/main" id="{6F69D781-8A66-D8C0-FB42-8E4BD97E3C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1A32AD-0BF4-B141-95F4-109FA4E2332C}" type="slidenum">
              <a:rPr lang="en-US" altLang="en-US" sz="1200">
                <a:solidFill>
                  <a:srgbClr val="000000"/>
                </a:solidFill>
              </a:rPr>
              <a:pPr/>
              <a:t>63</a:t>
            </a:fld>
            <a:endParaRPr lang="en-US" altLang="en-US" sz="1200">
              <a:solidFill>
                <a:srgbClr val="000000"/>
              </a:solidFill>
            </a:endParaRPr>
          </a:p>
        </p:txBody>
      </p:sp>
      <p:sp>
        <p:nvSpPr>
          <p:cNvPr id="156674" name="Rectangle 1026">
            <a:extLst>
              <a:ext uri="{FF2B5EF4-FFF2-40B4-BE49-F238E27FC236}">
                <a16:creationId xmlns:a16="http://schemas.microsoft.com/office/drawing/2014/main" id="{11251291-285E-21B3-3975-3C0B21B22806}"/>
              </a:ext>
            </a:extLst>
          </p:cNvPr>
          <p:cNvSpPr>
            <a:spLocks noGrp="1" noRot="1" noChangeAspect="1" noChangeArrowheads="1" noTextEdit="1"/>
          </p:cNvSpPr>
          <p:nvPr>
            <p:ph type="sldImg"/>
          </p:nvPr>
        </p:nvSpPr>
        <p:spPr>
          <a:ln/>
        </p:spPr>
      </p:sp>
      <p:sp>
        <p:nvSpPr>
          <p:cNvPr id="156675" name="Rectangle 1027">
            <a:extLst>
              <a:ext uri="{FF2B5EF4-FFF2-40B4-BE49-F238E27FC236}">
                <a16:creationId xmlns:a16="http://schemas.microsoft.com/office/drawing/2014/main" id="{6DB2DFBE-C7FE-79DD-F49E-C44BF8CF87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1EE875E-0020-768F-9FE1-919106F654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57344D6-8771-4749-9BA5-393C9D024EF2}" type="slidenum">
              <a:rPr lang="en-US" altLang="en-US" sz="1200">
                <a:solidFill>
                  <a:srgbClr val="000000"/>
                </a:solidFill>
              </a:rPr>
              <a:pPr/>
              <a:t>8</a:t>
            </a:fld>
            <a:endParaRPr lang="en-US" altLang="en-US" sz="1200">
              <a:solidFill>
                <a:srgbClr val="000000"/>
              </a:solidFill>
            </a:endParaRPr>
          </a:p>
        </p:txBody>
      </p:sp>
      <p:sp>
        <p:nvSpPr>
          <p:cNvPr id="46082" name="Rectangle 2">
            <a:extLst>
              <a:ext uri="{FF2B5EF4-FFF2-40B4-BE49-F238E27FC236}">
                <a16:creationId xmlns:a16="http://schemas.microsoft.com/office/drawing/2014/main" id="{05F150BD-E11A-B00E-9E6D-A9F9641B82A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04794AA9-63F6-130C-2C4D-A4948CDD4B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88A45F5-6E55-688E-39B8-FF9D88F1F4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E2E883-C326-744D-84CC-DCB95330C88A}" type="slidenum">
              <a:rPr lang="en-US" altLang="en-US" sz="1200">
                <a:solidFill>
                  <a:srgbClr val="000000"/>
                </a:solidFill>
              </a:rPr>
              <a:pPr/>
              <a:t>9</a:t>
            </a:fld>
            <a:endParaRPr lang="en-US" altLang="en-US" sz="1200">
              <a:solidFill>
                <a:srgbClr val="000000"/>
              </a:solidFill>
            </a:endParaRPr>
          </a:p>
        </p:txBody>
      </p:sp>
      <p:sp>
        <p:nvSpPr>
          <p:cNvPr id="48130" name="Rectangle 2">
            <a:extLst>
              <a:ext uri="{FF2B5EF4-FFF2-40B4-BE49-F238E27FC236}">
                <a16:creationId xmlns:a16="http://schemas.microsoft.com/office/drawing/2014/main" id="{9C59764B-8288-CF5B-DB79-AC0A6DE74414}"/>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5E81C2E-F954-3846-523B-85423BA3B9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17E7C1D6-E170-DEF5-5066-99FA981DB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1B86FA-9FC5-D842-A6F0-8A960FB48099}" type="slidenum">
              <a:rPr lang="en-US" altLang="en-US" sz="1200">
                <a:solidFill>
                  <a:srgbClr val="000000"/>
                </a:solidFill>
              </a:rPr>
              <a:pPr/>
              <a:t>10</a:t>
            </a:fld>
            <a:endParaRPr lang="en-US" altLang="en-US" sz="1200">
              <a:solidFill>
                <a:srgbClr val="000000"/>
              </a:solidFill>
            </a:endParaRPr>
          </a:p>
        </p:txBody>
      </p:sp>
      <p:sp>
        <p:nvSpPr>
          <p:cNvPr id="50178" name="Rectangle 2">
            <a:extLst>
              <a:ext uri="{FF2B5EF4-FFF2-40B4-BE49-F238E27FC236}">
                <a16:creationId xmlns:a16="http://schemas.microsoft.com/office/drawing/2014/main" id="{4B8C3581-93F5-71D0-31AB-13C7A6947041}"/>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4BB1799A-001A-29B9-08A9-8D69471546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0FDD1FEA-51D4-2EBF-884D-658889BFD3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B50E2A-C879-7A4B-B82E-C530BE8F59AC}" type="slidenum">
              <a:rPr lang="en-US" altLang="en-US" sz="1200">
                <a:solidFill>
                  <a:srgbClr val="000000"/>
                </a:solidFill>
              </a:rPr>
              <a:pPr/>
              <a:t>11</a:t>
            </a:fld>
            <a:endParaRPr lang="en-US" altLang="en-US" sz="1200">
              <a:solidFill>
                <a:srgbClr val="000000"/>
              </a:solidFill>
            </a:endParaRPr>
          </a:p>
        </p:txBody>
      </p:sp>
      <p:sp>
        <p:nvSpPr>
          <p:cNvPr id="52226" name="Rectangle 2">
            <a:extLst>
              <a:ext uri="{FF2B5EF4-FFF2-40B4-BE49-F238E27FC236}">
                <a16:creationId xmlns:a16="http://schemas.microsoft.com/office/drawing/2014/main" id="{CE02EE89-1389-EE7A-D430-197C238E16B9}"/>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571E4667-4492-A66C-2285-04B4E554CD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BCD0AEE-C711-62B2-6861-D94F8219D1C3}"/>
              </a:ext>
            </a:extLst>
          </p:cNvPr>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3" name="Rectangle 7">
            <a:extLst>
              <a:ext uri="{FF2B5EF4-FFF2-40B4-BE49-F238E27FC236}">
                <a16:creationId xmlns:a16="http://schemas.microsoft.com/office/drawing/2014/main" id="{9D6F7261-AE1D-0F62-FEBA-23F40E4C6467}"/>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8">
            <a:extLst>
              <a:ext uri="{FF2B5EF4-FFF2-40B4-BE49-F238E27FC236}">
                <a16:creationId xmlns:a16="http://schemas.microsoft.com/office/drawing/2014/main" id="{7F98CBD0-1D56-BFD3-D5E2-0232549102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9B10E51-DD0C-E64B-9671-75C99D19FCDA}" type="slidenum">
              <a:rPr lang="en-US" altLang="en-US"/>
              <a:pPr/>
              <a:t>‹#›</a:t>
            </a:fld>
            <a:endParaRPr lang="en-US" altLang="en-US"/>
          </a:p>
        </p:txBody>
      </p:sp>
    </p:spTree>
    <p:extLst>
      <p:ext uri="{BB962C8B-B14F-4D97-AF65-F5344CB8AC3E}">
        <p14:creationId xmlns:p14="http://schemas.microsoft.com/office/powerpoint/2010/main" val="114017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2D72B63-ED6B-B0E3-D28B-413F52CC50CE}"/>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45">
            <a:extLst>
              <a:ext uri="{FF2B5EF4-FFF2-40B4-BE49-F238E27FC236}">
                <a16:creationId xmlns:a16="http://schemas.microsoft.com/office/drawing/2014/main" id="{9D33B189-3F32-7F3C-7E0C-DA6A48ED7E14}"/>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46">
            <a:extLst>
              <a:ext uri="{FF2B5EF4-FFF2-40B4-BE49-F238E27FC236}">
                <a16:creationId xmlns:a16="http://schemas.microsoft.com/office/drawing/2014/main" id="{F61FEC8B-0CF6-4775-0BFA-02017735891E}"/>
              </a:ext>
            </a:extLst>
          </p:cNvPr>
          <p:cNvSpPr>
            <a:spLocks noGrp="1" noChangeArrowheads="1"/>
          </p:cNvSpPr>
          <p:nvPr>
            <p:ph type="sldNum" sz="quarter" idx="12"/>
          </p:nvPr>
        </p:nvSpPr>
        <p:spPr/>
        <p:txBody>
          <a:bodyPr/>
          <a:lstStyle>
            <a:lvl1pPr>
              <a:defRPr/>
            </a:lvl1pPr>
          </a:lstStyle>
          <a:p>
            <a:fld id="{5ACC06E9-0B04-8C41-B861-AF124F8F9858}" type="slidenum">
              <a:rPr lang="en-US" altLang="en-US"/>
              <a:pPr/>
              <a:t>‹#›</a:t>
            </a:fld>
            <a:endParaRPr lang="en-US" altLang="en-US"/>
          </a:p>
        </p:txBody>
      </p:sp>
    </p:spTree>
    <p:extLst>
      <p:ext uri="{BB962C8B-B14F-4D97-AF65-F5344CB8AC3E}">
        <p14:creationId xmlns:p14="http://schemas.microsoft.com/office/powerpoint/2010/main" val="395430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a:extLst>
              <a:ext uri="{FF2B5EF4-FFF2-40B4-BE49-F238E27FC236}">
                <a16:creationId xmlns:a16="http://schemas.microsoft.com/office/drawing/2014/main" id="{983746AB-CF8A-65E9-D27C-012289B6D063}"/>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45">
            <a:extLst>
              <a:ext uri="{FF2B5EF4-FFF2-40B4-BE49-F238E27FC236}">
                <a16:creationId xmlns:a16="http://schemas.microsoft.com/office/drawing/2014/main" id="{E2D3A4D1-7347-29DE-2DB2-858BC4281B21}"/>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46">
            <a:extLst>
              <a:ext uri="{FF2B5EF4-FFF2-40B4-BE49-F238E27FC236}">
                <a16:creationId xmlns:a16="http://schemas.microsoft.com/office/drawing/2014/main" id="{76D0F74C-E431-1846-6134-5FF14DF49976}"/>
              </a:ext>
            </a:extLst>
          </p:cNvPr>
          <p:cNvSpPr>
            <a:spLocks noGrp="1" noChangeArrowheads="1"/>
          </p:cNvSpPr>
          <p:nvPr>
            <p:ph type="sldNum" sz="quarter" idx="12"/>
          </p:nvPr>
        </p:nvSpPr>
        <p:spPr/>
        <p:txBody>
          <a:bodyPr/>
          <a:lstStyle>
            <a:lvl1pPr>
              <a:defRPr/>
            </a:lvl1pPr>
          </a:lstStyle>
          <a:p>
            <a:fld id="{CCF509A9-EE39-FA4D-B689-9A7DDD227553}" type="slidenum">
              <a:rPr lang="en-US" altLang="en-US"/>
              <a:pPr/>
              <a:t>‹#›</a:t>
            </a:fld>
            <a:endParaRPr lang="en-US" altLang="en-US"/>
          </a:p>
        </p:txBody>
      </p:sp>
    </p:spTree>
    <p:extLst>
      <p:ext uri="{BB962C8B-B14F-4D97-AF65-F5344CB8AC3E}">
        <p14:creationId xmlns:p14="http://schemas.microsoft.com/office/powerpoint/2010/main" val="2111924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8C5606-364F-2B22-10B9-57056696E31D}"/>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a:extLst>
              <a:ext uri="{FF2B5EF4-FFF2-40B4-BE49-F238E27FC236}">
                <a16:creationId xmlns:a16="http://schemas.microsoft.com/office/drawing/2014/main" id="{C46FC255-9BEB-BD76-EE9D-59CADB66100B}"/>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a:extLst>
              <a:ext uri="{FF2B5EF4-FFF2-40B4-BE49-F238E27FC236}">
                <a16:creationId xmlns:a16="http://schemas.microsoft.com/office/drawing/2014/main" id="{069CD6D6-1950-9981-44BD-0118DE56B65B}"/>
              </a:ext>
            </a:extLst>
          </p:cNvPr>
          <p:cNvSpPr>
            <a:spLocks noGrp="1" noChangeArrowheads="1"/>
          </p:cNvSpPr>
          <p:nvPr>
            <p:ph type="sldNum" sz="quarter" idx="12"/>
          </p:nvPr>
        </p:nvSpPr>
        <p:spPr/>
        <p:txBody>
          <a:bodyPr/>
          <a:lstStyle>
            <a:lvl1pPr>
              <a:defRPr/>
            </a:lvl1pPr>
          </a:lstStyle>
          <a:p>
            <a:fld id="{77C07C7C-169B-BB44-BBD8-BBEF065BE84B}" type="slidenum">
              <a:rPr lang="en-US" altLang="en-US"/>
              <a:pPr/>
              <a:t>‹#›</a:t>
            </a:fld>
            <a:endParaRPr lang="en-US" altLang="en-US"/>
          </a:p>
        </p:txBody>
      </p:sp>
    </p:spTree>
    <p:extLst>
      <p:ext uri="{BB962C8B-B14F-4D97-AF65-F5344CB8AC3E}">
        <p14:creationId xmlns:p14="http://schemas.microsoft.com/office/powerpoint/2010/main" val="20893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5413EDA-7D0E-3987-5963-973E9D33270E}"/>
              </a:ext>
            </a:extLst>
          </p:cNvPr>
          <p:cNvGrpSpPr>
            <a:grpSpLocks/>
          </p:cNvGrpSpPr>
          <p:nvPr/>
        </p:nvGrpSpPr>
        <p:grpSpPr bwMode="auto">
          <a:xfrm>
            <a:off x="0" y="1422400"/>
            <a:ext cx="9147175" cy="5435600"/>
            <a:chOff x="0" y="896"/>
            <a:chExt cx="5762" cy="3424"/>
          </a:xfrm>
        </p:grpSpPr>
        <p:grpSp>
          <p:nvGrpSpPr>
            <p:cNvPr id="3" name="Group 3">
              <a:extLst>
                <a:ext uri="{FF2B5EF4-FFF2-40B4-BE49-F238E27FC236}">
                  <a16:creationId xmlns:a16="http://schemas.microsoft.com/office/drawing/2014/main" id="{0BBA91D1-0489-FDD6-D158-055239084819}"/>
                </a:ext>
              </a:extLst>
            </p:cNvPr>
            <p:cNvGrpSpPr>
              <a:grpSpLocks/>
            </p:cNvGrpSpPr>
            <p:nvPr userDrawn="1"/>
          </p:nvGrpSpPr>
          <p:grpSpPr bwMode="auto">
            <a:xfrm>
              <a:off x="20" y="896"/>
              <a:ext cx="5742" cy="3424"/>
              <a:chOff x="20" y="896"/>
              <a:chExt cx="5742" cy="3424"/>
            </a:xfrm>
          </p:grpSpPr>
          <p:sp>
            <p:nvSpPr>
              <p:cNvPr id="398542" name="Freeform 4">
                <a:extLst>
                  <a:ext uri="{FF2B5EF4-FFF2-40B4-BE49-F238E27FC236}">
                    <a16:creationId xmlns:a16="http://schemas.microsoft.com/office/drawing/2014/main" id="{201B3F5C-8214-D949-F260-C218DE24E436}"/>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43" name="Freeform 5">
                <a:extLst>
                  <a:ext uri="{FF2B5EF4-FFF2-40B4-BE49-F238E27FC236}">
                    <a16:creationId xmlns:a16="http://schemas.microsoft.com/office/drawing/2014/main" id="{79595FEA-5D4E-51E1-8431-E3A0281CBE8D}"/>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44" name="Freeform 6">
                <a:extLst>
                  <a:ext uri="{FF2B5EF4-FFF2-40B4-BE49-F238E27FC236}">
                    <a16:creationId xmlns:a16="http://schemas.microsoft.com/office/drawing/2014/main" id="{2FDD40DC-770D-71D1-FE6F-7F770A21C456}"/>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45" name="Freeform 7">
                <a:extLst>
                  <a:ext uri="{FF2B5EF4-FFF2-40B4-BE49-F238E27FC236}">
                    <a16:creationId xmlns:a16="http://schemas.microsoft.com/office/drawing/2014/main" id="{68189D2F-41DB-D01A-413A-A32CE66BDFE6}"/>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46" name="Freeform 8">
                <a:extLst>
                  <a:ext uri="{FF2B5EF4-FFF2-40B4-BE49-F238E27FC236}">
                    <a16:creationId xmlns:a16="http://schemas.microsoft.com/office/drawing/2014/main" id="{A2CF0B84-02CF-3D79-7E9B-24BAD6F9694F}"/>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47" name="Freeform 9">
                <a:extLst>
                  <a:ext uri="{FF2B5EF4-FFF2-40B4-BE49-F238E27FC236}">
                    <a16:creationId xmlns:a16="http://schemas.microsoft.com/office/drawing/2014/main" id="{DEDA74C2-3C2E-D4D5-1BF4-3EAE3BE8DF77}"/>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48" name="Freeform 10">
                <a:extLst>
                  <a:ext uri="{FF2B5EF4-FFF2-40B4-BE49-F238E27FC236}">
                    <a16:creationId xmlns:a16="http://schemas.microsoft.com/office/drawing/2014/main" id="{DA8B069D-DB42-A795-F6ED-95E432917137}"/>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49" name="Freeform 11">
                <a:extLst>
                  <a:ext uri="{FF2B5EF4-FFF2-40B4-BE49-F238E27FC236}">
                    <a16:creationId xmlns:a16="http://schemas.microsoft.com/office/drawing/2014/main" id="{BCB35B63-1F2F-1DEF-CA7B-3DF68836C43B}"/>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50" name="Freeform 12">
                <a:extLst>
                  <a:ext uri="{FF2B5EF4-FFF2-40B4-BE49-F238E27FC236}">
                    <a16:creationId xmlns:a16="http://schemas.microsoft.com/office/drawing/2014/main" id="{0F551E22-4B6A-68D8-B39F-D65B87A78223}"/>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51" name="Freeform 13">
                <a:extLst>
                  <a:ext uri="{FF2B5EF4-FFF2-40B4-BE49-F238E27FC236}">
                    <a16:creationId xmlns:a16="http://schemas.microsoft.com/office/drawing/2014/main" id="{92E875DA-BB66-7B01-E464-87BFDCFD9BAB}"/>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52" name="Freeform 14">
                <a:extLst>
                  <a:ext uri="{FF2B5EF4-FFF2-40B4-BE49-F238E27FC236}">
                    <a16:creationId xmlns:a16="http://schemas.microsoft.com/office/drawing/2014/main" id="{DF4A26B9-05B2-13A0-BE84-A04B19DB0F6F}"/>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53" name="Freeform 15">
                <a:extLst>
                  <a:ext uri="{FF2B5EF4-FFF2-40B4-BE49-F238E27FC236}">
                    <a16:creationId xmlns:a16="http://schemas.microsoft.com/office/drawing/2014/main" id="{7353AB56-9272-A5AD-1E61-FF7650C0A3E7}"/>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554" name="Freeform 16">
                <a:extLst>
                  <a:ext uri="{FF2B5EF4-FFF2-40B4-BE49-F238E27FC236}">
                    <a16:creationId xmlns:a16="http://schemas.microsoft.com/office/drawing/2014/main" id="{A7C58A69-4490-362C-6CF7-532102F136CE}"/>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17">
              <a:extLst>
                <a:ext uri="{FF2B5EF4-FFF2-40B4-BE49-F238E27FC236}">
                  <a16:creationId xmlns:a16="http://schemas.microsoft.com/office/drawing/2014/main" id="{8103D7E0-7071-5BF6-7079-F0D137C23178}"/>
                </a:ext>
              </a:extLst>
            </p:cNvPr>
            <p:cNvGrpSpPr>
              <a:grpSpLocks/>
            </p:cNvGrpSpPr>
            <p:nvPr userDrawn="1"/>
          </p:nvGrpSpPr>
          <p:grpSpPr bwMode="auto">
            <a:xfrm>
              <a:off x="0" y="2291"/>
              <a:ext cx="1385" cy="1702"/>
              <a:chOff x="0" y="2291"/>
              <a:chExt cx="1385" cy="1702"/>
            </a:xfrm>
          </p:grpSpPr>
          <p:sp>
            <p:nvSpPr>
              <p:cNvPr id="5" name="Rectangle 18">
                <a:extLst>
                  <a:ext uri="{FF2B5EF4-FFF2-40B4-BE49-F238E27FC236}">
                    <a16:creationId xmlns:a16="http://schemas.microsoft.com/office/drawing/2014/main" id="{482EDFD0-EFD7-7B4E-738D-CCE6811E9866}"/>
                  </a:ext>
                </a:extLst>
              </p:cNvPr>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6" name="Rectangle 19">
                <a:extLst>
                  <a:ext uri="{FF2B5EF4-FFF2-40B4-BE49-F238E27FC236}">
                    <a16:creationId xmlns:a16="http://schemas.microsoft.com/office/drawing/2014/main" id="{232A7D1D-D591-3743-C9B6-210CDC47A6E8}"/>
                  </a:ext>
                </a:extLst>
              </p:cNvPr>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7" name="Rectangle 20">
                <a:extLst>
                  <a:ext uri="{FF2B5EF4-FFF2-40B4-BE49-F238E27FC236}">
                    <a16:creationId xmlns:a16="http://schemas.microsoft.com/office/drawing/2014/main" id="{4B672956-3A1A-3AE7-4C79-A4CE55615400}"/>
                  </a:ext>
                </a:extLst>
              </p:cNvPr>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8" name="Rectangle 21">
                <a:extLst>
                  <a:ext uri="{FF2B5EF4-FFF2-40B4-BE49-F238E27FC236}">
                    <a16:creationId xmlns:a16="http://schemas.microsoft.com/office/drawing/2014/main" id="{9E180F4D-7A32-E624-4611-6D2522391BB7}"/>
                  </a:ext>
                </a:extLst>
              </p:cNvPr>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9" name="Rectangle 22">
                <a:extLst>
                  <a:ext uri="{FF2B5EF4-FFF2-40B4-BE49-F238E27FC236}">
                    <a16:creationId xmlns:a16="http://schemas.microsoft.com/office/drawing/2014/main" id="{DC152D5F-A49C-C1A3-2BDC-C2612912FE58}"/>
                  </a:ext>
                </a:extLst>
              </p:cNvPr>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0" name="Rectangle 23">
                <a:extLst>
                  <a:ext uri="{FF2B5EF4-FFF2-40B4-BE49-F238E27FC236}">
                    <a16:creationId xmlns:a16="http://schemas.microsoft.com/office/drawing/2014/main" id="{C2423AD8-4A83-27A7-4E98-A6C082B7BA81}"/>
                  </a:ext>
                </a:extLst>
              </p:cNvPr>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1" name="Rectangle 24">
                <a:extLst>
                  <a:ext uri="{FF2B5EF4-FFF2-40B4-BE49-F238E27FC236}">
                    <a16:creationId xmlns:a16="http://schemas.microsoft.com/office/drawing/2014/main" id="{C2CB96A4-1237-D53B-4948-01DD43FBBBB5}"/>
                  </a:ext>
                </a:extLst>
              </p:cNvPr>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2" name="Rectangle 25">
                <a:extLst>
                  <a:ext uri="{FF2B5EF4-FFF2-40B4-BE49-F238E27FC236}">
                    <a16:creationId xmlns:a16="http://schemas.microsoft.com/office/drawing/2014/main" id="{06D10520-E57B-B354-803A-CB6F638BFD3D}"/>
                  </a:ext>
                </a:extLst>
              </p:cNvPr>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3" name="Rectangle 26">
                <a:extLst>
                  <a:ext uri="{FF2B5EF4-FFF2-40B4-BE49-F238E27FC236}">
                    <a16:creationId xmlns:a16="http://schemas.microsoft.com/office/drawing/2014/main" id="{79B97F8C-2DBE-2385-E413-9632CE5A07E3}"/>
                  </a:ext>
                </a:extLst>
              </p:cNvPr>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4" name="Rectangle 27">
                <a:extLst>
                  <a:ext uri="{FF2B5EF4-FFF2-40B4-BE49-F238E27FC236}">
                    <a16:creationId xmlns:a16="http://schemas.microsoft.com/office/drawing/2014/main" id="{B1CA5136-349C-036C-B5A9-6BCBC3F810AB}"/>
                  </a:ext>
                </a:extLst>
              </p:cNvPr>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5" name="Rectangle 28">
                <a:extLst>
                  <a:ext uri="{FF2B5EF4-FFF2-40B4-BE49-F238E27FC236}">
                    <a16:creationId xmlns:a16="http://schemas.microsoft.com/office/drawing/2014/main" id="{24833DF6-E77C-CA32-C769-1A3EDD6FEC08}"/>
                  </a:ext>
                </a:extLst>
              </p:cNvPr>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6" name="Rectangle 29">
                <a:extLst>
                  <a:ext uri="{FF2B5EF4-FFF2-40B4-BE49-F238E27FC236}">
                    <a16:creationId xmlns:a16="http://schemas.microsoft.com/office/drawing/2014/main" id="{AC0691F1-1449-5141-4A02-E37DBA4BCE64}"/>
                  </a:ext>
                </a:extLst>
              </p:cNvPr>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7" name="Rectangle 30">
                <a:extLst>
                  <a:ext uri="{FF2B5EF4-FFF2-40B4-BE49-F238E27FC236}">
                    <a16:creationId xmlns:a16="http://schemas.microsoft.com/office/drawing/2014/main" id="{C7C483FF-14AA-3674-F16B-C187677B99B1}"/>
                  </a:ext>
                </a:extLst>
              </p:cNvPr>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8" name="Rectangle 31">
                <a:extLst>
                  <a:ext uri="{FF2B5EF4-FFF2-40B4-BE49-F238E27FC236}">
                    <a16:creationId xmlns:a16="http://schemas.microsoft.com/office/drawing/2014/main" id="{4A473EE3-FB74-02AE-A947-B48EB6847953}"/>
                  </a:ext>
                </a:extLst>
              </p:cNvPr>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9" name="Rectangle 32">
                <a:extLst>
                  <a:ext uri="{FF2B5EF4-FFF2-40B4-BE49-F238E27FC236}">
                    <a16:creationId xmlns:a16="http://schemas.microsoft.com/office/drawing/2014/main" id="{5F83FBD3-59E7-DBD3-B0FA-70CBA8A8BE3A}"/>
                  </a:ext>
                </a:extLst>
              </p:cNvPr>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 name="Rectangle 33">
                <a:extLst>
                  <a:ext uri="{FF2B5EF4-FFF2-40B4-BE49-F238E27FC236}">
                    <a16:creationId xmlns:a16="http://schemas.microsoft.com/office/drawing/2014/main" id="{B1C1360A-775B-31E1-D6EF-10669858C918}"/>
                  </a:ext>
                </a:extLst>
              </p:cNvPr>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1" name="Rectangle 34">
                <a:extLst>
                  <a:ext uri="{FF2B5EF4-FFF2-40B4-BE49-F238E27FC236}">
                    <a16:creationId xmlns:a16="http://schemas.microsoft.com/office/drawing/2014/main" id="{BC3076F9-24AA-B7ED-40E8-B6DAFCE0EF71}"/>
                  </a:ext>
                </a:extLst>
              </p:cNvPr>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2" name="Rectangle 35">
                <a:extLst>
                  <a:ext uri="{FF2B5EF4-FFF2-40B4-BE49-F238E27FC236}">
                    <a16:creationId xmlns:a16="http://schemas.microsoft.com/office/drawing/2014/main" id="{B0BC08B5-74EC-EDD8-ED96-36F8861B6D9E}"/>
                  </a:ext>
                </a:extLst>
              </p:cNvPr>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3" name="Rectangle 36">
                <a:extLst>
                  <a:ext uri="{FF2B5EF4-FFF2-40B4-BE49-F238E27FC236}">
                    <a16:creationId xmlns:a16="http://schemas.microsoft.com/office/drawing/2014/main" id="{81BF54F2-B350-BA10-5122-9AAA6902A811}"/>
                  </a:ext>
                </a:extLst>
              </p:cNvPr>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4" name="Rectangle 37">
                <a:extLst>
                  <a:ext uri="{FF2B5EF4-FFF2-40B4-BE49-F238E27FC236}">
                    <a16:creationId xmlns:a16="http://schemas.microsoft.com/office/drawing/2014/main" id="{4D1D6521-8E03-9DE8-2E0B-F324B8AE6EB4}"/>
                  </a:ext>
                </a:extLst>
              </p:cNvPr>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5" name="Rectangle 38">
                <a:extLst>
                  <a:ext uri="{FF2B5EF4-FFF2-40B4-BE49-F238E27FC236}">
                    <a16:creationId xmlns:a16="http://schemas.microsoft.com/office/drawing/2014/main" id="{6DDB9C78-DD4F-8127-1D5E-3CB01D9C097E}"/>
                  </a:ext>
                </a:extLst>
              </p:cNvPr>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6" name="Rectangle 39">
                <a:extLst>
                  <a:ext uri="{FF2B5EF4-FFF2-40B4-BE49-F238E27FC236}">
                    <a16:creationId xmlns:a16="http://schemas.microsoft.com/office/drawing/2014/main" id="{22550A47-765F-0054-3629-126E6C5BC819}"/>
                  </a:ext>
                </a:extLst>
              </p:cNvPr>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7" name="Rectangle 40">
                <a:extLst>
                  <a:ext uri="{FF2B5EF4-FFF2-40B4-BE49-F238E27FC236}">
                    <a16:creationId xmlns:a16="http://schemas.microsoft.com/office/drawing/2014/main" id="{48ACFC76-1FDA-4057-7BF1-CA69C422BBC3}"/>
                  </a:ext>
                </a:extLst>
              </p:cNvPr>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8" name="Rectangle 41">
                <a:extLst>
                  <a:ext uri="{FF2B5EF4-FFF2-40B4-BE49-F238E27FC236}">
                    <a16:creationId xmlns:a16="http://schemas.microsoft.com/office/drawing/2014/main" id="{B4DC0632-2BF4-72E6-C329-F6264F9A2FF0}"/>
                  </a:ext>
                </a:extLst>
              </p:cNvPr>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9" name="Rectangle 42">
                <a:extLst>
                  <a:ext uri="{FF2B5EF4-FFF2-40B4-BE49-F238E27FC236}">
                    <a16:creationId xmlns:a16="http://schemas.microsoft.com/office/drawing/2014/main" id="{CE7B5386-7515-4C3B-E0BE-18ABEA72AB73}"/>
                  </a:ext>
                </a:extLst>
              </p:cNvPr>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0" name="Rectangle 43">
                <a:extLst>
                  <a:ext uri="{FF2B5EF4-FFF2-40B4-BE49-F238E27FC236}">
                    <a16:creationId xmlns:a16="http://schemas.microsoft.com/office/drawing/2014/main" id="{CE5FACF4-55DD-A512-AE36-C2FB5191A744}"/>
                  </a:ext>
                </a:extLst>
              </p:cNvPr>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1" name="Rectangle 44">
                <a:extLst>
                  <a:ext uri="{FF2B5EF4-FFF2-40B4-BE49-F238E27FC236}">
                    <a16:creationId xmlns:a16="http://schemas.microsoft.com/office/drawing/2014/main" id="{E18AD30A-1593-44CF-DA22-6D505CDB0B0F}"/>
                  </a:ext>
                </a:extLst>
              </p:cNvPr>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2" name="Rectangle 45">
                <a:extLst>
                  <a:ext uri="{FF2B5EF4-FFF2-40B4-BE49-F238E27FC236}">
                    <a16:creationId xmlns:a16="http://schemas.microsoft.com/office/drawing/2014/main" id="{19CD8497-820D-F998-4D37-C4391DA2FE43}"/>
                  </a:ext>
                </a:extLst>
              </p:cNvPr>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3" name="Rectangle 46">
                <a:extLst>
                  <a:ext uri="{FF2B5EF4-FFF2-40B4-BE49-F238E27FC236}">
                    <a16:creationId xmlns:a16="http://schemas.microsoft.com/office/drawing/2014/main" id="{47EDE823-E070-128C-0AFA-06A8B84A40BE}"/>
                  </a:ext>
                </a:extLst>
              </p:cNvPr>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4" name="Rectangle 47">
                <a:extLst>
                  <a:ext uri="{FF2B5EF4-FFF2-40B4-BE49-F238E27FC236}">
                    <a16:creationId xmlns:a16="http://schemas.microsoft.com/office/drawing/2014/main" id="{D8C70360-AB50-C90A-27D5-B51230D5EDD8}"/>
                  </a:ext>
                </a:extLst>
              </p:cNvPr>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5" name="Rectangle 48">
                <a:extLst>
                  <a:ext uri="{FF2B5EF4-FFF2-40B4-BE49-F238E27FC236}">
                    <a16:creationId xmlns:a16="http://schemas.microsoft.com/office/drawing/2014/main" id="{8C786086-5C1D-D732-695B-62470A071E44}"/>
                  </a:ext>
                </a:extLst>
              </p:cNvPr>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6" name="Rectangle 49">
                <a:extLst>
                  <a:ext uri="{FF2B5EF4-FFF2-40B4-BE49-F238E27FC236}">
                    <a16:creationId xmlns:a16="http://schemas.microsoft.com/office/drawing/2014/main" id="{A2B31B2B-8727-AFD8-B5ED-B1B889C7BA5C}"/>
                  </a:ext>
                </a:extLst>
              </p:cNvPr>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7" name="Rectangle 50">
                <a:extLst>
                  <a:ext uri="{FF2B5EF4-FFF2-40B4-BE49-F238E27FC236}">
                    <a16:creationId xmlns:a16="http://schemas.microsoft.com/office/drawing/2014/main" id="{D8FC862D-BA6A-77C1-8C30-5DB637D276C5}"/>
                  </a:ext>
                </a:extLst>
              </p:cNvPr>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8" name="Rectangle 51">
                <a:extLst>
                  <a:ext uri="{FF2B5EF4-FFF2-40B4-BE49-F238E27FC236}">
                    <a16:creationId xmlns:a16="http://schemas.microsoft.com/office/drawing/2014/main" id="{868E64C3-FDEA-CD2A-3CE1-9E70B397FC09}"/>
                  </a:ext>
                </a:extLst>
              </p:cNvPr>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 name="Rectangle 52">
                <a:extLst>
                  <a:ext uri="{FF2B5EF4-FFF2-40B4-BE49-F238E27FC236}">
                    <a16:creationId xmlns:a16="http://schemas.microsoft.com/office/drawing/2014/main" id="{06862EB8-52AD-A781-F671-90A67FE504D9}"/>
                  </a:ext>
                </a:extLst>
              </p:cNvPr>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0" name="Rectangle 53">
                <a:extLst>
                  <a:ext uri="{FF2B5EF4-FFF2-40B4-BE49-F238E27FC236}">
                    <a16:creationId xmlns:a16="http://schemas.microsoft.com/office/drawing/2014/main" id="{8EF5D2AB-F004-A685-B515-3EF093A3B909}"/>
                  </a:ext>
                </a:extLst>
              </p:cNvPr>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1" name="Rectangle 54">
                <a:extLst>
                  <a:ext uri="{FF2B5EF4-FFF2-40B4-BE49-F238E27FC236}">
                    <a16:creationId xmlns:a16="http://schemas.microsoft.com/office/drawing/2014/main" id="{A1BF5310-A1A4-D1B0-C029-AEC92ECE6842}"/>
                  </a:ext>
                </a:extLst>
              </p:cNvPr>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2" name="Rectangle 55">
                <a:extLst>
                  <a:ext uri="{FF2B5EF4-FFF2-40B4-BE49-F238E27FC236}">
                    <a16:creationId xmlns:a16="http://schemas.microsoft.com/office/drawing/2014/main" id="{AC83009F-72CD-EC6A-6832-EE3E659FC436}"/>
                  </a:ext>
                </a:extLst>
              </p:cNvPr>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3" name="Rectangle 56">
                <a:extLst>
                  <a:ext uri="{FF2B5EF4-FFF2-40B4-BE49-F238E27FC236}">
                    <a16:creationId xmlns:a16="http://schemas.microsoft.com/office/drawing/2014/main" id="{27D55A17-BF6D-E856-CAFC-DEC78C710C7D}"/>
                  </a:ext>
                </a:extLst>
              </p:cNvPr>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4" name="Rectangle 57">
                <a:extLst>
                  <a:ext uri="{FF2B5EF4-FFF2-40B4-BE49-F238E27FC236}">
                    <a16:creationId xmlns:a16="http://schemas.microsoft.com/office/drawing/2014/main" id="{887FEA93-F92E-B798-F94C-88D509A78A25}"/>
                  </a:ext>
                </a:extLst>
              </p:cNvPr>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5" name="Rectangle 58">
                <a:extLst>
                  <a:ext uri="{FF2B5EF4-FFF2-40B4-BE49-F238E27FC236}">
                    <a16:creationId xmlns:a16="http://schemas.microsoft.com/office/drawing/2014/main" id="{4FA56D67-68E9-39FB-3985-39493E69BD9C}"/>
                  </a:ext>
                </a:extLst>
              </p:cNvPr>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6" name="Rectangle 59">
                <a:extLst>
                  <a:ext uri="{FF2B5EF4-FFF2-40B4-BE49-F238E27FC236}">
                    <a16:creationId xmlns:a16="http://schemas.microsoft.com/office/drawing/2014/main" id="{1E9FB1FB-C3BA-1864-F547-C49DDB650DF4}"/>
                  </a:ext>
                </a:extLst>
              </p:cNvPr>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7" name="Rectangle 60">
                <a:extLst>
                  <a:ext uri="{FF2B5EF4-FFF2-40B4-BE49-F238E27FC236}">
                    <a16:creationId xmlns:a16="http://schemas.microsoft.com/office/drawing/2014/main" id="{DEEC9512-6B06-6BE6-0944-98549BFDD27E}"/>
                  </a:ext>
                </a:extLst>
              </p:cNvPr>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8" name="Rectangle 61">
                <a:extLst>
                  <a:ext uri="{FF2B5EF4-FFF2-40B4-BE49-F238E27FC236}">
                    <a16:creationId xmlns:a16="http://schemas.microsoft.com/office/drawing/2014/main" id="{E03EE30F-1ED1-0470-512D-B14F8B1280BD}"/>
                  </a:ext>
                </a:extLst>
              </p:cNvPr>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49" name="Rectangle 62">
                <a:extLst>
                  <a:ext uri="{FF2B5EF4-FFF2-40B4-BE49-F238E27FC236}">
                    <a16:creationId xmlns:a16="http://schemas.microsoft.com/office/drawing/2014/main" id="{4BFC0285-0F38-A16D-9B54-E00223674E0B}"/>
                  </a:ext>
                </a:extLst>
              </p:cNvPr>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0" name="Rectangle 63">
                <a:extLst>
                  <a:ext uri="{FF2B5EF4-FFF2-40B4-BE49-F238E27FC236}">
                    <a16:creationId xmlns:a16="http://schemas.microsoft.com/office/drawing/2014/main" id="{1BB4A2C4-ADB1-BE05-7EA4-9CE8826855BB}"/>
                  </a:ext>
                </a:extLst>
              </p:cNvPr>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1" name="Rectangle 64">
                <a:extLst>
                  <a:ext uri="{FF2B5EF4-FFF2-40B4-BE49-F238E27FC236}">
                    <a16:creationId xmlns:a16="http://schemas.microsoft.com/office/drawing/2014/main" id="{58F0A879-9458-9465-19B5-7F7858C2F5A6}"/>
                  </a:ext>
                </a:extLst>
              </p:cNvPr>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2" name="Rectangle 65">
                <a:extLst>
                  <a:ext uri="{FF2B5EF4-FFF2-40B4-BE49-F238E27FC236}">
                    <a16:creationId xmlns:a16="http://schemas.microsoft.com/office/drawing/2014/main" id="{9093FC98-D759-76DF-87B8-6B1CE4538857}"/>
                  </a:ext>
                </a:extLst>
              </p:cNvPr>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3" name="Rectangle 66">
                <a:extLst>
                  <a:ext uri="{FF2B5EF4-FFF2-40B4-BE49-F238E27FC236}">
                    <a16:creationId xmlns:a16="http://schemas.microsoft.com/office/drawing/2014/main" id="{4A1DD1C7-37BA-A88C-CC0F-0F14EAC14800}"/>
                  </a:ext>
                </a:extLst>
              </p:cNvPr>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4" name="Rectangle 67">
                <a:extLst>
                  <a:ext uri="{FF2B5EF4-FFF2-40B4-BE49-F238E27FC236}">
                    <a16:creationId xmlns:a16="http://schemas.microsoft.com/office/drawing/2014/main" id="{99756F06-3C73-A457-BAE2-8DFC72798F36}"/>
                  </a:ext>
                </a:extLst>
              </p:cNvPr>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5" name="Rectangle 68">
                <a:extLst>
                  <a:ext uri="{FF2B5EF4-FFF2-40B4-BE49-F238E27FC236}">
                    <a16:creationId xmlns:a16="http://schemas.microsoft.com/office/drawing/2014/main" id="{0E8F7B65-9F15-D1F3-F48D-E9972B450DD5}"/>
                  </a:ext>
                </a:extLst>
              </p:cNvPr>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6" name="Rectangle 69">
                <a:extLst>
                  <a:ext uri="{FF2B5EF4-FFF2-40B4-BE49-F238E27FC236}">
                    <a16:creationId xmlns:a16="http://schemas.microsoft.com/office/drawing/2014/main" id="{9CFD53BE-C9B3-04E2-06DC-68C2D485267A}"/>
                  </a:ext>
                </a:extLst>
              </p:cNvPr>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7" name="Rectangle 70">
                <a:extLst>
                  <a:ext uri="{FF2B5EF4-FFF2-40B4-BE49-F238E27FC236}">
                    <a16:creationId xmlns:a16="http://schemas.microsoft.com/office/drawing/2014/main" id="{930A030B-BB80-FE92-E27A-06093C75CDF8}"/>
                  </a:ext>
                </a:extLst>
              </p:cNvPr>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8" name="Rectangle 71">
                <a:extLst>
                  <a:ext uri="{FF2B5EF4-FFF2-40B4-BE49-F238E27FC236}">
                    <a16:creationId xmlns:a16="http://schemas.microsoft.com/office/drawing/2014/main" id="{363A1B08-43D8-DC70-96ED-BAF51AA69ED0}"/>
                  </a:ext>
                </a:extLst>
              </p:cNvPr>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59" name="Rectangle 72">
                <a:extLst>
                  <a:ext uri="{FF2B5EF4-FFF2-40B4-BE49-F238E27FC236}">
                    <a16:creationId xmlns:a16="http://schemas.microsoft.com/office/drawing/2014/main" id="{F2B034D5-1046-EC6F-17B8-3655EA52F1B2}"/>
                  </a:ext>
                </a:extLst>
              </p:cNvPr>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60" name="Rectangle 73">
                <a:extLst>
                  <a:ext uri="{FF2B5EF4-FFF2-40B4-BE49-F238E27FC236}">
                    <a16:creationId xmlns:a16="http://schemas.microsoft.com/office/drawing/2014/main" id="{88CEC53F-37B7-4A04-5590-2AA6891A74D6}"/>
                  </a:ext>
                </a:extLst>
              </p:cNvPr>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61" name="Rectangle 74">
                <a:extLst>
                  <a:ext uri="{FF2B5EF4-FFF2-40B4-BE49-F238E27FC236}">
                    <a16:creationId xmlns:a16="http://schemas.microsoft.com/office/drawing/2014/main" id="{96561850-3F37-6CD9-0545-C8B8D2D2854C}"/>
                  </a:ext>
                </a:extLst>
              </p:cNvPr>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62" name="Rectangle 75">
                <a:extLst>
                  <a:ext uri="{FF2B5EF4-FFF2-40B4-BE49-F238E27FC236}">
                    <a16:creationId xmlns:a16="http://schemas.microsoft.com/office/drawing/2014/main" id="{CC47105B-EEA9-4693-D166-63DE1C36A457}"/>
                  </a:ext>
                </a:extLst>
              </p:cNvPr>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63" name="Rectangle 76">
                <a:extLst>
                  <a:ext uri="{FF2B5EF4-FFF2-40B4-BE49-F238E27FC236}">
                    <a16:creationId xmlns:a16="http://schemas.microsoft.com/office/drawing/2014/main" id="{2FA74201-4D15-F5C3-6BE6-F76049FF66C3}"/>
                  </a:ext>
                </a:extLst>
              </p:cNvPr>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64" name="Rectangle 77">
                <a:extLst>
                  <a:ext uri="{FF2B5EF4-FFF2-40B4-BE49-F238E27FC236}">
                    <a16:creationId xmlns:a16="http://schemas.microsoft.com/office/drawing/2014/main" id="{EA0D9D00-66E6-C286-568F-7B3ADAF47F7E}"/>
                  </a:ext>
                </a:extLst>
              </p:cNvPr>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65" name="Rectangle 78">
                <a:extLst>
                  <a:ext uri="{FF2B5EF4-FFF2-40B4-BE49-F238E27FC236}">
                    <a16:creationId xmlns:a16="http://schemas.microsoft.com/office/drawing/2014/main" id="{4CCE406D-DDA8-1301-165E-6E733B934ADD}"/>
                  </a:ext>
                </a:extLst>
              </p:cNvPr>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66" name="Rectangle 79">
                <a:extLst>
                  <a:ext uri="{FF2B5EF4-FFF2-40B4-BE49-F238E27FC236}">
                    <a16:creationId xmlns:a16="http://schemas.microsoft.com/office/drawing/2014/main" id="{5FCAE703-82DD-9529-EB80-01E46955A7EE}"/>
                  </a:ext>
                </a:extLst>
              </p:cNvPr>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67" name="Rectangle 80">
                <a:extLst>
                  <a:ext uri="{FF2B5EF4-FFF2-40B4-BE49-F238E27FC236}">
                    <a16:creationId xmlns:a16="http://schemas.microsoft.com/office/drawing/2014/main" id="{8AAD497E-267D-48A5-2B3B-DDB70654E98D}"/>
                  </a:ext>
                </a:extLst>
              </p:cNvPr>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68" name="Freeform 81">
                <a:extLst>
                  <a:ext uri="{FF2B5EF4-FFF2-40B4-BE49-F238E27FC236}">
                    <a16:creationId xmlns:a16="http://schemas.microsoft.com/office/drawing/2014/main" id="{4BF8607B-9F87-20FD-AC77-130B4F9E6266}"/>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469" name="Rectangle 82">
                <a:extLst>
                  <a:ext uri="{FF2B5EF4-FFF2-40B4-BE49-F238E27FC236}">
                    <a16:creationId xmlns:a16="http://schemas.microsoft.com/office/drawing/2014/main" id="{BF13127B-4761-6E0E-C2E6-A28BF79EF8B5}"/>
                  </a:ext>
                </a:extLst>
              </p:cNvPr>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0" name="Rectangle 83">
                <a:extLst>
                  <a:ext uri="{FF2B5EF4-FFF2-40B4-BE49-F238E27FC236}">
                    <a16:creationId xmlns:a16="http://schemas.microsoft.com/office/drawing/2014/main" id="{3D214725-E24B-B101-3839-AEA16110A3E3}"/>
                  </a:ext>
                </a:extLst>
              </p:cNvPr>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1" name="Rectangle 84">
                <a:extLst>
                  <a:ext uri="{FF2B5EF4-FFF2-40B4-BE49-F238E27FC236}">
                    <a16:creationId xmlns:a16="http://schemas.microsoft.com/office/drawing/2014/main" id="{A6286250-B172-A160-1224-4F3D87EEB45C}"/>
                  </a:ext>
                </a:extLst>
              </p:cNvPr>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2" name="Rectangle 85">
                <a:extLst>
                  <a:ext uri="{FF2B5EF4-FFF2-40B4-BE49-F238E27FC236}">
                    <a16:creationId xmlns:a16="http://schemas.microsoft.com/office/drawing/2014/main" id="{ADCF98CE-929F-88FA-33F9-CA66A541E061}"/>
                  </a:ext>
                </a:extLst>
              </p:cNvPr>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3" name="Rectangle 86">
                <a:extLst>
                  <a:ext uri="{FF2B5EF4-FFF2-40B4-BE49-F238E27FC236}">
                    <a16:creationId xmlns:a16="http://schemas.microsoft.com/office/drawing/2014/main" id="{F24E5AFC-298B-1579-9187-00D5925F8FB6}"/>
                  </a:ext>
                </a:extLst>
              </p:cNvPr>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4" name="Rectangle 87">
                <a:extLst>
                  <a:ext uri="{FF2B5EF4-FFF2-40B4-BE49-F238E27FC236}">
                    <a16:creationId xmlns:a16="http://schemas.microsoft.com/office/drawing/2014/main" id="{EFB823BA-3FD8-09F6-813C-525D58229B74}"/>
                  </a:ext>
                </a:extLst>
              </p:cNvPr>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5" name="Rectangle 88">
                <a:extLst>
                  <a:ext uri="{FF2B5EF4-FFF2-40B4-BE49-F238E27FC236}">
                    <a16:creationId xmlns:a16="http://schemas.microsoft.com/office/drawing/2014/main" id="{FB67E5E5-48FC-D874-2FB1-37B28AB8F55A}"/>
                  </a:ext>
                </a:extLst>
              </p:cNvPr>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6" name="Rectangle 89">
                <a:extLst>
                  <a:ext uri="{FF2B5EF4-FFF2-40B4-BE49-F238E27FC236}">
                    <a16:creationId xmlns:a16="http://schemas.microsoft.com/office/drawing/2014/main" id="{86944E16-BAA7-8818-1D4D-8D019CF9844C}"/>
                  </a:ext>
                </a:extLst>
              </p:cNvPr>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7" name="Rectangle 90">
                <a:extLst>
                  <a:ext uri="{FF2B5EF4-FFF2-40B4-BE49-F238E27FC236}">
                    <a16:creationId xmlns:a16="http://schemas.microsoft.com/office/drawing/2014/main" id="{4BAD1C4D-4487-38B2-8D97-0E36C1283E97}"/>
                  </a:ext>
                </a:extLst>
              </p:cNvPr>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8" name="Rectangle 91">
                <a:extLst>
                  <a:ext uri="{FF2B5EF4-FFF2-40B4-BE49-F238E27FC236}">
                    <a16:creationId xmlns:a16="http://schemas.microsoft.com/office/drawing/2014/main" id="{69F006FC-EF0F-3513-6269-0DD3DA5387B4}"/>
                  </a:ext>
                </a:extLst>
              </p:cNvPr>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79" name="Rectangle 92">
                <a:extLst>
                  <a:ext uri="{FF2B5EF4-FFF2-40B4-BE49-F238E27FC236}">
                    <a16:creationId xmlns:a16="http://schemas.microsoft.com/office/drawing/2014/main" id="{774D90B4-2E94-D9C8-7BAA-580FD2383208}"/>
                  </a:ext>
                </a:extLst>
              </p:cNvPr>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0" name="Rectangle 93">
                <a:extLst>
                  <a:ext uri="{FF2B5EF4-FFF2-40B4-BE49-F238E27FC236}">
                    <a16:creationId xmlns:a16="http://schemas.microsoft.com/office/drawing/2014/main" id="{DBAEAF0F-BA49-E78F-6A52-50DB5379240B}"/>
                  </a:ext>
                </a:extLst>
              </p:cNvPr>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1" name="Rectangle 94">
                <a:extLst>
                  <a:ext uri="{FF2B5EF4-FFF2-40B4-BE49-F238E27FC236}">
                    <a16:creationId xmlns:a16="http://schemas.microsoft.com/office/drawing/2014/main" id="{39AAA1C3-1F22-6E28-9297-CB10D5A96C2F}"/>
                  </a:ext>
                </a:extLst>
              </p:cNvPr>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2" name="Rectangle 95">
                <a:extLst>
                  <a:ext uri="{FF2B5EF4-FFF2-40B4-BE49-F238E27FC236}">
                    <a16:creationId xmlns:a16="http://schemas.microsoft.com/office/drawing/2014/main" id="{ED25DA13-E610-5EDB-88CB-83704FB8022B}"/>
                  </a:ext>
                </a:extLst>
              </p:cNvPr>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3" name="Rectangle 96">
                <a:extLst>
                  <a:ext uri="{FF2B5EF4-FFF2-40B4-BE49-F238E27FC236}">
                    <a16:creationId xmlns:a16="http://schemas.microsoft.com/office/drawing/2014/main" id="{2216ED7B-2542-D3DC-5D67-62C2754A032F}"/>
                  </a:ext>
                </a:extLst>
              </p:cNvPr>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4" name="Rectangle 97">
                <a:extLst>
                  <a:ext uri="{FF2B5EF4-FFF2-40B4-BE49-F238E27FC236}">
                    <a16:creationId xmlns:a16="http://schemas.microsoft.com/office/drawing/2014/main" id="{06C51725-A9B8-6A7B-1916-C2ACEF6C31F7}"/>
                  </a:ext>
                </a:extLst>
              </p:cNvPr>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5" name="Rectangle 98">
                <a:extLst>
                  <a:ext uri="{FF2B5EF4-FFF2-40B4-BE49-F238E27FC236}">
                    <a16:creationId xmlns:a16="http://schemas.microsoft.com/office/drawing/2014/main" id="{DE91B6CD-BC50-55AE-858B-643389D86945}"/>
                  </a:ext>
                </a:extLst>
              </p:cNvPr>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6" name="Rectangle 99">
                <a:extLst>
                  <a:ext uri="{FF2B5EF4-FFF2-40B4-BE49-F238E27FC236}">
                    <a16:creationId xmlns:a16="http://schemas.microsoft.com/office/drawing/2014/main" id="{AFD5B522-09E1-CAD4-5ED3-02F276742519}"/>
                  </a:ext>
                </a:extLst>
              </p:cNvPr>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7" name="Rectangle 100">
                <a:extLst>
                  <a:ext uri="{FF2B5EF4-FFF2-40B4-BE49-F238E27FC236}">
                    <a16:creationId xmlns:a16="http://schemas.microsoft.com/office/drawing/2014/main" id="{32E2F69E-9000-FCFB-DEC0-E2364C276489}"/>
                  </a:ext>
                </a:extLst>
              </p:cNvPr>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88" name="Rectangle 101">
                <a:extLst>
                  <a:ext uri="{FF2B5EF4-FFF2-40B4-BE49-F238E27FC236}">
                    <a16:creationId xmlns:a16="http://schemas.microsoft.com/office/drawing/2014/main" id="{51FF9B3C-2191-0C64-D229-CB342123D8C4}"/>
                  </a:ext>
                </a:extLst>
              </p:cNvPr>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1" name="Rectangle 102">
                <a:extLst>
                  <a:ext uri="{FF2B5EF4-FFF2-40B4-BE49-F238E27FC236}">
                    <a16:creationId xmlns:a16="http://schemas.microsoft.com/office/drawing/2014/main" id="{C1A0B39D-E306-619A-CA2D-C7A4D4DF253C}"/>
                  </a:ext>
                </a:extLst>
              </p:cNvPr>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2" name="Rectangle 103">
                <a:extLst>
                  <a:ext uri="{FF2B5EF4-FFF2-40B4-BE49-F238E27FC236}">
                    <a16:creationId xmlns:a16="http://schemas.microsoft.com/office/drawing/2014/main" id="{2A3A9E5C-7C64-637C-2E13-1F10D7CD9F69}"/>
                  </a:ext>
                </a:extLst>
              </p:cNvPr>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3" name="Rectangle 104">
                <a:extLst>
                  <a:ext uri="{FF2B5EF4-FFF2-40B4-BE49-F238E27FC236}">
                    <a16:creationId xmlns:a16="http://schemas.microsoft.com/office/drawing/2014/main" id="{4DF48956-2BF2-F75A-6B2D-F293DF0A3A35}"/>
                  </a:ext>
                </a:extLst>
              </p:cNvPr>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4" name="Rectangle 105">
                <a:extLst>
                  <a:ext uri="{FF2B5EF4-FFF2-40B4-BE49-F238E27FC236}">
                    <a16:creationId xmlns:a16="http://schemas.microsoft.com/office/drawing/2014/main" id="{D0BE032F-486B-393D-B51B-F2530E66B4DC}"/>
                  </a:ext>
                </a:extLst>
              </p:cNvPr>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5" name="Rectangle 106">
                <a:extLst>
                  <a:ext uri="{FF2B5EF4-FFF2-40B4-BE49-F238E27FC236}">
                    <a16:creationId xmlns:a16="http://schemas.microsoft.com/office/drawing/2014/main" id="{5E5E5937-9CFA-8F10-9770-68C816B4F75A}"/>
                  </a:ext>
                </a:extLst>
              </p:cNvPr>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6" name="Rectangle 107">
                <a:extLst>
                  <a:ext uri="{FF2B5EF4-FFF2-40B4-BE49-F238E27FC236}">
                    <a16:creationId xmlns:a16="http://schemas.microsoft.com/office/drawing/2014/main" id="{F8F72F20-E89A-16DA-71EC-AFCE9A963D41}"/>
                  </a:ext>
                </a:extLst>
              </p:cNvPr>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7" name="Rectangle 108">
                <a:extLst>
                  <a:ext uri="{FF2B5EF4-FFF2-40B4-BE49-F238E27FC236}">
                    <a16:creationId xmlns:a16="http://schemas.microsoft.com/office/drawing/2014/main" id="{33BFA600-863E-3F9A-50FD-96A23C6C38E5}"/>
                  </a:ext>
                </a:extLst>
              </p:cNvPr>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8" name="Rectangle 109">
                <a:extLst>
                  <a:ext uri="{FF2B5EF4-FFF2-40B4-BE49-F238E27FC236}">
                    <a16:creationId xmlns:a16="http://schemas.microsoft.com/office/drawing/2014/main" id="{B01CBC65-5FB8-5D2E-E4E7-13422413AF23}"/>
                  </a:ext>
                </a:extLst>
              </p:cNvPr>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499" name="Rectangle 110">
                <a:extLst>
                  <a:ext uri="{FF2B5EF4-FFF2-40B4-BE49-F238E27FC236}">
                    <a16:creationId xmlns:a16="http://schemas.microsoft.com/office/drawing/2014/main" id="{8104431A-45D0-5BFF-F02C-C66199BDBC46}"/>
                  </a:ext>
                </a:extLst>
              </p:cNvPr>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0" name="Rectangle 111">
                <a:extLst>
                  <a:ext uri="{FF2B5EF4-FFF2-40B4-BE49-F238E27FC236}">
                    <a16:creationId xmlns:a16="http://schemas.microsoft.com/office/drawing/2014/main" id="{69629299-8A31-BE45-256A-7D8065AF1F9D}"/>
                  </a:ext>
                </a:extLst>
              </p:cNvPr>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1" name="Rectangle 112">
                <a:extLst>
                  <a:ext uri="{FF2B5EF4-FFF2-40B4-BE49-F238E27FC236}">
                    <a16:creationId xmlns:a16="http://schemas.microsoft.com/office/drawing/2014/main" id="{3A2F5BC5-68F4-306A-B574-D0E459F1B42C}"/>
                  </a:ext>
                </a:extLst>
              </p:cNvPr>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2" name="Rectangle 113">
                <a:extLst>
                  <a:ext uri="{FF2B5EF4-FFF2-40B4-BE49-F238E27FC236}">
                    <a16:creationId xmlns:a16="http://schemas.microsoft.com/office/drawing/2014/main" id="{6F893328-6528-6E8C-3BA9-FDBC0E44EECE}"/>
                  </a:ext>
                </a:extLst>
              </p:cNvPr>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3" name="Rectangle 114">
                <a:extLst>
                  <a:ext uri="{FF2B5EF4-FFF2-40B4-BE49-F238E27FC236}">
                    <a16:creationId xmlns:a16="http://schemas.microsoft.com/office/drawing/2014/main" id="{080F5B15-6913-0290-2C3F-1AA634030639}"/>
                  </a:ext>
                </a:extLst>
              </p:cNvPr>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4" name="Rectangle 115">
                <a:extLst>
                  <a:ext uri="{FF2B5EF4-FFF2-40B4-BE49-F238E27FC236}">
                    <a16:creationId xmlns:a16="http://schemas.microsoft.com/office/drawing/2014/main" id="{554DACFB-B7C7-7545-0C5F-62945273F591}"/>
                  </a:ext>
                </a:extLst>
              </p:cNvPr>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5" name="Rectangle 116">
                <a:extLst>
                  <a:ext uri="{FF2B5EF4-FFF2-40B4-BE49-F238E27FC236}">
                    <a16:creationId xmlns:a16="http://schemas.microsoft.com/office/drawing/2014/main" id="{8DCC3CD3-FC8C-4877-EE19-DAF492848F5D}"/>
                  </a:ext>
                </a:extLst>
              </p:cNvPr>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6" name="Rectangle 117">
                <a:extLst>
                  <a:ext uri="{FF2B5EF4-FFF2-40B4-BE49-F238E27FC236}">
                    <a16:creationId xmlns:a16="http://schemas.microsoft.com/office/drawing/2014/main" id="{96BD5CA1-822D-A6B8-E5C8-EC7F1F0917C2}"/>
                  </a:ext>
                </a:extLst>
              </p:cNvPr>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7" name="Rectangle 118">
                <a:extLst>
                  <a:ext uri="{FF2B5EF4-FFF2-40B4-BE49-F238E27FC236}">
                    <a16:creationId xmlns:a16="http://schemas.microsoft.com/office/drawing/2014/main" id="{52533CCA-7235-F5FF-5E89-40CFEC95ED35}"/>
                  </a:ext>
                </a:extLst>
              </p:cNvPr>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8" name="Rectangle 119">
                <a:extLst>
                  <a:ext uri="{FF2B5EF4-FFF2-40B4-BE49-F238E27FC236}">
                    <a16:creationId xmlns:a16="http://schemas.microsoft.com/office/drawing/2014/main" id="{9CA706A3-D23B-2EE2-1B8A-4E3AF4734638}"/>
                  </a:ext>
                </a:extLst>
              </p:cNvPr>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09" name="Rectangle 120">
                <a:extLst>
                  <a:ext uri="{FF2B5EF4-FFF2-40B4-BE49-F238E27FC236}">
                    <a16:creationId xmlns:a16="http://schemas.microsoft.com/office/drawing/2014/main" id="{C580DD58-3F22-12B5-CAD0-A46CC93EFAF0}"/>
                  </a:ext>
                </a:extLst>
              </p:cNvPr>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0" name="Rectangle 121">
                <a:extLst>
                  <a:ext uri="{FF2B5EF4-FFF2-40B4-BE49-F238E27FC236}">
                    <a16:creationId xmlns:a16="http://schemas.microsoft.com/office/drawing/2014/main" id="{BD592E3D-CB49-7FC9-0D38-C6D994261406}"/>
                  </a:ext>
                </a:extLst>
              </p:cNvPr>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1" name="Rectangle 122">
                <a:extLst>
                  <a:ext uri="{FF2B5EF4-FFF2-40B4-BE49-F238E27FC236}">
                    <a16:creationId xmlns:a16="http://schemas.microsoft.com/office/drawing/2014/main" id="{C7CE3F5B-3B81-C07A-A4C6-6723AD1D7A65}"/>
                  </a:ext>
                </a:extLst>
              </p:cNvPr>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2" name="Rectangle 123">
                <a:extLst>
                  <a:ext uri="{FF2B5EF4-FFF2-40B4-BE49-F238E27FC236}">
                    <a16:creationId xmlns:a16="http://schemas.microsoft.com/office/drawing/2014/main" id="{05B8D1FE-22BE-7648-35BE-23205829D075}"/>
                  </a:ext>
                </a:extLst>
              </p:cNvPr>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3" name="Rectangle 124">
                <a:extLst>
                  <a:ext uri="{FF2B5EF4-FFF2-40B4-BE49-F238E27FC236}">
                    <a16:creationId xmlns:a16="http://schemas.microsoft.com/office/drawing/2014/main" id="{A11AAE57-5BA5-A8D8-B137-F48B8F77365C}"/>
                  </a:ext>
                </a:extLst>
              </p:cNvPr>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4" name="Rectangle 125">
                <a:extLst>
                  <a:ext uri="{FF2B5EF4-FFF2-40B4-BE49-F238E27FC236}">
                    <a16:creationId xmlns:a16="http://schemas.microsoft.com/office/drawing/2014/main" id="{25392B61-39ED-0CA3-46C0-0E62D764BF7E}"/>
                  </a:ext>
                </a:extLst>
              </p:cNvPr>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5" name="Rectangle 126">
                <a:extLst>
                  <a:ext uri="{FF2B5EF4-FFF2-40B4-BE49-F238E27FC236}">
                    <a16:creationId xmlns:a16="http://schemas.microsoft.com/office/drawing/2014/main" id="{12A77A7C-8423-3370-20DC-2250424B8433}"/>
                  </a:ext>
                </a:extLst>
              </p:cNvPr>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6" name="Rectangle 127">
                <a:extLst>
                  <a:ext uri="{FF2B5EF4-FFF2-40B4-BE49-F238E27FC236}">
                    <a16:creationId xmlns:a16="http://schemas.microsoft.com/office/drawing/2014/main" id="{86295759-331B-5B7A-6F0C-408F8485C59C}"/>
                  </a:ext>
                </a:extLst>
              </p:cNvPr>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7" name="Rectangle 128">
                <a:extLst>
                  <a:ext uri="{FF2B5EF4-FFF2-40B4-BE49-F238E27FC236}">
                    <a16:creationId xmlns:a16="http://schemas.microsoft.com/office/drawing/2014/main" id="{E7A5CE92-A3E3-51ED-780C-3FA89F15D1AF}"/>
                  </a:ext>
                </a:extLst>
              </p:cNvPr>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8" name="Rectangle 129">
                <a:extLst>
                  <a:ext uri="{FF2B5EF4-FFF2-40B4-BE49-F238E27FC236}">
                    <a16:creationId xmlns:a16="http://schemas.microsoft.com/office/drawing/2014/main" id="{C6727AE0-FC22-1A4F-E030-14D31849742F}"/>
                  </a:ext>
                </a:extLst>
              </p:cNvPr>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19" name="Rectangle 130">
                <a:extLst>
                  <a:ext uri="{FF2B5EF4-FFF2-40B4-BE49-F238E27FC236}">
                    <a16:creationId xmlns:a16="http://schemas.microsoft.com/office/drawing/2014/main" id="{EC499591-C92D-7C61-0A0C-C64063AD05A6}"/>
                  </a:ext>
                </a:extLst>
              </p:cNvPr>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0" name="Rectangle 131">
                <a:extLst>
                  <a:ext uri="{FF2B5EF4-FFF2-40B4-BE49-F238E27FC236}">
                    <a16:creationId xmlns:a16="http://schemas.microsoft.com/office/drawing/2014/main" id="{C5EABAD6-C7F2-6BDA-BB62-E68A49CC2091}"/>
                  </a:ext>
                </a:extLst>
              </p:cNvPr>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1" name="Rectangle 132">
                <a:extLst>
                  <a:ext uri="{FF2B5EF4-FFF2-40B4-BE49-F238E27FC236}">
                    <a16:creationId xmlns:a16="http://schemas.microsoft.com/office/drawing/2014/main" id="{349B7C36-0578-C7CF-16CE-6D384633D291}"/>
                  </a:ext>
                </a:extLst>
              </p:cNvPr>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2" name="Rectangle 133">
                <a:extLst>
                  <a:ext uri="{FF2B5EF4-FFF2-40B4-BE49-F238E27FC236}">
                    <a16:creationId xmlns:a16="http://schemas.microsoft.com/office/drawing/2014/main" id="{80C6FFB5-A100-4502-2DED-5C0CE512EE0F}"/>
                  </a:ext>
                </a:extLst>
              </p:cNvPr>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3" name="Rectangle 134">
                <a:extLst>
                  <a:ext uri="{FF2B5EF4-FFF2-40B4-BE49-F238E27FC236}">
                    <a16:creationId xmlns:a16="http://schemas.microsoft.com/office/drawing/2014/main" id="{B0E5E6AA-996D-9F89-BB59-BF0085EB6F17}"/>
                  </a:ext>
                </a:extLst>
              </p:cNvPr>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4" name="Rectangle 135">
                <a:extLst>
                  <a:ext uri="{FF2B5EF4-FFF2-40B4-BE49-F238E27FC236}">
                    <a16:creationId xmlns:a16="http://schemas.microsoft.com/office/drawing/2014/main" id="{5561B7F4-26E7-1FE1-DEDE-348903A66292}"/>
                  </a:ext>
                </a:extLst>
              </p:cNvPr>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5" name="Rectangle 136">
                <a:extLst>
                  <a:ext uri="{FF2B5EF4-FFF2-40B4-BE49-F238E27FC236}">
                    <a16:creationId xmlns:a16="http://schemas.microsoft.com/office/drawing/2014/main" id="{E46D7C17-862E-53D7-591F-D17FBA3FA796}"/>
                  </a:ext>
                </a:extLst>
              </p:cNvPr>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6" name="Rectangle 137">
                <a:extLst>
                  <a:ext uri="{FF2B5EF4-FFF2-40B4-BE49-F238E27FC236}">
                    <a16:creationId xmlns:a16="http://schemas.microsoft.com/office/drawing/2014/main" id="{7EEAADD7-ED0D-B058-BF48-AA18B606E8A1}"/>
                  </a:ext>
                </a:extLst>
              </p:cNvPr>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27" name="Freeform 138">
                <a:extLst>
                  <a:ext uri="{FF2B5EF4-FFF2-40B4-BE49-F238E27FC236}">
                    <a16:creationId xmlns:a16="http://schemas.microsoft.com/office/drawing/2014/main" id="{122831B8-D64A-D26C-A086-26A2A606CAA7}"/>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28" name="Freeform 139">
                <a:extLst>
                  <a:ext uri="{FF2B5EF4-FFF2-40B4-BE49-F238E27FC236}">
                    <a16:creationId xmlns:a16="http://schemas.microsoft.com/office/drawing/2014/main" id="{CB16F993-73F8-BDCE-F392-4C84510C5CA9}"/>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29" name="Freeform 140">
                <a:extLst>
                  <a:ext uri="{FF2B5EF4-FFF2-40B4-BE49-F238E27FC236}">
                    <a16:creationId xmlns:a16="http://schemas.microsoft.com/office/drawing/2014/main" id="{E476E8EE-4B8D-29FE-0FB9-959AAA651EC8}"/>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0" name="Freeform 141">
                <a:extLst>
                  <a:ext uri="{FF2B5EF4-FFF2-40B4-BE49-F238E27FC236}">
                    <a16:creationId xmlns:a16="http://schemas.microsoft.com/office/drawing/2014/main" id="{FB8BC4BD-A362-B628-4E36-414BA2E9BAD5}"/>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1" name="Freeform 142">
                <a:extLst>
                  <a:ext uri="{FF2B5EF4-FFF2-40B4-BE49-F238E27FC236}">
                    <a16:creationId xmlns:a16="http://schemas.microsoft.com/office/drawing/2014/main" id="{B8263DE9-6C23-D592-7F30-676256F689FF}"/>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2" name="Freeform 143">
                <a:extLst>
                  <a:ext uri="{FF2B5EF4-FFF2-40B4-BE49-F238E27FC236}">
                    <a16:creationId xmlns:a16="http://schemas.microsoft.com/office/drawing/2014/main" id="{2FD724BA-22AD-4A20-DD0A-4DC70E8FCF30}"/>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3" name="Freeform 144">
                <a:extLst>
                  <a:ext uri="{FF2B5EF4-FFF2-40B4-BE49-F238E27FC236}">
                    <a16:creationId xmlns:a16="http://schemas.microsoft.com/office/drawing/2014/main" id="{04252CBD-DA6A-734A-A011-76C1DE5D391D}"/>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4" name="Freeform 145">
                <a:extLst>
                  <a:ext uri="{FF2B5EF4-FFF2-40B4-BE49-F238E27FC236}">
                    <a16:creationId xmlns:a16="http://schemas.microsoft.com/office/drawing/2014/main" id="{ADE5E6E3-B311-6CCB-F85F-4E43A5F15D07}"/>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5" name="Freeform 146">
                <a:extLst>
                  <a:ext uri="{FF2B5EF4-FFF2-40B4-BE49-F238E27FC236}">
                    <a16:creationId xmlns:a16="http://schemas.microsoft.com/office/drawing/2014/main" id="{132A080F-90D5-F1BA-8687-944B2D71CEB9}"/>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6" name="Rectangle 147">
                <a:extLst>
                  <a:ext uri="{FF2B5EF4-FFF2-40B4-BE49-F238E27FC236}">
                    <a16:creationId xmlns:a16="http://schemas.microsoft.com/office/drawing/2014/main" id="{8BC88B87-CB38-5A4E-6E9A-294ED790DE00}"/>
                  </a:ext>
                </a:extLst>
              </p:cNvPr>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37" name="Rectangle 148">
                <a:extLst>
                  <a:ext uri="{FF2B5EF4-FFF2-40B4-BE49-F238E27FC236}">
                    <a16:creationId xmlns:a16="http://schemas.microsoft.com/office/drawing/2014/main" id="{719CB97D-7ECD-9023-E036-16891F0F1A5C}"/>
                  </a:ext>
                </a:extLst>
              </p:cNvPr>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98538" name="Freeform 149">
                <a:extLst>
                  <a:ext uri="{FF2B5EF4-FFF2-40B4-BE49-F238E27FC236}">
                    <a16:creationId xmlns:a16="http://schemas.microsoft.com/office/drawing/2014/main" id="{47A17292-6DC7-9AC9-DD6C-7CCD3253456B}"/>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39" name="Freeform 150">
                <a:extLst>
                  <a:ext uri="{FF2B5EF4-FFF2-40B4-BE49-F238E27FC236}">
                    <a16:creationId xmlns:a16="http://schemas.microsoft.com/office/drawing/2014/main" id="{A0B3DE79-0358-1696-F393-F5C3852E35F4}"/>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540" name="Freeform 151">
                <a:extLst>
                  <a:ext uri="{FF2B5EF4-FFF2-40B4-BE49-F238E27FC236}">
                    <a16:creationId xmlns:a16="http://schemas.microsoft.com/office/drawing/2014/main" id="{DA36D543-F92A-E53C-11AB-A259EF13A95A}"/>
                  </a:ext>
                </a:extLst>
              </p:cNvPr>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05" charset="0"/>
                  <a:ea typeface="+mn-ea"/>
                </a:endParaRPr>
              </a:p>
            </p:txBody>
          </p:sp>
          <p:sp>
            <p:nvSpPr>
              <p:cNvPr id="398541" name="Oval 152">
                <a:extLst>
                  <a:ext uri="{FF2B5EF4-FFF2-40B4-BE49-F238E27FC236}">
                    <a16:creationId xmlns:a16="http://schemas.microsoft.com/office/drawing/2014/main" id="{07D331DD-C604-6C4B-549C-8D1268B25535}"/>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BONES" pitchFamily="-105" charset="0"/>
                  <a:ea typeface="+mn-ea"/>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398555" name="Rectangle 155">
            <a:extLst>
              <a:ext uri="{FF2B5EF4-FFF2-40B4-BE49-F238E27FC236}">
                <a16:creationId xmlns:a16="http://schemas.microsoft.com/office/drawing/2014/main" id="{0B115EB1-11E6-A9BB-2C64-27F7395DC425}"/>
              </a:ext>
            </a:extLst>
          </p:cNvPr>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ea typeface="ＭＳ Ｐゴシック" pitchFamily="34" charset="-128"/>
              </a:defRPr>
            </a:lvl1pPr>
          </a:lstStyle>
          <a:p>
            <a:pPr>
              <a:defRPr/>
            </a:pPr>
            <a:endParaRPr lang="en-US"/>
          </a:p>
        </p:txBody>
      </p:sp>
      <p:sp>
        <p:nvSpPr>
          <p:cNvPr id="398556" name="Rectangle 156">
            <a:extLst>
              <a:ext uri="{FF2B5EF4-FFF2-40B4-BE49-F238E27FC236}">
                <a16:creationId xmlns:a16="http://schemas.microsoft.com/office/drawing/2014/main" id="{5D2AF2E5-3B11-2A84-3B9E-086639C5DB22}"/>
              </a:ext>
            </a:extLst>
          </p:cNvPr>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ea typeface="ＭＳ Ｐゴシック" pitchFamily="34" charset="-128"/>
              </a:defRPr>
            </a:lvl1pPr>
          </a:lstStyle>
          <a:p>
            <a:pPr>
              <a:defRPr/>
            </a:pPr>
            <a:endParaRPr lang="en-US"/>
          </a:p>
        </p:txBody>
      </p:sp>
      <p:sp>
        <p:nvSpPr>
          <p:cNvPr id="398557" name="Rectangle 157">
            <a:extLst>
              <a:ext uri="{FF2B5EF4-FFF2-40B4-BE49-F238E27FC236}">
                <a16:creationId xmlns:a16="http://schemas.microsoft.com/office/drawing/2014/main" id="{99B067C2-0E8F-4C86-FC30-FFCD1AFB925D}"/>
              </a:ext>
            </a:extLst>
          </p:cNvPr>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anose="020B0604030504040204" pitchFamily="34" charset="0"/>
              </a:defRPr>
            </a:lvl1pPr>
          </a:lstStyle>
          <a:p>
            <a:fld id="{526DEFFA-0A52-2E40-AF8A-F0303D98A625}" type="slidenum">
              <a:rPr lang="en-US" altLang="en-US"/>
              <a:pPr/>
              <a:t>‹#›</a:t>
            </a:fld>
            <a:endParaRPr lang="en-US" altLang="en-US"/>
          </a:p>
        </p:txBody>
      </p:sp>
    </p:spTree>
    <p:extLst>
      <p:ext uri="{BB962C8B-B14F-4D97-AF65-F5344CB8AC3E}">
        <p14:creationId xmlns:p14="http://schemas.microsoft.com/office/powerpoint/2010/main" val="3905198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090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E265C76B-53FC-DDF1-E010-B8B16D763797}"/>
              </a:ext>
            </a:extLst>
          </p:cNvPr>
          <p:cNvSpPr>
            <a:spLocks noGrp="1" noChangeArrowheads="1"/>
          </p:cNvSpPr>
          <p:nvPr>
            <p:ph type="dt" sz="half" idx="10"/>
          </p:nvPr>
        </p:nvSpPr>
        <p:spPr/>
        <p:txBody>
          <a:bodyPr/>
          <a:lstStyle>
            <a:lvl1pPr eaLnBrk="0" hangingPunct="0">
              <a:defRPr>
                <a:ea typeface="ＭＳ Ｐゴシック" pitchFamily="34" charset="-128"/>
              </a:defRPr>
            </a:lvl1pPr>
          </a:lstStyle>
          <a:p>
            <a:pPr>
              <a:defRPr/>
            </a:pPr>
            <a:endParaRPr lang="en-US"/>
          </a:p>
        </p:txBody>
      </p:sp>
      <p:sp>
        <p:nvSpPr>
          <p:cNvPr id="5" name="Rectangle 1029">
            <a:extLst>
              <a:ext uri="{FF2B5EF4-FFF2-40B4-BE49-F238E27FC236}">
                <a16:creationId xmlns:a16="http://schemas.microsoft.com/office/drawing/2014/main" id="{8CD329C8-0C0A-122C-C0CC-8127328C2F2D}"/>
              </a:ext>
            </a:extLst>
          </p:cNvPr>
          <p:cNvSpPr>
            <a:spLocks noGrp="1" noChangeArrowheads="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6" name="Rectangle 1030">
            <a:extLst>
              <a:ext uri="{FF2B5EF4-FFF2-40B4-BE49-F238E27FC236}">
                <a16:creationId xmlns:a16="http://schemas.microsoft.com/office/drawing/2014/main" id="{A110D28C-92E9-9359-46DD-ED25A62704D8}"/>
              </a:ext>
            </a:extLst>
          </p:cNvPr>
          <p:cNvSpPr>
            <a:spLocks noGrp="1" noChangeArrowheads="1"/>
          </p:cNvSpPr>
          <p:nvPr>
            <p:ph type="sldNum" sz="quarter" idx="12"/>
          </p:nvPr>
        </p:nvSpPr>
        <p:spPr/>
        <p:txBody>
          <a:bodyPr/>
          <a:lstStyle>
            <a:lvl1pPr eaLnBrk="0" hangingPunct="0">
              <a:defRPr/>
            </a:lvl1pPr>
          </a:lstStyle>
          <a:p>
            <a:fld id="{D79FE850-35B7-6747-907D-32764836EE75}" type="slidenum">
              <a:rPr lang="en-US" altLang="en-US"/>
              <a:pPr/>
              <a:t>‹#›</a:t>
            </a:fld>
            <a:endParaRPr lang="en-US" altLang="en-US"/>
          </a:p>
        </p:txBody>
      </p:sp>
    </p:spTree>
    <p:extLst>
      <p:ext uri="{BB962C8B-B14F-4D97-AF65-F5344CB8AC3E}">
        <p14:creationId xmlns:p14="http://schemas.microsoft.com/office/powerpoint/2010/main" val="176829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A33FBEDB-41E4-A87A-3DF6-E21699883837}"/>
              </a:ext>
            </a:extLst>
          </p:cNvPr>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7">
            <a:extLst>
              <a:ext uri="{FF2B5EF4-FFF2-40B4-BE49-F238E27FC236}">
                <a16:creationId xmlns:a16="http://schemas.microsoft.com/office/drawing/2014/main" id="{C8909A04-E65D-937F-F5F6-0D6A1246B386}"/>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8">
            <a:extLst>
              <a:ext uri="{FF2B5EF4-FFF2-40B4-BE49-F238E27FC236}">
                <a16:creationId xmlns:a16="http://schemas.microsoft.com/office/drawing/2014/main" id="{058DAD02-BA04-AEE8-8E19-2FD8AEB13A34}"/>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49E979C-D1FE-AA4B-B3D4-2FF1074280B2}" type="slidenum">
              <a:rPr lang="en-US" altLang="en-US"/>
              <a:pPr/>
              <a:t>‹#›</a:t>
            </a:fld>
            <a:endParaRPr lang="en-US" altLang="en-US"/>
          </a:p>
        </p:txBody>
      </p:sp>
    </p:spTree>
    <p:extLst>
      <p:ext uri="{BB962C8B-B14F-4D97-AF65-F5344CB8AC3E}">
        <p14:creationId xmlns:p14="http://schemas.microsoft.com/office/powerpoint/2010/main" val="3645446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95571CFE-4C19-49EC-217F-6C1D8F56CB65}"/>
              </a:ext>
            </a:extLst>
          </p:cNvPr>
          <p:cNvSpPr>
            <a:spLocks noGrp="1" noChangeArrowheads="1"/>
          </p:cNvSpPr>
          <p:nvPr>
            <p:ph type="dt" sz="half" idx="10"/>
          </p:nvPr>
        </p:nvSpPr>
        <p:spPr/>
        <p:txBody>
          <a:bodyPr/>
          <a:lstStyle>
            <a:lvl1pPr eaLnBrk="0" hangingPunct="0">
              <a:defRPr>
                <a:ea typeface="ＭＳ Ｐゴシック" pitchFamily="34" charset="-128"/>
              </a:defRPr>
            </a:lvl1pPr>
          </a:lstStyle>
          <a:p>
            <a:pPr>
              <a:defRPr/>
            </a:pPr>
            <a:endParaRPr lang="en-US"/>
          </a:p>
        </p:txBody>
      </p:sp>
      <p:sp>
        <p:nvSpPr>
          <p:cNvPr id="5" name="Rectangle 7">
            <a:extLst>
              <a:ext uri="{FF2B5EF4-FFF2-40B4-BE49-F238E27FC236}">
                <a16:creationId xmlns:a16="http://schemas.microsoft.com/office/drawing/2014/main" id="{EE1918A5-7175-AB8C-BD58-F633D5BF6546}"/>
              </a:ext>
            </a:extLst>
          </p:cNvPr>
          <p:cNvSpPr>
            <a:spLocks noGrp="1" noChangeArrowheads="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6" name="Rectangle 8">
            <a:extLst>
              <a:ext uri="{FF2B5EF4-FFF2-40B4-BE49-F238E27FC236}">
                <a16:creationId xmlns:a16="http://schemas.microsoft.com/office/drawing/2014/main" id="{70C174DC-5627-BBA1-2E8B-A29A1B0BA938}"/>
              </a:ext>
            </a:extLst>
          </p:cNvPr>
          <p:cNvSpPr>
            <a:spLocks noGrp="1" noChangeArrowheads="1"/>
          </p:cNvSpPr>
          <p:nvPr>
            <p:ph type="sldNum" sz="quarter" idx="12"/>
          </p:nvPr>
        </p:nvSpPr>
        <p:spPr/>
        <p:txBody>
          <a:bodyPr/>
          <a:lstStyle>
            <a:lvl1pPr eaLnBrk="0" hangingPunct="0">
              <a:defRPr/>
            </a:lvl1pPr>
          </a:lstStyle>
          <a:p>
            <a:fld id="{A2C5381C-BB35-7141-A93F-03725952B827}" type="slidenum">
              <a:rPr lang="en-US" altLang="en-US"/>
              <a:pPr/>
              <a:t>‹#›</a:t>
            </a:fld>
            <a:endParaRPr lang="en-US" altLang="en-US"/>
          </a:p>
        </p:txBody>
      </p:sp>
    </p:spTree>
    <p:extLst>
      <p:ext uri="{BB962C8B-B14F-4D97-AF65-F5344CB8AC3E}">
        <p14:creationId xmlns:p14="http://schemas.microsoft.com/office/powerpoint/2010/main" val="2674548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a:extLst>
              <a:ext uri="{FF2B5EF4-FFF2-40B4-BE49-F238E27FC236}">
                <a16:creationId xmlns:a16="http://schemas.microsoft.com/office/drawing/2014/main" id="{4FA86387-1F2A-0C86-E152-5E7DBBFF599F}"/>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45">
            <a:extLst>
              <a:ext uri="{FF2B5EF4-FFF2-40B4-BE49-F238E27FC236}">
                <a16:creationId xmlns:a16="http://schemas.microsoft.com/office/drawing/2014/main" id="{FF40FF70-7C08-75B7-D4D5-FFBA3A3A2C2D}"/>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46">
            <a:extLst>
              <a:ext uri="{FF2B5EF4-FFF2-40B4-BE49-F238E27FC236}">
                <a16:creationId xmlns:a16="http://schemas.microsoft.com/office/drawing/2014/main" id="{415F5FB3-145F-80B4-9BFE-215318181D18}"/>
              </a:ext>
            </a:extLst>
          </p:cNvPr>
          <p:cNvSpPr>
            <a:spLocks noGrp="1" noChangeArrowheads="1"/>
          </p:cNvSpPr>
          <p:nvPr>
            <p:ph type="sldNum" sz="quarter" idx="12"/>
          </p:nvPr>
        </p:nvSpPr>
        <p:spPr/>
        <p:txBody>
          <a:bodyPr/>
          <a:lstStyle>
            <a:lvl1pPr>
              <a:defRPr/>
            </a:lvl1pPr>
          </a:lstStyle>
          <a:p>
            <a:fld id="{C9488EFE-2295-4545-999D-F95C676B1DF7}" type="slidenum">
              <a:rPr lang="en-US" altLang="en-US"/>
              <a:pPr/>
              <a:t>‹#›</a:t>
            </a:fld>
            <a:endParaRPr lang="en-US" altLang="en-US"/>
          </a:p>
        </p:txBody>
      </p:sp>
    </p:spTree>
    <p:extLst>
      <p:ext uri="{BB962C8B-B14F-4D97-AF65-F5344CB8AC3E}">
        <p14:creationId xmlns:p14="http://schemas.microsoft.com/office/powerpoint/2010/main" val="1979298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820437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869B6382-A8AC-0D40-93C9-CF8670248AC0}"/>
              </a:ext>
            </a:extLst>
          </p:cNvPr>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7">
            <a:extLst>
              <a:ext uri="{FF2B5EF4-FFF2-40B4-BE49-F238E27FC236}">
                <a16:creationId xmlns:a16="http://schemas.microsoft.com/office/drawing/2014/main" id="{609E4C07-0D18-5191-D82C-3E8EE608225C}"/>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Rectangle 8">
            <a:extLst>
              <a:ext uri="{FF2B5EF4-FFF2-40B4-BE49-F238E27FC236}">
                <a16:creationId xmlns:a16="http://schemas.microsoft.com/office/drawing/2014/main" id="{5637476C-C925-213C-9ED4-68DA7E488084}"/>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0F0658-B0CE-7349-9ADF-59FC95B7AB14}" type="slidenum">
              <a:rPr lang="en-US" altLang="en-US"/>
              <a:pPr/>
              <a:t>‹#›</a:t>
            </a:fld>
            <a:endParaRPr lang="en-US" altLang="en-US"/>
          </a:p>
        </p:txBody>
      </p:sp>
    </p:spTree>
    <p:extLst>
      <p:ext uri="{BB962C8B-B14F-4D97-AF65-F5344CB8AC3E}">
        <p14:creationId xmlns:p14="http://schemas.microsoft.com/office/powerpoint/2010/main" val="4248437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4914491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2833385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936484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390401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5905499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3419731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120738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482050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36897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626906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F96FDD0-7CBA-A78C-06E3-8007BE1C08E2}"/>
              </a:ext>
            </a:extLst>
          </p:cNvPr>
          <p:cNvGrpSpPr>
            <a:grpSpLocks/>
          </p:cNvGrpSpPr>
          <p:nvPr/>
        </p:nvGrpSpPr>
        <p:grpSpPr bwMode="auto">
          <a:xfrm>
            <a:off x="-1035050" y="1552575"/>
            <a:ext cx="10179050" cy="5305425"/>
            <a:chOff x="-652" y="978"/>
            <a:chExt cx="6412" cy="3342"/>
          </a:xfrm>
        </p:grpSpPr>
        <p:sp>
          <p:nvSpPr>
            <p:cNvPr id="3" name="Freeform 3">
              <a:extLst>
                <a:ext uri="{FF2B5EF4-FFF2-40B4-BE49-F238E27FC236}">
                  <a16:creationId xmlns:a16="http://schemas.microsoft.com/office/drawing/2014/main" id="{503BCC20-D801-2282-ACFF-6A3DF450A245}"/>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n-ea"/>
              </a:endParaRPr>
            </a:p>
          </p:txBody>
        </p:sp>
        <p:sp>
          <p:nvSpPr>
            <p:cNvPr id="4" name="Arc 4">
              <a:extLst>
                <a:ext uri="{FF2B5EF4-FFF2-40B4-BE49-F238E27FC236}">
                  <a16:creationId xmlns:a16="http://schemas.microsoft.com/office/drawing/2014/main" id="{310AAC17-946C-5146-F096-40889E541E0C}"/>
                </a:ext>
              </a:extLst>
            </p:cNvPr>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5" name="Rectangle 7">
            <a:extLst>
              <a:ext uri="{FF2B5EF4-FFF2-40B4-BE49-F238E27FC236}">
                <a16:creationId xmlns:a16="http://schemas.microsoft.com/office/drawing/2014/main" id="{22C20A2A-AA72-100E-9B9F-16EE72B3954E}"/>
              </a:ext>
            </a:extLst>
          </p:cNvPr>
          <p:cNvSpPr>
            <a:spLocks noGrp="1" noChangeArrowheads="1"/>
          </p:cNvSpPr>
          <p:nvPr>
            <p:ph type="dt" sz="quarter"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Rectangle 8">
            <a:extLst>
              <a:ext uri="{FF2B5EF4-FFF2-40B4-BE49-F238E27FC236}">
                <a16:creationId xmlns:a16="http://schemas.microsoft.com/office/drawing/2014/main" id="{E76AF396-EC62-3CB5-194F-A921E3DD0C37}"/>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7" name="Rectangle 9">
            <a:extLst>
              <a:ext uri="{FF2B5EF4-FFF2-40B4-BE49-F238E27FC236}">
                <a16:creationId xmlns:a16="http://schemas.microsoft.com/office/drawing/2014/main" id="{6D8B7E08-5F9E-C71F-453D-9D8617DE9C2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E18DA2B8-E195-EC4F-ABC8-3A09C7DBE7E5}" type="slidenum">
              <a:rPr lang="en-US" altLang="en-US"/>
              <a:pPr/>
              <a:t>‹#›</a:t>
            </a:fld>
            <a:endParaRPr lang="en-US" altLang="en-US"/>
          </a:p>
        </p:txBody>
      </p:sp>
    </p:spTree>
    <p:extLst>
      <p:ext uri="{BB962C8B-B14F-4D97-AF65-F5344CB8AC3E}">
        <p14:creationId xmlns:p14="http://schemas.microsoft.com/office/powerpoint/2010/main" val="20365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0D198D13-6B05-F4CC-73B5-9EFB68C5C4F8}"/>
              </a:ext>
            </a:extLst>
          </p:cNvPr>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7">
            <a:extLst>
              <a:ext uri="{FF2B5EF4-FFF2-40B4-BE49-F238E27FC236}">
                <a16:creationId xmlns:a16="http://schemas.microsoft.com/office/drawing/2014/main" id="{96C6DD2D-6A20-A933-F0E9-831D02EA86D2}"/>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8">
            <a:extLst>
              <a:ext uri="{FF2B5EF4-FFF2-40B4-BE49-F238E27FC236}">
                <a16:creationId xmlns:a16="http://schemas.microsoft.com/office/drawing/2014/main" id="{9C146153-8D16-F6C0-4D5D-927BD90E1123}"/>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AF434E-96EA-7547-8F21-5D2EA972C52A}" type="slidenum">
              <a:rPr lang="en-US" altLang="en-US"/>
              <a:pPr/>
              <a:t>‹#›</a:t>
            </a:fld>
            <a:endParaRPr lang="en-US" altLang="en-US"/>
          </a:p>
        </p:txBody>
      </p:sp>
    </p:spTree>
    <p:extLst>
      <p:ext uri="{BB962C8B-B14F-4D97-AF65-F5344CB8AC3E}">
        <p14:creationId xmlns:p14="http://schemas.microsoft.com/office/powerpoint/2010/main" val="4409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E605D929-0664-47EA-2760-E9C9B0E3D6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C125E6FB-6885-24B8-77C2-F445A08B8A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A14AAD3B-CCEC-821C-CEA8-425B3C62723F}"/>
              </a:ext>
            </a:extLst>
          </p:cNvPr>
          <p:cNvSpPr>
            <a:spLocks noGrp="1" noChangeArrowheads="1"/>
          </p:cNvSpPr>
          <p:nvPr>
            <p:ph type="sldNum" sz="quarter" idx="12"/>
          </p:nvPr>
        </p:nvSpPr>
        <p:spPr>
          <a:ln/>
        </p:spPr>
        <p:txBody>
          <a:bodyPr/>
          <a:lstStyle>
            <a:lvl1pPr>
              <a:defRPr/>
            </a:lvl1pPr>
          </a:lstStyle>
          <a:p>
            <a:fld id="{BD8B8401-F88D-5341-8215-602A7837A90F}" type="slidenum">
              <a:rPr lang="en-US" altLang="en-US"/>
              <a:pPr/>
              <a:t>‹#›</a:t>
            </a:fld>
            <a:endParaRPr lang="en-US" altLang="en-US"/>
          </a:p>
        </p:txBody>
      </p:sp>
    </p:spTree>
    <p:extLst>
      <p:ext uri="{BB962C8B-B14F-4D97-AF65-F5344CB8AC3E}">
        <p14:creationId xmlns:p14="http://schemas.microsoft.com/office/powerpoint/2010/main" val="357439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C9871B-8829-F9C4-F32D-0C6D5AA3FC6B}"/>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a:extLst>
              <a:ext uri="{FF2B5EF4-FFF2-40B4-BE49-F238E27FC236}">
                <a16:creationId xmlns:a16="http://schemas.microsoft.com/office/drawing/2014/main" id="{810A5079-E436-004C-C799-5867565ACD71}"/>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a:extLst>
              <a:ext uri="{FF2B5EF4-FFF2-40B4-BE49-F238E27FC236}">
                <a16:creationId xmlns:a16="http://schemas.microsoft.com/office/drawing/2014/main" id="{30F01994-A0F5-ECC6-4873-CF0E7E982928}"/>
              </a:ext>
            </a:extLst>
          </p:cNvPr>
          <p:cNvSpPr>
            <a:spLocks noGrp="1" noChangeArrowheads="1"/>
          </p:cNvSpPr>
          <p:nvPr>
            <p:ph type="sldNum" sz="quarter" idx="12"/>
          </p:nvPr>
        </p:nvSpPr>
        <p:spPr/>
        <p:txBody>
          <a:bodyPr/>
          <a:lstStyle>
            <a:lvl1pPr>
              <a:defRPr/>
            </a:lvl1pPr>
          </a:lstStyle>
          <a:p>
            <a:fld id="{4A04FFF4-C4EC-8048-A84E-1C7F3E636CBB}" type="slidenum">
              <a:rPr lang="en-US" altLang="en-US"/>
              <a:pPr/>
              <a:t>‹#›</a:t>
            </a:fld>
            <a:endParaRPr lang="en-US" altLang="en-US"/>
          </a:p>
        </p:txBody>
      </p:sp>
    </p:spTree>
    <p:extLst>
      <p:ext uri="{BB962C8B-B14F-4D97-AF65-F5344CB8AC3E}">
        <p14:creationId xmlns:p14="http://schemas.microsoft.com/office/powerpoint/2010/main" val="1509685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F70FCC0-CC67-C16A-B6DC-A50248BEB38E}"/>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45">
            <a:extLst>
              <a:ext uri="{FF2B5EF4-FFF2-40B4-BE49-F238E27FC236}">
                <a16:creationId xmlns:a16="http://schemas.microsoft.com/office/drawing/2014/main" id="{25EF7A38-E83C-9E21-F016-B141F031681B}"/>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46">
            <a:extLst>
              <a:ext uri="{FF2B5EF4-FFF2-40B4-BE49-F238E27FC236}">
                <a16:creationId xmlns:a16="http://schemas.microsoft.com/office/drawing/2014/main" id="{99CD3341-A334-68C0-5316-9123AEDB82AF}"/>
              </a:ext>
            </a:extLst>
          </p:cNvPr>
          <p:cNvSpPr>
            <a:spLocks noGrp="1" noChangeArrowheads="1"/>
          </p:cNvSpPr>
          <p:nvPr>
            <p:ph type="sldNum" sz="quarter" idx="12"/>
          </p:nvPr>
        </p:nvSpPr>
        <p:spPr/>
        <p:txBody>
          <a:bodyPr/>
          <a:lstStyle>
            <a:lvl1pPr>
              <a:defRPr/>
            </a:lvl1pPr>
          </a:lstStyle>
          <a:p>
            <a:fld id="{07F276F3-2110-5E44-8F58-4F78B624DC16}" type="slidenum">
              <a:rPr lang="en-US" altLang="en-US"/>
              <a:pPr/>
              <a:t>‹#›</a:t>
            </a:fld>
            <a:endParaRPr lang="en-US" altLang="en-US"/>
          </a:p>
        </p:txBody>
      </p:sp>
    </p:spTree>
    <p:extLst>
      <p:ext uri="{BB962C8B-B14F-4D97-AF65-F5344CB8AC3E}">
        <p14:creationId xmlns:p14="http://schemas.microsoft.com/office/powerpoint/2010/main" val="2638663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8B37BC0B-94FE-2108-3480-7F22E5611E0C}"/>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9">
            <a:extLst>
              <a:ext uri="{FF2B5EF4-FFF2-40B4-BE49-F238E27FC236}">
                <a16:creationId xmlns:a16="http://schemas.microsoft.com/office/drawing/2014/main" id="{7C24EBAA-ECBD-B198-E183-39E009EECD44}"/>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10">
            <a:extLst>
              <a:ext uri="{FF2B5EF4-FFF2-40B4-BE49-F238E27FC236}">
                <a16:creationId xmlns:a16="http://schemas.microsoft.com/office/drawing/2014/main" id="{59AA5E87-60FA-F8F0-49E5-71F161090E99}"/>
              </a:ext>
            </a:extLst>
          </p:cNvPr>
          <p:cNvSpPr>
            <a:spLocks noGrp="1" noChangeArrowheads="1"/>
          </p:cNvSpPr>
          <p:nvPr>
            <p:ph type="sldNum" sz="quarter" idx="12"/>
          </p:nvPr>
        </p:nvSpPr>
        <p:spPr/>
        <p:txBody>
          <a:bodyPr/>
          <a:lstStyle>
            <a:lvl1pPr>
              <a:defRPr/>
            </a:lvl1pPr>
          </a:lstStyle>
          <a:p>
            <a:fld id="{37C3F0E2-9430-4B4A-ABA3-053228A5974F}" type="slidenum">
              <a:rPr lang="en-US" altLang="en-US"/>
              <a:pPr/>
              <a:t>‹#›</a:t>
            </a:fld>
            <a:endParaRPr lang="en-US" altLang="en-US"/>
          </a:p>
        </p:txBody>
      </p:sp>
    </p:spTree>
    <p:extLst>
      <p:ext uri="{BB962C8B-B14F-4D97-AF65-F5344CB8AC3E}">
        <p14:creationId xmlns:p14="http://schemas.microsoft.com/office/powerpoint/2010/main" val="109712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393A70C-6CE7-A64C-F0B5-3B65F3223B5C}"/>
              </a:ext>
            </a:extLst>
          </p:cNvPr>
          <p:cNvGrpSpPr>
            <a:grpSpLocks/>
          </p:cNvGrpSpPr>
          <p:nvPr/>
        </p:nvGrpSpPr>
        <p:grpSpPr bwMode="auto">
          <a:xfrm>
            <a:off x="0" y="0"/>
            <a:ext cx="9144000" cy="6856413"/>
            <a:chOff x="0" y="0"/>
            <a:chExt cx="5760" cy="4319"/>
          </a:xfrm>
        </p:grpSpPr>
        <p:sp>
          <p:nvSpPr>
            <p:cNvPr id="3" name="Freeform 3">
              <a:extLst>
                <a:ext uri="{FF2B5EF4-FFF2-40B4-BE49-F238E27FC236}">
                  <a16:creationId xmlns:a16="http://schemas.microsoft.com/office/drawing/2014/main" id="{13A928B5-533C-236F-7290-E1DE749DA7EF}"/>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 name="Freeform 4">
              <a:extLst>
                <a:ext uri="{FF2B5EF4-FFF2-40B4-BE49-F238E27FC236}">
                  <a16:creationId xmlns:a16="http://schemas.microsoft.com/office/drawing/2014/main" id="{7321FEBA-7271-D822-1050-E9FA7CB2B269}"/>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5" name="Freeform 5">
              <a:extLst>
                <a:ext uri="{FF2B5EF4-FFF2-40B4-BE49-F238E27FC236}">
                  <a16:creationId xmlns:a16="http://schemas.microsoft.com/office/drawing/2014/main" id="{544083E8-3AAD-11F2-2D4C-1144AB0C0C8A}"/>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6" name="Freeform 6">
              <a:extLst>
                <a:ext uri="{FF2B5EF4-FFF2-40B4-BE49-F238E27FC236}">
                  <a16:creationId xmlns:a16="http://schemas.microsoft.com/office/drawing/2014/main" id="{2D5D492E-8DE4-54DB-4893-36390619FB74}"/>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2AB80D65-3DB4-DBDB-F185-CD1E35E33CE5}"/>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endParaRPr>
            </a:p>
          </p:txBody>
        </p:sp>
        <p:sp>
          <p:nvSpPr>
            <p:cNvPr id="8" name="Freeform 8">
              <a:extLst>
                <a:ext uri="{FF2B5EF4-FFF2-40B4-BE49-F238E27FC236}">
                  <a16:creationId xmlns:a16="http://schemas.microsoft.com/office/drawing/2014/main" id="{124E8D83-D960-5FEE-6059-A806DA1BAB48}"/>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AD3D742A-ECA5-3E33-5332-7A8BF005294B}"/>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BF613DFB-85B7-6B0A-45B0-E48625BBB7DC}"/>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1" name="Freeform 11">
              <a:extLst>
                <a:ext uri="{FF2B5EF4-FFF2-40B4-BE49-F238E27FC236}">
                  <a16:creationId xmlns:a16="http://schemas.microsoft.com/office/drawing/2014/main" id="{8D044F77-0377-1518-172E-497F97DA8124}"/>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BE557B3A-1EC4-D686-CBC9-0D7FD0B2D65B}"/>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3" name="Freeform 13">
              <a:extLst>
                <a:ext uri="{FF2B5EF4-FFF2-40B4-BE49-F238E27FC236}">
                  <a16:creationId xmlns:a16="http://schemas.microsoft.com/office/drawing/2014/main" id="{A4ADE822-A619-0896-2816-81B437E07FB6}"/>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D52FE35A-9ED5-4291-A483-516742363AA5}"/>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5" name="Freeform 15">
              <a:extLst>
                <a:ext uri="{FF2B5EF4-FFF2-40B4-BE49-F238E27FC236}">
                  <a16:creationId xmlns:a16="http://schemas.microsoft.com/office/drawing/2014/main" id="{446D6149-2FE7-BD0D-E4E9-56E9EACA33AA}"/>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8DD81700-EB53-BC79-1B6B-E14DF11E7844}"/>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7" name="Freeform 17">
              <a:extLst>
                <a:ext uri="{FF2B5EF4-FFF2-40B4-BE49-F238E27FC236}">
                  <a16:creationId xmlns:a16="http://schemas.microsoft.com/office/drawing/2014/main" id="{7D267D47-1D88-5B68-2B25-653C129A838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8" name="Freeform 18">
              <a:extLst>
                <a:ext uri="{FF2B5EF4-FFF2-40B4-BE49-F238E27FC236}">
                  <a16:creationId xmlns:a16="http://schemas.microsoft.com/office/drawing/2014/main" id="{F4385C8B-9FC2-B100-2A0E-BC21034A914B}"/>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9" name="Freeform 19">
              <a:extLst>
                <a:ext uri="{FF2B5EF4-FFF2-40B4-BE49-F238E27FC236}">
                  <a16:creationId xmlns:a16="http://schemas.microsoft.com/office/drawing/2014/main" id="{AA6D392C-D3F7-B538-19E3-FD666AC4E14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AC6317AB-2FBF-4960-460B-FF38A8C5757E}"/>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1" name="Freeform 21">
              <a:extLst>
                <a:ext uri="{FF2B5EF4-FFF2-40B4-BE49-F238E27FC236}">
                  <a16:creationId xmlns:a16="http://schemas.microsoft.com/office/drawing/2014/main" id="{F775699C-3374-B584-95AB-47B6A8DE421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62864259-805C-8E55-BB29-6FE3A60CC768}"/>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3" name="Freeform 23">
              <a:extLst>
                <a:ext uri="{FF2B5EF4-FFF2-40B4-BE49-F238E27FC236}">
                  <a16:creationId xmlns:a16="http://schemas.microsoft.com/office/drawing/2014/main" id="{B60FB865-A9B3-2746-C538-B9AE9626886B}"/>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endParaRPr>
            </a:p>
          </p:txBody>
        </p:sp>
        <p:sp>
          <p:nvSpPr>
            <p:cNvPr id="24" name="Freeform 24">
              <a:extLst>
                <a:ext uri="{FF2B5EF4-FFF2-40B4-BE49-F238E27FC236}">
                  <a16:creationId xmlns:a16="http://schemas.microsoft.com/office/drawing/2014/main" id="{EB926695-D358-9D07-0EB7-284C8D047DE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5" name="Freeform 25">
              <a:extLst>
                <a:ext uri="{FF2B5EF4-FFF2-40B4-BE49-F238E27FC236}">
                  <a16:creationId xmlns:a16="http://schemas.microsoft.com/office/drawing/2014/main" id="{08B95477-D0CA-A00F-959D-72FAD01A809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7A0C1800-51F3-13AD-7123-07E449ECE922}"/>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7" name="Freeform 27">
              <a:extLst>
                <a:ext uri="{FF2B5EF4-FFF2-40B4-BE49-F238E27FC236}">
                  <a16:creationId xmlns:a16="http://schemas.microsoft.com/office/drawing/2014/main" id="{3DEAFCC2-1ADF-B849-70A8-999571ED7783}"/>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8" name="Freeform 28">
              <a:extLst>
                <a:ext uri="{FF2B5EF4-FFF2-40B4-BE49-F238E27FC236}">
                  <a16:creationId xmlns:a16="http://schemas.microsoft.com/office/drawing/2014/main" id="{A36EFD3F-F7DC-F2B5-D83C-6B1ABBDFB046}"/>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0DC974F2-F7D5-E00E-51FF-2A9CA01B2EF3}"/>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0" name="Freeform 30">
              <a:extLst>
                <a:ext uri="{FF2B5EF4-FFF2-40B4-BE49-F238E27FC236}">
                  <a16:creationId xmlns:a16="http://schemas.microsoft.com/office/drawing/2014/main" id="{2D13CCE6-CD19-6BAF-862C-E3B72D91B34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E7B3549C-AEEA-D54A-FD8A-4856113E61C1}"/>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2" name="Freeform 32">
              <a:extLst>
                <a:ext uri="{FF2B5EF4-FFF2-40B4-BE49-F238E27FC236}">
                  <a16:creationId xmlns:a16="http://schemas.microsoft.com/office/drawing/2014/main" id="{61B4EF24-C12D-1CFC-C0D1-2A361A57D58A}"/>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3" name="Freeform 33">
              <a:extLst>
                <a:ext uri="{FF2B5EF4-FFF2-40B4-BE49-F238E27FC236}">
                  <a16:creationId xmlns:a16="http://schemas.microsoft.com/office/drawing/2014/main" id="{4C7BBBC0-0E81-99F7-20CD-E95393D9589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4" name="Freeform 34">
              <a:extLst>
                <a:ext uri="{FF2B5EF4-FFF2-40B4-BE49-F238E27FC236}">
                  <a16:creationId xmlns:a16="http://schemas.microsoft.com/office/drawing/2014/main" id="{47C892E7-8876-4511-9C7F-741BF466F3FF}"/>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5" name="Freeform 35">
              <a:extLst>
                <a:ext uri="{FF2B5EF4-FFF2-40B4-BE49-F238E27FC236}">
                  <a16:creationId xmlns:a16="http://schemas.microsoft.com/office/drawing/2014/main" id="{41AE54EF-7AA1-8461-37E1-55E67A7A3FFA}"/>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6" name="Freeform 36">
              <a:extLst>
                <a:ext uri="{FF2B5EF4-FFF2-40B4-BE49-F238E27FC236}">
                  <a16:creationId xmlns:a16="http://schemas.microsoft.com/office/drawing/2014/main" id="{131D4CD8-ACF7-8288-2922-73F69560A0A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7" name="Freeform 37">
              <a:extLst>
                <a:ext uri="{FF2B5EF4-FFF2-40B4-BE49-F238E27FC236}">
                  <a16:creationId xmlns:a16="http://schemas.microsoft.com/office/drawing/2014/main" id="{E08A63F6-3FCE-6404-0454-3B576B64CB0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38" name="Freeform 38">
              <a:extLst>
                <a:ext uri="{FF2B5EF4-FFF2-40B4-BE49-F238E27FC236}">
                  <a16:creationId xmlns:a16="http://schemas.microsoft.com/office/drawing/2014/main" id="{B7CAE39C-4CED-3B14-B558-A4FEF9F6AC3C}"/>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grpSp>
          <p:nvGrpSpPr>
            <p:cNvPr id="39" name="Group 39">
              <a:extLst>
                <a:ext uri="{FF2B5EF4-FFF2-40B4-BE49-F238E27FC236}">
                  <a16:creationId xmlns:a16="http://schemas.microsoft.com/office/drawing/2014/main" id="{11927069-108D-9B8C-D0EE-EC81DF06E764}"/>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5B4CD2FE-6694-78B0-4761-99EF602C438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 name="Freeform 41">
                <a:extLst>
                  <a:ext uri="{FF2B5EF4-FFF2-40B4-BE49-F238E27FC236}">
                    <a16:creationId xmlns:a16="http://schemas.microsoft.com/office/drawing/2014/main" id="{AA275785-6BE7-3940-6DAF-85B306AE6F36}"/>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2" name="Rectangle 44">
            <a:extLst>
              <a:ext uri="{FF2B5EF4-FFF2-40B4-BE49-F238E27FC236}">
                <a16:creationId xmlns:a16="http://schemas.microsoft.com/office/drawing/2014/main" id="{1D0498B4-E4FF-2202-A997-14D63066C6F8}"/>
              </a:ext>
            </a:extLst>
          </p:cNvPr>
          <p:cNvSpPr>
            <a:spLocks noGrp="1" noChangeArrowheads="1"/>
          </p:cNvSpPr>
          <p:nvPr>
            <p:ph type="dt" sz="quarter" idx="10"/>
          </p:nvPr>
        </p:nvSpPr>
        <p:spPr/>
        <p:txBody>
          <a:bodyPr/>
          <a:lstStyle>
            <a:lvl1pPr>
              <a:defRPr>
                <a:ea typeface="ＭＳ Ｐゴシック" pitchFamily="34" charset="-128"/>
              </a:defRPr>
            </a:lvl1pPr>
          </a:lstStyle>
          <a:p>
            <a:pPr>
              <a:defRPr/>
            </a:pPr>
            <a:endParaRPr lang="en-US"/>
          </a:p>
        </p:txBody>
      </p:sp>
      <p:sp>
        <p:nvSpPr>
          <p:cNvPr id="43" name="Rectangle 45">
            <a:extLst>
              <a:ext uri="{FF2B5EF4-FFF2-40B4-BE49-F238E27FC236}">
                <a16:creationId xmlns:a16="http://schemas.microsoft.com/office/drawing/2014/main" id="{DA435D57-CECC-DB45-2601-F30398CC8630}"/>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4" name="Rectangle 46">
            <a:extLst>
              <a:ext uri="{FF2B5EF4-FFF2-40B4-BE49-F238E27FC236}">
                <a16:creationId xmlns:a16="http://schemas.microsoft.com/office/drawing/2014/main" id="{E33A0A32-2C80-D431-291D-D19C6A990A77}"/>
              </a:ext>
            </a:extLst>
          </p:cNvPr>
          <p:cNvSpPr>
            <a:spLocks noGrp="1" noChangeArrowheads="1"/>
          </p:cNvSpPr>
          <p:nvPr>
            <p:ph type="sldNum" sz="quarter" idx="12"/>
          </p:nvPr>
        </p:nvSpPr>
        <p:spPr/>
        <p:txBody>
          <a:bodyPr/>
          <a:lstStyle>
            <a:lvl1pPr>
              <a:defRPr/>
            </a:lvl1pPr>
          </a:lstStyle>
          <a:p>
            <a:fld id="{B6ECEA50-A45B-F543-B71E-BF4C54E651D2}" type="slidenum">
              <a:rPr lang="en-US" altLang="en-US"/>
              <a:pPr/>
              <a:t>‹#›</a:t>
            </a:fld>
            <a:endParaRPr lang="en-US" altLang="en-US"/>
          </a:p>
        </p:txBody>
      </p:sp>
    </p:spTree>
    <p:extLst>
      <p:ext uri="{BB962C8B-B14F-4D97-AF65-F5344CB8AC3E}">
        <p14:creationId xmlns:p14="http://schemas.microsoft.com/office/powerpoint/2010/main" val="2363949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7.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1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90A8F130-D808-2564-DB7F-16CD47D1E9E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A9596190-C942-4A40-8FF4-CF53637F9F5B}"/>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n-ea"/>
              </a:endParaRPr>
            </a:p>
          </p:txBody>
        </p:sp>
        <p:sp>
          <p:nvSpPr>
            <p:cNvPr id="1033" name="Arc 4">
              <a:extLst>
                <a:ext uri="{FF2B5EF4-FFF2-40B4-BE49-F238E27FC236}">
                  <a16:creationId xmlns:a16="http://schemas.microsoft.com/office/drawing/2014/main" id="{896D9798-9B1B-0E97-F470-9EC69F8DA014}"/>
                </a:ext>
              </a:extLst>
            </p:cNvPr>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a:extLst>
              <a:ext uri="{FF2B5EF4-FFF2-40B4-BE49-F238E27FC236}">
                <a16:creationId xmlns:a16="http://schemas.microsoft.com/office/drawing/2014/main" id="{549FA7CD-4C7C-BB2E-2BE0-CFC0FAE406D5}"/>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76B4B35A-6747-CDA7-D040-3C49DF37E55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09E7CE2C-C57A-CB19-2466-9E231FCBA25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6FF1E638-2562-75EC-DDF0-01744B2EBA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defRPr>
            </a:lvl1pPr>
          </a:lstStyle>
          <a:p>
            <a:fld id="{196F93CE-8F7F-DC48-91E1-513B075A83FA}" type="slidenum">
              <a:rPr lang="en-US" altLang="en-US"/>
              <a:pPr/>
              <a:t>‹#›</a:t>
            </a:fld>
            <a:endParaRPr lang="en-US" altLang="en-US"/>
          </a:p>
        </p:txBody>
      </p:sp>
      <p:sp>
        <p:nvSpPr>
          <p:cNvPr id="1031" name="Rectangle 9">
            <a:extLst>
              <a:ext uri="{FF2B5EF4-FFF2-40B4-BE49-F238E27FC236}">
                <a16:creationId xmlns:a16="http://schemas.microsoft.com/office/drawing/2014/main" id="{AE772879-54BD-65D9-616B-290B674CE6E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a:extLst>
              <a:ext uri="{FF2B5EF4-FFF2-40B4-BE49-F238E27FC236}">
                <a16:creationId xmlns:a16="http://schemas.microsoft.com/office/drawing/2014/main" id="{188EBE4B-C251-733B-360A-D3B234A9EE2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1027">
            <a:extLst>
              <a:ext uri="{FF2B5EF4-FFF2-40B4-BE49-F238E27FC236}">
                <a16:creationId xmlns:a16="http://schemas.microsoft.com/office/drawing/2014/main" id="{E0B0A811-9DA9-E0AD-22FE-FB560DC8ED7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2036" name="Rectangle 1028">
            <a:extLst>
              <a:ext uri="{FF2B5EF4-FFF2-40B4-BE49-F238E27FC236}">
                <a16:creationId xmlns:a16="http://schemas.microsoft.com/office/drawing/2014/main" id="{9C24B502-8914-5979-16D6-F3C4228E840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a:extLst>
              <a:ext uri="{FF2B5EF4-FFF2-40B4-BE49-F238E27FC236}">
                <a16:creationId xmlns:a16="http://schemas.microsoft.com/office/drawing/2014/main" id="{1390ADE8-5E88-C932-FF7D-192850021CC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a:extLst>
              <a:ext uri="{FF2B5EF4-FFF2-40B4-BE49-F238E27FC236}">
                <a16:creationId xmlns:a16="http://schemas.microsoft.com/office/drawing/2014/main" id="{E3FE2B7E-B3B4-75F8-9404-E33FB60DDDB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DB7E04E-BAF1-AF4D-A219-55A017EE008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6FD81107-509C-70A1-55B6-30E748E0213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1C68AE5C-CCE1-6781-F8F5-2CC72ECE5C3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n-ea"/>
              </a:endParaRPr>
            </a:p>
          </p:txBody>
        </p:sp>
        <p:sp>
          <p:nvSpPr>
            <p:cNvPr id="25609" name="Arc 4">
              <a:extLst>
                <a:ext uri="{FF2B5EF4-FFF2-40B4-BE49-F238E27FC236}">
                  <a16:creationId xmlns:a16="http://schemas.microsoft.com/office/drawing/2014/main" id="{568B3523-34B1-BFB2-160B-8E1438547C4B}"/>
                </a:ext>
              </a:extLst>
            </p:cNvPr>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a:extLst>
              <a:ext uri="{FF2B5EF4-FFF2-40B4-BE49-F238E27FC236}">
                <a16:creationId xmlns:a16="http://schemas.microsoft.com/office/drawing/2014/main" id="{CDEE7163-9D75-8A24-F7EB-C73C4F6E6E1C}"/>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1965B581-07C3-FD0D-EC3A-1296C0847E1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55C26420-B89D-2A5C-E32B-9319CFA0B75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ACB399BC-E7D6-9356-CF7D-AF1E71B8418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defRPr>
            </a:lvl1pPr>
          </a:lstStyle>
          <a:p>
            <a:fld id="{983FE50F-E16E-D940-9333-CBCBE00347BB}" type="slidenum">
              <a:rPr lang="en-US" altLang="en-US"/>
              <a:pPr/>
              <a:t>‹#›</a:t>
            </a:fld>
            <a:endParaRPr lang="en-US" altLang="en-US"/>
          </a:p>
        </p:txBody>
      </p:sp>
      <p:sp>
        <p:nvSpPr>
          <p:cNvPr id="25607" name="Rectangle 9">
            <a:extLst>
              <a:ext uri="{FF2B5EF4-FFF2-40B4-BE49-F238E27FC236}">
                <a16:creationId xmlns:a16="http://schemas.microsoft.com/office/drawing/2014/main" id="{5E585370-8EAB-54F4-8C4B-C6156A2B3F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9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7650" name="Group 2">
            <a:extLst>
              <a:ext uri="{FF2B5EF4-FFF2-40B4-BE49-F238E27FC236}">
                <a16:creationId xmlns:a16="http://schemas.microsoft.com/office/drawing/2014/main" id="{9816AA6C-1AAE-E54E-F791-5D252AA7A2B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97BC56AE-9D04-59D9-01B2-D8F4937210F9}"/>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n-ea"/>
              </a:endParaRPr>
            </a:p>
          </p:txBody>
        </p:sp>
        <p:sp>
          <p:nvSpPr>
            <p:cNvPr id="27657" name="Arc 4">
              <a:extLst>
                <a:ext uri="{FF2B5EF4-FFF2-40B4-BE49-F238E27FC236}">
                  <a16:creationId xmlns:a16="http://schemas.microsoft.com/office/drawing/2014/main" id="{BCC63244-1296-1FED-F9DB-0828FF21A8FF}"/>
                </a:ext>
              </a:extLst>
            </p:cNvPr>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a:extLst>
              <a:ext uri="{FF2B5EF4-FFF2-40B4-BE49-F238E27FC236}">
                <a16:creationId xmlns:a16="http://schemas.microsoft.com/office/drawing/2014/main" id="{549CF00E-437E-7340-DD1A-03CFAE848508}"/>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12F5762F-E364-B3C2-1C6E-85E774216C3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6A2A4B22-C7C0-7F6A-8C22-729DCB9E91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C049A24C-7D9C-A857-A7E4-9BB599E261E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defRPr>
            </a:lvl1pPr>
          </a:lstStyle>
          <a:p>
            <a:fld id="{A3B3547F-EC67-CD4E-B8FC-E4299AE6E12C}" type="slidenum">
              <a:rPr lang="en-US" altLang="en-US"/>
              <a:pPr/>
              <a:t>‹#›</a:t>
            </a:fld>
            <a:endParaRPr lang="en-US" altLang="en-US"/>
          </a:p>
        </p:txBody>
      </p:sp>
      <p:sp>
        <p:nvSpPr>
          <p:cNvPr id="27655" name="Rectangle 9">
            <a:extLst>
              <a:ext uri="{FF2B5EF4-FFF2-40B4-BE49-F238E27FC236}">
                <a16:creationId xmlns:a16="http://schemas.microsoft.com/office/drawing/2014/main" id="{C31A6BA1-3542-F797-F42C-D01873CB57D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F4F4C152-882A-7E7D-E357-5E4234F7AD99}"/>
              </a:ext>
            </a:extLst>
          </p:cNvPr>
          <p:cNvGrpSpPr>
            <a:grpSpLocks/>
          </p:cNvGrpSpPr>
          <p:nvPr/>
        </p:nvGrpSpPr>
        <p:grpSpPr bwMode="auto">
          <a:xfrm>
            <a:off x="0" y="0"/>
            <a:ext cx="9144000" cy="6856413"/>
            <a:chOff x="0" y="0"/>
            <a:chExt cx="5760" cy="4319"/>
          </a:xfrm>
        </p:grpSpPr>
        <p:sp>
          <p:nvSpPr>
            <p:cNvPr id="4099" name="Freeform 3">
              <a:extLst>
                <a:ext uri="{FF2B5EF4-FFF2-40B4-BE49-F238E27FC236}">
                  <a16:creationId xmlns:a16="http://schemas.microsoft.com/office/drawing/2014/main" id="{442B4F87-143E-7062-5A30-DC1FA8286F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00" name="Freeform 4">
              <a:extLst>
                <a:ext uri="{FF2B5EF4-FFF2-40B4-BE49-F238E27FC236}">
                  <a16:creationId xmlns:a16="http://schemas.microsoft.com/office/drawing/2014/main" id="{70CD8949-DEA9-9E4F-5434-F4E54D65E2B8}"/>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01" name="Freeform 5">
              <a:extLst>
                <a:ext uri="{FF2B5EF4-FFF2-40B4-BE49-F238E27FC236}">
                  <a16:creationId xmlns:a16="http://schemas.microsoft.com/office/drawing/2014/main" id="{FF3CC211-636A-46DE-A1C7-0F163020857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07" name="Freeform 6">
              <a:extLst>
                <a:ext uri="{FF2B5EF4-FFF2-40B4-BE49-F238E27FC236}">
                  <a16:creationId xmlns:a16="http://schemas.microsoft.com/office/drawing/2014/main" id="{907C1207-1592-3793-7515-BFCEC76CFE41}"/>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a:extLst>
                <a:ext uri="{FF2B5EF4-FFF2-40B4-BE49-F238E27FC236}">
                  <a16:creationId xmlns:a16="http://schemas.microsoft.com/office/drawing/2014/main" id="{EEA715C8-C863-0D1A-EAB7-525D5D13AFC8}"/>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endParaRPr>
            </a:p>
          </p:txBody>
        </p:sp>
        <p:sp>
          <p:nvSpPr>
            <p:cNvPr id="29709" name="Freeform 8">
              <a:extLst>
                <a:ext uri="{FF2B5EF4-FFF2-40B4-BE49-F238E27FC236}">
                  <a16:creationId xmlns:a16="http://schemas.microsoft.com/office/drawing/2014/main" id="{B65FC15E-1A63-89BF-D947-24E5D8770E5D}"/>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0" name="Freeform 9">
              <a:extLst>
                <a:ext uri="{FF2B5EF4-FFF2-40B4-BE49-F238E27FC236}">
                  <a16:creationId xmlns:a16="http://schemas.microsoft.com/office/drawing/2014/main" id="{99D51520-8ABE-6B97-0368-8DFD7F9455CD}"/>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a:extLst>
                <a:ext uri="{FF2B5EF4-FFF2-40B4-BE49-F238E27FC236}">
                  <a16:creationId xmlns:a16="http://schemas.microsoft.com/office/drawing/2014/main" id="{58AA0174-3050-88D7-2586-9C8BE611C31F}"/>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12" name="Freeform 11">
              <a:extLst>
                <a:ext uri="{FF2B5EF4-FFF2-40B4-BE49-F238E27FC236}">
                  <a16:creationId xmlns:a16="http://schemas.microsoft.com/office/drawing/2014/main" id="{1EACDC0D-9774-49AF-0074-13D908B754D5}"/>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a:extLst>
                <a:ext uri="{FF2B5EF4-FFF2-40B4-BE49-F238E27FC236}">
                  <a16:creationId xmlns:a16="http://schemas.microsoft.com/office/drawing/2014/main" id="{C5A45C62-6CEC-4375-EA43-6CA06149BEEF}"/>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14" name="Freeform 13">
              <a:extLst>
                <a:ext uri="{FF2B5EF4-FFF2-40B4-BE49-F238E27FC236}">
                  <a16:creationId xmlns:a16="http://schemas.microsoft.com/office/drawing/2014/main" id="{01CC75C2-D3BA-E23E-EFAC-459F0E1CA401}"/>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a:extLst>
                <a:ext uri="{FF2B5EF4-FFF2-40B4-BE49-F238E27FC236}">
                  <a16:creationId xmlns:a16="http://schemas.microsoft.com/office/drawing/2014/main" id="{FBA4CF71-DDD8-76B1-165F-D5AB15F30ADC}"/>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16" name="Freeform 15">
              <a:extLst>
                <a:ext uri="{FF2B5EF4-FFF2-40B4-BE49-F238E27FC236}">
                  <a16:creationId xmlns:a16="http://schemas.microsoft.com/office/drawing/2014/main" id="{222DB8FB-D653-F424-37D0-3A55ABEC8C68}"/>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a:extLst>
                <a:ext uri="{FF2B5EF4-FFF2-40B4-BE49-F238E27FC236}">
                  <a16:creationId xmlns:a16="http://schemas.microsoft.com/office/drawing/2014/main" id="{E5F92295-FD00-E7FF-5DD0-4ADE69CFFBF9}"/>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13" name="Freeform 17">
              <a:extLst>
                <a:ext uri="{FF2B5EF4-FFF2-40B4-BE49-F238E27FC236}">
                  <a16:creationId xmlns:a16="http://schemas.microsoft.com/office/drawing/2014/main" id="{5E21425F-B90B-0D53-D7D4-7788454E2C43}"/>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14" name="Freeform 18">
              <a:extLst>
                <a:ext uri="{FF2B5EF4-FFF2-40B4-BE49-F238E27FC236}">
                  <a16:creationId xmlns:a16="http://schemas.microsoft.com/office/drawing/2014/main" id="{06C98C9F-BC9A-C9DA-B328-0A99B5C0DACA}"/>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20" name="Freeform 19">
              <a:extLst>
                <a:ext uri="{FF2B5EF4-FFF2-40B4-BE49-F238E27FC236}">
                  <a16:creationId xmlns:a16="http://schemas.microsoft.com/office/drawing/2014/main" id="{C2A46CB2-530B-A8BD-CD94-65E325C6C6E6}"/>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a:extLst>
                <a:ext uri="{FF2B5EF4-FFF2-40B4-BE49-F238E27FC236}">
                  <a16:creationId xmlns:a16="http://schemas.microsoft.com/office/drawing/2014/main" id="{93F4B1E1-E720-8C8C-31AB-A9370299502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22" name="Freeform 21">
              <a:extLst>
                <a:ext uri="{FF2B5EF4-FFF2-40B4-BE49-F238E27FC236}">
                  <a16:creationId xmlns:a16="http://schemas.microsoft.com/office/drawing/2014/main" id="{64ADB314-2E81-1E1A-0C25-F50CB02009C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a:extLst>
                <a:ext uri="{FF2B5EF4-FFF2-40B4-BE49-F238E27FC236}">
                  <a16:creationId xmlns:a16="http://schemas.microsoft.com/office/drawing/2014/main" id="{0BA587C3-0267-D23F-B3FE-7CC4E9A2527C}"/>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19" name="Freeform 23">
              <a:extLst>
                <a:ext uri="{FF2B5EF4-FFF2-40B4-BE49-F238E27FC236}">
                  <a16:creationId xmlns:a16="http://schemas.microsoft.com/office/drawing/2014/main" id="{D405DF58-94E1-4F5E-FC4A-26D2CA7EC40A}"/>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endParaRPr>
            </a:p>
          </p:txBody>
        </p:sp>
        <p:sp>
          <p:nvSpPr>
            <p:cNvPr id="4120" name="Freeform 24">
              <a:extLst>
                <a:ext uri="{FF2B5EF4-FFF2-40B4-BE49-F238E27FC236}">
                  <a16:creationId xmlns:a16="http://schemas.microsoft.com/office/drawing/2014/main" id="{B957EE9A-D24C-D76B-6F76-8DFCD2A34857}"/>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26" name="Freeform 25">
              <a:extLst>
                <a:ext uri="{FF2B5EF4-FFF2-40B4-BE49-F238E27FC236}">
                  <a16:creationId xmlns:a16="http://schemas.microsoft.com/office/drawing/2014/main" id="{955D699C-EF90-255A-1494-E5915BE934DC}"/>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a:extLst>
                <a:ext uri="{FF2B5EF4-FFF2-40B4-BE49-F238E27FC236}">
                  <a16:creationId xmlns:a16="http://schemas.microsoft.com/office/drawing/2014/main" id="{3152F75D-FA2F-E69B-E4E4-22A98DEC4A6C}"/>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23" name="Freeform 27">
              <a:extLst>
                <a:ext uri="{FF2B5EF4-FFF2-40B4-BE49-F238E27FC236}">
                  <a16:creationId xmlns:a16="http://schemas.microsoft.com/office/drawing/2014/main" id="{1D85E854-AE31-5AD7-D2B8-2272C07C8D5B}"/>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29" name="Freeform 28">
              <a:extLst>
                <a:ext uri="{FF2B5EF4-FFF2-40B4-BE49-F238E27FC236}">
                  <a16:creationId xmlns:a16="http://schemas.microsoft.com/office/drawing/2014/main" id="{60730D8A-F095-48E7-1206-DFF53D6FE806}"/>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a:extLst>
                <a:ext uri="{FF2B5EF4-FFF2-40B4-BE49-F238E27FC236}">
                  <a16:creationId xmlns:a16="http://schemas.microsoft.com/office/drawing/2014/main" id="{84999DD7-5099-CF74-674D-30B0F051ADC9}"/>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29731" name="Freeform 30">
              <a:extLst>
                <a:ext uri="{FF2B5EF4-FFF2-40B4-BE49-F238E27FC236}">
                  <a16:creationId xmlns:a16="http://schemas.microsoft.com/office/drawing/2014/main" id="{BC4458EA-74EA-2EC2-B4DC-FE801B6AE2F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a:extLst>
                <a:ext uri="{FF2B5EF4-FFF2-40B4-BE49-F238E27FC236}">
                  <a16:creationId xmlns:a16="http://schemas.microsoft.com/office/drawing/2014/main" id="{4F89EF04-6E85-6D69-C0E0-7AED76ABDCD3}"/>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28" name="Freeform 32">
              <a:extLst>
                <a:ext uri="{FF2B5EF4-FFF2-40B4-BE49-F238E27FC236}">
                  <a16:creationId xmlns:a16="http://schemas.microsoft.com/office/drawing/2014/main" id="{F9821A95-4E57-9927-4103-715FA2EB4D16}"/>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29" name="Freeform 33">
              <a:extLst>
                <a:ext uri="{FF2B5EF4-FFF2-40B4-BE49-F238E27FC236}">
                  <a16:creationId xmlns:a16="http://schemas.microsoft.com/office/drawing/2014/main" id="{D257D45A-A085-C01A-FAD4-6DB95D6BBE64}"/>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0" name="Freeform 34">
              <a:extLst>
                <a:ext uri="{FF2B5EF4-FFF2-40B4-BE49-F238E27FC236}">
                  <a16:creationId xmlns:a16="http://schemas.microsoft.com/office/drawing/2014/main" id="{7C3E69E7-C08B-6B1A-3790-395251BFE728}"/>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1" name="Freeform 35">
              <a:extLst>
                <a:ext uri="{FF2B5EF4-FFF2-40B4-BE49-F238E27FC236}">
                  <a16:creationId xmlns:a16="http://schemas.microsoft.com/office/drawing/2014/main" id="{EF4ADA7E-B18E-DE78-C444-9104ECAEA48F}"/>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2" name="Freeform 36">
              <a:extLst>
                <a:ext uri="{FF2B5EF4-FFF2-40B4-BE49-F238E27FC236}">
                  <a16:creationId xmlns:a16="http://schemas.microsoft.com/office/drawing/2014/main" id="{10716B92-74A6-34BA-6648-E3086B2DCABC}"/>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3" name="Freeform 37">
              <a:extLst>
                <a:ext uri="{FF2B5EF4-FFF2-40B4-BE49-F238E27FC236}">
                  <a16:creationId xmlns:a16="http://schemas.microsoft.com/office/drawing/2014/main" id="{A21EC830-97C0-0A50-D29E-7BCAFCE40F9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4" name="Freeform 38">
              <a:extLst>
                <a:ext uri="{FF2B5EF4-FFF2-40B4-BE49-F238E27FC236}">
                  <a16:creationId xmlns:a16="http://schemas.microsoft.com/office/drawing/2014/main" id="{9EE2C7E8-0AB3-B248-6582-3EA4869AD72C}"/>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grpSp>
          <p:nvGrpSpPr>
            <p:cNvPr id="29740" name="Group 39">
              <a:extLst>
                <a:ext uri="{FF2B5EF4-FFF2-40B4-BE49-F238E27FC236}">
                  <a16:creationId xmlns:a16="http://schemas.microsoft.com/office/drawing/2014/main" id="{165A9860-E881-5B8F-9B3A-24B60B8F32C9}"/>
                </a:ext>
              </a:extLst>
            </p:cNvPr>
            <p:cNvGrpSpPr>
              <a:grpSpLocks/>
            </p:cNvGrpSpPr>
            <p:nvPr userDrawn="1"/>
          </p:nvGrpSpPr>
          <p:grpSpPr bwMode="auto">
            <a:xfrm>
              <a:off x="0" y="1632"/>
              <a:ext cx="5758" cy="1858"/>
              <a:chOff x="0" y="1632"/>
              <a:chExt cx="5758" cy="1858"/>
            </a:xfrm>
          </p:grpSpPr>
          <p:sp>
            <p:nvSpPr>
              <p:cNvPr id="4136" name="Freeform 40">
                <a:extLst>
                  <a:ext uri="{FF2B5EF4-FFF2-40B4-BE49-F238E27FC236}">
                    <a16:creationId xmlns:a16="http://schemas.microsoft.com/office/drawing/2014/main" id="{A7EEB3BB-8399-CC95-63E3-1C1F21B27C75}"/>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7" name="Freeform 41">
                <a:extLst>
                  <a:ext uri="{FF2B5EF4-FFF2-40B4-BE49-F238E27FC236}">
                    <a16:creationId xmlns:a16="http://schemas.microsoft.com/office/drawing/2014/main" id="{D2DF0432-ACD1-BB86-9D06-90CFF1E996E9}"/>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grpSp>
      </p:grpSp>
      <p:sp>
        <p:nvSpPr>
          <p:cNvPr id="4138" name="Rectangle 42">
            <a:extLst>
              <a:ext uri="{FF2B5EF4-FFF2-40B4-BE49-F238E27FC236}">
                <a16:creationId xmlns:a16="http://schemas.microsoft.com/office/drawing/2014/main" id="{79B82BF8-A1F0-6235-B20C-049722CA5BB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a:extLst>
              <a:ext uri="{FF2B5EF4-FFF2-40B4-BE49-F238E27FC236}">
                <a16:creationId xmlns:a16="http://schemas.microsoft.com/office/drawing/2014/main" id="{840A42E2-D6BD-5454-A163-C0094144F0E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a:extLst>
              <a:ext uri="{FF2B5EF4-FFF2-40B4-BE49-F238E27FC236}">
                <a16:creationId xmlns:a16="http://schemas.microsoft.com/office/drawing/2014/main" id="{A4FB0F94-4D9C-92D5-6B4C-0F957FEE0434}"/>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a:extLst>
              <a:ext uri="{FF2B5EF4-FFF2-40B4-BE49-F238E27FC236}">
                <a16:creationId xmlns:a16="http://schemas.microsoft.com/office/drawing/2014/main" id="{356B1C82-0C0C-7F26-066E-3FA4BA0E0EF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a:extLst>
              <a:ext uri="{FF2B5EF4-FFF2-40B4-BE49-F238E27FC236}">
                <a16:creationId xmlns:a16="http://schemas.microsoft.com/office/drawing/2014/main" id="{1926BE79-C70D-9C80-9668-42CB53C6727E}"/>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52D92388-8801-114B-B752-C9593169FD7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022459262"/>
      </p:ext>
    </p:extLst>
  </p:cSld>
  <p:clrMap bg1="dk2" tx1="lt1" bg2="dk1" tx2="lt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1026">
            <a:extLst>
              <a:ext uri="{FF2B5EF4-FFF2-40B4-BE49-F238E27FC236}">
                <a16:creationId xmlns:a16="http://schemas.microsoft.com/office/drawing/2014/main" id="{6E518C64-B3EB-B09D-68FC-3FBCD04438C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1027">
            <a:extLst>
              <a:ext uri="{FF2B5EF4-FFF2-40B4-BE49-F238E27FC236}">
                <a16:creationId xmlns:a16="http://schemas.microsoft.com/office/drawing/2014/main" id="{3A062295-FC1D-EA57-A69D-41C6FDF57B9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0C344E2E-8EE0-EA81-A099-279A57E5DDB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B288C9DF-B12D-8FB7-1A3D-DEA098352F3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6C11F249-E518-9C84-3FF4-CE4CD8BB46D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302A97C8-1AD3-EA41-B0AE-72FFCC96EE3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B6E03C4-8258-2A03-8F4F-B11F880E1024}"/>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056EE7FE-A9DD-85BD-65C4-77295F948B26}"/>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1908" name="Rectangle 4">
            <a:extLst>
              <a:ext uri="{FF2B5EF4-FFF2-40B4-BE49-F238E27FC236}">
                <a16:creationId xmlns:a16="http://schemas.microsoft.com/office/drawing/2014/main" id="{3ED9A381-1CE0-2DF9-4889-54C88117287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251909" name="Rectangle 5">
            <a:extLst>
              <a:ext uri="{FF2B5EF4-FFF2-40B4-BE49-F238E27FC236}">
                <a16:creationId xmlns:a16="http://schemas.microsoft.com/office/drawing/2014/main" id="{081179E9-7346-285B-A37B-65B652C1B6E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a:p>
        </p:txBody>
      </p:sp>
      <p:sp>
        <p:nvSpPr>
          <p:cNvPr id="251910" name="Rectangle 6">
            <a:extLst>
              <a:ext uri="{FF2B5EF4-FFF2-40B4-BE49-F238E27FC236}">
                <a16:creationId xmlns:a16="http://schemas.microsoft.com/office/drawing/2014/main" id="{BB67FF0E-E253-81D7-1AF2-9FDCD900512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C984D4F-B8AD-7149-9A3F-B7C2C3D5647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5"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BD6967ED-705F-DD81-6F85-D3EBAEB509E1}"/>
              </a:ext>
            </a:extLst>
          </p:cNvPr>
          <p:cNvGrpSpPr>
            <a:grpSpLocks/>
          </p:cNvGrpSpPr>
          <p:nvPr/>
        </p:nvGrpSpPr>
        <p:grpSpPr bwMode="auto">
          <a:xfrm>
            <a:off x="0" y="0"/>
            <a:ext cx="9144000" cy="6856413"/>
            <a:chOff x="0" y="0"/>
            <a:chExt cx="5760" cy="4319"/>
          </a:xfrm>
        </p:grpSpPr>
        <p:sp>
          <p:nvSpPr>
            <p:cNvPr id="560131" name="Freeform 3">
              <a:extLst>
                <a:ext uri="{FF2B5EF4-FFF2-40B4-BE49-F238E27FC236}">
                  <a16:creationId xmlns:a16="http://schemas.microsoft.com/office/drawing/2014/main" id="{5DD87CBC-D7D6-3F4B-1447-396EF62561D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32" name="Freeform 4">
              <a:extLst>
                <a:ext uri="{FF2B5EF4-FFF2-40B4-BE49-F238E27FC236}">
                  <a16:creationId xmlns:a16="http://schemas.microsoft.com/office/drawing/2014/main" id="{1A98BDD9-F730-3091-83A0-3C02CCEA7E5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33" name="Freeform 5">
              <a:extLst>
                <a:ext uri="{FF2B5EF4-FFF2-40B4-BE49-F238E27FC236}">
                  <a16:creationId xmlns:a16="http://schemas.microsoft.com/office/drawing/2014/main" id="{97AA40A2-5850-92FF-0303-83409D238E00}"/>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51" name="Freeform 6">
              <a:extLst>
                <a:ext uri="{FF2B5EF4-FFF2-40B4-BE49-F238E27FC236}">
                  <a16:creationId xmlns:a16="http://schemas.microsoft.com/office/drawing/2014/main" id="{5EE129AC-241D-664B-9AF5-3F0263DAE182}"/>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35" name="Freeform 7">
              <a:extLst>
                <a:ext uri="{FF2B5EF4-FFF2-40B4-BE49-F238E27FC236}">
                  <a16:creationId xmlns:a16="http://schemas.microsoft.com/office/drawing/2014/main" id="{989522B4-FC50-9267-DC14-CF50AA405766}"/>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05" charset="0"/>
                <a:ea typeface="+mn-ea"/>
              </a:endParaRPr>
            </a:p>
          </p:txBody>
        </p:sp>
        <p:sp>
          <p:nvSpPr>
            <p:cNvPr id="10253" name="Freeform 8">
              <a:extLst>
                <a:ext uri="{FF2B5EF4-FFF2-40B4-BE49-F238E27FC236}">
                  <a16:creationId xmlns:a16="http://schemas.microsoft.com/office/drawing/2014/main" id="{107D1D99-49F0-5C28-AAAC-B8E73E8759DA}"/>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4" name="Freeform 9">
              <a:extLst>
                <a:ext uri="{FF2B5EF4-FFF2-40B4-BE49-F238E27FC236}">
                  <a16:creationId xmlns:a16="http://schemas.microsoft.com/office/drawing/2014/main" id="{21E5565F-D12C-19F0-5C69-43A26453FAC4}"/>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38" name="Freeform 10">
              <a:extLst>
                <a:ext uri="{FF2B5EF4-FFF2-40B4-BE49-F238E27FC236}">
                  <a16:creationId xmlns:a16="http://schemas.microsoft.com/office/drawing/2014/main" id="{B7B50F88-A630-AF5C-1701-3F9CE9A3726A}"/>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56" name="Freeform 11">
              <a:extLst>
                <a:ext uri="{FF2B5EF4-FFF2-40B4-BE49-F238E27FC236}">
                  <a16:creationId xmlns:a16="http://schemas.microsoft.com/office/drawing/2014/main" id="{804EE4BA-7434-C3B4-3E6E-E34FFC66B9C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0" name="Freeform 12">
              <a:extLst>
                <a:ext uri="{FF2B5EF4-FFF2-40B4-BE49-F238E27FC236}">
                  <a16:creationId xmlns:a16="http://schemas.microsoft.com/office/drawing/2014/main" id="{4EDAD094-03CB-163D-37FF-CBAD65304AC9}"/>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58" name="Freeform 13">
              <a:extLst>
                <a:ext uri="{FF2B5EF4-FFF2-40B4-BE49-F238E27FC236}">
                  <a16:creationId xmlns:a16="http://schemas.microsoft.com/office/drawing/2014/main" id="{A93BCF83-3469-650B-C4EF-00D248636B10}"/>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2" name="Freeform 14">
              <a:extLst>
                <a:ext uri="{FF2B5EF4-FFF2-40B4-BE49-F238E27FC236}">
                  <a16:creationId xmlns:a16="http://schemas.microsoft.com/office/drawing/2014/main" id="{5DB94967-CA10-948E-4A05-106BAFDBDC5C}"/>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60" name="Freeform 15">
              <a:extLst>
                <a:ext uri="{FF2B5EF4-FFF2-40B4-BE49-F238E27FC236}">
                  <a16:creationId xmlns:a16="http://schemas.microsoft.com/office/drawing/2014/main" id="{A6AABD02-C189-D55C-207F-DA00AD5A87B3}"/>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4" name="Freeform 16">
              <a:extLst>
                <a:ext uri="{FF2B5EF4-FFF2-40B4-BE49-F238E27FC236}">
                  <a16:creationId xmlns:a16="http://schemas.microsoft.com/office/drawing/2014/main" id="{713D7335-3E0B-9F8A-3777-511A22167D0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45" name="Freeform 17">
              <a:extLst>
                <a:ext uri="{FF2B5EF4-FFF2-40B4-BE49-F238E27FC236}">
                  <a16:creationId xmlns:a16="http://schemas.microsoft.com/office/drawing/2014/main" id="{9B3E5536-FEDE-BAED-183D-17EC07967BCC}"/>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46" name="Freeform 18">
              <a:extLst>
                <a:ext uri="{FF2B5EF4-FFF2-40B4-BE49-F238E27FC236}">
                  <a16:creationId xmlns:a16="http://schemas.microsoft.com/office/drawing/2014/main" id="{6507A603-58AB-31FD-6156-FB313C215DA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64" name="Freeform 19">
              <a:extLst>
                <a:ext uri="{FF2B5EF4-FFF2-40B4-BE49-F238E27FC236}">
                  <a16:creationId xmlns:a16="http://schemas.microsoft.com/office/drawing/2014/main" id="{20FA62B3-D915-55F9-A9C2-3074167878C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8" name="Freeform 20">
              <a:extLst>
                <a:ext uri="{FF2B5EF4-FFF2-40B4-BE49-F238E27FC236}">
                  <a16:creationId xmlns:a16="http://schemas.microsoft.com/office/drawing/2014/main" id="{CA1C4C56-3FD9-0A94-04BA-208B1183CF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66" name="Freeform 21">
              <a:extLst>
                <a:ext uri="{FF2B5EF4-FFF2-40B4-BE49-F238E27FC236}">
                  <a16:creationId xmlns:a16="http://schemas.microsoft.com/office/drawing/2014/main" id="{A39CC8AB-FB2C-1F42-E0AC-7FD2A41190D6}"/>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0" name="Freeform 22">
              <a:extLst>
                <a:ext uri="{FF2B5EF4-FFF2-40B4-BE49-F238E27FC236}">
                  <a16:creationId xmlns:a16="http://schemas.microsoft.com/office/drawing/2014/main" id="{1A013C27-7007-A0B2-1978-CC7537E10633}"/>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51" name="Freeform 23">
              <a:extLst>
                <a:ext uri="{FF2B5EF4-FFF2-40B4-BE49-F238E27FC236}">
                  <a16:creationId xmlns:a16="http://schemas.microsoft.com/office/drawing/2014/main" id="{CB761445-CBE3-C904-0C72-CAF24CBD644F}"/>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05" charset="0"/>
                <a:ea typeface="+mn-ea"/>
              </a:endParaRPr>
            </a:p>
          </p:txBody>
        </p:sp>
        <p:sp>
          <p:nvSpPr>
            <p:cNvPr id="560152" name="Freeform 24">
              <a:extLst>
                <a:ext uri="{FF2B5EF4-FFF2-40B4-BE49-F238E27FC236}">
                  <a16:creationId xmlns:a16="http://schemas.microsoft.com/office/drawing/2014/main" id="{E378AD4E-9069-178A-2477-16665C3AC4EB}"/>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70" name="Freeform 25">
              <a:extLst>
                <a:ext uri="{FF2B5EF4-FFF2-40B4-BE49-F238E27FC236}">
                  <a16:creationId xmlns:a16="http://schemas.microsoft.com/office/drawing/2014/main" id="{01094609-0B0A-F2F3-0B1C-143495526317}"/>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4" name="Freeform 26">
              <a:extLst>
                <a:ext uri="{FF2B5EF4-FFF2-40B4-BE49-F238E27FC236}">
                  <a16:creationId xmlns:a16="http://schemas.microsoft.com/office/drawing/2014/main" id="{20B2F520-7DEE-87F3-F5DF-4F9C688CC384}"/>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55" name="Freeform 27">
              <a:extLst>
                <a:ext uri="{FF2B5EF4-FFF2-40B4-BE49-F238E27FC236}">
                  <a16:creationId xmlns:a16="http://schemas.microsoft.com/office/drawing/2014/main" id="{3CB1EA1C-1933-A2D5-4E31-2985CC22230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73" name="Freeform 28">
              <a:extLst>
                <a:ext uri="{FF2B5EF4-FFF2-40B4-BE49-F238E27FC236}">
                  <a16:creationId xmlns:a16="http://schemas.microsoft.com/office/drawing/2014/main" id="{7909D7F1-61DD-3ED0-82D9-AA636642D095}"/>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7" name="Freeform 29">
              <a:extLst>
                <a:ext uri="{FF2B5EF4-FFF2-40B4-BE49-F238E27FC236}">
                  <a16:creationId xmlns:a16="http://schemas.microsoft.com/office/drawing/2014/main" id="{610769A9-CE67-E4FB-08D7-F2A1CBC05EF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10275" name="Freeform 30">
              <a:extLst>
                <a:ext uri="{FF2B5EF4-FFF2-40B4-BE49-F238E27FC236}">
                  <a16:creationId xmlns:a16="http://schemas.microsoft.com/office/drawing/2014/main" id="{BD9FA044-7A0D-157B-F342-07C5A572CE7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9" name="Freeform 31">
              <a:extLst>
                <a:ext uri="{FF2B5EF4-FFF2-40B4-BE49-F238E27FC236}">
                  <a16:creationId xmlns:a16="http://schemas.microsoft.com/office/drawing/2014/main" id="{4E9EE024-B825-DE1E-FB29-DE5EFB68F20D}"/>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0" name="Freeform 32">
              <a:extLst>
                <a:ext uri="{FF2B5EF4-FFF2-40B4-BE49-F238E27FC236}">
                  <a16:creationId xmlns:a16="http://schemas.microsoft.com/office/drawing/2014/main" id="{2BF028B8-266F-1F1F-058F-1BFB46D4D3F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1" name="Freeform 33">
              <a:extLst>
                <a:ext uri="{FF2B5EF4-FFF2-40B4-BE49-F238E27FC236}">
                  <a16:creationId xmlns:a16="http://schemas.microsoft.com/office/drawing/2014/main" id="{C607845A-751B-073D-A79A-40615E09087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2" name="Freeform 34">
              <a:extLst>
                <a:ext uri="{FF2B5EF4-FFF2-40B4-BE49-F238E27FC236}">
                  <a16:creationId xmlns:a16="http://schemas.microsoft.com/office/drawing/2014/main" id="{2BAA98F7-B354-D497-DFDF-D6FB4862B927}"/>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3" name="Freeform 35">
              <a:extLst>
                <a:ext uri="{FF2B5EF4-FFF2-40B4-BE49-F238E27FC236}">
                  <a16:creationId xmlns:a16="http://schemas.microsoft.com/office/drawing/2014/main" id="{F6067A10-8551-73B7-FF7A-4EB8737581AC}"/>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4" name="Freeform 36">
              <a:extLst>
                <a:ext uri="{FF2B5EF4-FFF2-40B4-BE49-F238E27FC236}">
                  <a16:creationId xmlns:a16="http://schemas.microsoft.com/office/drawing/2014/main" id="{97A19BD7-E492-8BD2-3F97-BA8358EE886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5" name="Freeform 37">
              <a:extLst>
                <a:ext uri="{FF2B5EF4-FFF2-40B4-BE49-F238E27FC236}">
                  <a16:creationId xmlns:a16="http://schemas.microsoft.com/office/drawing/2014/main" id="{4293EA97-423F-6D1C-7564-7AD1FE363AF2}"/>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6" name="Freeform 38">
              <a:extLst>
                <a:ext uri="{FF2B5EF4-FFF2-40B4-BE49-F238E27FC236}">
                  <a16:creationId xmlns:a16="http://schemas.microsoft.com/office/drawing/2014/main" id="{D7B01B4D-B91E-0077-8CDB-C8B264FD28CA}"/>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grpSp>
          <p:nvGrpSpPr>
            <p:cNvPr id="10284" name="Group 39">
              <a:extLst>
                <a:ext uri="{FF2B5EF4-FFF2-40B4-BE49-F238E27FC236}">
                  <a16:creationId xmlns:a16="http://schemas.microsoft.com/office/drawing/2014/main" id="{15ADDA8E-A3E4-CE25-7564-C4DB17B13AEC}"/>
                </a:ext>
              </a:extLst>
            </p:cNvPr>
            <p:cNvGrpSpPr>
              <a:grpSpLocks/>
            </p:cNvGrpSpPr>
            <p:nvPr userDrawn="1"/>
          </p:nvGrpSpPr>
          <p:grpSpPr bwMode="auto">
            <a:xfrm>
              <a:off x="0" y="1632"/>
              <a:ext cx="5758" cy="1858"/>
              <a:chOff x="0" y="1632"/>
              <a:chExt cx="5758" cy="1858"/>
            </a:xfrm>
          </p:grpSpPr>
          <p:sp>
            <p:nvSpPr>
              <p:cNvPr id="560168" name="Freeform 40">
                <a:extLst>
                  <a:ext uri="{FF2B5EF4-FFF2-40B4-BE49-F238E27FC236}">
                    <a16:creationId xmlns:a16="http://schemas.microsoft.com/office/drawing/2014/main" id="{A4E54889-53F6-6C8A-6379-5A98A434863B}"/>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sp>
            <p:nvSpPr>
              <p:cNvPr id="560169" name="Freeform 41">
                <a:extLst>
                  <a:ext uri="{FF2B5EF4-FFF2-40B4-BE49-F238E27FC236}">
                    <a16:creationId xmlns:a16="http://schemas.microsoft.com/office/drawing/2014/main" id="{EE0A4A1D-6094-55F4-D888-4BBCC90D781B}"/>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a typeface="+mn-ea"/>
                </a:endParaRPr>
              </a:p>
            </p:txBody>
          </p:sp>
        </p:grpSp>
      </p:grpSp>
      <p:sp>
        <p:nvSpPr>
          <p:cNvPr id="560170" name="Rectangle 42">
            <a:extLst>
              <a:ext uri="{FF2B5EF4-FFF2-40B4-BE49-F238E27FC236}">
                <a16:creationId xmlns:a16="http://schemas.microsoft.com/office/drawing/2014/main" id="{C2A574CC-B002-34F7-FEA8-4C8381F1F0FD}"/>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a:extLst>
              <a:ext uri="{FF2B5EF4-FFF2-40B4-BE49-F238E27FC236}">
                <a16:creationId xmlns:a16="http://schemas.microsoft.com/office/drawing/2014/main" id="{34D716DA-301F-C32C-655C-E4F4DD09271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a:extLst>
              <a:ext uri="{FF2B5EF4-FFF2-40B4-BE49-F238E27FC236}">
                <a16:creationId xmlns:a16="http://schemas.microsoft.com/office/drawing/2014/main" id="{FE636F73-D1EA-D9FB-CC8F-61D041268CBF}"/>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560173" name="Rectangle 45">
            <a:extLst>
              <a:ext uri="{FF2B5EF4-FFF2-40B4-BE49-F238E27FC236}">
                <a16:creationId xmlns:a16="http://schemas.microsoft.com/office/drawing/2014/main" id="{74109EA1-DE4E-5B4B-25D1-343395BBE65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560174" name="Rectangle 46">
            <a:extLst>
              <a:ext uri="{FF2B5EF4-FFF2-40B4-BE49-F238E27FC236}">
                <a16:creationId xmlns:a16="http://schemas.microsoft.com/office/drawing/2014/main" id="{C4928C49-6C59-1C5B-A477-1FAD13071A2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5592F86F-C94B-654B-BBBD-B8BDFED4305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9D137263-4067-C597-054A-F55769D6C6E4}"/>
              </a:ext>
            </a:extLst>
          </p:cNvPr>
          <p:cNvGrpSpPr>
            <a:grpSpLocks/>
          </p:cNvGrpSpPr>
          <p:nvPr/>
        </p:nvGrpSpPr>
        <p:grpSpPr bwMode="auto">
          <a:xfrm>
            <a:off x="0" y="0"/>
            <a:ext cx="3200400" cy="6858000"/>
            <a:chOff x="0" y="0"/>
            <a:chExt cx="2016" cy="4320"/>
          </a:xfrm>
        </p:grpSpPr>
        <p:sp>
          <p:nvSpPr>
            <p:cNvPr id="12300" name="Rectangle 3">
              <a:extLst>
                <a:ext uri="{FF2B5EF4-FFF2-40B4-BE49-F238E27FC236}">
                  <a16:creationId xmlns:a16="http://schemas.microsoft.com/office/drawing/2014/main" id="{37ED5645-93A2-D17D-328F-E50AC1BC66EF}"/>
                </a:ext>
              </a:extLst>
            </p:cNvPr>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2301" name="Rectangle 4">
              <a:extLst>
                <a:ext uri="{FF2B5EF4-FFF2-40B4-BE49-F238E27FC236}">
                  <a16:creationId xmlns:a16="http://schemas.microsoft.com/office/drawing/2014/main" id="{9E29D2DF-91E0-735D-C5E8-E547CA4FD722}"/>
                </a:ext>
              </a:extLst>
            </p:cNvPr>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grpSp>
      <p:sp>
        <p:nvSpPr>
          <p:cNvPr id="12291" name="AutoShape 5">
            <a:extLst>
              <a:ext uri="{FF2B5EF4-FFF2-40B4-BE49-F238E27FC236}">
                <a16:creationId xmlns:a16="http://schemas.microsoft.com/office/drawing/2014/main" id="{B1EB4100-E868-8570-1C08-3508B728FCA9}"/>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a:solidFill>
                <a:srgbClr val="FFFFFF"/>
              </a:solidFill>
              <a:latin typeface="Times New Roman" panose="02020603050405020304" pitchFamily="18" charset="0"/>
            </a:endParaRPr>
          </a:p>
        </p:txBody>
      </p:sp>
      <p:sp>
        <p:nvSpPr>
          <p:cNvPr id="12292" name="Rectangle 6">
            <a:extLst>
              <a:ext uri="{FF2B5EF4-FFF2-40B4-BE49-F238E27FC236}">
                <a16:creationId xmlns:a16="http://schemas.microsoft.com/office/drawing/2014/main" id="{E9E56DD8-7E6A-3EA8-0A4C-DDD143CBFBEF}"/>
              </a:ext>
            </a:extLst>
          </p:cNvPr>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2293" name="Rectangle 7">
            <a:extLst>
              <a:ext uri="{FF2B5EF4-FFF2-40B4-BE49-F238E27FC236}">
                <a16:creationId xmlns:a16="http://schemas.microsoft.com/office/drawing/2014/main" id="{7BFC6DD2-FC73-E6F7-AE61-F5AB0D10550F}"/>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6744" name="Rectangle 8">
            <a:extLst>
              <a:ext uri="{FF2B5EF4-FFF2-40B4-BE49-F238E27FC236}">
                <a16:creationId xmlns:a16="http://schemas.microsoft.com/office/drawing/2014/main" id="{C17EA3FA-DDAC-3547-2CA6-1E9AA51D0F33}"/>
              </a:ext>
            </a:extLst>
          </p:cNvPr>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FFFFFF"/>
                </a:solidFill>
                <a:latin typeface="+mn-lt"/>
                <a:ea typeface="+mn-ea"/>
                <a:cs typeface="+mn-cs"/>
              </a:defRPr>
            </a:lvl1pPr>
          </a:lstStyle>
          <a:p>
            <a:pPr>
              <a:defRPr/>
            </a:pPr>
            <a:endParaRPr lang="en-US"/>
          </a:p>
        </p:txBody>
      </p:sp>
      <p:sp>
        <p:nvSpPr>
          <p:cNvPr id="116745" name="Rectangle 9">
            <a:extLst>
              <a:ext uri="{FF2B5EF4-FFF2-40B4-BE49-F238E27FC236}">
                <a16:creationId xmlns:a16="http://schemas.microsoft.com/office/drawing/2014/main" id="{28F6F10A-07F9-E495-5264-CE3127524F28}"/>
              </a:ext>
            </a:extLst>
          </p:cNvPr>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solidFill>
                  <a:srgbClr val="FFFFFF"/>
                </a:solidFill>
                <a:latin typeface="+mn-lt"/>
                <a:ea typeface="+mn-ea"/>
                <a:cs typeface="+mn-cs"/>
              </a:defRPr>
            </a:lvl1pPr>
          </a:lstStyle>
          <a:p>
            <a:pPr>
              <a:defRPr/>
            </a:pPr>
            <a:endParaRPr lang="en-US"/>
          </a:p>
        </p:txBody>
      </p:sp>
      <p:sp>
        <p:nvSpPr>
          <p:cNvPr id="116746" name="Rectangle 10">
            <a:extLst>
              <a:ext uri="{FF2B5EF4-FFF2-40B4-BE49-F238E27FC236}">
                <a16:creationId xmlns:a16="http://schemas.microsoft.com/office/drawing/2014/main" id="{28E06D67-04DB-8896-5D09-FC7FE30B0ABC}"/>
              </a:ext>
            </a:extLst>
          </p:cNvPr>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000000"/>
                </a:solidFill>
              </a:defRPr>
            </a:lvl1pPr>
          </a:lstStyle>
          <a:p>
            <a:fld id="{2596EE9E-6AE1-E440-BB3F-330958E960F7}" type="slidenum">
              <a:rPr lang="en-US" altLang="en-US"/>
              <a:pPr/>
              <a:t>‹#›</a:t>
            </a:fld>
            <a:endParaRPr lang="en-US" altLang="en-US"/>
          </a:p>
        </p:txBody>
      </p:sp>
      <p:grpSp>
        <p:nvGrpSpPr>
          <p:cNvPr id="12297" name="Group 11">
            <a:extLst>
              <a:ext uri="{FF2B5EF4-FFF2-40B4-BE49-F238E27FC236}">
                <a16:creationId xmlns:a16="http://schemas.microsoft.com/office/drawing/2014/main" id="{CBAB076C-DFAD-D3E3-17BE-9903702ABC2A}"/>
              </a:ext>
            </a:extLst>
          </p:cNvPr>
          <p:cNvGrpSpPr>
            <a:grpSpLocks/>
          </p:cNvGrpSpPr>
          <p:nvPr/>
        </p:nvGrpSpPr>
        <p:grpSpPr bwMode="auto">
          <a:xfrm>
            <a:off x="228600" y="1981200"/>
            <a:ext cx="7391400" cy="319088"/>
            <a:chOff x="144" y="1248"/>
            <a:chExt cx="4656" cy="201"/>
          </a:xfrm>
        </p:grpSpPr>
        <p:sp>
          <p:nvSpPr>
            <p:cNvPr id="12298" name="AutoShape 12">
              <a:extLst>
                <a:ext uri="{FF2B5EF4-FFF2-40B4-BE49-F238E27FC236}">
                  <a16:creationId xmlns:a16="http://schemas.microsoft.com/office/drawing/2014/main" id="{60D141A9-E25C-BB62-1346-67C19C7A31CE}"/>
                </a:ext>
              </a:extLst>
            </p:cNvPr>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2299" name="AutoShape 13">
              <a:extLst>
                <a:ext uri="{FF2B5EF4-FFF2-40B4-BE49-F238E27FC236}">
                  <a16:creationId xmlns:a16="http://schemas.microsoft.com/office/drawing/2014/main" id="{6D59222E-DB9F-93F3-580C-9C346703E2FE}"/>
                </a:ext>
              </a:extLst>
            </p:cNvPr>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grpSp>
    </p:spTree>
  </p:cSld>
  <p:clrMap bg1="dk2" tx1="lt1" bg2="dk1" tx2="lt2" accent1="accent1" accent2="accent2" accent3="accent3" accent4="accent4" accent5="accent5" accent6="accent6" hlink="hlink" folHlink="folHlink"/>
  <p:sldLayoutIdLst>
    <p:sldLayoutId id="2147484287" r:id="rId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pitchFamily="-105" charset="-128"/>
          <a:cs typeface="ＭＳ Ｐゴシック" pitchFamily="-105" charset="-128"/>
        </a:defRPr>
      </a:lvl1pPr>
      <a:lvl2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5pPr>
      <a:lvl6pPr marL="457200" algn="l" rtl="0" fontAlgn="base">
        <a:lnSpc>
          <a:spcPct val="90000"/>
        </a:lnSpc>
        <a:spcBef>
          <a:spcPct val="0"/>
        </a:spcBef>
        <a:spcAft>
          <a:spcPct val="0"/>
        </a:spcAft>
        <a:defRPr sz="3600" b="1">
          <a:solidFill>
            <a:schemeClr val="tx2"/>
          </a:solidFill>
          <a:latin typeface="Arial" pitchFamily="-105" charset="0"/>
        </a:defRPr>
      </a:lvl6pPr>
      <a:lvl7pPr marL="914400" algn="l" rtl="0" fontAlgn="base">
        <a:lnSpc>
          <a:spcPct val="90000"/>
        </a:lnSpc>
        <a:spcBef>
          <a:spcPct val="0"/>
        </a:spcBef>
        <a:spcAft>
          <a:spcPct val="0"/>
        </a:spcAft>
        <a:defRPr sz="3600" b="1">
          <a:solidFill>
            <a:schemeClr val="tx2"/>
          </a:solidFill>
          <a:latin typeface="Arial" pitchFamily="-105" charset="0"/>
        </a:defRPr>
      </a:lvl7pPr>
      <a:lvl8pPr marL="1371600" algn="l" rtl="0" fontAlgn="base">
        <a:lnSpc>
          <a:spcPct val="90000"/>
        </a:lnSpc>
        <a:spcBef>
          <a:spcPct val="0"/>
        </a:spcBef>
        <a:spcAft>
          <a:spcPct val="0"/>
        </a:spcAft>
        <a:defRPr sz="3600" b="1">
          <a:solidFill>
            <a:schemeClr val="tx2"/>
          </a:solidFill>
          <a:latin typeface="Arial" pitchFamily="-105" charset="0"/>
        </a:defRPr>
      </a:lvl8pPr>
      <a:lvl9pPr marL="1828800" algn="l" rtl="0" fontAlgn="base">
        <a:lnSpc>
          <a:spcPct val="90000"/>
        </a:lnSpc>
        <a:spcBef>
          <a:spcPct val="0"/>
        </a:spcBef>
        <a:spcAft>
          <a:spcPct val="0"/>
        </a:spcAft>
        <a:defRPr sz="3600" b="1">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DF2BCC9-308A-5608-D208-3424E93F2143}"/>
              </a:ext>
            </a:extLst>
          </p:cNvPr>
          <p:cNvGrpSpPr>
            <a:grpSpLocks/>
          </p:cNvGrpSpPr>
          <p:nvPr/>
        </p:nvGrpSpPr>
        <p:grpSpPr bwMode="auto">
          <a:xfrm>
            <a:off x="0" y="0"/>
            <a:ext cx="9144000" cy="6856413"/>
            <a:chOff x="0" y="0"/>
            <a:chExt cx="5760" cy="4319"/>
          </a:xfrm>
        </p:grpSpPr>
        <p:sp>
          <p:nvSpPr>
            <p:cNvPr id="4099" name="Freeform 3">
              <a:extLst>
                <a:ext uri="{FF2B5EF4-FFF2-40B4-BE49-F238E27FC236}">
                  <a16:creationId xmlns:a16="http://schemas.microsoft.com/office/drawing/2014/main" id="{9805E831-2D57-4368-CAAA-3014FBFCE66E}"/>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00" name="Freeform 4">
              <a:extLst>
                <a:ext uri="{FF2B5EF4-FFF2-40B4-BE49-F238E27FC236}">
                  <a16:creationId xmlns:a16="http://schemas.microsoft.com/office/drawing/2014/main" id="{2E1909CA-E6B1-8DE6-9531-3EFDECAD7D13}"/>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01" name="Freeform 5">
              <a:extLst>
                <a:ext uri="{FF2B5EF4-FFF2-40B4-BE49-F238E27FC236}">
                  <a16:creationId xmlns:a16="http://schemas.microsoft.com/office/drawing/2014/main" id="{CD059407-A99E-854A-3F7C-D3A9598F2D28}"/>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47" name="Freeform 6">
              <a:extLst>
                <a:ext uri="{FF2B5EF4-FFF2-40B4-BE49-F238E27FC236}">
                  <a16:creationId xmlns:a16="http://schemas.microsoft.com/office/drawing/2014/main" id="{61A3B1C3-B737-8286-2923-5CA9501C9E02}"/>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a:extLst>
                <a:ext uri="{FF2B5EF4-FFF2-40B4-BE49-F238E27FC236}">
                  <a16:creationId xmlns:a16="http://schemas.microsoft.com/office/drawing/2014/main" id="{1F21FFC2-60EE-EE35-1679-31D46887D0EE}"/>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endParaRPr>
            </a:p>
          </p:txBody>
        </p:sp>
        <p:sp>
          <p:nvSpPr>
            <p:cNvPr id="14349" name="Freeform 8">
              <a:extLst>
                <a:ext uri="{FF2B5EF4-FFF2-40B4-BE49-F238E27FC236}">
                  <a16:creationId xmlns:a16="http://schemas.microsoft.com/office/drawing/2014/main" id="{B25715B6-AFD6-5C7A-D8BC-06B93F8C87BC}"/>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Freeform 9">
              <a:extLst>
                <a:ext uri="{FF2B5EF4-FFF2-40B4-BE49-F238E27FC236}">
                  <a16:creationId xmlns:a16="http://schemas.microsoft.com/office/drawing/2014/main" id="{F1D4B33B-E89A-B539-61E8-D57267176B4E}"/>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a:extLst>
                <a:ext uri="{FF2B5EF4-FFF2-40B4-BE49-F238E27FC236}">
                  <a16:creationId xmlns:a16="http://schemas.microsoft.com/office/drawing/2014/main" id="{4A711121-650E-A638-8260-6ED9C3B0A870}"/>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52" name="Freeform 11">
              <a:extLst>
                <a:ext uri="{FF2B5EF4-FFF2-40B4-BE49-F238E27FC236}">
                  <a16:creationId xmlns:a16="http://schemas.microsoft.com/office/drawing/2014/main" id="{29DF3AE5-87B1-1D70-CDAD-00B06816A58A}"/>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a:extLst>
                <a:ext uri="{FF2B5EF4-FFF2-40B4-BE49-F238E27FC236}">
                  <a16:creationId xmlns:a16="http://schemas.microsoft.com/office/drawing/2014/main" id="{3B7FD3FF-E898-4676-E314-04A2EA9E16E6}"/>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54" name="Freeform 13">
              <a:extLst>
                <a:ext uri="{FF2B5EF4-FFF2-40B4-BE49-F238E27FC236}">
                  <a16:creationId xmlns:a16="http://schemas.microsoft.com/office/drawing/2014/main" id="{7E088F95-BCEE-805B-33DB-7CD9A77A1FF1}"/>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a:extLst>
                <a:ext uri="{FF2B5EF4-FFF2-40B4-BE49-F238E27FC236}">
                  <a16:creationId xmlns:a16="http://schemas.microsoft.com/office/drawing/2014/main" id="{07735192-3497-AF3F-E8A3-37F0E88BACA6}"/>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56" name="Freeform 15">
              <a:extLst>
                <a:ext uri="{FF2B5EF4-FFF2-40B4-BE49-F238E27FC236}">
                  <a16:creationId xmlns:a16="http://schemas.microsoft.com/office/drawing/2014/main" id="{2001A639-18B6-7614-B21B-2B39BA2AA57A}"/>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a:extLst>
                <a:ext uri="{FF2B5EF4-FFF2-40B4-BE49-F238E27FC236}">
                  <a16:creationId xmlns:a16="http://schemas.microsoft.com/office/drawing/2014/main" id="{ED45B490-E973-723D-E211-EB2C5275920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13" name="Freeform 17">
              <a:extLst>
                <a:ext uri="{FF2B5EF4-FFF2-40B4-BE49-F238E27FC236}">
                  <a16:creationId xmlns:a16="http://schemas.microsoft.com/office/drawing/2014/main" id="{591BE113-62FE-7846-F627-B9D6E9CD7AC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14" name="Freeform 18">
              <a:extLst>
                <a:ext uri="{FF2B5EF4-FFF2-40B4-BE49-F238E27FC236}">
                  <a16:creationId xmlns:a16="http://schemas.microsoft.com/office/drawing/2014/main" id="{B9F50914-6DB8-7AF5-31E2-8577CCED4C48}"/>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60" name="Freeform 19">
              <a:extLst>
                <a:ext uri="{FF2B5EF4-FFF2-40B4-BE49-F238E27FC236}">
                  <a16:creationId xmlns:a16="http://schemas.microsoft.com/office/drawing/2014/main" id="{FB7D9E47-B45D-5C93-8AC3-B2E7B2508BED}"/>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a:extLst>
                <a:ext uri="{FF2B5EF4-FFF2-40B4-BE49-F238E27FC236}">
                  <a16:creationId xmlns:a16="http://schemas.microsoft.com/office/drawing/2014/main" id="{05CD93C4-DEF1-C133-676A-10BC5A2CF290}"/>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62" name="Freeform 21">
              <a:extLst>
                <a:ext uri="{FF2B5EF4-FFF2-40B4-BE49-F238E27FC236}">
                  <a16:creationId xmlns:a16="http://schemas.microsoft.com/office/drawing/2014/main" id="{DA28AD61-3F16-AA64-2BEE-2735BE19300C}"/>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a:extLst>
                <a:ext uri="{FF2B5EF4-FFF2-40B4-BE49-F238E27FC236}">
                  <a16:creationId xmlns:a16="http://schemas.microsoft.com/office/drawing/2014/main" id="{FD416858-F0EF-B652-943D-6E13E5D33F6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19" name="Freeform 23">
              <a:extLst>
                <a:ext uri="{FF2B5EF4-FFF2-40B4-BE49-F238E27FC236}">
                  <a16:creationId xmlns:a16="http://schemas.microsoft.com/office/drawing/2014/main" id="{0E11E541-2CEC-B3E9-E804-2C1F0DC2C6BA}"/>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endParaRPr>
            </a:p>
          </p:txBody>
        </p:sp>
        <p:sp>
          <p:nvSpPr>
            <p:cNvPr id="4120" name="Freeform 24">
              <a:extLst>
                <a:ext uri="{FF2B5EF4-FFF2-40B4-BE49-F238E27FC236}">
                  <a16:creationId xmlns:a16="http://schemas.microsoft.com/office/drawing/2014/main" id="{DB1B08F5-310B-E9C3-1959-CE19CD293A02}"/>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66" name="Freeform 25">
              <a:extLst>
                <a:ext uri="{FF2B5EF4-FFF2-40B4-BE49-F238E27FC236}">
                  <a16:creationId xmlns:a16="http://schemas.microsoft.com/office/drawing/2014/main" id="{C3412176-B967-59BD-F04B-EFE8A38CE5B8}"/>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a:extLst>
                <a:ext uri="{FF2B5EF4-FFF2-40B4-BE49-F238E27FC236}">
                  <a16:creationId xmlns:a16="http://schemas.microsoft.com/office/drawing/2014/main" id="{3D1BAABC-491E-DD70-1E2F-0643C3FA7B6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23" name="Freeform 27">
              <a:extLst>
                <a:ext uri="{FF2B5EF4-FFF2-40B4-BE49-F238E27FC236}">
                  <a16:creationId xmlns:a16="http://schemas.microsoft.com/office/drawing/2014/main" id="{D0D919ED-C46F-F206-3E8F-D8A31DEC3C74}"/>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69" name="Freeform 28">
              <a:extLst>
                <a:ext uri="{FF2B5EF4-FFF2-40B4-BE49-F238E27FC236}">
                  <a16:creationId xmlns:a16="http://schemas.microsoft.com/office/drawing/2014/main" id="{87C2570E-83BF-60F1-6713-AC6887B04E8B}"/>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a:extLst>
                <a:ext uri="{FF2B5EF4-FFF2-40B4-BE49-F238E27FC236}">
                  <a16:creationId xmlns:a16="http://schemas.microsoft.com/office/drawing/2014/main" id="{196C9435-A79B-A15C-833B-1F38DBF6A8A9}"/>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14371" name="Freeform 30">
              <a:extLst>
                <a:ext uri="{FF2B5EF4-FFF2-40B4-BE49-F238E27FC236}">
                  <a16:creationId xmlns:a16="http://schemas.microsoft.com/office/drawing/2014/main" id="{81C8D3D2-7DC3-DA86-F07D-DBE2B768C50C}"/>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a:extLst>
                <a:ext uri="{FF2B5EF4-FFF2-40B4-BE49-F238E27FC236}">
                  <a16:creationId xmlns:a16="http://schemas.microsoft.com/office/drawing/2014/main" id="{0BB7C07E-4071-9FCE-FD5E-5A8F81E94542}"/>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28" name="Freeform 32">
              <a:extLst>
                <a:ext uri="{FF2B5EF4-FFF2-40B4-BE49-F238E27FC236}">
                  <a16:creationId xmlns:a16="http://schemas.microsoft.com/office/drawing/2014/main" id="{AC4FB85C-B054-E39B-E7D4-3D32D1D547DB}"/>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29" name="Freeform 33">
              <a:extLst>
                <a:ext uri="{FF2B5EF4-FFF2-40B4-BE49-F238E27FC236}">
                  <a16:creationId xmlns:a16="http://schemas.microsoft.com/office/drawing/2014/main" id="{22061CAB-97CA-0CF0-ACD9-3336CEABFFD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0" name="Freeform 34">
              <a:extLst>
                <a:ext uri="{FF2B5EF4-FFF2-40B4-BE49-F238E27FC236}">
                  <a16:creationId xmlns:a16="http://schemas.microsoft.com/office/drawing/2014/main" id="{E0D5BE10-28A2-72A4-469B-983BDE3A7278}"/>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1" name="Freeform 35">
              <a:extLst>
                <a:ext uri="{FF2B5EF4-FFF2-40B4-BE49-F238E27FC236}">
                  <a16:creationId xmlns:a16="http://schemas.microsoft.com/office/drawing/2014/main" id="{3C01B1F4-EF48-595F-95B1-432B872F28BC}"/>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2" name="Freeform 36">
              <a:extLst>
                <a:ext uri="{FF2B5EF4-FFF2-40B4-BE49-F238E27FC236}">
                  <a16:creationId xmlns:a16="http://schemas.microsoft.com/office/drawing/2014/main" id="{666A208E-B17B-585F-35F8-1BF91C1C096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3" name="Freeform 37">
              <a:extLst>
                <a:ext uri="{FF2B5EF4-FFF2-40B4-BE49-F238E27FC236}">
                  <a16:creationId xmlns:a16="http://schemas.microsoft.com/office/drawing/2014/main" id="{660B390B-E77F-B6DA-BDC0-0AB2EFEDFA86}"/>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4" name="Freeform 38">
              <a:extLst>
                <a:ext uri="{FF2B5EF4-FFF2-40B4-BE49-F238E27FC236}">
                  <a16:creationId xmlns:a16="http://schemas.microsoft.com/office/drawing/2014/main" id="{1088B853-F209-0C42-5481-CAF74037F597}"/>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grpSp>
          <p:nvGrpSpPr>
            <p:cNvPr id="14380" name="Group 39">
              <a:extLst>
                <a:ext uri="{FF2B5EF4-FFF2-40B4-BE49-F238E27FC236}">
                  <a16:creationId xmlns:a16="http://schemas.microsoft.com/office/drawing/2014/main" id="{88BF2B65-F5A0-31D6-39F4-90A81C2A8794}"/>
                </a:ext>
              </a:extLst>
            </p:cNvPr>
            <p:cNvGrpSpPr>
              <a:grpSpLocks/>
            </p:cNvGrpSpPr>
            <p:nvPr userDrawn="1"/>
          </p:nvGrpSpPr>
          <p:grpSpPr bwMode="auto">
            <a:xfrm>
              <a:off x="0" y="1632"/>
              <a:ext cx="5758" cy="1858"/>
              <a:chOff x="0" y="1632"/>
              <a:chExt cx="5758" cy="1858"/>
            </a:xfrm>
          </p:grpSpPr>
          <p:sp>
            <p:nvSpPr>
              <p:cNvPr id="4136" name="Freeform 40">
                <a:extLst>
                  <a:ext uri="{FF2B5EF4-FFF2-40B4-BE49-F238E27FC236}">
                    <a16:creationId xmlns:a16="http://schemas.microsoft.com/office/drawing/2014/main" id="{39B6DA2E-8A2F-612C-0471-573FE326BA92}"/>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sp>
            <p:nvSpPr>
              <p:cNvPr id="4137" name="Freeform 41">
                <a:extLst>
                  <a:ext uri="{FF2B5EF4-FFF2-40B4-BE49-F238E27FC236}">
                    <a16:creationId xmlns:a16="http://schemas.microsoft.com/office/drawing/2014/main" id="{BB6F7E97-608A-B447-B001-62C94C587CB3}"/>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endParaRPr>
              </a:p>
            </p:txBody>
          </p:sp>
        </p:grpSp>
      </p:grpSp>
      <p:sp>
        <p:nvSpPr>
          <p:cNvPr id="4138" name="Rectangle 42">
            <a:extLst>
              <a:ext uri="{FF2B5EF4-FFF2-40B4-BE49-F238E27FC236}">
                <a16:creationId xmlns:a16="http://schemas.microsoft.com/office/drawing/2014/main" id="{5B0A1BCC-6A68-1393-1704-86297226D803}"/>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a:extLst>
              <a:ext uri="{FF2B5EF4-FFF2-40B4-BE49-F238E27FC236}">
                <a16:creationId xmlns:a16="http://schemas.microsoft.com/office/drawing/2014/main" id="{FB44EDF0-9759-649F-9DC5-7199DC9BD574}"/>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a:extLst>
              <a:ext uri="{FF2B5EF4-FFF2-40B4-BE49-F238E27FC236}">
                <a16:creationId xmlns:a16="http://schemas.microsoft.com/office/drawing/2014/main" id="{66FDD590-FC3B-74AB-37B1-CF09A0145984}"/>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a:extLst>
              <a:ext uri="{FF2B5EF4-FFF2-40B4-BE49-F238E27FC236}">
                <a16:creationId xmlns:a16="http://schemas.microsoft.com/office/drawing/2014/main" id="{F670F919-7812-631B-A689-543F3C0129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a:extLst>
              <a:ext uri="{FF2B5EF4-FFF2-40B4-BE49-F238E27FC236}">
                <a16:creationId xmlns:a16="http://schemas.microsoft.com/office/drawing/2014/main" id="{DDA6418A-B118-3158-4789-D9203443CE49}"/>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0F4084AA-2045-3043-92F0-E54FCBA8886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88" r:id="rId1"/>
    <p:sldLayoutId id="2147484289" r:id="rId2"/>
    <p:sldLayoutId id="2147484290"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9B8E620-A2E3-FC27-3A2F-1FDC7E07A2B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6FF14914-9EDA-7BC1-B60E-0F6BDCBC62B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EF12B34-A91C-44F6-8E8F-B3A16B0FB86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72E5E2D-D4A0-334E-6B43-674B7E2B2D1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9FBA8A5-E1B2-93E6-AD4E-644B7330E90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panose="020B0604020202020204" pitchFamily="34" charset="0"/>
              </a:defRPr>
            </a:lvl1pPr>
          </a:lstStyle>
          <a:p>
            <a:fld id="{881312DC-7358-CC43-961A-3D514AFCA63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9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5D"/>
            </a:gs>
          </a:gsLst>
          <a:lin ang="5400000" scaled="1"/>
        </a:gradFill>
        <a:effectLst/>
      </p:bgPr>
    </p:bg>
    <p:spTree>
      <p:nvGrpSpPr>
        <p:cNvPr id="1" name=""/>
        <p:cNvGrpSpPr/>
        <p:nvPr/>
      </p:nvGrpSpPr>
      <p:grpSpPr>
        <a:xfrm>
          <a:off x="0" y="0"/>
          <a:ext cx="0" cy="0"/>
          <a:chOff x="0" y="0"/>
          <a:chExt cx="0" cy="0"/>
        </a:xfrm>
      </p:grpSpPr>
      <p:grpSp>
        <p:nvGrpSpPr>
          <p:cNvPr id="20482" name="Group 2">
            <a:extLst>
              <a:ext uri="{FF2B5EF4-FFF2-40B4-BE49-F238E27FC236}">
                <a16:creationId xmlns:a16="http://schemas.microsoft.com/office/drawing/2014/main" id="{AD93D036-F151-5585-15CE-CD794DC41E2C}"/>
              </a:ext>
            </a:extLst>
          </p:cNvPr>
          <p:cNvGrpSpPr>
            <a:grpSpLocks/>
          </p:cNvGrpSpPr>
          <p:nvPr/>
        </p:nvGrpSpPr>
        <p:grpSpPr bwMode="auto">
          <a:xfrm>
            <a:off x="0" y="1422400"/>
            <a:ext cx="9147175" cy="5435600"/>
            <a:chOff x="0" y="896"/>
            <a:chExt cx="5762" cy="3424"/>
          </a:xfrm>
        </p:grpSpPr>
        <p:grpSp>
          <p:nvGrpSpPr>
            <p:cNvPr id="20488" name="Group 3">
              <a:extLst>
                <a:ext uri="{FF2B5EF4-FFF2-40B4-BE49-F238E27FC236}">
                  <a16:creationId xmlns:a16="http://schemas.microsoft.com/office/drawing/2014/main" id="{44C7AD54-038D-E61B-0483-DA802D26AB5A}"/>
                </a:ext>
              </a:extLst>
            </p:cNvPr>
            <p:cNvGrpSpPr>
              <a:grpSpLocks/>
            </p:cNvGrpSpPr>
            <p:nvPr userDrawn="1"/>
          </p:nvGrpSpPr>
          <p:grpSpPr bwMode="auto">
            <a:xfrm>
              <a:off x="20" y="896"/>
              <a:ext cx="5742" cy="3424"/>
              <a:chOff x="20" y="896"/>
              <a:chExt cx="5742" cy="3424"/>
            </a:xfrm>
          </p:grpSpPr>
          <p:sp>
            <p:nvSpPr>
              <p:cNvPr id="20625" name="Freeform 4">
                <a:extLst>
                  <a:ext uri="{FF2B5EF4-FFF2-40B4-BE49-F238E27FC236}">
                    <a16:creationId xmlns:a16="http://schemas.microsoft.com/office/drawing/2014/main" id="{F533A1D3-3643-E21A-E47A-9E3E13CC4220}"/>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26" name="Freeform 5">
                <a:extLst>
                  <a:ext uri="{FF2B5EF4-FFF2-40B4-BE49-F238E27FC236}">
                    <a16:creationId xmlns:a16="http://schemas.microsoft.com/office/drawing/2014/main" id="{DE671728-3C2D-69C2-C697-BAB4AAD4D3A7}"/>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27" name="Freeform 6">
                <a:extLst>
                  <a:ext uri="{FF2B5EF4-FFF2-40B4-BE49-F238E27FC236}">
                    <a16:creationId xmlns:a16="http://schemas.microsoft.com/office/drawing/2014/main" id="{F069926B-1B88-4A85-31E6-5747086001C2}"/>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28" name="Freeform 7">
                <a:extLst>
                  <a:ext uri="{FF2B5EF4-FFF2-40B4-BE49-F238E27FC236}">
                    <a16:creationId xmlns:a16="http://schemas.microsoft.com/office/drawing/2014/main" id="{F42FAED6-BFD8-D0DE-B8B0-42366DE15FCE}"/>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29" name="Freeform 8">
                <a:extLst>
                  <a:ext uri="{FF2B5EF4-FFF2-40B4-BE49-F238E27FC236}">
                    <a16:creationId xmlns:a16="http://schemas.microsoft.com/office/drawing/2014/main" id="{BE3B7BC3-3623-4E27-9F7A-0B6547ADF1E9}"/>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0" name="Freeform 9">
                <a:extLst>
                  <a:ext uri="{FF2B5EF4-FFF2-40B4-BE49-F238E27FC236}">
                    <a16:creationId xmlns:a16="http://schemas.microsoft.com/office/drawing/2014/main" id="{70A0BDDF-8858-2A14-407A-FF4F82ACC472}"/>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1" name="Freeform 10">
                <a:extLst>
                  <a:ext uri="{FF2B5EF4-FFF2-40B4-BE49-F238E27FC236}">
                    <a16:creationId xmlns:a16="http://schemas.microsoft.com/office/drawing/2014/main" id="{62C7204E-C70E-9FC9-0BFA-4CFA6FDA1C23}"/>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2" name="Freeform 11">
                <a:extLst>
                  <a:ext uri="{FF2B5EF4-FFF2-40B4-BE49-F238E27FC236}">
                    <a16:creationId xmlns:a16="http://schemas.microsoft.com/office/drawing/2014/main" id="{2F4B175B-1752-C6CF-BF34-E171600617D9}"/>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3" name="Freeform 12">
                <a:extLst>
                  <a:ext uri="{FF2B5EF4-FFF2-40B4-BE49-F238E27FC236}">
                    <a16:creationId xmlns:a16="http://schemas.microsoft.com/office/drawing/2014/main" id="{5F75AD93-32F3-A96E-6CFF-2FCB38BDAEEF}"/>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4" name="Freeform 13">
                <a:extLst>
                  <a:ext uri="{FF2B5EF4-FFF2-40B4-BE49-F238E27FC236}">
                    <a16:creationId xmlns:a16="http://schemas.microsoft.com/office/drawing/2014/main" id="{5D7941E4-AA27-B136-E37D-59DE746C3909}"/>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5" name="Freeform 14">
                <a:extLst>
                  <a:ext uri="{FF2B5EF4-FFF2-40B4-BE49-F238E27FC236}">
                    <a16:creationId xmlns:a16="http://schemas.microsoft.com/office/drawing/2014/main" id="{E79C41FB-3012-6C8A-01B7-0C6EB7BFF00A}"/>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6" name="Freeform 15">
                <a:extLst>
                  <a:ext uri="{FF2B5EF4-FFF2-40B4-BE49-F238E27FC236}">
                    <a16:creationId xmlns:a16="http://schemas.microsoft.com/office/drawing/2014/main" id="{E29A0E94-555C-2702-22A4-2B4449FC20E6}"/>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7" name="Freeform 16">
                <a:extLst>
                  <a:ext uri="{FF2B5EF4-FFF2-40B4-BE49-F238E27FC236}">
                    <a16:creationId xmlns:a16="http://schemas.microsoft.com/office/drawing/2014/main" id="{B43B3E27-380F-F776-7163-4BB175422ED7}"/>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489" name="Group 17">
              <a:extLst>
                <a:ext uri="{FF2B5EF4-FFF2-40B4-BE49-F238E27FC236}">
                  <a16:creationId xmlns:a16="http://schemas.microsoft.com/office/drawing/2014/main" id="{795B5505-7EE1-2392-D6D3-7C3E93928689}"/>
                </a:ext>
              </a:extLst>
            </p:cNvPr>
            <p:cNvGrpSpPr>
              <a:grpSpLocks/>
            </p:cNvGrpSpPr>
            <p:nvPr userDrawn="1"/>
          </p:nvGrpSpPr>
          <p:grpSpPr bwMode="auto">
            <a:xfrm>
              <a:off x="0" y="2291"/>
              <a:ext cx="1385" cy="1702"/>
              <a:chOff x="0" y="2291"/>
              <a:chExt cx="1385" cy="1702"/>
            </a:xfrm>
          </p:grpSpPr>
          <p:sp>
            <p:nvSpPr>
              <p:cNvPr id="20490" name="Rectangle 18">
                <a:extLst>
                  <a:ext uri="{FF2B5EF4-FFF2-40B4-BE49-F238E27FC236}">
                    <a16:creationId xmlns:a16="http://schemas.microsoft.com/office/drawing/2014/main" id="{D28BD4C6-FDB8-B062-9F4A-8FD9F83CD264}"/>
                  </a:ext>
                </a:extLst>
              </p:cNvPr>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1" name="Rectangle 19">
                <a:extLst>
                  <a:ext uri="{FF2B5EF4-FFF2-40B4-BE49-F238E27FC236}">
                    <a16:creationId xmlns:a16="http://schemas.microsoft.com/office/drawing/2014/main" id="{29CAE6A5-9F80-42B2-D141-68380D9EC429}"/>
                  </a:ext>
                </a:extLst>
              </p:cNvPr>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2" name="Rectangle 20">
                <a:extLst>
                  <a:ext uri="{FF2B5EF4-FFF2-40B4-BE49-F238E27FC236}">
                    <a16:creationId xmlns:a16="http://schemas.microsoft.com/office/drawing/2014/main" id="{2ED0740D-9A60-C72A-A1A6-A3E54DF11B99}"/>
                  </a:ext>
                </a:extLst>
              </p:cNvPr>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3" name="Rectangle 21">
                <a:extLst>
                  <a:ext uri="{FF2B5EF4-FFF2-40B4-BE49-F238E27FC236}">
                    <a16:creationId xmlns:a16="http://schemas.microsoft.com/office/drawing/2014/main" id="{49F17A49-E844-98A5-D8B4-40837178F016}"/>
                  </a:ext>
                </a:extLst>
              </p:cNvPr>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4" name="Rectangle 22">
                <a:extLst>
                  <a:ext uri="{FF2B5EF4-FFF2-40B4-BE49-F238E27FC236}">
                    <a16:creationId xmlns:a16="http://schemas.microsoft.com/office/drawing/2014/main" id="{4908DD66-1F9B-4DC5-858D-5AFB35D1DC5F}"/>
                  </a:ext>
                </a:extLst>
              </p:cNvPr>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5" name="Rectangle 23">
                <a:extLst>
                  <a:ext uri="{FF2B5EF4-FFF2-40B4-BE49-F238E27FC236}">
                    <a16:creationId xmlns:a16="http://schemas.microsoft.com/office/drawing/2014/main" id="{92C0D39D-D291-049D-66F7-7BE01E8922A7}"/>
                  </a:ext>
                </a:extLst>
              </p:cNvPr>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6" name="Rectangle 24">
                <a:extLst>
                  <a:ext uri="{FF2B5EF4-FFF2-40B4-BE49-F238E27FC236}">
                    <a16:creationId xmlns:a16="http://schemas.microsoft.com/office/drawing/2014/main" id="{D2297A46-6E65-0A6E-865E-DE48DF1B52F9}"/>
                  </a:ext>
                </a:extLst>
              </p:cNvPr>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7" name="Rectangle 25">
                <a:extLst>
                  <a:ext uri="{FF2B5EF4-FFF2-40B4-BE49-F238E27FC236}">
                    <a16:creationId xmlns:a16="http://schemas.microsoft.com/office/drawing/2014/main" id="{E31CFA1B-BF40-F8FC-48C3-47F568606E50}"/>
                  </a:ext>
                </a:extLst>
              </p:cNvPr>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8" name="Rectangle 26">
                <a:extLst>
                  <a:ext uri="{FF2B5EF4-FFF2-40B4-BE49-F238E27FC236}">
                    <a16:creationId xmlns:a16="http://schemas.microsoft.com/office/drawing/2014/main" id="{14041DA8-FD77-212F-833C-2CFD5F21EC5F}"/>
                  </a:ext>
                </a:extLst>
              </p:cNvPr>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499" name="Rectangle 27">
                <a:extLst>
                  <a:ext uri="{FF2B5EF4-FFF2-40B4-BE49-F238E27FC236}">
                    <a16:creationId xmlns:a16="http://schemas.microsoft.com/office/drawing/2014/main" id="{1E8A28A6-3923-2997-6B7F-E5A7C2CB2862}"/>
                  </a:ext>
                </a:extLst>
              </p:cNvPr>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0" name="Rectangle 28">
                <a:extLst>
                  <a:ext uri="{FF2B5EF4-FFF2-40B4-BE49-F238E27FC236}">
                    <a16:creationId xmlns:a16="http://schemas.microsoft.com/office/drawing/2014/main" id="{16FF8CE9-7419-0E48-2C82-D6BD7E2F3AF9}"/>
                  </a:ext>
                </a:extLst>
              </p:cNvPr>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1" name="Rectangle 29">
                <a:extLst>
                  <a:ext uri="{FF2B5EF4-FFF2-40B4-BE49-F238E27FC236}">
                    <a16:creationId xmlns:a16="http://schemas.microsoft.com/office/drawing/2014/main" id="{2BE1298B-C234-E209-1701-AAD3201A90C8}"/>
                  </a:ext>
                </a:extLst>
              </p:cNvPr>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2" name="Rectangle 30">
                <a:extLst>
                  <a:ext uri="{FF2B5EF4-FFF2-40B4-BE49-F238E27FC236}">
                    <a16:creationId xmlns:a16="http://schemas.microsoft.com/office/drawing/2014/main" id="{F9545310-2557-2F38-E2FC-386BEE077437}"/>
                  </a:ext>
                </a:extLst>
              </p:cNvPr>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3" name="Rectangle 31">
                <a:extLst>
                  <a:ext uri="{FF2B5EF4-FFF2-40B4-BE49-F238E27FC236}">
                    <a16:creationId xmlns:a16="http://schemas.microsoft.com/office/drawing/2014/main" id="{F91C2352-764E-57D8-32C9-CCAD3EA5E665}"/>
                  </a:ext>
                </a:extLst>
              </p:cNvPr>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4" name="Rectangle 32">
                <a:extLst>
                  <a:ext uri="{FF2B5EF4-FFF2-40B4-BE49-F238E27FC236}">
                    <a16:creationId xmlns:a16="http://schemas.microsoft.com/office/drawing/2014/main" id="{5FE798F2-E8B5-EDF6-F721-FFE7290DC368}"/>
                  </a:ext>
                </a:extLst>
              </p:cNvPr>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5" name="Rectangle 33">
                <a:extLst>
                  <a:ext uri="{FF2B5EF4-FFF2-40B4-BE49-F238E27FC236}">
                    <a16:creationId xmlns:a16="http://schemas.microsoft.com/office/drawing/2014/main" id="{7A5AFFDF-432C-5972-EFBB-9FFC7E4742F5}"/>
                  </a:ext>
                </a:extLst>
              </p:cNvPr>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6" name="Rectangle 34">
                <a:extLst>
                  <a:ext uri="{FF2B5EF4-FFF2-40B4-BE49-F238E27FC236}">
                    <a16:creationId xmlns:a16="http://schemas.microsoft.com/office/drawing/2014/main" id="{C08FD165-6196-1472-5B8C-9A2C45DE032D}"/>
                  </a:ext>
                </a:extLst>
              </p:cNvPr>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7" name="Rectangle 35">
                <a:extLst>
                  <a:ext uri="{FF2B5EF4-FFF2-40B4-BE49-F238E27FC236}">
                    <a16:creationId xmlns:a16="http://schemas.microsoft.com/office/drawing/2014/main" id="{E2D5E13A-76F4-DA5F-2D7B-7C7DD7B3096A}"/>
                  </a:ext>
                </a:extLst>
              </p:cNvPr>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8" name="Rectangle 36">
                <a:extLst>
                  <a:ext uri="{FF2B5EF4-FFF2-40B4-BE49-F238E27FC236}">
                    <a16:creationId xmlns:a16="http://schemas.microsoft.com/office/drawing/2014/main" id="{570486A0-4084-6231-57B2-5997A78E3634}"/>
                  </a:ext>
                </a:extLst>
              </p:cNvPr>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09" name="Rectangle 37">
                <a:extLst>
                  <a:ext uri="{FF2B5EF4-FFF2-40B4-BE49-F238E27FC236}">
                    <a16:creationId xmlns:a16="http://schemas.microsoft.com/office/drawing/2014/main" id="{872AF3C5-4B1D-0DB6-0E70-298C944968E9}"/>
                  </a:ext>
                </a:extLst>
              </p:cNvPr>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0" name="Rectangle 38">
                <a:extLst>
                  <a:ext uri="{FF2B5EF4-FFF2-40B4-BE49-F238E27FC236}">
                    <a16:creationId xmlns:a16="http://schemas.microsoft.com/office/drawing/2014/main" id="{32E80B3A-E432-D828-7A59-4C4A46A97885}"/>
                  </a:ext>
                </a:extLst>
              </p:cNvPr>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1" name="Rectangle 39">
                <a:extLst>
                  <a:ext uri="{FF2B5EF4-FFF2-40B4-BE49-F238E27FC236}">
                    <a16:creationId xmlns:a16="http://schemas.microsoft.com/office/drawing/2014/main" id="{250EB965-74C3-B6E5-2A6F-FC9DCEAFF315}"/>
                  </a:ext>
                </a:extLst>
              </p:cNvPr>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2" name="Rectangle 40">
                <a:extLst>
                  <a:ext uri="{FF2B5EF4-FFF2-40B4-BE49-F238E27FC236}">
                    <a16:creationId xmlns:a16="http://schemas.microsoft.com/office/drawing/2014/main" id="{5604E532-1484-F18D-F03E-31DF28F63210}"/>
                  </a:ext>
                </a:extLst>
              </p:cNvPr>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3" name="Rectangle 41">
                <a:extLst>
                  <a:ext uri="{FF2B5EF4-FFF2-40B4-BE49-F238E27FC236}">
                    <a16:creationId xmlns:a16="http://schemas.microsoft.com/office/drawing/2014/main" id="{A9015E12-787E-65D6-89F6-9FDAC75DA92A}"/>
                  </a:ext>
                </a:extLst>
              </p:cNvPr>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4" name="Rectangle 42">
                <a:extLst>
                  <a:ext uri="{FF2B5EF4-FFF2-40B4-BE49-F238E27FC236}">
                    <a16:creationId xmlns:a16="http://schemas.microsoft.com/office/drawing/2014/main" id="{A5D9C6DF-43C5-8985-1CA2-CCAB740ADEE4}"/>
                  </a:ext>
                </a:extLst>
              </p:cNvPr>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5" name="Rectangle 43">
                <a:extLst>
                  <a:ext uri="{FF2B5EF4-FFF2-40B4-BE49-F238E27FC236}">
                    <a16:creationId xmlns:a16="http://schemas.microsoft.com/office/drawing/2014/main" id="{8244F24B-A645-E459-6766-762957439515}"/>
                  </a:ext>
                </a:extLst>
              </p:cNvPr>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6" name="Rectangle 44">
                <a:extLst>
                  <a:ext uri="{FF2B5EF4-FFF2-40B4-BE49-F238E27FC236}">
                    <a16:creationId xmlns:a16="http://schemas.microsoft.com/office/drawing/2014/main" id="{8147DD25-1337-C69A-0A20-42E571AFC94F}"/>
                  </a:ext>
                </a:extLst>
              </p:cNvPr>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7" name="Rectangle 45">
                <a:extLst>
                  <a:ext uri="{FF2B5EF4-FFF2-40B4-BE49-F238E27FC236}">
                    <a16:creationId xmlns:a16="http://schemas.microsoft.com/office/drawing/2014/main" id="{00B565FE-3928-B58B-D616-DA0B9B68B443}"/>
                  </a:ext>
                </a:extLst>
              </p:cNvPr>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8" name="Rectangle 46">
                <a:extLst>
                  <a:ext uri="{FF2B5EF4-FFF2-40B4-BE49-F238E27FC236}">
                    <a16:creationId xmlns:a16="http://schemas.microsoft.com/office/drawing/2014/main" id="{E3858535-36BD-C322-6522-53C42919FCBB}"/>
                  </a:ext>
                </a:extLst>
              </p:cNvPr>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19" name="Rectangle 47">
                <a:extLst>
                  <a:ext uri="{FF2B5EF4-FFF2-40B4-BE49-F238E27FC236}">
                    <a16:creationId xmlns:a16="http://schemas.microsoft.com/office/drawing/2014/main" id="{E615A3A5-1B64-5A73-D79F-DAC21A97FD38}"/>
                  </a:ext>
                </a:extLst>
              </p:cNvPr>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0" name="Rectangle 48">
                <a:extLst>
                  <a:ext uri="{FF2B5EF4-FFF2-40B4-BE49-F238E27FC236}">
                    <a16:creationId xmlns:a16="http://schemas.microsoft.com/office/drawing/2014/main" id="{52F87991-EDDF-416E-6EED-F3137D88053B}"/>
                  </a:ext>
                </a:extLst>
              </p:cNvPr>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1" name="Rectangle 49">
                <a:extLst>
                  <a:ext uri="{FF2B5EF4-FFF2-40B4-BE49-F238E27FC236}">
                    <a16:creationId xmlns:a16="http://schemas.microsoft.com/office/drawing/2014/main" id="{36DD717D-3579-92F2-DD04-3552907C4C97}"/>
                  </a:ext>
                </a:extLst>
              </p:cNvPr>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2" name="Rectangle 50">
                <a:extLst>
                  <a:ext uri="{FF2B5EF4-FFF2-40B4-BE49-F238E27FC236}">
                    <a16:creationId xmlns:a16="http://schemas.microsoft.com/office/drawing/2014/main" id="{093B974B-79D2-3211-E33A-A174F405B100}"/>
                  </a:ext>
                </a:extLst>
              </p:cNvPr>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3" name="Rectangle 51">
                <a:extLst>
                  <a:ext uri="{FF2B5EF4-FFF2-40B4-BE49-F238E27FC236}">
                    <a16:creationId xmlns:a16="http://schemas.microsoft.com/office/drawing/2014/main" id="{60BB332B-BCD2-5728-746E-D2817BE44647}"/>
                  </a:ext>
                </a:extLst>
              </p:cNvPr>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4" name="Rectangle 52">
                <a:extLst>
                  <a:ext uri="{FF2B5EF4-FFF2-40B4-BE49-F238E27FC236}">
                    <a16:creationId xmlns:a16="http://schemas.microsoft.com/office/drawing/2014/main" id="{7AD69CE0-710C-C3CA-8994-BAF1DD4BB797}"/>
                  </a:ext>
                </a:extLst>
              </p:cNvPr>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5" name="Rectangle 53">
                <a:extLst>
                  <a:ext uri="{FF2B5EF4-FFF2-40B4-BE49-F238E27FC236}">
                    <a16:creationId xmlns:a16="http://schemas.microsoft.com/office/drawing/2014/main" id="{95D051FC-77EB-85A8-AA14-F95508BEEB35}"/>
                  </a:ext>
                </a:extLst>
              </p:cNvPr>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6" name="Rectangle 54">
                <a:extLst>
                  <a:ext uri="{FF2B5EF4-FFF2-40B4-BE49-F238E27FC236}">
                    <a16:creationId xmlns:a16="http://schemas.microsoft.com/office/drawing/2014/main" id="{CED00F35-6BA5-6ECB-CA9C-C905AFD6778A}"/>
                  </a:ext>
                </a:extLst>
              </p:cNvPr>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7" name="Rectangle 55">
                <a:extLst>
                  <a:ext uri="{FF2B5EF4-FFF2-40B4-BE49-F238E27FC236}">
                    <a16:creationId xmlns:a16="http://schemas.microsoft.com/office/drawing/2014/main" id="{B84AA5C8-D827-0F97-4896-EDAA2DA0C823}"/>
                  </a:ext>
                </a:extLst>
              </p:cNvPr>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8" name="Rectangle 56">
                <a:extLst>
                  <a:ext uri="{FF2B5EF4-FFF2-40B4-BE49-F238E27FC236}">
                    <a16:creationId xmlns:a16="http://schemas.microsoft.com/office/drawing/2014/main" id="{8CD7BFC0-3683-7BD9-E59D-0B3F522917F3}"/>
                  </a:ext>
                </a:extLst>
              </p:cNvPr>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29" name="Rectangle 57">
                <a:extLst>
                  <a:ext uri="{FF2B5EF4-FFF2-40B4-BE49-F238E27FC236}">
                    <a16:creationId xmlns:a16="http://schemas.microsoft.com/office/drawing/2014/main" id="{7000D245-67F4-C770-3992-27CC692A6755}"/>
                  </a:ext>
                </a:extLst>
              </p:cNvPr>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0" name="Rectangle 58">
                <a:extLst>
                  <a:ext uri="{FF2B5EF4-FFF2-40B4-BE49-F238E27FC236}">
                    <a16:creationId xmlns:a16="http://schemas.microsoft.com/office/drawing/2014/main" id="{C3B92DA2-8F2C-0D65-989D-283D9B781E13}"/>
                  </a:ext>
                </a:extLst>
              </p:cNvPr>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1" name="Rectangle 59">
                <a:extLst>
                  <a:ext uri="{FF2B5EF4-FFF2-40B4-BE49-F238E27FC236}">
                    <a16:creationId xmlns:a16="http://schemas.microsoft.com/office/drawing/2014/main" id="{0D1FED69-4AA8-E308-9E51-FDC6746F4886}"/>
                  </a:ext>
                </a:extLst>
              </p:cNvPr>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2" name="Rectangle 60">
                <a:extLst>
                  <a:ext uri="{FF2B5EF4-FFF2-40B4-BE49-F238E27FC236}">
                    <a16:creationId xmlns:a16="http://schemas.microsoft.com/office/drawing/2014/main" id="{90482DFA-2E71-AFC3-74B3-FDF956391111}"/>
                  </a:ext>
                </a:extLst>
              </p:cNvPr>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3" name="Rectangle 61">
                <a:extLst>
                  <a:ext uri="{FF2B5EF4-FFF2-40B4-BE49-F238E27FC236}">
                    <a16:creationId xmlns:a16="http://schemas.microsoft.com/office/drawing/2014/main" id="{C108FC08-F0A3-6D7F-73E7-13B077DF3E5E}"/>
                  </a:ext>
                </a:extLst>
              </p:cNvPr>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4" name="Rectangle 62">
                <a:extLst>
                  <a:ext uri="{FF2B5EF4-FFF2-40B4-BE49-F238E27FC236}">
                    <a16:creationId xmlns:a16="http://schemas.microsoft.com/office/drawing/2014/main" id="{57C1B233-12DA-B423-6B9B-D22202265A83}"/>
                  </a:ext>
                </a:extLst>
              </p:cNvPr>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5" name="Rectangle 63">
                <a:extLst>
                  <a:ext uri="{FF2B5EF4-FFF2-40B4-BE49-F238E27FC236}">
                    <a16:creationId xmlns:a16="http://schemas.microsoft.com/office/drawing/2014/main" id="{EC78FFFC-2A6D-5873-4D24-0DA51EC5E119}"/>
                  </a:ext>
                </a:extLst>
              </p:cNvPr>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6" name="Rectangle 64">
                <a:extLst>
                  <a:ext uri="{FF2B5EF4-FFF2-40B4-BE49-F238E27FC236}">
                    <a16:creationId xmlns:a16="http://schemas.microsoft.com/office/drawing/2014/main" id="{8EE8146D-317E-0170-9F8D-1FE2D09ECB44}"/>
                  </a:ext>
                </a:extLst>
              </p:cNvPr>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7" name="Rectangle 65">
                <a:extLst>
                  <a:ext uri="{FF2B5EF4-FFF2-40B4-BE49-F238E27FC236}">
                    <a16:creationId xmlns:a16="http://schemas.microsoft.com/office/drawing/2014/main" id="{4F817B23-049C-0F26-19E0-9FE93846BC2F}"/>
                  </a:ext>
                </a:extLst>
              </p:cNvPr>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8" name="Rectangle 66">
                <a:extLst>
                  <a:ext uri="{FF2B5EF4-FFF2-40B4-BE49-F238E27FC236}">
                    <a16:creationId xmlns:a16="http://schemas.microsoft.com/office/drawing/2014/main" id="{FA83EAA5-AC12-9FB1-6B44-B73C12524AF8}"/>
                  </a:ext>
                </a:extLst>
              </p:cNvPr>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39" name="Rectangle 67">
                <a:extLst>
                  <a:ext uri="{FF2B5EF4-FFF2-40B4-BE49-F238E27FC236}">
                    <a16:creationId xmlns:a16="http://schemas.microsoft.com/office/drawing/2014/main" id="{2CE64631-53BB-737F-AC56-CBE24B43A01B}"/>
                  </a:ext>
                </a:extLst>
              </p:cNvPr>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0" name="Rectangle 68">
                <a:extLst>
                  <a:ext uri="{FF2B5EF4-FFF2-40B4-BE49-F238E27FC236}">
                    <a16:creationId xmlns:a16="http://schemas.microsoft.com/office/drawing/2014/main" id="{A721EA41-F152-2CAB-4AC9-CD55B01BB973}"/>
                  </a:ext>
                </a:extLst>
              </p:cNvPr>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1" name="Rectangle 69">
                <a:extLst>
                  <a:ext uri="{FF2B5EF4-FFF2-40B4-BE49-F238E27FC236}">
                    <a16:creationId xmlns:a16="http://schemas.microsoft.com/office/drawing/2014/main" id="{7CD8EB65-C9B8-D84A-4085-1AAB7C7D10F6}"/>
                  </a:ext>
                </a:extLst>
              </p:cNvPr>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2" name="Rectangle 70">
                <a:extLst>
                  <a:ext uri="{FF2B5EF4-FFF2-40B4-BE49-F238E27FC236}">
                    <a16:creationId xmlns:a16="http://schemas.microsoft.com/office/drawing/2014/main" id="{5422904B-0FE7-FE0E-28BF-4F472C55F89C}"/>
                  </a:ext>
                </a:extLst>
              </p:cNvPr>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3" name="Rectangle 71">
                <a:extLst>
                  <a:ext uri="{FF2B5EF4-FFF2-40B4-BE49-F238E27FC236}">
                    <a16:creationId xmlns:a16="http://schemas.microsoft.com/office/drawing/2014/main" id="{D41C1999-840D-7411-3803-E0718980C222}"/>
                  </a:ext>
                </a:extLst>
              </p:cNvPr>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4" name="Rectangle 72">
                <a:extLst>
                  <a:ext uri="{FF2B5EF4-FFF2-40B4-BE49-F238E27FC236}">
                    <a16:creationId xmlns:a16="http://schemas.microsoft.com/office/drawing/2014/main" id="{59EDE727-46F7-7C2D-F797-426AD3DA4D84}"/>
                  </a:ext>
                </a:extLst>
              </p:cNvPr>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5" name="Rectangle 73">
                <a:extLst>
                  <a:ext uri="{FF2B5EF4-FFF2-40B4-BE49-F238E27FC236}">
                    <a16:creationId xmlns:a16="http://schemas.microsoft.com/office/drawing/2014/main" id="{569893EF-C680-811A-75B5-C0C0AAA15856}"/>
                  </a:ext>
                </a:extLst>
              </p:cNvPr>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6" name="Rectangle 74">
                <a:extLst>
                  <a:ext uri="{FF2B5EF4-FFF2-40B4-BE49-F238E27FC236}">
                    <a16:creationId xmlns:a16="http://schemas.microsoft.com/office/drawing/2014/main" id="{90AA2DBA-220E-4688-F4AE-8021703679F3}"/>
                  </a:ext>
                </a:extLst>
              </p:cNvPr>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7" name="Rectangle 75">
                <a:extLst>
                  <a:ext uri="{FF2B5EF4-FFF2-40B4-BE49-F238E27FC236}">
                    <a16:creationId xmlns:a16="http://schemas.microsoft.com/office/drawing/2014/main" id="{4FEDF0F6-B820-C2E2-CF90-53869C45CC23}"/>
                  </a:ext>
                </a:extLst>
              </p:cNvPr>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8" name="Rectangle 76">
                <a:extLst>
                  <a:ext uri="{FF2B5EF4-FFF2-40B4-BE49-F238E27FC236}">
                    <a16:creationId xmlns:a16="http://schemas.microsoft.com/office/drawing/2014/main" id="{B72E2D55-5903-52E8-AE86-92EBEC032E31}"/>
                  </a:ext>
                </a:extLst>
              </p:cNvPr>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49" name="Rectangle 77">
                <a:extLst>
                  <a:ext uri="{FF2B5EF4-FFF2-40B4-BE49-F238E27FC236}">
                    <a16:creationId xmlns:a16="http://schemas.microsoft.com/office/drawing/2014/main" id="{E5F3070D-B4A4-9F9E-98FF-F1EFD741CCE7}"/>
                  </a:ext>
                </a:extLst>
              </p:cNvPr>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0" name="Rectangle 78">
                <a:extLst>
                  <a:ext uri="{FF2B5EF4-FFF2-40B4-BE49-F238E27FC236}">
                    <a16:creationId xmlns:a16="http://schemas.microsoft.com/office/drawing/2014/main" id="{0218BE48-5543-AAFB-A725-FECB8517C0CC}"/>
                  </a:ext>
                </a:extLst>
              </p:cNvPr>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1" name="Rectangle 79">
                <a:extLst>
                  <a:ext uri="{FF2B5EF4-FFF2-40B4-BE49-F238E27FC236}">
                    <a16:creationId xmlns:a16="http://schemas.microsoft.com/office/drawing/2014/main" id="{44D4841C-2A68-AD8F-E61C-5FCED8AFD4C7}"/>
                  </a:ext>
                </a:extLst>
              </p:cNvPr>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2" name="Rectangle 80">
                <a:extLst>
                  <a:ext uri="{FF2B5EF4-FFF2-40B4-BE49-F238E27FC236}">
                    <a16:creationId xmlns:a16="http://schemas.microsoft.com/office/drawing/2014/main" id="{88F60E95-07EA-A68C-DD8F-EC36F873CD5B}"/>
                  </a:ext>
                </a:extLst>
              </p:cNvPr>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3" name="Freeform 81">
                <a:extLst>
                  <a:ext uri="{FF2B5EF4-FFF2-40B4-BE49-F238E27FC236}">
                    <a16:creationId xmlns:a16="http://schemas.microsoft.com/office/drawing/2014/main" id="{876F61FE-CF70-A208-3ACB-42478790F46A}"/>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54" name="Rectangle 82">
                <a:extLst>
                  <a:ext uri="{FF2B5EF4-FFF2-40B4-BE49-F238E27FC236}">
                    <a16:creationId xmlns:a16="http://schemas.microsoft.com/office/drawing/2014/main" id="{33360EFF-3AE1-F9B3-8FB0-30C6CDE26B74}"/>
                  </a:ext>
                </a:extLst>
              </p:cNvPr>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5" name="Rectangle 83">
                <a:extLst>
                  <a:ext uri="{FF2B5EF4-FFF2-40B4-BE49-F238E27FC236}">
                    <a16:creationId xmlns:a16="http://schemas.microsoft.com/office/drawing/2014/main" id="{38A088A1-38B5-3A1E-D18E-23E5694B3548}"/>
                  </a:ext>
                </a:extLst>
              </p:cNvPr>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6" name="Rectangle 84">
                <a:extLst>
                  <a:ext uri="{FF2B5EF4-FFF2-40B4-BE49-F238E27FC236}">
                    <a16:creationId xmlns:a16="http://schemas.microsoft.com/office/drawing/2014/main" id="{78ED7FCA-606B-CE20-D7BE-7DB04284AA9B}"/>
                  </a:ext>
                </a:extLst>
              </p:cNvPr>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7" name="Rectangle 85">
                <a:extLst>
                  <a:ext uri="{FF2B5EF4-FFF2-40B4-BE49-F238E27FC236}">
                    <a16:creationId xmlns:a16="http://schemas.microsoft.com/office/drawing/2014/main" id="{9CE4E43B-9839-77BD-AB15-E61BFE0DE915}"/>
                  </a:ext>
                </a:extLst>
              </p:cNvPr>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8" name="Rectangle 86">
                <a:extLst>
                  <a:ext uri="{FF2B5EF4-FFF2-40B4-BE49-F238E27FC236}">
                    <a16:creationId xmlns:a16="http://schemas.microsoft.com/office/drawing/2014/main" id="{BD35BC69-8DD5-F7F8-00A2-6271E7D4889D}"/>
                  </a:ext>
                </a:extLst>
              </p:cNvPr>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59" name="Rectangle 87">
                <a:extLst>
                  <a:ext uri="{FF2B5EF4-FFF2-40B4-BE49-F238E27FC236}">
                    <a16:creationId xmlns:a16="http://schemas.microsoft.com/office/drawing/2014/main" id="{53491AAD-AE60-7F33-82ED-179E4998DB66}"/>
                  </a:ext>
                </a:extLst>
              </p:cNvPr>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0" name="Rectangle 88">
                <a:extLst>
                  <a:ext uri="{FF2B5EF4-FFF2-40B4-BE49-F238E27FC236}">
                    <a16:creationId xmlns:a16="http://schemas.microsoft.com/office/drawing/2014/main" id="{E5E562C5-D98E-A272-FD7C-40746657D337}"/>
                  </a:ext>
                </a:extLst>
              </p:cNvPr>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1" name="Rectangle 89">
                <a:extLst>
                  <a:ext uri="{FF2B5EF4-FFF2-40B4-BE49-F238E27FC236}">
                    <a16:creationId xmlns:a16="http://schemas.microsoft.com/office/drawing/2014/main" id="{0BE79E43-AE46-8CFB-7A92-B7A3B6CB070F}"/>
                  </a:ext>
                </a:extLst>
              </p:cNvPr>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2" name="Rectangle 90">
                <a:extLst>
                  <a:ext uri="{FF2B5EF4-FFF2-40B4-BE49-F238E27FC236}">
                    <a16:creationId xmlns:a16="http://schemas.microsoft.com/office/drawing/2014/main" id="{B6D70DE7-F3AB-AE10-926A-246F4E06F455}"/>
                  </a:ext>
                </a:extLst>
              </p:cNvPr>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3" name="Rectangle 91">
                <a:extLst>
                  <a:ext uri="{FF2B5EF4-FFF2-40B4-BE49-F238E27FC236}">
                    <a16:creationId xmlns:a16="http://schemas.microsoft.com/office/drawing/2014/main" id="{DE8150A2-7854-6215-70D2-F2B823742A9D}"/>
                  </a:ext>
                </a:extLst>
              </p:cNvPr>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4" name="Rectangle 92">
                <a:extLst>
                  <a:ext uri="{FF2B5EF4-FFF2-40B4-BE49-F238E27FC236}">
                    <a16:creationId xmlns:a16="http://schemas.microsoft.com/office/drawing/2014/main" id="{1E5BD36E-BD53-73B8-36BA-AE0C8AF467DA}"/>
                  </a:ext>
                </a:extLst>
              </p:cNvPr>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5" name="Rectangle 93">
                <a:extLst>
                  <a:ext uri="{FF2B5EF4-FFF2-40B4-BE49-F238E27FC236}">
                    <a16:creationId xmlns:a16="http://schemas.microsoft.com/office/drawing/2014/main" id="{CEB6E14A-5E77-54B5-FA57-23249C98C8E3}"/>
                  </a:ext>
                </a:extLst>
              </p:cNvPr>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6" name="Rectangle 94">
                <a:extLst>
                  <a:ext uri="{FF2B5EF4-FFF2-40B4-BE49-F238E27FC236}">
                    <a16:creationId xmlns:a16="http://schemas.microsoft.com/office/drawing/2014/main" id="{495E2C7D-EC32-707A-2836-E900E29E651A}"/>
                  </a:ext>
                </a:extLst>
              </p:cNvPr>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7" name="Rectangle 95">
                <a:extLst>
                  <a:ext uri="{FF2B5EF4-FFF2-40B4-BE49-F238E27FC236}">
                    <a16:creationId xmlns:a16="http://schemas.microsoft.com/office/drawing/2014/main" id="{1853C227-3E0C-4BF8-D435-C05E106CC051}"/>
                  </a:ext>
                </a:extLst>
              </p:cNvPr>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8" name="Rectangle 96">
                <a:extLst>
                  <a:ext uri="{FF2B5EF4-FFF2-40B4-BE49-F238E27FC236}">
                    <a16:creationId xmlns:a16="http://schemas.microsoft.com/office/drawing/2014/main" id="{D653483E-DB43-8016-15C4-29AB69F706FB}"/>
                  </a:ext>
                </a:extLst>
              </p:cNvPr>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69" name="Rectangle 97">
                <a:extLst>
                  <a:ext uri="{FF2B5EF4-FFF2-40B4-BE49-F238E27FC236}">
                    <a16:creationId xmlns:a16="http://schemas.microsoft.com/office/drawing/2014/main" id="{8A0E6649-6C18-3691-66D2-F65D1826BFEF}"/>
                  </a:ext>
                </a:extLst>
              </p:cNvPr>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0" name="Rectangle 98">
                <a:extLst>
                  <a:ext uri="{FF2B5EF4-FFF2-40B4-BE49-F238E27FC236}">
                    <a16:creationId xmlns:a16="http://schemas.microsoft.com/office/drawing/2014/main" id="{D99B5C58-C0BB-3852-A012-67E870A33DA0}"/>
                  </a:ext>
                </a:extLst>
              </p:cNvPr>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1" name="Rectangle 99">
                <a:extLst>
                  <a:ext uri="{FF2B5EF4-FFF2-40B4-BE49-F238E27FC236}">
                    <a16:creationId xmlns:a16="http://schemas.microsoft.com/office/drawing/2014/main" id="{70CBA196-2D20-145A-759E-BA15C314C1E4}"/>
                  </a:ext>
                </a:extLst>
              </p:cNvPr>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2" name="Rectangle 100">
                <a:extLst>
                  <a:ext uri="{FF2B5EF4-FFF2-40B4-BE49-F238E27FC236}">
                    <a16:creationId xmlns:a16="http://schemas.microsoft.com/office/drawing/2014/main" id="{2560FD13-1F71-418E-8FFC-BE7C0AF83BBF}"/>
                  </a:ext>
                </a:extLst>
              </p:cNvPr>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3" name="Rectangle 101">
                <a:extLst>
                  <a:ext uri="{FF2B5EF4-FFF2-40B4-BE49-F238E27FC236}">
                    <a16:creationId xmlns:a16="http://schemas.microsoft.com/office/drawing/2014/main" id="{A94D3903-6D70-2552-BDD5-B2E042E03FF9}"/>
                  </a:ext>
                </a:extLst>
              </p:cNvPr>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4" name="Rectangle 102">
                <a:extLst>
                  <a:ext uri="{FF2B5EF4-FFF2-40B4-BE49-F238E27FC236}">
                    <a16:creationId xmlns:a16="http://schemas.microsoft.com/office/drawing/2014/main" id="{B8E6A49D-71E6-F4E5-11D1-6B4A20D7F2B5}"/>
                  </a:ext>
                </a:extLst>
              </p:cNvPr>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5" name="Rectangle 103">
                <a:extLst>
                  <a:ext uri="{FF2B5EF4-FFF2-40B4-BE49-F238E27FC236}">
                    <a16:creationId xmlns:a16="http://schemas.microsoft.com/office/drawing/2014/main" id="{87457C92-21A9-CE80-61C3-024E44FC26D9}"/>
                  </a:ext>
                </a:extLst>
              </p:cNvPr>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6" name="Rectangle 104">
                <a:extLst>
                  <a:ext uri="{FF2B5EF4-FFF2-40B4-BE49-F238E27FC236}">
                    <a16:creationId xmlns:a16="http://schemas.microsoft.com/office/drawing/2014/main" id="{7B9DFDD5-5E57-F84D-FFC2-0E80DB2CE3D6}"/>
                  </a:ext>
                </a:extLst>
              </p:cNvPr>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7" name="Rectangle 105">
                <a:extLst>
                  <a:ext uri="{FF2B5EF4-FFF2-40B4-BE49-F238E27FC236}">
                    <a16:creationId xmlns:a16="http://schemas.microsoft.com/office/drawing/2014/main" id="{D20234AE-9E4C-477A-04DE-3C59643BA315}"/>
                  </a:ext>
                </a:extLst>
              </p:cNvPr>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8" name="Rectangle 106">
                <a:extLst>
                  <a:ext uri="{FF2B5EF4-FFF2-40B4-BE49-F238E27FC236}">
                    <a16:creationId xmlns:a16="http://schemas.microsoft.com/office/drawing/2014/main" id="{9A83C000-6BEE-5309-5C53-B2415BB8906A}"/>
                  </a:ext>
                </a:extLst>
              </p:cNvPr>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79" name="Rectangle 107">
                <a:extLst>
                  <a:ext uri="{FF2B5EF4-FFF2-40B4-BE49-F238E27FC236}">
                    <a16:creationId xmlns:a16="http://schemas.microsoft.com/office/drawing/2014/main" id="{D621F7D9-87D4-5419-D0F1-3F9E2177FA60}"/>
                  </a:ext>
                </a:extLst>
              </p:cNvPr>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0" name="Rectangle 108">
                <a:extLst>
                  <a:ext uri="{FF2B5EF4-FFF2-40B4-BE49-F238E27FC236}">
                    <a16:creationId xmlns:a16="http://schemas.microsoft.com/office/drawing/2014/main" id="{BA398351-EBB2-F90E-0B2D-24D25BC578A8}"/>
                  </a:ext>
                </a:extLst>
              </p:cNvPr>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1" name="Rectangle 109">
                <a:extLst>
                  <a:ext uri="{FF2B5EF4-FFF2-40B4-BE49-F238E27FC236}">
                    <a16:creationId xmlns:a16="http://schemas.microsoft.com/office/drawing/2014/main" id="{4602D076-1AF4-C397-BBA5-B610CA4316ED}"/>
                  </a:ext>
                </a:extLst>
              </p:cNvPr>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2" name="Rectangle 110">
                <a:extLst>
                  <a:ext uri="{FF2B5EF4-FFF2-40B4-BE49-F238E27FC236}">
                    <a16:creationId xmlns:a16="http://schemas.microsoft.com/office/drawing/2014/main" id="{D1E44E0F-28BC-7D92-1491-6EAFE29608B6}"/>
                  </a:ext>
                </a:extLst>
              </p:cNvPr>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3" name="Rectangle 111">
                <a:extLst>
                  <a:ext uri="{FF2B5EF4-FFF2-40B4-BE49-F238E27FC236}">
                    <a16:creationId xmlns:a16="http://schemas.microsoft.com/office/drawing/2014/main" id="{DA7226B1-848F-AE2B-C738-75721CC72FD6}"/>
                  </a:ext>
                </a:extLst>
              </p:cNvPr>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4" name="Rectangle 112">
                <a:extLst>
                  <a:ext uri="{FF2B5EF4-FFF2-40B4-BE49-F238E27FC236}">
                    <a16:creationId xmlns:a16="http://schemas.microsoft.com/office/drawing/2014/main" id="{D2B6B39B-7C6B-EB11-19D3-491515D9053C}"/>
                  </a:ext>
                </a:extLst>
              </p:cNvPr>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5" name="Rectangle 113">
                <a:extLst>
                  <a:ext uri="{FF2B5EF4-FFF2-40B4-BE49-F238E27FC236}">
                    <a16:creationId xmlns:a16="http://schemas.microsoft.com/office/drawing/2014/main" id="{1DEAB091-84FF-07A8-37EF-0BE978B5042C}"/>
                  </a:ext>
                </a:extLst>
              </p:cNvPr>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6" name="Rectangle 114">
                <a:extLst>
                  <a:ext uri="{FF2B5EF4-FFF2-40B4-BE49-F238E27FC236}">
                    <a16:creationId xmlns:a16="http://schemas.microsoft.com/office/drawing/2014/main" id="{CCA03D07-AB6D-2C6E-2495-0132C7D4AAC4}"/>
                  </a:ext>
                </a:extLst>
              </p:cNvPr>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7" name="Rectangle 115">
                <a:extLst>
                  <a:ext uri="{FF2B5EF4-FFF2-40B4-BE49-F238E27FC236}">
                    <a16:creationId xmlns:a16="http://schemas.microsoft.com/office/drawing/2014/main" id="{447370E9-5807-4EA9-0E66-830DEA2DF28F}"/>
                  </a:ext>
                </a:extLst>
              </p:cNvPr>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8" name="Rectangle 116">
                <a:extLst>
                  <a:ext uri="{FF2B5EF4-FFF2-40B4-BE49-F238E27FC236}">
                    <a16:creationId xmlns:a16="http://schemas.microsoft.com/office/drawing/2014/main" id="{7EFD4857-49D4-32D3-296C-FAED76118808}"/>
                  </a:ext>
                </a:extLst>
              </p:cNvPr>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89" name="Rectangle 117">
                <a:extLst>
                  <a:ext uri="{FF2B5EF4-FFF2-40B4-BE49-F238E27FC236}">
                    <a16:creationId xmlns:a16="http://schemas.microsoft.com/office/drawing/2014/main" id="{1F23FAC0-456A-3D4B-1158-94CA81820DE8}"/>
                  </a:ext>
                </a:extLst>
              </p:cNvPr>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0" name="Rectangle 118">
                <a:extLst>
                  <a:ext uri="{FF2B5EF4-FFF2-40B4-BE49-F238E27FC236}">
                    <a16:creationId xmlns:a16="http://schemas.microsoft.com/office/drawing/2014/main" id="{2621481F-5A65-9D4C-644B-1083748AC8BD}"/>
                  </a:ext>
                </a:extLst>
              </p:cNvPr>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1" name="Rectangle 119">
                <a:extLst>
                  <a:ext uri="{FF2B5EF4-FFF2-40B4-BE49-F238E27FC236}">
                    <a16:creationId xmlns:a16="http://schemas.microsoft.com/office/drawing/2014/main" id="{55B82C05-5C78-B3B3-8269-9ECEC26A9409}"/>
                  </a:ext>
                </a:extLst>
              </p:cNvPr>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2" name="Rectangle 120">
                <a:extLst>
                  <a:ext uri="{FF2B5EF4-FFF2-40B4-BE49-F238E27FC236}">
                    <a16:creationId xmlns:a16="http://schemas.microsoft.com/office/drawing/2014/main" id="{780FAD3D-BAD1-CF3F-6854-33D5DBCA10D6}"/>
                  </a:ext>
                </a:extLst>
              </p:cNvPr>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3" name="Rectangle 121">
                <a:extLst>
                  <a:ext uri="{FF2B5EF4-FFF2-40B4-BE49-F238E27FC236}">
                    <a16:creationId xmlns:a16="http://schemas.microsoft.com/office/drawing/2014/main" id="{DABCE0AC-7ABB-E6D5-0353-7D7EE2D46AED}"/>
                  </a:ext>
                </a:extLst>
              </p:cNvPr>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4" name="Rectangle 122">
                <a:extLst>
                  <a:ext uri="{FF2B5EF4-FFF2-40B4-BE49-F238E27FC236}">
                    <a16:creationId xmlns:a16="http://schemas.microsoft.com/office/drawing/2014/main" id="{B7B55CDB-785D-BAE0-E9E2-C1A82CC8677F}"/>
                  </a:ext>
                </a:extLst>
              </p:cNvPr>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5" name="Rectangle 123">
                <a:extLst>
                  <a:ext uri="{FF2B5EF4-FFF2-40B4-BE49-F238E27FC236}">
                    <a16:creationId xmlns:a16="http://schemas.microsoft.com/office/drawing/2014/main" id="{83DC58AA-1D04-4A23-CB54-1F4786C8E501}"/>
                  </a:ext>
                </a:extLst>
              </p:cNvPr>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6" name="Rectangle 124">
                <a:extLst>
                  <a:ext uri="{FF2B5EF4-FFF2-40B4-BE49-F238E27FC236}">
                    <a16:creationId xmlns:a16="http://schemas.microsoft.com/office/drawing/2014/main" id="{3B0A3BE0-C9B9-0503-3F75-F9E7A467653B}"/>
                  </a:ext>
                </a:extLst>
              </p:cNvPr>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7" name="Rectangle 125">
                <a:extLst>
                  <a:ext uri="{FF2B5EF4-FFF2-40B4-BE49-F238E27FC236}">
                    <a16:creationId xmlns:a16="http://schemas.microsoft.com/office/drawing/2014/main" id="{D0DE5E41-1B20-FD88-D336-0205310D1B8F}"/>
                  </a:ext>
                </a:extLst>
              </p:cNvPr>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8" name="Rectangle 126">
                <a:extLst>
                  <a:ext uri="{FF2B5EF4-FFF2-40B4-BE49-F238E27FC236}">
                    <a16:creationId xmlns:a16="http://schemas.microsoft.com/office/drawing/2014/main" id="{CC0D4239-2389-DB20-4F67-DE1AAE49C00F}"/>
                  </a:ext>
                </a:extLst>
              </p:cNvPr>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599" name="Rectangle 127">
                <a:extLst>
                  <a:ext uri="{FF2B5EF4-FFF2-40B4-BE49-F238E27FC236}">
                    <a16:creationId xmlns:a16="http://schemas.microsoft.com/office/drawing/2014/main" id="{8BEB4D87-8CAA-5DC4-DB8F-680EE2C2CEEE}"/>
                  </a:ext>
                </a:extLst>
              </p:cNvPr>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0" name="Rectangle 128">
                <a:extLst>
                  <a:ext uri="{FF2B5EF4-FFF2-40B4-BE49-F238E27FC236}">
                    <a16:creationId xmlns:a16="http://schemas.microsoft.com/office/drawing/2014/main" id="{453B0E83-C593-0909-B549-41C031CCE36E}"/>
                  </a:ext>
                </a:extLst>
              </p:cNvPr>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1" name="Rectangle 129">
                <a:extLst>
                  <a:ext uri="{FF2B5EF4-FFF2-40B4-BE49-F238E27FC236}">
                    <a16:creationId xmlns:a16="http://schemas.microsoft.com/office/drawing/2014/main" id="{9E19B76D-AD0A-3159-2925-61B2CF24FABC}"/>
                  </a:ext>
                </a:extLst>
              </p:cNvPr>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2" name="Rectangle 130">
                <a:extLst>
                  <a:ext uri="{FF2B5EF4-FFF2-40B4-BE49-F238E27FC236}">
                    <a16:creationId xmlns:a16="http://schemas.microsoft.com/office/drawing/2014/main" id="{4E5EF662-91D6-39C9-C803-C3B0167BE659}"/>
                  </a:ext>
                </a:extLst>
              </p:cNvPr>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3" name="Rectangle 131">
                <a:extLst>
                  <a:ext uri="{FF2B5EF4-FFF2-40B4-BE49-F238E27FC236}">
                    <a16:creationId xmlns:a16="http://schemas.microsoft.com/office/drawing/2014/main" id="{C9024368-BE97-6E3C-95F3-9A66B7153796}"/>
                  </a:ext>
                </a:extLst>
              </p:cNvPr>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4" name="Rectangle 132">
                <a:extLst>
                  <a:ext uri="{FF2B5EF4-FFF2-40B4-BE49-F238E27FC236}">
                    <a16:creationId xmlns:a16="http://schemas.microsoft.com/office/drawing/2014/main" id="{B59E29FD-9C93-E5BA-B91A-80085A6983CE}"/>
                  </a:ext>
                </a:extLst>
              </p:cNvPr>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5" name="Rectangle 133">
                <a:extLst>
                  <a:ext uri="{FF2B5EF4-FFF2-40B4-BE49-F238E27FC236}">
                    <a16:creationId xmlns:a16="http://schemas.microsoft.com/office/drawing/2014/main" id="{C8F207FC-DFE9-BBD3-B886-FC39A232BA2A}"/>
                  </a:ext>
                </a:extLst>
              </p:cNvPr>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6" name="Rectangle 134">
                <a:extLst>
                  <a:ext uri="{FF2B5EF4-FFF2-40B4-BE49-F238E27FC236}">
                    <a16:creationId xmlns:a16="http://schemas.microsoft.com/office/drawing/2014/main" id="{CC929344-7A8D-21EA-D1E7-982D077355C0}"/>
                  </a:ext>
                </a:extLst>
              </p:cNvPr>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7" name="Rectangle 135">
                <a:extLst>
                  <a:ext uri="{FF2B5EF4-FFF2-40B4-BE49-F238E27FC236}">
                    <a16:creationId xmlns:a16="http://schemas.microsoft.com/office/drawing/2014/main" id="{085AD4A4-43BF-D7A5-8BA8-0841049C6A16}"/>
                  </a:ext>
                </a:extLst>
              </p:cNvPr>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8" name="Rectangle 136">
                <a:extLst>
                  <a:ext uri="{FF2B5EF4-FFF2-40B4-BE49-F238E27FC236}">
                    <a16:creationId xmlns:a16="http://schemas.microsoft.com/office/drawing/2014/main" id="{A74710E2-D3A4-740C-BEDA-DFE55D1CC5F8}"/>
                  </a:ext>
                </a:extLst>
              </p:cNvPr>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09" name="Rectangle 137">
                <a:extLst>
                  <a:ext uri="{FF2B5EF4-FFF2-40B4-BE49-F238E27FC236}">
                    <a16:creationId xmlns:a16="http://schemas.microsoft.com/office/drawing/2014/main" id="{2F9A0D63-CCF9-C189-36B9-3586E63807C3}"/>
                  </a:ext>
                </a:extLst>
              </p:cNvPr>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10" name="Freeform 138">
                <a:extLst>
                  <a:ext uri="{FF2B5EF4-FFF2-40B4-BE49-F238E27FC236}">
                    <a16:creationId xmlns:a16="http://schemas.microsoft.com/office/drawing/2014/main" id="{8FC76EA5-859D-B3EA-CD99-9048EA5407A2}"/>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1" name="Freeform 139">
                <a:extLst>
                  <a:ext uri="{FF2B5EF4-FFF2-40B4-BE49-F238E27FC236}">
                    <a16:creationId xmlns:a16="http://schemas.microsoft.com/office/drawing/2014/main" id="{FCB9CA11-3ECC-D9BB-AD63-B197EA54544B}"/>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2" name="Freeform 140">
                <a:extLst>
                  <a:ext uri="{FF2B5EF4-FFF2-40B4-BE49-F238E27FC236}">
                    <a16:creationId xmlns:a16="http://schemas.microsoft.com/office/drawing/2014/main" id="{83981A28-BEB1-37C8-695B-65D1583E3E59}"/>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3" name="Freeform 141">
                <a:extLst>
                  <a:ext uri="{FF2B5EF4-FFF2-40B4-BE49-F238E27FC236}">
                    <a16:creationId xmlns:a16="http://schemas.microsoft.com/office/drawing/2014/main" id="{D002BC56-D387-3B29-7F12-38E3E78997A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4" name="Freeform 142">
                <a:extLst>
                  <a:ext uri="{FF2B5EF4-FFF2-40B4-BE49-F238E27FC236}">
                    <a16:creationId xmlns:a16="http://schemas.microsoft.com/office/drawing/2014/main" id="{12095AE3-E009-9E60-FAE9-BF7838268781}"/>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5" name="Freeform 143">
                <a:extLst>
                  <a:ext uri="{FF2B5EF4-FFF2-40B4-BE49-F238E27FC236}">
                    <a16:creationId xmlns:a16="http://schemas.microsoft.com/office/drawing/2014/main" id="{422D5BD7-9C36-E976-877C-B88018E2DBDC}"/>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6" name="Freeform 144">
                <a:extLst>
                  <a:ext uri="{FF2B5EF4-FFF2-40B4-BE49-F238E27FC236}">
                    <a16:creationId xmlns:a16="http://schemas.microsoft.com/office/drawing/2014/main" id="{E8245413-2347-2284-D8DF-F3EF2D413634}"/>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7" name="Freeform 145">
                <a:extLst>
                  <a:ext uri="{FF2B5EF4-FFF2-40B4-BE49-F238E27FC236}">
                    <a16:creationId xmlns:a16="http://schemas.microsoft.com/office/drawing/2014/main" id="{86CB05E1-F42E-C439-7CD2-5BE7B5A4B9EF}"/>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8" name="Freeform 146">
                <a:extLst>
                  <a:ext uri="{FF2B5EF4-FFF2-40B4-BE49-F238E27FC236}">
                    <a16:creationId xmlns:a16="http://schemas.microsoft.com/office/drawing/2014/main" id="{91AD78EF-ADE2-FA42-5C1A-81870AB0429B}"/>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9" name="Rectangle 147">
                <a:extLst>
                  <a:ext uri="{FF2B5EF4-FFF2-40B4-BE49-F238E27FC236}">
                    <a16:creationId xmlns:a16="http://schemas.microsoft.com/office/drawing/2014/main" id="{DAB3E8D8-3D48-03F4-23C6-3F9E2DE66DC5}"/>
                  </a:ext>
                </a:extLst>
              </p:cNvPr>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20" name="Rectangle 148">
                <a:extLst>
                  <a:ext uri="{FF2B5EF4-FFF2-40B4-BE49-F238E27FC236}">
                    <a16:creationId xmlns:a16="http://schemas.microsoft.com/office/drawing/2014/main" id="{F8DBB8FF-8789-6842-AA81-C6DD989BE2A2}"/>
                  </a:ext>
                </a:extLst>
              </p:cNvPr>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20621" name="Freeform 149">
                <a:extLst>
                  <a:ext uri="{FF2B5EF4-FFF2-40B4-BE49-F238E27FC236}">
                    <a16:creationId xmlns:a16="http://schemas.microsoft.com/office/drawing/2014/main" id="{BD3EFDA7-5E72-6D1F-6067-C9D6D07793B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2" name="Freeform 150">
                <a:extLst>
                  <a:ext uri="{FF2B5EF4-FFF2-40B4-BE49-F238E27FC236}">
                    <a16:creationId xmlns:a16="http://schemas.microsoft.com/office/drawing/2014/main" id="{E02730B8-DF13-B725-5A51-C625A6EF8B7B}"/>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7463" name="Freeform 151">
                <a:extLst>
                  <a:ext uri="{FF2B5EF4-FFF2-40B4-BE49-F238E27FC236}">
                    <a16:creationId xmlns:a16="http://schemas.microsoft.com/office/drawing/2014/main" id="{9D513EE2-AED7-D84B-43DF-37591501E831}"/>
                  </a:ext>
                </a:extLst>
              </p:cNvPr>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05" charset="0"/>
                  <a:ea typeface="+mn-ea"/>
                </a:endParaRPr>
              </a:p>
            </p:txBody>
          </p:sp>
          <p:sp>
            <p:nvSpPr>
              <p:cNvPr id="397464" name="Oval 152">
                <a:extLst>
                  <a:ext uri="{FF2B5EF4-FFF2-40B4-BE49-F238E27FC236}">
                    <a16:creationId xmlns:a16="http://schemas.microsoft.com/office/drawing/2014/main" id="{4848C407-A2DF-E191-5F92-2A72E6A404A9}"/>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BONES" pitchFamily="-105" charset="0"/>
                  <a:ea typeface="+mn-ea"/>
                </a:endParaRPr>
              </a:p>
            </p:txBody>
          </p:sp>
        </p:grpSp>
      </p:grpSp>
      <p:sp>
        <p:nvSpPr>
          <p:cNvPr id="397465" name="Rectangle 153">
            <a:extLst>
              <a:ext uri="{FF2B5EF4-FFF2-40B4-BE49-F238E27FC236}">
                <a16:creationId xmlns:a16="http://schemas.microsoft.com/office/drawing/2014/main" id="{4ADCC998-E759-4F1E-9D53-32ED549747CA}"/>
              </a:ext>
            </a:extLst>
          </p:cNvPr>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466" name="Rectangle 154">
            <a:extLst>
              <a:ext uri="{FF2B5EF4-FFF2-40B4-BE49-F238E27FC236}">
                <a16:creationId xmlns:a16="http://schemas.microsoft.com/office/drawing/2014/main" id="{4AB7EC58-782F-3FB2-6C59-B3305192D5D5}"/>
              </a:ext>
            </a:extLst>
          </p:cNvPr>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05" charset="0"/>
                <a:ea typeface="+mn-ea"/>
                <a:cs typeface="+mn-cs"/>
              </a:defRPr>
            </a:lvl1pPr>
          </a:lstStyle>
          <a:p>
            <a:pPr>
              <a:defRPr/>
            </a:pPr>
            <a:endParaRPr lang="en-US"/>
          </a:p>
        </p:txBody>
      </p:sp>
      <p:sp>
        <p:nvSpPr>
          <p:cNvPr id="397467" name="Rectangle 155">
            <a:extLst>
              <a:ext uri="{FF2B5EF4-FFF2-40B4-BE49-F238E27FC236}">
                <a16:creationId xmlns:a16="http://schemas.microsoft.com/office/drawing/2014/main" id="{C570D0CD-05A9-88AA-BF01-29C7679692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05" charset="0"/>
                <a:ea typeface="+mn-ea"/>
                <a:cs typeface="+mn-cs"/>
              </a:defRPr>
            </a:lvl1pPr>
          </a:lstStyle>
          <a:p>
            <a:pPr>
              <a:defRPr/>
            </a:pPr>
            <a:endParaRPr lang="en-US"/>
          </a:p>
        </p:txBody>
      </p:sp>
      <p:sp>
        <p:nvSpPr>
          <p:cNvPr id="397468" name="Rectangle 156">
            <a:extLst>
              <a:ext uri="{FF2B5EF4-FFF2-40B4-BE49-F238E27FC236}">
                <a16:creationId xmlns:a16="http://schemas.microsoft.com/office/drawing/2014/main" id="{78BA05CC-37FB-92D2-D2DC-CF1C16143ADB}"/>
              </a:ext>
            </a:extLst>
          </p:cNvPr>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defRPr>
            </a:lvl1pPr>
          </a:lstStyle>
          <a:p>
            <a:fld id="{C393FFAB-6171-0947-B5A7-25ECD3AC0217}" type="slidenum">
              <a:rPr lang="en-US" altLang="en-US"/>
              <a:pPr/>
              <a:t>‹#›</a:t>
            </a:fld>
            <a:endParaRPr lang="en-US" altLang="en-US"/>
          </a:p>
        </p:txBody>
      </p:sp>
      <p:sp>
        <p:nvSpPr>
          <p:cNvPr id="397469" name="Rectangle 157">
            <a:extLst>
              <a:ext uri="{FF2B5EF4-FFF2-40B4-BE49-F238E27FC236}">
                <a16:creationId xmlns:a16="http://schemas.microsoft.com/office/drawing/2014/main" id="{53D3835E-E5F9-F4B1-9988-C714684C968F}"/>
              </a:ext>
            </a:extLst>
          </p:cNvPr>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9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53F2BA2B-EDFE-55DF-3F5C-2AAA781AB48B}"/>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26" name="Text Box 2">
            <a:extLst>
              <a:ext uri="{FF2B5EF4-FFF2-40B4-BE49-F238E27FC236}">
                <a16:creationId xmlns:a16="http://schemas.microsoft.com/office/drawing/2014/main" id="{79D5DDDF-1DA2-4BAE-96AB-8EC3FD218EF4}"/>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00"/>
              </a:spcBef>
              <a:buClr>
                <a:srgbClr val="FFFFFF"/>
              </a:buClr>
              <a:buFont typeface="Arial" panose="020B0604020202020204" pitchFamily="34" charset="0"/>
              <a:buNone/>
            </a:pPr>
            <a:r>
              <a:rPr lang="en-GB" altLang="en-US" sz="800" b="1">
                <a:solidFill>
                  <a:srgbClr val="FFFFFF"/>
                </a:solidFill>
              </a:rPr>
              <a:t>© </a:t>
            </a:r>
            <a:r>
              <a:rPr lang="en-GB" altLang="en-US" sz="900" b="1">
                <a:solidFill>
                  <a:srgbClr val="FFFFFF"/>
                </a:solidFill>
              </a:rPr>
              <a:t>2006</a:t>
            </a:r>
            <a:r>
              <a:rPr lang="en-GB" altLang="en-US" sz="800" b="1">
                <a:solidFill>
                  <a:srgbClr val="FFFFFF"/>
                </a:solidFill>
              </a:rPr>
              <a:t> TBBMI</a:t>
            </a:r>
          </a:p>
        </p:txBody>
      </p:sp>
      <p:sp>
        <p:nvSpPr>
          <p:cNvPr id="22532" name="Rectangle 3">
            <a:extLst>
              <a:ext uri="{FF2B5EF4-FFF2-40B4-BE49-F238E27FC236}">
                <a16:creationId xmlns:a16="http://schemas.microsoft.com/office/drawing/2014/main" id="{8E1D01D2-E9E7-A5CF-E0B2-98CC6A0C6D07}"/>
              </a:ext>
            </a:extLst>
          </p:cNvPr>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buClr>
                <a:srgbClr val="FFFFFF"/>
              </a:buClr>
              <a:buFont typeface="Comic Sans MS" panose="030F0902030302020204" pitchFamily="66" charset="0"/>
              <a:buNone/>
            </a:pPr>
            <a:r>
              <a:rPr lang="en-GB" altLang="en-US" sz="900" b="1">
                <a:solidFill>
                  <a:srgbClr val="FFFFFF"/>
                </a:solidFill>
                <a:latin typeface="Comic Sans MS" panose="030F0902030302020204" pitchFamily="66" charset="0"/>
              </a:rPr>
              <a:t>9.65.08.</a:t>
            </a:r>
          </a:p>
        </p:txBody>
      </p:sp>
      <p:sp>
        <p:nvSpPr>
          <p:cNvPr id="22533" name="Rectangle 4">
            <a:extLst>
              <a:ext uri="{FF2B5EF4-FFF2-40B4-BE49-F238E27FC236}">
                <a16:creationId xmlns:a16="http://schemas.microsoft.com/office/drawing/2014/main" id="{1AE95377-DC04-CC50-75B2-71C3C8C47395}"/>
              </a:ext>
            </a:extLst>
          </p:cNvPr>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5000"/>
              </a:lnSpc>
              <a:spcBef>
                <a:spcPts val="1350"/>
              </a:spcBef>
              <a:buClr>
                <a:srgbClr val="FFFF00"/>
              </a:buClr>
              <a:buFont typeface="Helvetica" pitchFamily="2" charset="0"/>
              <a:buNone/>
            </a:pPr>
            <a:r>
              <a:rPr lang="en-GB" altLang="en-US" b="1">
                <a:solidFill>
                  <a:srgbClr val="FFFF00"/>
                </a:solidFill>
                <a:latin typeface="Helvetica" pitchFamily="2" charset="0"/>
              </a:rPr>
              <a:t>The  New Testament          Comes Together</a:t>
            </a:r>
          </a:p>
        </p:txBody>
      </p:sp>
    </p:spTree>
  </p:cSld>
  <p:clrMap bg1="lt1" tx1="dk1" bg2="lt2" tx2="dk2" accent1="accent1" accent2="accent2" accent3="accent3" accent4="accent4" accent5="accent5" accent6="accent6" hlink="hlink" folHlink="folHlink"/>
  <p:sldLayoutIdLst>
    <p:sldLayoutId id="2147484280"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sf_yearLord_03.jpg">
            <a:extLst>
              <a:ext uri="{FF2B5EF4-FFF2-40B4-BE49-F238E27FC236}">
                <a16:creationId xmlns:a16="http://schemas.microsoft.com/office/drawing/2014/main" id="{D6F6ECEC-9BDB-6267-B345-001C4C0C5F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04C2740-80B7-5073-622B-85F5E4288691}"/>
              </a:ext>
            </a:extLst>
          </p:cNvPr>
          <p:cNvSpPr>
            <a:spLocks noGrp="1"/>
          </p:cNvSpPr>
          <p:nvPr>
            <p:ph type="title" idx="4294967295"/>
          </p:nvPr>
        </p:nvSpPr>
        <p:spPr>
          <a:xfrm>
            <a:off x="4572000" y="4114800"/>
            <a:ext cx="4724400" cy="914400"/>
          </a:xfrm>
        </p:spPr>
        <p:txBody>
          <a:bodyPr/>
          <a:lstStyle/>
          <a:p>
            <a:r>
              <a:rPr lang="en-US" altLang="en-US" sz="3600" b="1">
                <a:ea typeface="ＭＳ Ｐゴシック" panose="020B0600070205080204" pitchFamily="34" charset="-128"/>
              </a:rPr>
              <a:t>Happy New Year!</a:t>
            </a:r>
          </a:p>
        </p:txBody>
      </p:sp>
      <p:pic>
        <p:nvPicPr>
          <p:cNvPr id="32771" name="Picture 4" descr="sf_yearLord_02.jpg">
            <a:extLst>
              <a:ext uri="{FF2B5EF4-FFF2-40B4-BE49-F238E27FC236}">
                <a16:creationId xmlns:a16="http://schemas.microsoft.com/office/drawing/2014/main" id="{2FEEDCE2-A830-57D5-945E-CBDD1137FCCB}"/>
              </a:ext>
            </a:extLst>
          </p:cNvPr>
          <p:cNvPicPr>
            <a:picLocks noChangeAspect="1"/>
          </p:cNvPicPr>
          <p:nvPr/>
        </p:nvPicPr>
        <p:blipFill>
          <a:blip r:embed="rId3">
            <a:extLst>
              <a:ext uri="{28A0092B-C50C-407E-A947-70E740481C1C}">
                <a14:useLocalDpi xmlns:a14="http://schemas.microsoft.com/office/drawing/2010/main" val="0"/>
              </a:ext>
            </a:extLst>
          </a:blip>
          <a:srcRect r="48334"/>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9235670-8F5E-45FE-8397-EE4928147C13}"/>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colosseum">
            <a:extLst>
              <a:ext uri="{FF2B5EF4-FFF2-40B4-BE49-F238E27FC236}">
                <a16:creationId xmlns:a16="http://schemas.microsoft.com/office/drawing/2014/main" id="{35256DE9-D2CA-74FE-D5C4-7B9CE3817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a:extLst>
              <a:ext uri="{FF2B5EF4-FFF2-40B4-BE49-F238E27FC236}">
                <a16:creationId xmlns:a16="http://schemas.microsoft.com/office/drawing/2014/main" id="{39AE4B31-8DF1-8A1F-39E5-7B74DEF1CB17}"/>
              </a:ext>
            </a:extLst>
          </p:cNvPr>
          <p:cNvSpPr>
            <a:spLocks noGrp="1" noChangeArrowheads="1"/>
          </p:cNvSpPr>
          <p:nvPr>
            <p:ph type="title"/>
          </p:nvPr>
        </p:nvSpPr>
        <p:spPr>
          <a:xfrm>
            <a:off x="685800" y="277813"/>
            <a:ext cx="8229600" cy="1143000"/>
          </a:xfrm>
        </p:spPr>
        <p:txBody>
          <a:bodyPr/>
          <a:lstStyle/>
          <a:p>
            <a:pPr eaLnBrk="1" hangingPunct="1"/>
            <a:r>
              <a:rPr lang="en-US" altLang="en-US">
                <a:ea typeface="ＭＳ Ｐゴシック" panose="020B0600070205080204" pitchFamily="34" charset="-128"/>
              </a:rPr>
              <a:t>Roman Historians</a:t>
            </a:r>
          </a:p>
        </p:txBody>
      </p:sp>
      <p:sp>
        <p:nvSpPr>
          <p:cNvPr id="34821" name="Text Box 5">
            <a:extLst>
              <a:ext uri="{FF2B5EF4-FFF2-40B4-BE49-F238E27FC236}">
                <a16:creationId xmlns:a16="http://schemas.microsoft.com/office/drawing/2014/main" id="{40610F05-D496-1B99-6021-89FF6D445C2E}"/>
              </a:ext>
            </a:extLst>
          </p:cNvPr>
          <p:cNvSpPr txBox="1">
            <a:spLocks noChangeArrowheads="1"/>
          </p:cNvSpPr>
          <p:nvPr/>
        </p:nvSpPr>
        <p:spPr bwMode="auto">
          <a:xfrm>
            <a:off x="0" y="2846388"/>
            <a:ext cx="4495800" cy="3846512"/>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FFF"/>
                </a:solidFill>
              </a:rPr>
              <a:t>About persecuted Christians under Nero:</a:t>
            </a:r>
          </a:p>
          <a:p>
            <a:r>
              <a:rPr lang="en-US" altLang="zh-CN" sz="2800">
                <a:solidFill>
                  <a:srgbClr val="FFFFFF"/>
                </a:solidFill>
                <a:ea typeface="SimSun" panose="02010600030101010101" pitchFamily="2" charset="-122"/>
              </a:rPr>
              <a:t>“Their name comes from Christus, who, in the reign of Tiberius as emperor was condemned to death by the procurator Pontius Pilate” </a:t>
            </a:r>
          </a:p>
          <a:p>
            <a:pPr algn="r"/>
            <a:r>
              <a:rPr lang="en-US" altLang="zh-CN" sz="2000">
                <a:solidFill>
                  <a:srgbClr val="FFFFFF"/>
                </a:solidFill>
                <a:ea typeface="SimSun" panose="02010600030101010101" pitchFamily="2" charset="-122"/>
              </a:rPr>
              <a:t>(Tacitus</a:t>
            </a:r>
            <a:r>
              <a:rPr lang="en-US" altLang="zh-CN" sz="2000" i="1">
                <a:solidFill>
                  <a:srgbClr val="FFFFFF"/>
                </a:solidFill>
                <a:ea typeface="SimSun" panose="02010600030101010101" pitchFamily="2" charset="-122"/>
              </a:rPr>
              <a:t>, Annals</a:t>
            </a:r>
            <a:r>
              <a:rPr lang="en-US" altLang="zh-CN" sz="2000">
                <a:solidFill>
                  <a:srgbClr val="FFFFFF"/>
                </a:solidFill>
                <a:ea typeface="SimSun" panose="02010600030101010101" pitchFamily="2" charset="-122"/>
              </a:rPr>
              <a:t> 15.44 in </a:t>
            </a:r>
            <a:r>
              <a:rPr lang="en-US" altLang="zh-CN" sz="1800">
                <a:solidFill>
                  <a:srgbClr val="FFFFFF"/>
                </a:solidFill>
                <a:ea typeface="SimSun" panose="02010600030101010101" pitchFamily="2" charset="-122"/>
              </a:rPr>
              <a:t>AD</a:t>
            </a:r>
            <a:r>
              <a:rPr lang="en-US" altLang="zh-CN" sz="2000">
                <a:solidFill>
                  <a:srgbClr val="FFFFFF"/>
                </a:solidFill>
                <a:ea typeface="SimSun" panose="02010600030101010101" pitchFamily="2" charset="-122"/>
              </a:rPr>
              <a:t> 115)</a:t>
            </a:r>
          </a:p>
          <a:p>
            <a:pPr algn="r"/>
            <a:r>
              <a:rPr lang="en-US" altLang="zh-CN">
                <a:solidFill>
                  <a:srgbClr val="FFFFFF"/>
                </a:solidFill>
                <a:ea typeface="SimSun" panose="02010600030101010101" pitchFamily="2" charset="-122"/>
              </a:rPr>
              <a:t> </a:t>
            </a:r>
            <a:endParaRPr lang="en-US" altLang="en-US">
              <a:solidFill>
                <a:srgbClr val="FFFFFF"/>
              </a:solidFill>
            </a:endParaRPr>
          </a:p>
        </p:txBody>
      </p:sp>
      <p:sp>
        <p:nvSpPr>
          <p:cNvPr id="7" name="Rectangle 2">
            <a:extLst>
              <a:ext uri="{FF2B5EF4-FFF2-40B4-BE49-F238E27FC236}">
                <a16:creationId xmlns:a16="http://schemas.microsoft.com/office/drawing/2014/main" id="{92385D00-8196-0F9E-FEE2-E2C05F67ADFE}"/>
              </a:ext>
            </a:extLst>
          </p:cNvPr>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buClr>
                <a:srgbClr val="86D1EC"/>
              </a:buClr>
              <a:buSzPct val="90000"/>
              <a:buFont typeface="Wingdings" pitchFamily="2" charset="2"/>
              <a:buNone/>
            </a:pPr>
            <a:r>
              <a:rPr lang="en-US" altLang="en-US">
                <a:solidFill>
                  <a:srgbClr val="FFFFFF"/>
                </a:solidFill>
                <a:effectLst>
                  <a:outerShdw blurRad="38100" dist="38100" dir="2700000" algn="tl">
                    <a:srgbClr val="000000"/>
                  </a:outerShdw>
                </a:effectLst>
              </a:rPr>
              <a:t>(year of death)</a:t>
            </a:r>
            <a:endParaRPr lang="en-US" altLang="en-US" sz="3200">
              <a:solidFill>
                <a:srgbClr val="FFFFFF"/>
              </a:solidFill>
              <a:effectLst>
                <a:outerShdw blurRad="38100" dist="38100" dir="2700000" algn="tl">
                  <a:srgbClr val="000000"/>
                </a:outerShdw>
              </a:effectLst>
            </a:endParaRP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Cicero (43 </a:t>
            </a:r>
            <a:r>
              <a:rPr lang="en-US" altLang="en-US">
                <a:solidFill>
                  <a:srgbClr val="FFFFFF"/>
                </a:solidFill>
                <a:effectLst>
                  <a:outerShdw blurRad="38100" dist="38100" dir="2700000" algn="tl">
                    <a:srgbClr val="000000"/>
                  </a:outerShdw>
                </a:effectLst>
              </a:rPr>
              <a:t>BC</a:t>
            </a:r>
            <a:r>
              <a:rPr lang="en-US" altLang="en-US" sz="3200">
                <a:solidFill>
                  <a:srgbClr val="FFFFFF"/>
                </a:solidFill>
                <a:effectLst>
                  <a:outerShdw blurRad="38100" dist="38100" dir="2700000" algn="tl">
                    <a:srgbClr val="000000"/>
                  </a:outerShdw>
                </a:effectLst>
              </a:rPr>
              <a:t>)</a:t>
            </a: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Livy (</a:t>
            </a:r>
            <a:r>
              <a:rPr lang="en-US" altLang="en-US">
                <a:solidFill>
                  <a:srgbClr val="FFFFFF"/>
                </a:solidFill>
                <a:effectLst>
                  <a:outerShdw blurRad="38100" dist="38100" dir="2700000" algn="tl">
                    <a:srgbClr val="000000"/>
                  </a:outerShdw>
                </a:effectLst>
              </a:rPr>
              <a:t>AD </a:t>
            </a:r>
            <a:r>
              <a:rPr lang="en-US" altLang="en-US" sz="3200">
                <a:solidFill>
                  <a:srgbClr val="FFFFFF"/>
                </a:solidFill>
                <a:effectLst>
                  <a:outerShdw blurRad="38100" dist="38100" dir="2700000" algn="tl">
                    <a:srgbClr val="000000"/>
                  </a:outerShdw>
                </a:effectLst>
              </a:rPr>
              <a:t>17)</a:t>
            </a: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Pliny the Younger (</a:t>
            </a:r>
            <a:r>
              <a:rPr lang="en-US" altLang="en-US">
                <a:solidFill>
                  <a:srgbClr val="FFFFFF"/>
                </a:solidFill>
                <a:effectLst>
                  <a:outerShdw blurRad="38100" dist="38100" dir="2700000" algn="tl">
                    <a:srgbClr val="000000"/>
                  </a:outerShdw>
                </a:effectLst>
              </a:rPr>
              <a:t>AD </a:t>
            </a:r>
            <a:r>
              <a:rPr lang="en-US" altLang="en-US" sz="3200">
                <a:solidFill>
                  <a:srgbClr val="FFFFFF"/>
                </a:solidFill>
                <a:effectLst>
                  <a:outerShdw blurRad="38100" dist="38100" dir="2700000" algn="tl">
                    <a:srgbClr val="000000"/>
                  </a:outerShdw>
                </a:effectLst>
              </a:rPr>
              <a:t>113)</a:t>
            </a: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Tacitus (</a:t>
            </a:r>
            <a:r>
              <a:rPr lang="en-US" altLang="en-US">
                <a:solidFill>
                  <a:srgbClr val="FFFFFF"/>
                </a:solidFill>
                <a:effectLst>
                  <a:outerShdw blurRad="38100" dist="38100" dir="2700000" algn="tl">
                    <a:srgbClr val="000000"/>
                  </a:outerShdw>
                </a:effectLst>
              </a:rPr>
              <a:t>AD </a:t>
            </a:r>
            <a:r>
              <a:rPr lang="en-US" altLang="en-US" sz="3200">
                <a:solidFill>
                  <a:srgbClr val="FFFFFF"/>
                </a:solidFill>
                <a:effectLst>
                  <a:outerShdw blurRad="38100" dist="38100" dir="2700000" algn="tl">
                    <a:srgbClr val="000000"/>
                  </a:outerShdw>
                </a:effectLst>
              </a:rPr>
              <a:t>120)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 from="(-#ppt_w/2)" to="(#ppt_x)" calcmode="lin" valueType="num">
                                      <p:cBhvr>
                                        <p:cTn id="7" dur="600" fill="hold">
                                          <p:stCondLst>
                                            <p:cond delay="0"/>
                                          </p:stCondLst>
                                        </p:cTn>
                                        <p:tgtEl>
                                          <p:spTgt spid="34821"/>
                                        </p:tgtEl>
                                        <p:attrNameLst>
                                          <p:attrName>ppt_x</p:attrName>
                                        </p:attrNameLst>
                                      </p:cBhvr>
                                    </p:anim>
                                    <p:anim from="0" to="-1.0" calcmode="lin" valueType="num">
                                      <p:cBhvr>
                                        <p:cTn id="8" dur="200" decel="50000" autoRev="1" fill="hold">
                                          <p:stCondLst>
                                            <p:cond delay="600"/>
                                          </p:stCondLst>
                                        </p:cTn>
                                        <p:tgtEl>
                                          <p:spTgt spid="34821"/>
                                        </p:tgtEl>
                                        <p:attrNameLst>
                                          <p:attrName>xshear</p:attrName>
                                        </p:attrNameLst>
                                      </p:cBhvr>
                                    </p:anim>
                                    <p:animScale>
                                      <p:cBhvr>
                                        <p:cTn id="9" dur="200" decel="100000" autoRev="1" fill="hold">
                                          <p:stCondLst>
                                            <p:cond delay="600"/>
                                          </p:stCondLst>
                                        </p:cTn>
                                        <p:tgtEl>
                                          <p:spTgt spid="34821"/>
                                        </p:tgtEl>
                                      </p:cBhvr>
                                      <p:from x="100000" y="100000"/>
                                      <p:to x="80000" y="100000"/>
                                    </p:animScale>
                                    <p:anim by="(#ppt_h/3+#ppt_w*0.1)" calcmode="lin" valueType="num">
                                      <p:cBhvr additive="sum">
                                        <p:cTn id="10" dur="200" decel="100000" autoRev="1" fill="hold">
                                          <p:stCondLst>
                                            <p:cond delay="600"/>
                                          </p:stCondLst>
                                        </p:cTn>
                                        <p:tgtEl>
                                          <p:spTgt spid="34821"/>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p:cTn id="1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colosseum">
            <a:extLst>
              <a:ext uri="{FF2B5EF4-FFF2-40B4-BE49-F238E27FC236}">
                <a16:creationId xmlns:a16="http://schemas.microsoft.com/office/drawing/2014/main" id="{8EB9A9FB-3478-3552-529D-EFAECC476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a:extLst>
              <a:ext uri="{FF2B5EF4-FFF2-40B4-BE49-F238E27FC236}">
                <a16:creationId xmlns:a16="http://schemas.microsoft.com/office/drawing/2014/main" id="{72114BA0-988D-B7AF-E001-31B404E552CB}"/>
              </a:ext>
            </a:extLst>
          </p:cNvPr>
          <p:cNvSpPr>
            <a:spLocks noGrp="1" noChangeArrowheads="1"/>
          </p:cNvSpPr>
          <p:nvPr>
            <p:ph type="title"/>
          </p:nvPr>
        </p:nvSpPr>
        <p:spPr>
          <a:xfrm>
            <a:off x="685800" y="277813"/>
            <a:ext cx="8229600" cy="1143000"/>
          </a:xfrm>
        </p:spPr>
        <p:txBody>
          <a:bodyPr/>
          <a:lstStyle/>
          <a:p>
            <a:pPr eaLnBrk="1" hangingPunct="1"/>
            <a:r>
              <a:rPr lang="en-US" altLang="en-US">
                <a:ea typeface="ＭＳ Ｐゴシック" panose="020B0600070205080204" pitchFamily="34" charset="-128"/>
              </a:rPr>
              <a:t>Roman Historians</a:t>
            </a:r>
          </a:p>
        </p:txBody>
      </p:sp>
      <p:sp>
        <p:nvSpPr>
          <p:cNvPr id="35845" name="Text Box 5">
            <a:extLst>
              <a:ext uri="{FF2B5EF4-FFF2-40B4-BE49-F238E27FC236}">
                <a16:creationId xmlns:a16="http://schemas.microsoft.com/office/drawing/2014/main" id="{805253BE-6C44-8CAF-85F1-E35CDA3C8E63}"/>
              </a:ext>
            </a:extLst>
          </p:cNvPr>
          <p:cNvSpPr txBox="1">
            <a:spLocks noChangeArrowheads="1"/>
          </p:cNvSpPr>
          <p:nvPr/>
        </p:nvSpPr>
        <p:spPr bwMode="auto">
          <a:xfrm>
            <a:off x="0" y="2743200"/>
            <a:ext cx="4495800" cy="4114800"/>
          </a:xfrm>
          <a:prstGeom prst="rect">
            <a:avLst/>
          </a:prstGeom>
          <a:gradFill rotWithShape="1">
            <a:gsLst>
              <a:gs pos="0">
                <a:srgbClr val="CC3300"/>
              </a:gs>
              <a:gs pos="100000">
                <a:srgbClr val="CC33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zh-CN" sz="2800">
              <a:solidFill>
                <a:srgbClr val="FFFFFF"/>
              </a:solidFill>
              <a:effectLst>
                <a:outerShdw blurRad="38100" dist="38100" dir="2700000" algn="tl">
                  <a:srgbClr val="000000"/>
                </a:outerShdw>
              </a:effectLst>
              <a:ea typeface="SimSun" panose="02010600030101010101" pitchFamily="2" charset="-122"/>
            </a:endParaRPr>
          </a:p>
          <a:p>
            <a:r>
              <a:rPr lang="en-US" altLang="zh-CN" sz="2800">
                <a:solidFill>
                  <a:srgbClr val="FFFFFF"/>
                </a:solidFill>
                <a:effectLst>
                  <a:outerShdw blurRad="38100" dist="38100" dir="2700000" algn="tl">
                    <a:srgbClr val="000000"/>
                  </a:outerShdw>
                </a:effectLst>
                <a:ea typeface="SimSun" panose="02010600030101010101" pitchFamily="2" charset="-122"/>
              </a:rPr>
              <a:t>Claudius expulsed Jews from Rome “who had been continually stirring up trouble under the influence of Chrestus” (oops!)</a:t>
            </a:r>
          </a:p>
          <a:p>
            <a:pPr algn="r"/>
            <a:endParaRPr lang="en-US" altLang="zh-CN">
              <a:solidFill>
                <a:srgbClr val="FFFFFF"/>
              </a:solidFill>
              <a:effectLst>
                <a:outerShdw blurRad="38100" dist="38100" dir="2700000" algn="tl">
                  <a:srgbClr val="000000"/>
                </a:outerShdw>
              </a:effectLst>
              <a:ea typeface="SimSun" panose="02010600030101010101" pitchFamily="2" charset="-122"/>
            </a:endParaRPr>
          </a:p>
          <a:p>
            <a:pPr algn="r"/>
            <a:r>
              <a:rPr lang="en-US" altLang="zh-CN">
                <a:solidFill>
                  <a:srgbClr val="FFFFFF"/>
                </a:solidFill>
                <a:effectLst>
                  <a:outerShdw blurRad="38100" dist="38100" dir="2700000" algn="tl">
                    <a:srgbClr val="000000"/>
                  </a:outerShdw>
                </a:effectLst>
                <a:ea typeface="SimSun" panose="02010600030101010101" pitchFamily="2" charset="-122"/>
              </a:rPr>
              <a:t>(Suetonius, </a:t>
            </a:r>
            <a:r>
              <a:rPr lang="en-US" altLang="zh-CN" i="1">
                <a:solidFill>
                  <a:srgbClr val="FFFFFF"/>
                </a:solidFill>
                <a:effectLst>
                  <a:outerShdw blurRad="38100" dist="38100" dir="2700000" algn="tl">
                    <a:srgbClr val="000000"/>
                  </a:outerShdw>
                </a:effectLst>
                <a:ea typeface="SimSun" panose="02010600030101010101" pitchFamily="2" charset="-122"/>
              </a:rPr>
              <a:t>Lives of the Caesars</a:t>
            </a:r>
            <a:r>
              <a:rPr lang="en-US" altLang="zh-CN">
                <a:solidFill>
                  <a:srgbClr val="FFFFFF"/>
                </a:solidFill>
                <a:effectLst>
                  <a:outerShdw blurRad="38100" dist="38100" dir="2700000" algn="tl">
                    <a:srgbClr val="000000"/>
                  </a:outerShdw>
                </a:effectLst>
                <a:ea typeface="SimSun" panose="02010600030101010101" pitchFamily="2" charset="-122"/>
              </a:rPr>
              <a:t>, ch. 25,</a:t>
            </a:r>
            <a:r>
              <a:rPr lang="en-US" altLang="zh-CN" i="1">
                <a:solidFill>
                  <a:srgbClr val="FFFFFF"/>
                </a:solidFill>
                <a:effectLst>
                  <a:outerShdw blurRad="38100" dist="38100" dir="2700000" algn="tl">
                    <a:srgbClr val="000000"/>
                  </a:outerShdw>
                </a:effectLst>
                <a:ea typeface="SimSun" panose="02010600030101010101" pitchFamily="2" charset="-122"/>
              </a:rPr>
              <a:t> </a:t>
            </a:r>
            <a:r>
              <a:rPr lang="en-US" altLang="zh-CN">
                <a:solidFill>
                  <a:srgbClr val="FFFFFF"/>
                </a:solidFill>
                <a:effectLst>
                  <a:outerShdw blurRad="38100" dist="38100" dir="2700000" algn="tl">
                    <a:srgbClr val="000000"/>
                  </a:outerShdw>
                </a:effectLst>
                <a:ea typeface="SimSun" panose="02010600030101010101" pitchFamily="2" charset="-122"/>
              </a:rPr>
              <a:t> </a:t>
            </a:r>
            <a:br>
              <a:rPr lang="en-US" altLang="zh-CN">
                <a:solidFill>
                  <a:srgbClr val="FFFFFF"/>
                </a:solidFill>
                <a:effectLst>
                  <a:outerShdw blurRad="38100" dist="38100" dir="2700000" algn="tl">
                    <a:srgbClr val="000000"/>
                  </a:outerShdw>
                </a:effectLst>
                <a:ea typeface="SimSun" panose="02010600030101010101" pitchFamily="2" charset="-122"/>
              </a:rPr>
            </a:br>
            <a:r>
              <a:rPr lang="en-US" altLang="zh-CN">
                <a:solidFill>
                  <a:srgbClr val="FFFFFF"/>
                </a:solidFill>
                <a:effectLst>
                  <a:outerShdw blurRad="38100" dist="38100" dir="2700000" algn="tl">
                    <a:srgbClr val="000000"/>
                  </a:outerShdw>
                </a:effectLst>
                <a:ea typeface="SimSun" panose="02010600030101010101" pitchFamily="2" charset="-122"/>
              </a:rPr>
              <a:t>in </a:t>
            </a:r>
            <a:r>
              <a:rPr lang="en-US" altLang="zh-CN" sz="2000">
                <a:solidFill>
                  <a:srgbClr val="FFFFFF"/>
                </a:solidFill>
                <a:effectLst>
                  <a:outerShdw blurRad="38100" dist="38100" dir="2700000" algn="tl">
                    <a:srgbClr val="000000"/>
                  </a:outerShdw>
                </a:effectLst>
                <a:ea typeface="SimSun" panose="02010600030101010101" pitchFamily="2" charset="-122"/>
              </a:rPr>
              <a:t>AD</a:t>
            </a:r>
            <a:r>
              <a:rPr lang="en-US" altLang="zh-CN">
                <a:solidFill>
                  <a:srgbClr val="FFFFFF"/>
                </a:solidFill>
                <a:effectLst>
                  <a:outerShdw blurRad="38100" dist="38100" dir="2700000" algn="tl">
                    <a:srgbClr val="000000"/>
                  </a:outerShdw>
                </a:effectLst>
                <a:ea typeface="SimSun" panose="02010600030101010101" pitchFamily="2" charset="-122"/>
              </a:rPr>
              <a:t> 120; cf. Acts 18:2) </a:t>
            </a:r>
            <a:endParaRPr lang="en-US" altLang="en-US">
              <a:solidFill>
                <a:srgbClr val="FFFFFF"/>
              </a:solidFill>
              <a:effectLst>
                <a:outerShdw blurRad="38100" dist="38100" dir="2700000" algn="tl">
                  <a:srgbClr val="000000"/>
                </a:outerShdw>
              </a:effectLst>
            </a:endParaRPr>
          </a:p>
        </p:txBody>
      </p:sp>
      <p:sp>
        <p:nvSpPr>
          <p:cNvPr id="7" name="Rectangle 2">
            <a:extLst>
              <a:ext uri="{FF2B5EF4-FFF2-40B4-BE49-F238E27FC236}">
                <a16:creationId xmlns:a16="http://schemas.microsoft.com/office/drawing/2014/main" id="{0D68B77A-C7FF-3062-00E9-75156800A4E8}"/>
              </a:ext>
            </a:extLst>
          </p:cNvPr>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buClr>
                <a:srgbClr val="86D1EC"/>
              </a:buClr>
              <a:buSzPct val="90000"/>
              <a:buFont typeface="Wingdings" pitchFamily="2" charset="2"/>
              <a:buNone/>
            </a:pPr>
            <a:r>
              <a:rPr lang="en-US" altLang="en-US">
                <a:solidFill>
                  <a:srgbClr val="FFFFFF"/>
                </a:solidFill>
                <a:effectLst>
                  <a:outerShdw blurRad="38100" dist="38100" dir="2700000" algn="tl">
                    <a:srgbClr val="000000"/>
                  </a:outerShdw>
                </a:effectLst>
              </a:rPr>
              <a:t>(year of death)</a:t>
            </a:r>
            <a:endParaRPr lang="en-US" altLang="en-US" sz="3200">
              <a:solidFill>
                <a:srgbClr val="FFFFFF"/>
              </a:solidFill>
              <a:effectLst>
                <a:outerShdw blurRad="38100" dist="38100" dir="2700000" algn="tl">
                  <a:srgbClr val="000000"/>
                </a:outerShdw>
              </a:effectLst>
            </a:endParaRP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Cicero (43 </a:t>
            </a:r>
            <a:r>
              <a:rPr lang="en-US" altLang="en-US">
                <a:solidFill>
                  <a:srgbClr val="FFFFFF"/>
                </a:solidFill>
                <a:effectLst>
                  <a:outerShdw blurRad="38100" dist="38100" dir="2700000" algn="tl">
                    <a:srgbClr val="000000"/>
                  </a:outerShdw>
                </a:effectLst>
              </a:rPr>
              <a:t>BC</a:t>
            </a:r>
            <a:r>
              <a:rPr lang="en-US" altLang="en-US" sz="3200">
                <a:solidFill>
                  <a:srgbClr val="FFFFFF"/>
                </a:solidFill>
                <a:effectLst>
                  <a:outerShdw blurRad="38100" dist="38100" dir="2700000" algn="tl">
                    <a:srgbClr val="000000"/>
                  </a:outerShdw>
                </a:effectLst>
              </a:rPr>
              <a:t>)</a:t>
            </a: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Livy (</a:t>
            </a:r>
            <a:r>
              <a:rPr lang="en-US" altLang="en-US">
                <a:solidFill>
                  <a:srgbClr val="FFFFFF"/>
                </a:solidFill>
                <a:effectLst>
                  <a:outerShdw blurRad="38100" dist="38100" dir="2700000" algn="tl">
                    <a:srgbClr val="000000"/>
                  </a:outerShdw>
                </a:effectLst>
              </a:rPr>
              <a:t>AD </a:t>
            </a:r>
            <a:r>
              <a:rPr lang="en-US" altLang="en-US" sz="3200">
                <a:solidFill>
                  <a:srgbClr val="FFFFFF"/>
                </a:solidFill>
                <a:effectLst>
                  <a:outerShdw blurRad="38100" dist="38100" dir="2700000" algn="tl">
                    <a:srgbClr val="000000"/>
                  </a:outerShdw>
                </a:effectLst>
              </a:rPr>
              <a:t>17)</a:t>
            </a: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Pliny the Younger (</a:t>
            </a:r>
            <a:r>
              <a:rPr lang="en-US" altLang="en-US">
                <a:solidFill>
                  <a:srgbClr val="FFFFFF"/>
                </a:solidFill>
                <a:effectLst>
                  <a:outerShdw blurRad="38100" dist="38100" dir="2700000" algn="tl">
                    <a:srgbClr val="000000"/>
                  </a:outerShdw>
                </a:effectLst>
              </a:rPr>
              <a:t>AD </a:t>
            </a:r>
            <a:r>
              <a:rPr lang="en-US" altLang="en-US" sz="3200">
                <a:solidFill>
                  <a:srgbClr val="FFFFFF"/>
                </a:solidFill>
                <a:effectLst>
                  <a:outerShdw blurRad="38100" dist="38100" dir="2700000" algn="tl">
                    <a:srgbClr val="000000"/>
                  </a:outerShdw>
                </a:effectLst>
              </a:rPr>
              <a:t>113)</a:t>
            </a: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Tacitus (</a:t>
            </a:r>
            <a:r>
              <a:rPr lang="en-US" altLang="en-US">
                <a:solidFill>
                  <a:srgbClr val="FFFFFF"/>
                </a:solidFill>
                <a:effectLst>
                  <a:outerShdw blurRad="38100" dist="38100" dir="2700000" algn="tl">
                    <a:srgbClr val="000000"/>
                  </a:outerShdw>
                </a:effectLst>
              </a:rPr>
              <a:t>AD </a:t>
            </a:r>
            <a:r>
              <a:rPr lang="en-US" altLang="en-US" sz="3200">
                <a:solidFill>
                  <a:srgbClr val="FFFFFF"/>
                </a:solidFill>
                <a:effectLst>
                  <a:outerShdw blurRad="38100" dist="38100" dir="2700000" algn="tl">
                    <a:srgbClr val="000000"/>
                  </a:outerShdw>
                </a:effectLst>
              </a:rPr>
              <a:t>120)</a:t>
            </a:r>
          </a:p>
          <a:p>
            <a:pPr eaLnBrk="1" hangingPunct="1">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Suetonius (</a:t>
            </a:r>
            <a:r>
              <a:rPr lang="en-US" altLang="en-US">
                <a:solidFill>
                  <a:srgbClr val="FFFFFF"/>
                </a:solidFill>
                <a:effectLst>
                  <a:outerShdw blurRad="38100" dist="38100" dir="2700000" algn="tl">
                    <a:srgbClr val="000000"/>
                  </a:outerShdw>
                </a:effectLst>
              </a:rPr>
              <a:t>AD </a:t>
            </a:r>
            <a:r>
              <a:rPr lang="en-US" altLang="en-US" sz="3200">
                <a:solidFill>
                  <a:srgbClr val="FFFFFF"/>
                </a:solidFill>
                <a:effectLst>
                  <a:outerShdw blurRad="38100" dist="38100" dir="2700000" algn="tl">
                    <a:srgbClr val="000000"/>
                  </a:outerShdw>
                </a:effectLst>
              </a:rPr>
              <a:t>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papyrus.JPG">
            <a:extLst>
              <a:ext uri="{FF2B5EF4-FFF2-40B4-BE49-F238E27FC236}">
                <a16:creationId xmlns:a16="http://schemas.microsoft.com/office/drawing/2014/main" id="{08F6C178-A32E-1D03-D455-C3B33A9A84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154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4">
            <a:extLst>
              <a:ext uri="{FF2B5EF4-FFF2-40B4-BE49-F238E27FC236}">
                <a16:creationId xmlns:a16="http://schemas.microsoft.com/office/drawing/2014/main" id="{7AC6A221-613C-3EB5-2040-9A4639037C41}"/>
              </a:ext>
            </a:extLst>
          </p:cNvPr>
          <p:cNvSpPr>
            <a:spLocks noChangeArrowheads="1"/>
          </p:cNvSpPr>
          <p:nvPr/>
        </p:nvSpPr>
        <p:spPr bwMode="auto">
          <a:xfrm>
            <a:off x="838200" y="1981200"/>
            <a:ext cx="769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3366FF"/>
              </a:buClr>
              <a:buSzPct val="80000"/>
              <a:buFont typeface="Wingdings" pitchFamily="2" charset="2"/>
              <a:buChar char="l"/>
            </a:pPr>
            <a:r>
              <a:rPr lang="en-US" altLang="en-US" sz="4400" b="1">
                <a:solidFill>
                  <a:srgbClr val="000000"/>
                </a:solidFill>
                <a:cs typeface="Arial" panose="020B0604020202020204" pitchFamily="34" charset="0"/>
              </a:rPr>
              <a:t>Lucian</a:t>
            </a:r>
          </a:p>
          <a:p>
            <a:pPr eaLnBrk="1" hangingPunct="1">
              <a:spcBef>
                <a:spcPct val="20000"/>
              </a:spcBef>
              <a:buClr>
                <a:srgbClr val="3366FF"/>
              </a:buClr>
              <a:buSzPct val="80000"/>
              <a:buFont typeface="Wingdings" pitchFamily="2" charset="2"/>
              <a:buChar char="l"/>
            </a:pPr>
            <a:r>
              <a:rPr lang="en-US" altLang="en-US" sz="4400" b="1">
                <a:solidFill>
                  <a:srgbClr val="000000"/>
                </a:solidFill>
                <a:cs typeface="Arial" panose="020B0604020202020204" pitchFamily="34" charset="0"/>
              </a:rPr>
              <a:t>Mara bar Serapion</a:t>
            </a:r>
          </a:p>
        </p:txBody>
      </p:sp>
      <p:sp>
        <p:nvSpPr>
          <p:cNvPr id="62466" name="Rectangle 2">
            <a:extLst>
              <a:ext uri="{FF2B5EF4-FFF2-40B4-BE49-F238E27FC236}">
                <a16:creationId xmlns:a16="http://schemas.microsoft.com/office/drawing/2014/main" id="{D4811DF2-EB77-C72F-8A4B-D133F71237A5}"/>
              </a:ext>
            </a:extLst>
          </p:cNvPr>
          <p:cNvSpPr>
            <a:spLocks noGrp="1" noChangeArrowheads="1"/>
          </p:cNvSpPr>
          <p:nvPr>
            <p:ph type="title"/>
          </p:nvPr>
        </p:nvSpPr>
        <p:spPr>
          <a:xfrm>
            <a:off x="0" y="0"/>
            <a:ext cx="9144000" cy="1371600"/>
          </a:xfrm>
          <a:solidFill>
            <a:schemeClr val="bg2"/>
          </a:solidFill>
        </p:spPr>
        <p:txBody>
          <a:bodyPr/>
          <a:lstStyle/>
          <a:p>
            <a:pPr eaLnBrk="1" hangingPunct="1"/>
            <a:r>
              <a:rPr lang="en-US" altLang="en-US" sz="4000">
                <a:effectLst>
                  <a:outerShdw blurRad="38100" dist="38100" dir="2700000" algn="tl">
                    <a:srgbClr val="FFFFFF"/>
                  </a:outerShdw>
                </a:effectLst>
                <a:ea typeface="ＭＳ Ｐゴシック" panose="020B0600070205080204" pitchFamily="34" charset="-128"/>
              </a:rPr>
              <a:t>Other Unbelieving Early Historians Mention Jesus too…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descr="Brown marble">
            <a:extLst>
              <a:ext uri="{FF2B5EF4-FFF2-40B4-BE49-F238E27FC236}">
                <a16:creationId xmlns:a16="http://schemas.microsoft.com/office/drawing/2014/main" id="{EC110F03-D1B4-4121-178C-AC4E2ED3961B}"/>
              </a:ext>
            </a:extLst>
          </p:cNvPr>
          <p:cNvSpPr>
            <a:spLocks noGrp="1" noChangeArrowheads="1"/>
          </p:cNvSpPr>
          <p:nvPr>
            <p:ph type="title"/>
          </p:nvPr>
        </p:nvSpPr>
        <p:spPr>
          <a:xfrm>
            <a:off x="-76200" y="0"/>
            <a:ext cx="9220200" cy="1371600"/>
          </a:xfrm>
          <a:blipFill dpi="0" rotWithShape="1">
            <a:blip r:embed="rId3"/>
            <a:srcRect/>
            <a:tile tx="0" ty="0" sx="100000" sy="100000" flip="none" algn="tl"/>
          </a:blipFill>
        </p:spPr>
        <p:txBody>
          <a:bodyPr/>
          <a:lstStyle/>
          <a:p>
            <a:pPr eaLnBrk="1" hangingPunct="1"/>
            <a:r>
              <a:rPr lang="en-US" altLang="en-US" sz="4000">
                <a:effectLst/>
                <a:ea typeface="ＭＳ Ｐゴシック" panose="020B0600070205080204" pitchFamily="34" charset="-128"/>
              </a:rPr>
              <a:t>Extant Copies of Pagan vs. NT Writings</a:t>
            </a:r>
          </a:p>
        </p:txBody>
      </p:sp>
      <p:graphicFrame>
        <p:nvGraphicFramePr>
          <p:cNvPr id="36936" name="Group 72">
            <a:extLst>
              <a:ext uri="{FF2B5EF4-FFF2-40B4-BE49-F238E27FC236}">
                <a16:creationId xmlns:a16="http://schemas.microsoft.com/office/drawing/2014/main" id="{19DCB8F7-41CD-EB74-76F8-D2C6878F894B}"/>
              </a:ext>
            </a:extLst>
          </p:cNvPr>
          <p:cNvGraphicFramePr>
            <a:graphicFrameLocks noGrp="1"/>
          </p:cNvGraphicFramePr>
          <p:nvPr>
            <p:ph type="tbl" idx="1"/>
          </p:nvPr>
        </p:nvGraphicFramePr>
        <p:xfrm>
          <a:off x="533400" y="1398588"/>
          <a:ext cx="7924800" cy="5033962"/>
        </p:xfrm>
        <a:graphic>
          <a:graphicData uri="http://schemas.openxmlformats.org/drawingml/2006/table">
            <a:tbl>
              <a:tblPr/>
              <a:tblGrid>
                <a:gridCol w="1524000">
                  <a:extLst>
                    <a:ext uri="{9D8B030D-6E8A-4147-A177-3AD203B41FA5}">
                      <a16:colId xmlns:a16="http://schemas.microsoft.com/office/drawing/2014/main" val="2064509580"/>
                    </a:ext>
                  </a:extLst>
                </a:gridCol>
                <a:gridCol w="1371600">
                  <a:extLst>
                    <a:ext uri="{9D8B030D-6E8A-4147-A177-3AD203B41FA5}">
                      <a16:colId xmlns:a16="http://schemas.microsoft.com/office/drawing/2014/main" val="1154447383"/>
                    </a:ext>
                  </a:extLst>
                </a:gridCol>
                <a:gridCol w="1676400">
                  <a:extLst>
                    <a:ext uri="{9D8B030D-6E8A-4147-A177-3AD203B41FA5}">
                      <a16:colId xmlns:a16="http://schemas.microsoft.com/office/drawing/2014/main" val="2522179604"/>
                    </a:ext>
                  </a:extLst>
                </a:gridCol>
                <a:gridCol w="1600200">
                  <a:extLst>
                    <a:ext uri="{9D8B030D-6E8A-4147-A177-3AD203B41FA5}">
                      <a16:colId xmlns:a16="http://schemas.microsoft.com/office/drawing/2014/main" val="54531151"/>
                    </a:ext>
                  </a:extLst>
                </a:gridCol>
                <a:gridCol w="1752600">
                  <a:extLst>
                    <a:ext uri="{9D8B030D-6E8A-4147-A177-3AD203B41FA5}">
                      <a16:colId xmlns:a16="http://schemas.microsoft.com/office/drawing/2014/main" val="1410727944"/>
                    </a:ext>
                  </a:extLst>
                </a:gridCol>
              </a:tblGrid>
              <a:tr h="906463">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rPr>
                        <a:t>Author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rPr>
                        <a:t>When Written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rPr>
                        <a:t>Earliest Copy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rPr>
                        <a:t>Time Span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rPr>
                        <a:t>Number of Copies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351212666"/>
                  </a:ext>
                </a:extLst>
              </a:tr>
              <a:tr h="906463">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347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AD 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1200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28236162"/>
                  </a:ext>
                </a:extLst>
              </a:tr>
              <a:tr h="904875">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54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AD 1550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1600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4217107"/>
                  </a:ext>
                </a:extLst>
              </a:tr>
              <a:tr h="906463">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AD 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AD 850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750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056621"/>
                  </a:ext>
                </a:extLst>
              </a:tr>
              <a:tr h="906463">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AD 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AD 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100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2554732175"/>
                  </a:ext>
                </a:extLst>
              </a:tr>
            </a:tbl>
          </a:graphicData>
        </a:graphic>
      </p:graphicFrame>
      <p:sp>
        <p:nvSpPr>
          <p:cNvPr id="36938" name="Rectangle 74" descr="Brown marble">
            <a:extLst>
              <a:ext uri="{FF2B5EF4-FFF2-40B4-BE49-F238E27FC236}">
                <a16:creationId xmlns:a16="http://schemas.microsoft.com/office/drawing/2014/main" id="{17D2EFD1-0A54-12AD-E743-5D49B7DBC2FB}"/>
              </a:ext>
            </a:extLst>
          </p:cNvPr>
          <p:cNvSpPr>
            <a:spLocks noChangeArrowheads="1"/>
          </p:cNvSpPr>
          <p:nvPr/>
        </p:nvSpPr>
        <p:spPr bwMode="auto">
          <a:xfrm>
            <a:off x="0" y="5029200"/>
            <a:ext cx="9144000" cy="1981200"/>
          </a:xfrm>
          <a:prstGeom prst="rect">
            <a:avLst/>
          </a:prstGeom>
          <a:blipFill dpi="0" rotWithShape="1">
            <a:blip r:embed="rId3"/>
            <a:srcRect/>
            <a:tile tx="0" ty="0" sx="100000" sy="100000" flip="none" algn="tl"/>
          </a:blipFill>
          <a:ln w="9525">
            <a:noFill/>
            <a:miter lim="800000"/>
            <a:headEnd/>
            <a:tailEnd/>
          </a:ln>
          <a:effectLst>
            <a:outerShdw blurRad="63500" dist="130755" dir="3656724" algn="ctr" rotWithShape="0">
              <a:schemeClr val="bg2">
                <a:alpha val="74998"/>
              </a:schemeClr>
            </a:outerShdw>
          </a:effectLst>
        </p:spPr>
        <p:txBody>
          <a:bodyPr anchor="ctr"/>
          <a:lstStyle/>
          <a:p>
            <a:pPr algn="ctr">
              <a:defRPr/>
            </a:pPr>
            <a:endParaRPr lang="en-US" sz="4000">
              <a:solidFill>
                <a:srgbClr val="FFFFFF"/>
              </a:solidFill>
              <a:effectLst>
                <a:outerShdw blurRad="38100" dist="38100" dir="2700000" algn="tl">
                  <a:srgbClr val="DDDDDD"/>
                </a:outerShdw>
              </a:effectLst>
              <a:latin typeface="Arial" pitchFamily="22"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25061C4-1285-7679-CA9B-40E07F949DED}"/>
              </a:ext>
            </a:extLst>
          </p:cNvPr>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pitchFamily="22" charset="0"/>
              <a:ea typeface="+mn-ea"/>
            </a:endParaRPr>
          </a:p>
        </p:txBody>
      </p:sp>
      <p:sp>
        <p:nvSpPr>
          <p:cNvPr id="52228" name="Text Box 4">
            <a:extLst>
              <a:ext uri="{FF2B5EF4-FFF2-40B4-BE49-F238E27FC236}">
                <a16:creationId xmlns:a16="http://schemas.microsoft.com/office/drawing/2014/main" id="{8DA599FA-57AC-C6AA-E5ED-01A1D5971DB8}"/>
              </a:ext>
            </a:extLst>
          </p:cNvPr>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a:solidFill>
                  <a:srgbClr val="FFFFFF"/>
                </a:solidFill>
                <a:effectLst>
                  <a:outerShdw blurRad="38100" dist="38100" dir="2700000" algn="tl">
                    <a:srgbClr val="000000"/>
                  </a:outerShdw>
                </a:effectLst>
              </a:rPr>
              <a:t>Uninspired Jewish Writings</a:t>
            </a:r>
          </a:p>
        </p:txBody>
      </p:sp>
      <p:sp>
        <p:nvSpPr>
          <p:cNvPr id="52229" name="Rectangle 5">
            <a:extLst>
              <a:ext uri="{FF2B5EF4-FFF2-40B4-BE49-F238E27FC236}">
                <a16:creationId xmlns:a16="http://schemas.microsoft.com/office/drawing/2014/main" id="{7163F685-AE05-9DA8-CCCA-61D2B5E72E7E}"/>
              </a:ext>
            </a:extLst>
          </p:cNvPr>
          <p:cNvSpPr>
            <a:spLocks noGrp="1" noChangeArrowheads="1"/>
          </p:cNvSpPr>
          <p:nvPr>
            <p:ph type="title"/>
          </p:nvPr>
        </p:nvSpPr>
        <p:spPr>
          <a:xfrm>
            <a:off x="1066800" y="76200"/>
            <a:ext cx="7239000" cy="1143000"/>
          </a:xfrm>
        </p:spPr>
        <p:txBody>
          <a:bodyPr/>
          <a:lstStyle/>
          <a:p>
            <a:pPr algn="l" eaLnBrk="1" hangingPunct="1"/>
            <a:r>
              <a:rPr lang="en-US" altLang="en-US">
                <a:ea typeface="ＭＳ Ｐゴシック" panose="020B0600070205080204" pitchFamily="34" charset="-128"/>
              </a:rPr>
              <a:t>Significance of Josephus</a:t>
            </a:r>
          </a:p>
        </p:txBody>
      </p:sp>
      <p:pic>
        <p:nvPicPr>
          <p:cNvPr id="57348" name="Picture 7" descr="josephus">
            <a:extLst>
              <a:ext uri="{FF2B5EF4-FFF2-40B4-BE49-F238E27FC236}">
                <a16:creationId xmlns:a16="http://schemas.microsoft.com/office/drawing/2014/main" id="{1086FC03-815D-35A7-EA02-097EA7FE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71352CAB-A05B-5C53-564E-9553E47E11CA}"/>
              </a:ext>
            </a:extLst>
          </p:cNvPr>
          <p:cNvSpPr txBox="1">
            <a:spLocks noChangeArrowheads="1"/>
          </p:cNvSpPr>
          <p:nvPr/>
        </p:nvSpPr>
        <p:spPr bwMode="auto">
          <a:xfrm>
            <a:off x="3962400" y="1371600"/>
            <a:ext cx="5181600" cy="4572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Earliest non-Christian witness to the historicity of Jesus Christ </a:t>
            </a:r>
            <a:br>
              <a:rPr lang="en-US" sz="3200">
                <a:solidFill>
                  <a:srgbClr val="FFFFFF"/>
                </a:solidFill>
                <a:effectLst>
                  <a:outerShdw blurRad="38100" dist="38100" dir="2700000" algn="tl">
                    <a:srgbClr val="000000"/>
                  </a:outerShdw>
                </a:effectLst>
              </a:rPr>
            </a:br>
            <a:r>
              <a:rPr lang="en-US" sz="3200">
                <a:solidFill>
                  <a:srgbClr val="FFFFFF"/>
                </a:solidFill>
                <a:effectLst>
                  <a:outerShdw blurRad="38100" dist="38100" dir="2700000" algn="tl">
                    <a:srgbClr val="000000"/>
                  </a:outerShdw>
                </a:effectLst>
              </a:rPr>
              <a:t>(</a:t>
            </a:r>
            <a:r>
              <a:rPr lang="en-US" sz="2800">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93-94)</a:t>
            </a:r>
          </a:p>
          <a:p>
            <a:pPr eaLnBrk="1" hangingPunct="1">
              <a:spcBef>
                <a:spcPct val="20000"/>
              </a:spcBef>
              <a:buClr>
                <a:srgbClr val="86D1EC"/>
              </a:buClr>
              <a:buSzPct val="90000"/>
              <a:buFont typeface="Wingdings" charset="0"/>
              <a:buNone/>
              <a:defRPr/>
            </a:pPr>
            <a:endParaRPr lang="en-US" sz="3200">
              <a:solidFill>
                <a:srgbClr val="FFFFFF"/>
              </a:solidFill>
              <a:effectLst>
                <a:outerShdw blurRad="38100" dist="38100" dir="2700000" algn="tl">
                  <a:srgbClr val="000000"/>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D4915AB-39A0-CAD2-AD71-E19B3440FE44}"/>
              </a:ext>
            </a:extLst>
          </p:cNvPr>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pitchFamily="22" charset="0"/>
              <a:ea typeface="+mn-ea"/>
            </a:endParaRPr>
          </a:p>
        </p:txBody>
      </p:sp>
      <p:sp>
        <p:nvSpPr>
          <p:cNvPr id="53252" name="Text Box 4">
            <a:extLst>
              <a:ext uri="{FF2B5EF4-FFF2-40B4-BE49-F238E27FC236}">
                <a16:creationId xmlns:a16="http://schemas.microsoft.com/office/drawing/2014/main" id="{9CE74D9B-712F-6895-427C-4D0132B6B264}"/>
              </a:ext>
            </a:extLst>
          </p:cNvPr>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a:solidFill>
                  <a:srgbClr val="FFFFFF"/>
                </a:solidFill>
                <a:effectLst>
                  <a:outerShdw blurRad="38100" dist="38100" dir="2700000" algn="tl">
                    <a:srgbClr val="000000"/>
                  </a:outerShdw>
                </a:effectLst>
              </a:rPr>
              <a:t>Uninspired Jewish Writings</a:t>
            </a:r>
          </a:p>
        </p:txBody>
      </p:sp>
      <p:sp>
        <p:nvSpPr>
          <p:cNvPr id="53253" name="Rectangle 5">
            <a:extLst>
              <a:ext uri="{FF2B5EF4-FFF2-40B4-BE49-F238E27FC236}">
                <a16:creationId xmlns:a16="http://schemas.microsoft.com/office/drawing/2014/main" id="{DFC824F3-052C-BC6E-7AD3-A1F45AF704F2}"/>
              </a:ext>
            </a:extLst>
          </p:cNvPr>
          <p:cNvSpPr>
            <a:spLocks noGrp="1" noChangeArrowheads="1"/>
          </p:cNvSpPr>
          <p:nvPr>
            <p:ph type="title"/>
          </p:nvPr>
        </p:nvSpPr>
        <p:spPr>
          <a:xfrm>
            <a:off x="998538" y="76200"/>
            <a:ext cx="7307262" cy="1143000"/>
          </a:xfrm>
        </p:spPr>
        <p:txBody>
          <a:bodyPr/>
          <a:lstStyle/>
          <a:p>
            <a:pPr algn="l" eaLnBrk="1" hangingPunct="1"/>
            <a:r>
              <a:rPr lang="en-US" altLang="en-US" sz="4000" u="sng">
                <a:ea typeface="ＭＳ Ｐゴシック" panose="020B0600070205080204" pitchFamily="34" charset="-128"/>
              </a:rPr>
              <a:t>Short quote by Josephus</a:t>
            </a:r>
          </a:p>
        </p:txBody>
      </p:sp>
      <p:sp>
        <p:nvSpPr>
          <p:cNvPr id="7" name="Rectangle 3">
            <a:extLst>
              <a:ext uri="{FF2B5EF4-FFF2-40B4-BE49-F238E27FC236}">
                <a16:creationId xmlns:a16="http://schemas.microsoft.com/office/drawing/2014/main" id="{2823C66E-0427-8EC8-36D3-33CC62054790}"/>
              </a:ext>
            </a:extLst>
          </p:cNvPr>
          <p:cNvSpPr txBox="1">
            <a:spLocks noChangeArrowheads="1"/>
          </p:cNvSpPr>
          <p:nvPr/>
        </p:nvSpPr>
        <p:spPr bwMode="auto">
          <a:xfrm>
            <a:off x="990600" y="1219200"/>
            <a:ext cx="8153400" cy="52578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None/>
            </a:pPr>
            <a:r>
              <a:rPr lang="en-US" altLang="zh-CN" sz="3200">
                <a:solidFill>
                  <a:srgbClr val="FFFFFF"/>
                </a:solidFill>
                <a:effectLst>
                  <a:outerShdw blurRad="38100" dist="38100" dir="2700000" algn="tl">
                    <a:srgbClr val="000000"/>
                  </a:outerShdw>
                </a:effectLst>
                <a:ea typeface="SimSun" panose="02010600030101010101" pitchFamily="2" charset="-122"/>
              </a:rPr>
              <a:t>“Convening the judges of the Sanhedrin, he [Ananus, son of Annas] brought before them a man named James, the brother of </a:t>
            </a:r>
            <a:r>
              <a:rPr lang="en-US" altLang="zh-CN" sz="3200">
                <a:solidFill>
                  <a:srgbClr val="FFFF00"/>
                </a:solidFill>
                <a:effectLst>
                  <a:outerShdw blurRad="38100" dist="38100" dir="2700000" algn="tl">
                    <a:srgbClr val="000000"/>
                  </a:outerShdw>
                </a:effectLst>
                <a:ea typeface="SimSun" panose="02010600030101010101" pitchFamily="2" charset="-122"/>
              </a:rPr>
              <a:t>Jesus who was called the Christ</a:t>
            </a:r>
            <a:r>
              <a:rPr lang="en-US" altLang="zh-CN" sz="3200">
                <a:solidFill>
                  <a:srgbClr val="FFFFFF"/>
                </a:solidFill>
                <a:effectLst>
                  <a:outerShdw blurRad="38100" dist="38100" dir="2700000" algn="tl">
                    <a:srgbClr val="000000"/>
                  </a:outerShdw>
                </a:effectLst>
                <a:ea typeface="SimSun" panose="02010600030101010101" pitchFamily="2" charset="-122"/>
              </a:rPr>
              <a:t>, and certain others.  He accused them of having transgressed the law, and condemned them to be stoned to death” </a:t>
            </a:r>
          </a:p>
          <a:p>
            <a:pPr algn="r" eaLnBrk="1" hangingPunct="1">
              <a:lnSpc>
                <a:spcPct val="90000"/>
              </a:lnSpc>
              <a:spcBef>
                <a:spcPct val="20000"/>
              </a:spcBef>
              <a:buClr>
                <a:srgbClr val="86D1EC"/>
              </a:buClr>
              <a:buSzPct val="90000"/>
              <a:buFont typeface="Wingdings" pitchFamily="2" charset="2"/>
              <a:buNone/>
            </a:pPr>
            <a:r>
              <a:rPr lang="en-US" altLang="zh-CN">
                <a:solidFill>
                  <a:srgbClr val="FFFFFF"/>
                </a:solidFill>
                <a:effectLst>
                  <a:outerShdw blurRad="38100" dist="38100" dir="2700000" algn="tl">
                    <a:srgbClr val="000000"/>
                  </a:outerShdw>
                </a:effectLst>
                <a:ea typeface="SimSun" panose="02010600030101010101" pitchFamily="2" charset="-122"/>
              </a:rPr>
              <a:t>(</a:t>
            </a:r>
            <a:r>
              <a:rPr lang="en-US" altLang="zh-CN" i="1">
                <a:solidFill>
                  <a:srgbClr val="FFFFFF"/>
                </a:solidFill>
                <a:effectLst>
                  <a:outerShdw blurRad="38100" dist="38100" dir="2700000" algn="tl">
                    <a:srgbClr val="000000"/>
                  </a:outerShdw>
                </a:effectLst>
                <a:ea typeface="SimSun" panose="02010600030101010101" pitchFamily="2" charset="-122"/>
              </a:rPr>
              <a:t>Ant. </a:t>
            </a:r>
            <a:r>
              <a:rPr lang="en-US" altLang="zh-CN">
                <a:solidFill>
                  <a:srgbClr val="FFFFFF"/>
                </a:solidFill>
                <a:effectLst>
                  <a:outerShdw blurRad="38100" dist="38100" dir="2700000" algn="tl">
                    <a:srgbClr val="000000"/>
                  </a:outerShdw>
                </a:effectLst>
                <a:ea typeface="SimSun" panose="02010600030101010101" pitchFamily="2" charset="-122"/>
              </a:rPr>
              <a:t>20.9.1 in Maier, 276; cf. Whiston, 4:140).</a:t>
            </a:r>
            <a:r>
              <a:rPr lang="en-US" altLang="zh-CN" sz="3200">
                <a:solidFill>
                  <a:srgbClr val="FFFFFF"/>
                </a:solidFill>
                <a:effectLst>
                  <a:outerShdw blurRad="38100" dist="38100" dir="2700000" algn="tl">
                    <a:srgbClr val="000000"/>
                  </a:outerShdw>
                </a:effectLst>
                <a:ea typeface="SimSun" panose="02010600030101010101" pitchFamily="2" charset="-122"/>
              </a:rPr>
              <a:t>  </a:t>
            </a:r>
          </a:p>
          <a:p>
            <a:pPr eaLnBrk="1" hangingPunct="1">
              <a:lnSpc>
                <a:spcPct val="90000"/>
              </a:lnSpc>
              <a:spcBef>
                <a:spcPct val="20000"/>
              </a:spcBef>
              <a:buClr>
                <a:srgbClr val="86D1EC"/>
              </a:buClr>
              <a:buSzPct val="90000"/>
              <a:buFont typeface="Wingdings" pitchFamily="2" charset="2"/>
              <a:buNone/>
            </a:pPr>
            <a:endParaRPr lang="en-US" altLang="zh-CN" sz="3200">
              <a:solidFill>
                <a:srgbClr val="FFFFFF"/>
              </a:solidFill>
              <a:effectLst>
                <a:outerShdw blurRad="38100" dist="38100" dir="2700000" algn="tl">
                  <a:srgbClr val="000000"/>
                </a:outerShdw>
              </a:effectLst>
              <a:ea typeface="SimSun" panose="02010600030101010101" pitchFamily="2" charset="-122"/>
            </a:endParaRPr>
          </a:p>
          <a:p>
            <a:pPr eaLnBrk="1" hangingPunct="1">
              <a:lnSpc>
                <a:spcPct val="90000"/>
              </a:lnSpc>
              <a:spcBef>
                <a:spcPct val="20000"/>
              </a:spcBef>
              <a:buClr>
                <a:srgbClr val="86D1EC"/>
              </a:buClr>
              <a:buSzPct val="90000"/>
              <a:buFont typeface="Wingdings" pitchFamily="2" charset="2"/>
              <a:buNone/>
            </a:pPr>
            <a:r>
              <a:rPr lang="en-US" altLang="zh-CN" sz="3200">
                <a:solidFill>
                  <a:srgbClr val="FFFFFF"/>
                </a:solidFill>
                <a:effectLst>
                  <a:outerShdw blurRad="38100" dist="38100" dir="2700000" algn="tl">
                    <a:srgbClr val="000000"/>
                  </a:outerShdw>
                </a:effectLst>
                <a:ea typeface="SimSun" panose="02010600030101010101" pitchFamily="2" charset="-122"/>
              </a:rPr>
              <a:t>Josephus inaccurately refers to James as the brother of Jesus (cf. Acts 12:1-2; </a:t>
            </a:r>
            <a:r>
              <a:rPr lang="en-US" altLang="zh-CN">
                <a:solidFill>
                  <a:srgbClr val="FFFFFF"/>
                </a:solidFill>
                <a:effectLst>
                  <a:outerShdw blurRad="38100" dist="38100" dir="2700000" algn="tl">
                    <a:srgbClr val="000000"/>
                  </a:outerShdw>
                </a:effectLst>
                <a:ea typeface="SimSun" panose="02010600030101010101" pitchFamily="2" charset="-122"/>
              </a:rPr>
              <a:t>AD </a:t>
            </a:r>
            <a:r>
              <a:rPr lang="en-US" altLang="zh-CN" sz="3200">
                <a:solidFill>
                  <a:srgbClr val="FFFFFF"/>
                </a:solidFill>
                <a:effectLst>
                  <a:outerShdw blurRad="38100" dist="38100" dir="2700000" algn="tl">
                    <a:srgbClr val="000000"/>
                  </a:outerShdw>
                </a:effectLst>
                <a:ea typeface="SimSun" panose="02010600030101010101" pitchFamily="2" charset="-122"/>
              </a:rPr>
              <a:t>44). </a:t>
            </a:r>
            <a:endParaRPr lang="en-US" altLang="en-US" sz="3200">
              <a:solidFill>
                <a:srgbClr val="FFFFFF"/>
              </a:solidFill>
              <a:effectLst>
                <a:outerShdw blurRad="38100" dist="38100" dir="2700000" algn="tl">
                  <a:srgbClr val="000000"/>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89EFA71-E654-55AF-E3A0-796246E13146}"/>
              </a:ext>
            </a:extLst>
          </p:cNvPr>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pitchFamily="22" charset="0"/>
              <a:ea typeface="+mn-ea"/>
            </a:endParaRPr>
          </a:p>
        </p:txBody>
      </p:sp>
      <p:sp>
        <p:nvSpPr>
          <p:cNvPr id="56325" name="Rectangle 5">
            <a:extLst>
              <a:ext uri="{FF2B5EF4-FFF2-40B4-BE49-F238E27FC236}">
                <a16:creationId xmlns:a16="http://schemas.microsoft.com/office/drawing/2014/main" id="{D94B2D17-280B-7190-68E9-757D6EB80498}"/>
              </a:ext>
            </a:extLst>
          </p:cNvPr>
          <p:cNvSpPr>
            <a:spLocks noGrp="1" noChangeArrowheads="1"/>
          </p:cNvSpPr>
          <p:nvPr>
            <p:ph type="title"/>
          </p:nvPr>
        </p:nvSpPr>
        <p:spPr>
          <a:xfrm>
            <a:off x="990600" y="76200"/>
            <a:ext cx="8229600" cy="914400"/>
          </a:xfrm>
        </p:spPr>
        <p:txBody>
          <a:bodyPr/>
          <a:lstStyle/>
          <a:p>
            <a:pPr algn="l" eaLnBrk="1" hangingPunct="1"/>
            <a:r>
              <a:rPr lang="en-US" altLang="en-US" sz="4000" u="sng">
                <a:ea typeface="ＭＳ Ｐゴシック" panose="020B0600070205080204" pitchFamily="34" charset="-128"/>
              </a:rPr>
              <a:t>Long quote (two versions)</a:t>
            </a:r>
          </a:p>
        </p:txBody>
      </p:sp>
      <p:sp>
        <p:nvSpPr>
          <p:cNvPr id="56324" name="Text Box 4">
            <a:extLst>
              <a:ext uri="{FF2B5EF4-FFF2-40B4-BE49-F238E27FC236}">
                <a16:creationId xmlns:a16="http://schemas.microsoft.com/office/drawing/2014/main" id="{4F99F54D-AEF5-1DAE-2FD2-BDFB0F2FD491}"/>
              </a:ext>
            </a:extLst>
          </p:cNvPr>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a:solidFill>
                  <a:srgbClr val="FFFFFF"/>
                </a:solidFill>
                <a:effectLst>
                  <a:outerShdw blurRad="38100" dist="38100" dir="2700000" algn="tl">
                    <a:srgbClr val="000000"/>
                  </a:outerShdw>
                </a:effectLst>
              </a:rPr>
              <a:t>Uninspired Jewish Writings</a:t>
            </a:r>
          </a:p>
        </p:txBody>
      </p:sp>
      <p:graphicFrame>
        <p:nvGraphicFramePr>
          <p:cNvPr id="56361" name="Group 41">
            <a:extLst>
              <a:ext uri="{FF2B5EF4-FFF2-40B4-BE49-F238E27FC236}">
                <a16:creationId xmlns:a16="http://schemas.microsoft.com/office/drawing/2014/main" id="{E906526B-9EE0-98F0-9FA9-A3E01760A8C1}"/>
              </a:ext>
            </a:extLst>
          </p:cNvPr>
          <p:cNvGraphicFramePr>
            <a:graphicFrameLocks noGrp="1"/>
          </p:cNvGraphicFramePr>
          <p:nvPr>
            <p:ph type="tbl" idx="1"/>
          </p:nvPr>
        </p:nvGraphicFramePr>
        <p:xfrm>
          <a:off x="990600" y="1112838"/>
          <a:ext cx="8229600" cy="5592762"/>
        </p:xfrm>
        <a:graphic>
          <a:graphicData uri="http://schemas.openxmlformats.org/drawingml/2006/table">
            <a:tbl>
              <a:tblPr/>
              <a:tblGrid>
                <a:gridCol w="3886200">
                  <a:extLst>
                    <a:ext uri="{9D8B030D-6E8A-4147-A177-3AD203B41FA5}">
                      <a16:colId xmlns:a16="http://schemas.microsoft.com/office/drawing/2014/main" val="2561722486"/>
                    </a:ext>
                  </a:extLst>
                </a:gridCol>
                <a:gridCol w="4343400">
                  <a:extLst>
                    <a:ext uri="{9D8B030D-6E8A-4147-A177-3AD203B41FA5}">
                      <a16:colId xmlns:a16="http://schemas.microsoft.com/office/drawing/2014/main" val="2075380188"/>
                    </a:ext>
                  </a:extLst>
                </a:gridCol>
              </a:tblGrid>
              <a:tr h="609600">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3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Jewish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en-US" sz="3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Christian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632795996"/>
                  </a:ext>
                </a:extLst>
              </a:tr>
              <a:tr h="4953000">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“At this time there was a wise man called Jesus, and his conduct was good, and he was known to be virtuous.  Many people among the Jews and the other nations became his disciples.  Pilate condemned him to be crucified and to die.  But those who had become his disciples did not abandon his discipleship.  </a:t>
                      </a:r>
                      <a:r>
                        <a:rPr kumimoji="0" lang="en-US" altLang="zh-CN" sz="1800" b="0" i="0" u="sng"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They reported that he appeared</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 to them three days after his crucifixion and that he was alive.  Accordingly, </a:t>
                      </a:r>
                      <a:r>
                        <a:rPr kumimoji="0" lang="en-US" altLang="zh-CN" sz="1800" b="0" i="0" u="sng"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he was perhaps the Messiah</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 concerning whom the prophets have reported wonders.  And the tribe of the Christians, so named after him, has not disappeared to this day.”</a:t>
                      </a:r>
                      <a:endParaRPr kumimoji="0" lang="en-US" altLang="en-US"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itchFamily="2" charset="2"/>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9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eaLnBrk="0" hangingPunct="0">
                        <a:spcBef>
                          <a:spcPct val="20000"/>
                        </a:spcBef>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“About this time lived Jesus, a wise man,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ea typeface="SimSun" panose="02010600030101010101" pitchFamily="2" charset="-122"/>
                        </a:rPr>
                        <a:t>if indeed one ought to call him a man</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  For he was the achiever of extraordinary deeds and was a teacher of those who accept the truth gladly.  He won over many Jews and many of the Greeks.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ea typeface="SimSun" panose="02010600030101010101" pitchFamily="2" charset="-122"/>
                        </a:rPr>
                        <a:t>He was the Messiah.</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  </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When he was indicted by the principal men among us and Pilate condemned him to be crucified, those who had come to love him originally did not cease to do so; for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ea typeface="SimSun" panose="02010600030101010101" pitchFamily="2" charset="-122"/>
                        </a:rPr>
                        <a:t>he appeared to them</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 </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SimSun" panose="02010600030101010101" pitchFamily="2" charset="-122"/>
                        </a:rPr>
                        <a:t>on the third day restored to life, as the prophets of the Deity had foretold these and countless other marvelous things about him.  And the tribe of Christians, so named after him, has not disappeared to this day.”</a:t>
                      </a:r>
                      <a:endParaRPr kumimoji="0" lang="en-US" altLang="en-US"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4668320"/>
                  </a:ext>
                </a:extLst>
              </a:tr>
            </a:tbl>
          </a:graphicData>
        </a:graphic>
      </p:graphicFrame>
      <p:pic>
        <p:nvPicPr>
          <p:cNvPr id="61455" name="Picture 33" descr="Josephus-large1">
            <a:hlinkClick r:id="rId3"/>
            <a:extLst>
              <a:ext uri="{FF2B5EF4-FFF2-40B4-BE49-F238E27FC236}">
                <a16:creationId xmlns:a16="http://schemas.microsoft.com/office/drawing/2014/main" id="{E6A6CE13-4EDE-FB29-27C2-5EA5449A9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0" r="21277"/>
          <a:stretch>
            <a:fillRect/>
          </a:stretch>
        </p:blipFill>
        <p:spPr bwMode="auto">
          <a:xfrm>
            <a:off x="7620000" y="76200"/>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56" name="Freeform 36">
            <a:extLst>
              <a:ext uri="{FF2B5EF4-FFF2-40B4-BE49-F238E27FC236}">
                <a16:creationId xmlns:a16="http://schemas.microsoft.com/office/drawing/2014/main" id="{FC7A3D32-A138-866C-185D-6B85ACE3E679}"/>
              </a:ext>
            </a:extLst>
          </p:cNvPr>
          <p:cNvSpPr>
            <a:spLocks/>
          </p:cNvSpPr>
          <p:nvPr/>
        </p:nvSpPr>
        <p:spPr bwMode="auto">
          <a:xfrm>
            <a:off x="4683125" y="1905000"/>
            <a:ext cx="803275" cy="207963"/>
          </a:xfrm>
          <a:custGeom>
            <a:avLst/>
            <a:gdLst>
              <a:gd name="T0" fmla="*/ 0 w 184"/>
              <a:gd name="T1" fmla="*/ 0 h 97"/>
              <a:gd name="T2" fmla="*/ 1238815944 w 184"/>
              <a:gd name="T3" fmla="*/ 96526991 h 97"/>
              <a:gd name="T4" fmla="*/ 2147483647 w 184"/>
              <a:gd name="T5" fmla="*/ 445861952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p:spPr>
        <p:txBody>
          <a:bodyPr/>
          <a:lstStyle/>
          <a:p>
            <a:pPr eaLnBrk="0" hangingPunct="0">
              <a:defRPr/>
            </a:pPr>
            <a:endParaRPr lang="en-US" sz="1800">
              <a:solidFill>
                <a:srgbClr val="FFFFFF"/>
              </a:solidFill>
              <a:latin typeface="Arial" pitchFamily="-107" charset="0"/>
              <a:ea typeface="+mn-ea"/>
            </a:endParaRPr>
          </a:p>
        </p:txBody>
      </p:sp>
      <p:sp>
        <p:nvSpPr>
          <p:cNvPr id="56357" name="Freeform 37">
            <a:extLst>
              <a:ext uri="{FF2B5EF4-FFF2-40B4-BE49-F238E27FC236}">
                <a16:creationId xmlns:a16="http://schemas.microsoft.com/office/drawing/2014/main" id="{69B9BF07-65C4-BD54-CF51-72EA1F7434A2}"/>
              </a:ext>
            </a:extLst>
          </p:cNvPr>
          <p:cNvSpPr>
            <a:spLocks/>
          </p:cNvSpPr>
          <p:nvPr/>
        </p:nvSpPr>
        <p:spPr bwMode="auto">
          <a:xfrm rot="365906">
            <a:off x="1516063" y="3225800"/>
            <a:ext cx="3838575" cy="2582863"/>
          </a:xfrm>
          <a:custGeom>
            <a:avLst/>
            <a:gdLst>
              <a:gd name="T0" fmla="*/ 658517188 w 2467"/>
              <a:gd name="T1" fmla="*/ 2147483647 h 1475"/>
              <a:gd name="T2" fmla="*/ 239711548 w 2467"/>
              <a:gd name="T3" fmla="*/ 2147483647 h 1475"/>
              <a:gd name="T4" fmla="*/ 135009844 w 2467"/>
              <a:gd name="T5" fmla="*/ 2147483647 h 1475"/>
              <a:gd name="T6" fmla="*/ 119855774 w 2467"/>
              <a:gd name="T7" fmla="*/ 2147483647 h 1475"/>
              <a:gd name="T8" fmla="*/ 74393563 w 2467"/>
              <a:gd name="T9" fmla="*/ 2147483647 h 1475"/>
              <a:gd name="T10" fmla="*/ 59239492 w 2467"/>
              <a:gd name="T11" fmla="*/ 2147483647 h 1475"/>
              <a:gd name="T12" fmla="*/ 0 w 2467"/>
              <a:gd name="T13" fmla="*/ 2147483647 h 1475"/>
              <a:gd name="T14" fmla="*/ 44084248 w 2467"/>
              <a:gd name="T15" fmla="*/ 2147483647 h 1475"/>
              <a:gd name="T16" fmla="*/ 104701703 w 2467"/>
              <a:gd name="T17" fmla="*/ 2147483647 h 1475"/>
              <a:gd name="T18" fmla="*/ 224557477 w 2467"/>
              <a:gd name="T19" fmla="*/ 2147483647 h 1475"/>
              <a:gd name="T20" fmla="*/ 553815484 w 2467"/>
              <a:gd name="T21" fmla="*/ 2147483647 h 1475"/>
              <a:gd name="T22" fmla="*/ 793525858 w 2467"/>
              <a:gd name="T23" fmla="*/ 2147483647 h 1475"/>
              <a:gd name="T24" fmla="*/ 883073491 w 2467"/>
              <a:gd name="T25" fmla="*/ 2147483647 h 1475"/>
              <a:gd name="T26" fmla="*/ 793525858 w 2467"/>
              <a:gd name="T27" fmla="*/ 2147483647 h 1475"/>
              <a:gd name="T28" fmla="*/ 763217717 w 2467"/>
              <a:gd name="T29" fmla="*/ 2147483647 h 1475"/>
              <a:gd name="T30" fmla="*/ 673671258 w 2467"/>
              <a:gd name="T31" fmla="*/ 2147483647 h 1475"/>
              <a:gd name="T32" fmla="*/ 1166869287 w 2467"/>
              <a:gd name="T33" fmla="*/ 2147483647 h 1475"/>
              <a:gd name="T34" fmla="*/ 1602206960 w 2467"/>
              <a:gd name="T35" fmla="*/ 2112530872 h 1475"/>
              <a:gd name="T36" fmla="*/ 1706908664 w 2467"/>
              <a:gd name="T37" fmla="*/ 2037998160 h 1475"/>
              <a:gd name="T38" fmla="*/ 1870848686 w 2467"/>
              <a:gd name="T39" fmla="*/ 1909895968 h 1475"/>
              <a:gd name="T40" fmla="*/ 1960395145 w 2467"/>
              <a:gd name="T41" fmla="*/ 1809743734 h 1475"/>
              <a:gd name="T42" fmla="*/ 2051320741 w 2467"/>
              <a:gd name="T43" fmla="*/ 1758501636 h 1475"/>
              <a:gd name="T44" fmla="*/ 2147483647 w 2467"/>
              <a:gd name="T45" fmla="*/ 1607107304 h 1475"/>
              <a:gd name="T46" fmla="*/ 2147483647 w 2467"/>
              <a:gd name="T47" fmla="*/ 1455712972 h 1475"/>
              <a:gd name="T48" fmla="*/ 2147483647 w 2467"/>
              <a:gd name="T49" fmla="*/ 1329939688 h 1475"/>
              <a:gd name="T50" fmla="*/ 2147483647 w 2467"/>
              <a:gd name="T51" fmla="*/ 1253078068 h 1475"/>
              <a:gd name="T52" fmla="*/ 2147483647 w 2467"/>
              <a:gd name="T53" fmla="*/ 1101683736 h 1475"/>
              <a:gd name="T54" fmla="*/ 2147483647 w 2467"/>
              <a:gd name="T55" fmla="*/ 973581544 h 1475"/>
              <a:gd name="T56" fmla="*/ 2147483647 w 2467"/>
              <a:gd name="T57" fmla="*/ 899048832 h 1475"/>
              <a:gd name="T58" fmla="*/ 2147483647 w 2467"/>
              <a:gd name="T59" fmla="*/ 847808260 h 1475"/>
              <a:gd name="T60" fmla="*/ 2147483647 w 2467"/>
              <a:gd name="T61" fmla="*/ 645171830 h 1475"/>
              <a:gd name="T62" fmla="*/ 2147483647 w 2467"/>
              <a:gd name="T63" fmla="*/ 493777498 h 1475"/>
              <a:gd name="T64" fmla="*/ 2147483647 w 2467"/>
              <a:gd name="T65" fmla="*/ 316763643 h 1475"/>
              <a:gd name="T66" fmla="*/ 2147483647 w 2467"/>
              <a:gd name="T67" fmla="*/ 88507691 h 1475"/>
              <a:gd name="T68" fmla="*/ 2147483647 w 2467"/>
              <a:gd name="T69" fmla="*/ 214280974 h 1475"/>
              <a:gd name="T70" fmla="*/ 2147483647 w 2467"/>
              <a:gd name="T71" fmla="*/ 545019596 h 1475"/>
              <a:gd name="T72" fmla="*/ 2147483647 w 2467"/>
              <a:gd name="T73" fmla="*/ 645171830 h 1475"/>
              <a:gd name="T74" fmla="*/ 2147483647 w 2467"/>
              <a:gd name="T75" fmla="*/ 770945114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p:spPr>
        <p:txBody>
          <a:bodyPr/>
          <a:lstStyle/>
          <a:p>
            <a:pPr eaLnBrk="0" hangingPunct="0">
              <a:defRPr/>
            </a:pPr>
            <a:endParaRPr lang="en-US" sz="1800">
              <a:solidFill>
                <a:srgbClr val="FFFFFF"/>
              </a:solidFill>
              <a:latin typeface="Arial" pitchFamily="-107" charset="0"/>
              <a:ea typeface="+mn-ea"/>
            </a:endParaRPr>
          </a:p>
        </p:txBody>
      </p:sp>
      <p:sp>
        <p:nvSpPr>
          <p:cNvPr id="56358" name="Freeform 38">
            <a:extLst>
              <a:ext uri="{FF2B5EF4-FFF2-40B4-BE49-F238E27FC236}">
                <a16:creationId xmlns:a16="http://schemas.microsoft.com/office/drawing/2014/main" id="{76FFD74B-58FA-B8C0-8118-CC7A85FD0D19}"/>
              </a:ext>
            </a:extLst>
          </p:cNvPr>
          <p:cNvSpPr>
            <a:spLocks/>
          </p:cNvSpPr>
          <p:nvPr/>
        </p:nvSpPr>
        <p:spPr bwMode="auto">
          <a:xfrm>
            <a:off x="914400" y="4191000"/>
            <a:ext cx="5181600" cy="1012825"/>
          </a:xfrm>
          <a:custGeom>
            <a:avLst/>
            <a:gdLst>
              <a:gd name="T0" fmla="*/ 921494873 w 3184"/>
              <a:gd name="T1" fmla="*/ 148690013 h 638"/>
              <a:gd name="T2" fmla="*/ 38888493 w 3184"/>
              <a:gd name="T3" fmla="*/ 148690013 h 638"/>
              <a:gd name="T4" fmla="*/ 76086578 w 3184"/>
              <a:gd name="T5" fmla="*/ 312499375 h 638"/>
              <a:gd name="T6" fmla="*/ 94686270 w 3184"/>
              <a:gd name="T7" fmla="*/ 423386250 h 638"/>
              <a:gd name="T8" fmla="*/ 150482747 w 3184"/>
              <a:gd name="T9" fmla="*/ 504031250 h 638"/>
              <a:gd name="T10" fmla="*/ 204588815 w 3184"/>
              <a:gd name="T11" fmla="*/ 667842200 h 638"/>
              <a:gd name="T12" fmla="*/ 535989460 w 3184"/>
              <a:gd name="T13" fmla="*/ 778729075 h 638"/>
              <a:gd name="T14" fmla="*/ 940094565 w 3184"/>
              <a:gd name="T15" fmla="*/ 751006563 h 638"/>
              <a:gd name="T16" fmla="*/ 1049997110 w 3184"/>
              <a:gd name="T17" fmla="*/ 642640638 h 638"/>
              <a:gd name="T18" fmla="*/ 1087195195 w 3184"/>
              <a:gd name="T19" fmla="*/ 395665325 h 638"/>
              <a:gd name="T20" fmla="*/ 977292650 w 3184"/>
              <a:gd name="T21" fmla="*/ 284778450 h 638"/>
              <a:gd name="T22" fmla="*/ 958692957 w 3184"/>
              <a:gd name="T23" fmla="*/ 204133450 h 638"/>
              <a:gd name="T24" fmla="*/ 958692957 w 3184"/>
              <a:gd name="T25" fmla="*/ 93246575 h 638"/>
              <a:gd name="T26" fmla="*/ 2147483647 w 3184"/>
              <a:gd name="T27" fmla="*/ 120967500 h 638"/>
              <a:gd name="T28" fmla="*/ 2147483647 w 3184"/>
              <a:gd name="T29" fmla="*/ 531753763 h 638"/>
              <a:gd name="T30" fmla="*/ 2147483647 w 3184"/>
              <a:gd name="T31" fmla="*/ 614918125 h 638"/>
              <a:gd name="T32" fmla="*/ 2147483647 w 3184"/>
              <a:gd name="T33" fmla="*/ 723285638 h 638"/>
              <a:gd name="T34" fmla="*/ 2147483647 w 3184"/>
              <a:gd name="T35" fmla="*/ 887095000 h 638"/>
              <a:gd name="T36" fmla="*/ 2147483647 w 3184"/>
              <a:gd name="T37" fmla="*/ 1053425313 h 638"/>
              <a:gd name="T38" fmla="*/ 2147483647 w 3184"/>
              <a:gd name="T39" fmla="*/ 1134070313 h 638"/>
              <a:gd name="T40" fmla="*/ 2147483647 w 3184"/>
              <a:gd name="T41" fmla="*/ 1106349388 h 638"/>
              <a:gd name="T42" fmla="*/ 2147483647 w 3184"/>
              <a:gd name="T43" fmla="*/ 997981875 h 638"/>
              <a:gd name="T44" fmla="*/ 2147483647 w 3184"/>
              <a:gd name="T45" fmla="*/ 861893438 h 638"/>
              <a:gd name="T46" fmla="*/ 2147483647 w 3184"/>
              <a:gd name="T47" fmla="*/ 834172513 h 638"/>
              <a:gd name="T48" fmla="*/ 2147483647 w 3184"/>
              <a:gd name="T49" fmla="*/ 778729075 h 638"/>
              <a:gd name="T50" fmla="*/ 2147483647 w 3184"/>
              <a:gd name="T51" fmla="*/ 914817513 h 638"/>
              <a:gd name="T52" fmla="*/ 2147483647 w 3184"/>
              <a:gd name="T53" fmla="*/ 1078626875 h 638"/>
              <a:gd name="T54" fmla="*/ 2147483647 w 3184"/>
              <a:gd name="T55" fmla="*/ 1244957188 h 638"/>
              <a:gd name="T56" fmla="*/ 2147483647 w 3184"/>
              <a:gd name="T57" fmla="*/ 1436489063 h 638"/>
              <a:gd name="T58" fmla="*/ 2147483647 w 3184"/>
              <a:gd name="T59" fmla="*/ 1600300013 h 638"/>
              <a:gd name="T60" fmla="*/ 2147483647 w 3184"/>
              <a:gd name="T61" fmla="*/ 1572577500 h 638"/>
              <a:gd name="T62" fmla="*/ 2147483647 w 3184"/>
              <a:gd name="T63" fmla="*/ 1353324700 h 638"/>
              <a:gd name="T64" fmla="*/ 2147483647 w 3184"/>
              <a:gd name="T65" fmla="*/ 970260950 h 638"/>
              <a:gd name="T66" fmla="*/ 2147483647 w 3184"/>
              <a:gd name="T67" fmla="*/ 1106349388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p:spPr>
        <p:txBody>
          <a:bodyPr/>
          <a:lstStyle/>
          <a:p>
            <a:pPr eaLnBrk="0" hangingPunct="0">
              <a:defRPr/>
            </a:pPr>
            <a:endParaRPr lang="en-US" sz="1800">
              <a:solidFill>
                <a:srgbClr val="FFFFFF"/>
              </a:solidFill>
              <a:latin typeface="Arial" pitchFamily="-107"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down)">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down)">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a:extLst>
              <a:ext uri="{FF2B5EF4-FFF2-40B4-BE49-F238E27FC236}">
                <a16:creationId xmlns:a16="http://schemas.microsoft.com/office/drawing/2014/main" id="{4D7CB9AD-4E52-8E30-DD85-CB202612B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109"/>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5955" name="AutoShape 3">
            <a:extLst>
              <a:ext uri="{FF2B5EF4-FFF2-40B4-BE49-F238E27FC236}">
                <a16:creationId xmlns:a16="http://schemas.microsoft.com/office/drawing/2014/main" id="{6C494891-F204-5B51-3045-864379D25310}"/>
              </a:ext>
            </a:extLst>
          </p:cNvPr>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eaLnBrk="0" hangingPunct="0">
              <a:defRPr/>
            </a:pPr>
            <a:endParaRPr lang="en-US">
              <a:solidFill>
                <a:srgbClr val="000000"/>
              </a:solidFill>
              <a:latin typeface="BONES" pitchFamily="-107" charset="0"/>
              <a:ea typeface="+mn-ea"/>
            </a:endParaRPr>
          </a:p>
        </p:txBody>
      </p:sp>
      <p:sp>
        <p:nvSpPr>
          <p:cNvPr id="765956" name="Rectangle 4">
            <a:extLst>
              <a:ext uri="{FF2B5EF4-FFF2-40B4-BE49-F238E27FC236}">
                <a16:creationId xmlns:a16="http://schemas.microsoft.com/office/drawing/2014/main" id="{0E2B545A-DFEE-023D-3CBA-2681AF5CF318}"/>
              </a:ext>
            </a:extLst>
          </p:cNvPr>
          <p:cNvSpPr>
            <a:spLocks noGrp="1" noChangeArrowheads="1"/>
          </p:cNvSpPr>
          <p:nvPr>
            <p:ph type="title"/>
          </p:nvPr>
        </p:nvSpPr>
        <p:spPr>
          <a:xfrm>
            <a:off x="838200" y="1905000"/>
            <a:ext cx="4267200" cy="4114800"/>
          </a:xfrm>
        </p:spPr>
        <p:txBody>
          <a:bodyPr/>
          <a:lstStyle/>
          <a:p>
            <a:pPr eaLnBrk="1" hangingPunct="1"/>
            <a:r>
              <a:rPr lang="en-US" altLang="en-US" sz="5400">
                <a:solidFill>
                  <a:srgbClr val="CC3300"/>
                </a:solidFill>
                <a:ea typeface="ＭＳ Ｐゴシック" panose="020B0600070205080204" pitchFamily="34" charset="-128"/>
              </a:rPr>
              <a:t>Who is Jesus Christ… really?</a:t>
            </a:r>
            <a:endParaRPr lang="en-US" altLang="en-US">
              <a:solidFill>
                <a:srgbClr val="CC6600"/>
              </a:solidFill>
              <a:effectLst>
                <a:outerShdw blurRad="38100" dist="38100" dir="2700000" algn="tl">
                  <a:srgbClr val="000000"/>
                </a:outerShdw>
              </a:effectLst>
              <a:ea typeface="ＭＳ Ｐゴシック" panose="020B0600070205080204" pitchFamily="34" charset="-128"/>
            </a:endParaRPr>
          </a:p>
        </p:txBody>
      </p:sp>
      <p:sp>
        <p:nvSpPr>
          <p:cNvPr id="765957" name="WordArt 5">
            <a:extLst>
              <a:ext uri="{FF2B5EF4-FFF2-40B4-BE49-F238E27FC236}">
                <a16:creationId xmlns:a16="http://schemas.microsoft.com/office/drawing/2014/main" id="{28CFF2E5-EE45-A573-694A-64FB244C0303}"/>
              </a:ext>
            </a:extLst>
          </p:cNvPr>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panose="020B0806030902050204" pitchFamily="34" charset="0"/>
              </a:rPr>
              <a:t>Only human</a:t>
            </a:r>
          </a:p>
        </p:txBody>
      </p:sp>
      <p:sp>
        <p:nvSpPr>
          <p:cNvPr id="765958" name="WordArt 6">
            <a:extLst>
              <a:ext uri="{FF2B5EF4-FFF2-40B4-BE49-F238E27FC236}">
                <a16:creationId xmlns:a16="http://schemas.microsoft.com/office/drawing/2014/main" id="{D86FFF99-58AD-1E62-D71A-4FA9BDCC8BDD}"/>
              </a:ext>
            </a:extLst>
          </p:cNvPr>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panose="020B0806030902050204" pitchFamily="34" charset="0"/>
              </a:rPr>
              <a:t>God-Man</a:t>
            </a:r>
          </a:p>
        </p:txBody>
      </p:sp>
      <p:sp>
        <p:nvSpPr>
          <p:cNvPr id="765959" name="Text Box 7">
            <a:extLst>
              <a:ext uri="{FF2B5EF4-FFF2-40B4-BE49-F238E27FC236}">
                <a16:creationId xmlns:a16="http://schemas.microsoft.com/office/drawing/2014/main" id="{FFFE8100-C2C5-EA1A-3DEF-B7944D328064}"/>
              </a:ext>
            </a:extLst>
          </p:cNvPr>
          <p:cNvSpPr txBox="1">
            <a:spLocks noChangeArrowheads="1"/>
          </p:cNvSpPr>
          <p:nvPr/>
        </p:nvSpPr>
        <p:spPr bwMode="auto">
          <a:xfrm>
            <a:off x="533400" y="381000"/>
            <a:ext cx="1933575"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eaLnBrk="0" hangingPunct="0">
              <a:defRPr/>
            </a:pPr>
            <a:r>
              <a:rPr lang="en-US" sz="4000" b="1">
                <a:solidFill>
                  <a:srgbClr val="000000"/>
                </a:solidFill>
                <a:latin typeface="26" charset="0"/>
                <a:ea typeface="+mn-ea"/>
              </a:rPr>
              <a:t>Brown:</a:t>
            </a:r>
          </a:p>
        </p:txBody>
      </p:sp>
      <p:sp>
        <p:nvSpPr>
          <p:cNvPr id="765960" name="Text Box 8">
            <a:extLst>
              <a:ext uri="{FF2B5EF4-FFF2-40B4-BE49-F238E27FC236}">
                <a16:creationId xmlns:a16="http://schemas.microsoft.com/office/drawing/2014/main" id="{022E41B7-7CEE-EAE2-FF85-9D4172443DA8}"/>
              </a:ext>
            </a:extLst>
          </p:cNvPr>
          <p:cNvSpPr txBox="1">
            <a:spLocks noChangeArrowheads="1"/>
          </p:cNvSpPr>
          <p:nvPr/>
        </p:nvSpPr>
        <p:spPr bwMode="auto">
          <a:xfrm>
            <a:off x="4572000" y="381000"/>
            <a:ext cx="1595438"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eaLnBrk="0" hangingPunct="0">
              <a:defRPr/>
            </a:pPr>
            <a:r>
              <a:rPr lang="en-US" sz="4000" b="1">
                <a:solidFill>
                  <a:srgbClr val="000000"/>
                </a:solidFill>
                <a:latin typeface="26" charset="0"/>
                <a:ea typeface="+mn-ea"/>
              </a:rPr>
              <a:t>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a:extLst>
              <a:ext uri="{FF2B5EF4-FFF2-40B4-BE49-F238E27FC236}">
                <a16:creationId xmlns:a16="http://schemas.microsoft.com/office/drawing/2014/main" id="{8040CFEE-88FB-43CE-6D61-8F1001C8F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65"/>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4">
            <a:extLst>
              <a:ext uri="{FF2B5EF4-FFF2-40B4-BE49-F238E27FC236}">
                <a16:creationId xmlns:a16="http://schemas.microsoft.com/office/drawing/2014/main" id="{8CC6A341-4A5A-79BD-FD36-FCF3E61EB185}"/>
              </a:ext>
            </a:extLst>
          </p:cNvPr>
          <p:cNvSpPr>
            <a:spLocks noGrp="1" noChangeArrowheads="1"/>
          </p:cNvSpPr>
          <p:nvPr>
            <p:ph type="ctrTitle"/>
          </p:nvPr>
        </p:nvSpPr>
        <p:spPr>
          <a:xfrm>
            <a:off x="2133600" y="0"/>
            <a:ext cx="6934200" cy="1295400"/>
          </a:xfrm>
        </p:spPr>
        <p:txBody>
          <a:bodyPr/>
          <a:lstStyle/>
          <a:p>
            <a:pPr eaLnBrk="1" hangingPunct="1"/>
            <a:r>
              <a:rPr lang="en-US" altLang="en-US" sz="2800" i="1">
                <a:ea typeface="ＭＳ Ｐゴシック" panose="020B0600070205080204" pitchFamily="34" charset="-128"/>
              </a:rPr>
              <a:t>Brown</a:t>
            </a:r>
            <a:r>
              <a:rPr lang="ja-JP" altLang="en-US" sz="2800" i="1">
                <a:ea typeface="ＭＳ Ｐゴシック" panose="020B0600070205080204" pitchFamily="34" charset="-128"/>
              </a:rPr>
              <a:t>’</a:t>
            </a:r>
            <a:r>
              <a:rPr lang="en-US" altLang="ja-JP" sz="2800" i="1">
                <a:ea typeface="ＭＳ Ｐゴシック" panose="020B0600070205080204" pitchFamily="34" charset="-128"/>
              </a:rPr>
              <a:t>s view of Jesus through </a:t>
            </a:r>
            <a:r>
              <a:rPr lang="ja-JP" altLang="en-US" sz="2800" i="1">
                <a:ea typeface="ＭＳ Ｐゴシック" panose="020B0600070205080204" pitchFamily="34" charset="-128"/>
              </a:rPr>
              <a:t>“</a:t>
            </a:r>
            <a:r>
              <a:rPr lang="en-US" altLang="ja-JP" sz="2800" i="1">
                <a:ea typeface="ＭＳ Ｐゴシック" panose="020B0600070205080204" pitchFamily="34" charset="-128"/>
              </a:rPr>
              <a:t>historian</a:t>
            </a:r>
            <a:r>
              <a:rPr lang="ja-JP" altLang="en-US" sz="2800" i="1">
                <a:ea typeface="ＭＳ Ｐゴシック" panose="020B0600070205080204" pitchFamily="34" charset="-128"/>
              </a:rPr>
              <a:t>”</a:t>
            </a:r>
            <a:r>
              <a:rPr lang="en-US" altLang="ja-JP" sz="2800" i="1">
                <a:ea typeface="ＭＳ Ｐゴシック" panose="020B0600070205080204" pitchFamily="34" charset="-128"/>
              </a:rPr>
              <a:t> Leigh Teabing…</a:t>
            </a:r>
            <a:endParaRPr lang="en-US" altLang="en-US" sz="3600">
              <a:ea typeface="ＭＳ Ｐゴシック" panose="020B0600070205080204" pitchFamily="34" charset="-128"/>
            </a:endParaRPr>
          </a:p>
        </p:txBody>
      </p:sp>
      <p:sp>
        <p:nvSpPr>
          <p:cNvPr id="2089989" name="AutoShape 5">
            <a:extLst>
              <a:ext uri="{FF2B5EF4-FFF2-40B4-BE49-F238E27FC236}">
                <a16:creationId xmlns:a16="http://schemas.microsoft.com/office/drawing/2014/main" id="{4EEC9C47-ED3A-4F04-53AC-859A001294F5}"/>
              </a:ext>
            </a:extLst>
          </p:cNvPr>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eaLnBrk="0" hangingPunct="0">
              <a:defRPr/>
            </a:pPr>
            <a:endParaRPr lang="en-US">
              <a:solidFill>
                <a:srgbClr val="FFFFFF"/>
              </a:solidFill>
              <a:latin typeface="26" charset="0"/>
              <a:ea typeface="+mn-ea"/>
            </a:endParaRPr>
          </a:p>
        </p:txBody>
      </p:sp>
      <p:sp>
        <p:nvSpPr>
          <p:cNvPr id="2089990" name="Rectangle 6">
            <a:extLst>
              <a:ext uri="{FF2B5EF4-FFF2-40B4-BE49-F238E27FC236}">
                <a16:creationId xmlns:a16="http://schemas.microsoft.com/office/drawing/2014/main" id="{F9309E54-DC38-C119-DDA0-62E7F5F80F12}"/>
              </a:ext>
            </a:extLst>
          </p:cNvPr>
          <p:cNvSpPr>
            <a:spLocks noChangeArrowheads="1"/>
          </p:cNvSpPr>
          <p:nvPr/>
        </p:nvSpPr>
        <p:spPr bwMode="auto">
          <a:xfrm>
            <a:off x="3429000" y="1447800"/>
            <a:ext cx="5715000" cy="54102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a:spcBef>
                <a:spcPct val="20000"/>
              </a:spcBef>
              <a:defRPr/>
            </a:pPr>
            <a:r>
              <a:rPr lang="en-US">
                <a:solidFill>
                  <a:srgbClr val="FFFFFF"/>
                </a:solidFill>
                <a:latin typeface="Arial Black" charset="0"/>
                <a:ea typeface="ＭＳ Ｐゴシック" charset="0"/>
                <a:cs typeface="ＭＳ Ｐゴシック" charset="0"/>
              </a:rPr>
              <a:t>"My dear," Teabing declared, "until [AD 325], Jesus was viewed by His followers as a mortal prophet... a great and powerful man, but a </a:t>
            </a:r>
            <a:r>
              <a:rPr lang="en-US" i="1">
                <a:solidFill>
                  <a:srgbClr val="FFFFFF"/>
                </a:solidFill>
                <a:latin typeface="Arial Black" charset="0"/>
                <a:ea typeface="ＭＳ Ｐゴシック" charset="0"/>
                <a:cs typeface="ＭＳ Ｐゴシック" charset="0"/>
              </a:rPr>
              <a:t>man</a:t>
            </a:r>
            <a:r>
              <a:rPr lang="en-US">
                <a:solidFill>
                  <a:srgbClr val="FFFFFF"/>
                </a:solidFill>
                <a:latin typeface="Arial Black" charset="0"/>
                <a:ea typeface="ＭＳ Ｐゴシック" charset="0"/>
                <a:cs typeface="ＭＳ Ｐゴシック" charset="0"/>
              </a:rPr>
              <a:t> nonetheless. A mortal." </a:t>
            </a:r>
            <a:br>
              <a:rPr lang="en-US">
                <a:solidFill>
                  <a:srgbClr val="FFFFFF"/>
                </a:solidFill>
                <a:latin typeface="Arial Black" charset="0"/>
                <a:ea typeface="ＭＳ Ｐゴシック" charset="0"/>
                <a:cs typeface="ＭＳ Ｐゴシック" charset="0"/>
              </a:rPr>
            </a:br>
            <a:r>
              <a:rPr lang="en-US">
                <a:solidFill>
                  <a:srgbClr val="FFFFFF"/>
                </a:solidFill>
                <a:latin typeface="Arial Black" charset="0"/>
                <a:ea typeface="ＭＳ Ｐゴシック" charset="0"/>
                <a:cs typeface="ＭＳ Ｐゴシック" charset="0"/>
              </a:rPr>
              <a:t>[Sophie:] "Not the Son of God?" </a:t>
            </a:r>
            <a:br>
              <a:rPr lang="en-US">
                <a:solidFill>
                  <a:srgbClr val="FFFFFF"/>
                </a:solidFill>
                <a:latin typeface="Arial Black" charset="0"/>
                <a:ea typeface="ＭＳ Ｐゴシック" charset="0"/>
                <a:cs typeface="ＭＳ Ｐゴシック" charset="0"/>
              </a:rPr>
            </a:br>
            <a:r>
              <a:rPr lang="en-US">
                <a:solidFill>
                  <a:srgbClr val="FFFFFF"/>
                </a:solidFill>
                <a:latin typeface="Arial Black" charset="0"/>
                <a:ea typeface="ＭＳ Ｐゴシック" charset="0"/>
                <a:cs typeface="ＭＳ Ｐゴシック" charset="0"/>
              </a:rPr>
              <a:t>"Right," Teabing said. "Jesus' establishment as 'the Son of God' was officially proposed and voted on by the Council of Nicaea."</a:t>
            </a:r>
            <a:endParaRPr lang="en-US" sz="1800">
              <a:solidFill>
                <a:srgbClr val="FFFFFF"/>
              </a:solidFill>
              <a:latin typeface="Arial Black" charset="0"/>
              <a:ea typeface="ＭＳ Ｐゴシック" charset="0"/>
              <a:cs typeface="ＭＳ Ｐゴシック" charset="0"/>
            </a:endParaRPr>
          </a:p>
        </p:txBody>
      </p:sp>
      <p:sp>
        <p:nvSpPr>
          <p:cNvPr id="439302" name="Text Box 7">
            <a:extLst>
              <a:ext uri="{FF2B5EF4-FFF2-40B4-BE49-F238E27FC236}">
                <a16:creationId xmlns:a16="http://schemas.microsoft.com/office/drawing/2014/main" id="{75219620-38BC-B324-7D0B-4A1D3BFB3C8C}"/>
              </a:ext>
            </a:extLst>
          </p:cNvPr>
          <p:cNvSpPr txBox="1">
            <a:spLocks noChangeArrowheads="1"/>
          </p:cNvSpPr>
          <p:nvPr/>
        </p:nvSpPr>
        <p:spPr bwMode="auto">
          <a:xfrm>
            <a:off x="76200" y="6308725"/>
            <a:ext cx="1504950" cy="457200"/>
          </a:xfrm>
          <a:prstGeom prst="rect">
            <a:avLst/>
          </a:prstGeom>
          <a:noFill/>
          <a:ln w="9525">
            <a:noFill/>
            <a:miter lim="800000"/>
            <a:headEnd/>
            <a:tailEnd/>
          </a:ln>
        </p:spPr>
        <p:txBody>
          <a:bodyPr wrap="none">
            <a:spAutoFit/>
          </a:bodyPr>
          <a:lstStyle/>
          <a:p>
            <a:pPr eaLnBrk="0" hangingPunct="0">
              <a:defRPr/>
            </a:pPr>
            <a:r>
              <a:rPr lang="en-US" b="1">
                <a:solidFill>
                  <a:srgbClr val="FFFFFF"/>
                </a:solidFill>
                <a:latin typeface="26" charset="0"/>
                <a:ea typeface="+mn-ea"/>
              </a:rPr>
              <a:t>DVC, 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HCW">
            <a:extLst>
              <a:ext uri="{FF2B5EF4-FFF2-40B4-BE49-F238E27FC236}">
                <a16:creationId xmlns:a16="http://schemas.microsoft.com/office/drawing/2014/main" id="{10BFE31D-7142-4183-1766-FB76BD5E8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1" t="757" r="5154" b="44698"/>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651" name="Rectangle 3">
            <a:extLst>
              <a:ext uri="{FF2B5EF4-FFF2-40B4-BE49-F238E27FC236}">
                <a16:creationId xmlns:a16="http://schemas.microsoft.com/office/drawing/2014/main" id="{46F880B9-D907-2983-2A39-5E71243978E2}"/>
              </a:ext>
            </a:extLst>
          </p:cNvPr>
          <p:cNvSpPr>
            <a:spLocks noGrp="1" noChangeArrowheads="1"/>
          </p:cNvSpPr>
          <p:nvPr>
            <p:ph type="ctrTitle"/>
          </p:nvPr>
        </p:nvSpPr>
        <p:spPr>
          <a:xfrm>
            <a:off x="457200" y="609600"/>
            <a:ext cx="8305800" cy="5867400"/>
          </a:xfrm>
          <a:effectLst>
            <a:outerShdw blurRad="63500" dist="35921" dir="2700000" algn="ctr" rotWithShape="0">
              <a:srgbClr val="020009">
                <a:alpha val="74997"/>
              </a:srgbClr>
            </a:outerShdw>
          </a:effectLst>
        </p:spPr>
        <p:txBody>
          <a:bodyPr/>
          <a:lstStyle/>
          <a:p>
            <a:pPr eaLnBrk="1" hangingPunct="1"/>
            <a:r>
              <a:rPr lang="en-US" altLang="en-US" sz="7200">
                <a:solidFill>
                  <a:schemeClr val="tx1"/>
                </a:solidFill>
                <a:ea typeface="ＭＳ Ｐゴシック" panose="020B0600070205080204" pitchFamily="34" charset="-128"/>
              </a:rPr>
              <a:t>So what did the early Church </a:t>
            </a:r>
            <a:r>
              <a:rPr lang="en-US" altLang="en-US" sz="7200" i="1" u="sng">
                <a:solidFill>
                  <a:schemeClr val="tx1"/>
                </a:solidFill>
                <a:ea typeface="ＭＳ Ｐゴシック" panose="020B0600070205080204" pitchFamily="34" charset="-128"/>
              </a:rPr>
              <a:t>really</a:t>
            </a:r>
            <a:r>
              <a:rPr lang="en-US" altLang="en-US" sz="7200">
                <a:solidFill>
                  <a:schemeClr val="tx1"/>
                </a:solidFill>
                <a:ea typeface="ＭＳ Ｐゴシック" panose="020B0600070205080204" pitchFamily="34" charset="-128"/>
              </a:rPr>
              <a:t> believe about Jesus?</a:t>
            </a:r>
            <a:endParaRPr lang="en-US" altLang="en-US">
              <a:solidFill>
                <a:schemeClr val="tx1"/>
              </a:solidFill>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sf_yearLord_03.jpg">
            <a:extLst>
              <a:ext uri="{FF2B5EF4-FFF2-40B4-BE49-F238E27FC236}">
                <a16:creationId xmlns:a16="http://schemas.microsoft.com/office/drawing/2014/main" id="{AB9B2B6E-092B-B46D-9AC2-04B1AB037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B29555A-EB1E-240E-29DF-C49A34ECD19B}"/>
              </a:ext>
            </a:extLst>
          </p:cNvPr>
          <p:cNvSpPr>
            <a:spLocks noGrp="1"/>
          </p:cNvSpPr>
          <p:nvPr>
            <p:ph type="title" idx="4294967295"/>
          </p:nvPr>
        </p:nvSpPr>
        <p:spPr>
          <a:xfrm>
            <a:off x="4572000" y="4114800"/>
            <a:ext cx="4724400" cy="914400"/>
          </a:xfrm>
        </p:spPr>
        <p:txBody>
          <a:bodyPr/>
          <a:lstStyle/>
          <a:p>
            <a:r>
              <a:rPr lang="en-US" altLang="en-US" b="1">
                <a:ea typeface="ＭＳ Ｐゴシック" panose="020B0600070205080204" pitchFamily="34" charset="-128"/>
              </a:rPr>
              <a:t>CIC Priorities</a:t>
            </a:r>
          </a:p>
        </p:txBody>
      </p:sp>
      <p:pic>
        <p:nvPicPr>
          <p:cNvPr id="33795" name="Picture 4" descr="sf_yearLord_02.jpg">
            <a:extLst>
              <a:ext uri="{FF2B5EF4-FFF2-40B4-BE49-F238E27FC236}">
                <a16:creationId xmlns:a16="http://schemas.microsoft.com/office/drawing/2014/main" id="{81F0A6F9-726A-2F3E-6485-86BCE2C2DD78}"/>
              </a:ext>
            </a:extLst>
          </p:cNvPr>
          <p:cNvPicPr>
            <a:picLocks noChangeAspect="1"/>
          </p:cNvPicPr>
          <p:nvPr/>
        </p:nvPicPr>
        <p:blipFill>
          <a:blip r:embed="rId3">
            <a:extLst>
              <a:ext uri="{28A0092B-C50C-407E-A947-70E740481C1C}">
                <a14:useLocalDpi xmlns:a14="http://schemas.microsoft.com/office/drawing/2010/main" val="0"/>
              </a:ext>
            </a:extLst>
          </a:blip>
          <a:srcRect r="48334"/>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2" descr="TheCatacombs">
            <a:extLst>
              <a:ext uri="{FF2B5EF4-FFF2-40B4-BE49-F238E27FC236}">
                <a16:creationId xmlns:a16="http://schemas.microsoft.com/office/drawing/2014/main" id="{3909041B-D03B-7897-8EE4-D793A7423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85" t="9091" r="14706" b="50000"/>
          <a:stretch>
            <a:fillRect/>
          </a:stretch>
        </p:blipFill>
        <p:spPr bwMode="auto">
          <a:xfrm>
            <a:off x="762000" y="15668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a:extLst>
              <a:ext uri="{FF2B5EF4-FFF2-40B4-BE49-F238E27FC236}">
                <a16:creationId xmlns:a16="http://schemas.microsoft.com/office/drawing/2014/main" id="{77C2DE96-29A7-46CE-D8A8-E304AD58E5CB}"/>
              </a:ext>
            </a:extLst>
          </p:cNvPr>
          <p:cNvSpPr>
            <a:spLocks noGrp="1" noChangeArrowheads="1"/>
          </p:cNvSpPr>
          <p:nvPr>
            <p:ph type="ctrTitle"/>
          </p:nvPr>
        </p:nvSpPr>
        <p:spPr>
          <a:xfrm>
            <a:off x="0" y="228600"/>
            <a:ext cx="9144000" cy="1143000"/>
          </a:xfrm>
        </p:spPr>
        <p:txBody>
          <a:bodyPr/>
          <a:lstStyle/>
          <a:p>
            <a:pPr eaLnBrk="1" hangingPunct="1"/>
            <a:r>
              <a:rPr lang="en-US" altLang="en-US" sz="2800">
                <a:solidFill>
                  <a:schemeClr val="tx1"/>
                </a:solidFill>
                <a:ea typeface="ＭＳ Ｐゴシック" panose="020B0600070205080204" pitchFamily="34" charset="-128"/>
              </a:rPr>
              <a:t>Would Christians who </a:t>
            </a:r>
            <a:r>
              <a:rPr lang="ja-JP" altLang="en-US" sz="2800">
                <a:solidFill>
                  <a:schemeClr val="tx1"/>
                </a:solidFill>
                <a:ea typeface="ＭＳ Ｐゴシック" panose="020B0600070205080204" pitchFamily="34" charset="-128"/>
              </a:rPr>
              <a:t>“</a:t>
            </a:r>
            <a:r>
              <a:rPr lang="en-US" altLang="ja-JP" sz="2800">
                <a:solidFill>
                  <a:schemeClr val="tx1"/>
                </a:solidFill>
                <a:ea typeface="ＭＳ Ｐゴシック" panose="020B0600070205080204" pitchFamily="34" charset="-128"/>
              </a:rPr>
              <a:t>believed that Jesus was only a man</a:t>
            </a:r>
            <a:r>
              <a:rPr lang="ja-JP" altLang="en-US" sz="2800">
                <a:solidFill>
                  <a:schemeClr val="tx1"/>
                </a:solidFill>
                <a:ea typeface="ＭＳ Ｐゴシック" panose="020B0600070205080204" pitchFamily="34" charset="-128"/>
              </a:rPr>
              <a:t>”</a:t>
            </a:r>
            <a:r>
              <a:rPr lang="en-US" altLang="ja-JP" sz="2800">
                <a:solidFill>
                  <a:schemeClr val="tx1"/>
                </a:solidFill>
                <a:ea typeface="ＭＳ Ｐゴシック" panose="020B0600070205080204" pitchFamily="34" charset="-128"/>
              </a:rPr>
              <a:t> really need to worship secretly in the catacombs?  Nonsense!</a:t>
            </a:r>
            <a:endParaRPr lang="en-US" altLang="en-US">
              <a:solidFill>
                <a:schemeClr val="bg1"/>
              </a:solidFill>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Ignatius">
            <a:extLst>
              <a:ext uri="{FF2B5EF4-FFF2-40B4-BE49-F238E27FC236}">
                <a16:creationId xmlns:a16="http://schemas.microsoft.com/office/drawing/2014/main" id="{324D7587-B50A-2F1C-CF95-A56A129F8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21" r="3226" b="8032"/>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9139" name="Rectangle 3">
            <a:extLst>
              <a:ext uri="{FF2B5EF4-FFF2-40B4-BE49-F238E27FC236}">
                <a16:creationId xmlns:a16="http://schemas.microsoft.com/office/drawing/2014/main" id="{1710295E-E23A-76CA-411C-89A7F04BA1BB}"/>
              </a:ext>
            </a:extLst>
          </p:cNvPr>
          <p:cNvSpPr>
            <a:spLocks noGrp="1" noChangeArrowheads="1"/>
          </p:cNvSpPr>
          <p:nvPr>
            <p:ph type="ctrTitle"/>
          </p:nvPr>
        </p:nvSpPr>
        <p:spPr>
          <a:xfrm>
            <a:off x="0" y="0"/>
            <a:ext cx="9144000" cy="1371600"/>
          </a:xfrm>
          <a:solidFill>
            <a:srgbClr val="020009"/>
          </a:solidFill>
        </p:spPr>
        <p:txBody>
          <a:bodyPr/>
          <a:lstStyle/>
          <a:p>
            <a:pPr eaLnBrk="1" hangingPunct="1"/>
            <a:r>
              <a:rPr lang="en-US" altLang="en-US" sz="3600">
                <a:solidFill>
                  <a:schemeClr val="tx1"/>
                </a:solidFill>
                <a:effectLst>
                  <a:outerShdw blurRad="38100" dist="38100" dir="2700000" algn="tl">
                    <a:srgbClr val="00007A"/>
                  </a:outerShdw>
                </a:effectLst>
                <a:ea typeface="ＭＳ Ｐゴシック" panose="020B0600070205080204" pitchFamily="34" charset="-128"/>
              </a:rPr>
              <a:t>Would Christians who </a:t>
            </a:r>
            <a:r>
              <a:rPr lang="ja-JP" altLang="en-US" sz="3600">
                <a:solidFill>
                  <a:schemeClr val="tx1"/>
                </a:solidFill>
                <a:effectLst>
                  <a:outerShdw blurRad="38100" dist="38100" dir="2700000" algn="tl">
                    <a:srgbClr val="00007A"/>
                  </a:outerShdw>
                </a:effectLst>
                <a:ea typeface="ＭＳ Ｐゴシック" panose="020B0600070205080204" pitchFamily="34" charset="-128"/>
              </a:rPr>
              <a:t>“</a:t>
            </a:r>
            <a:r>
              <a:rPr lang="en-US" altLang="ja-JP" sz="3600">
                <a:solidFill>
                  <a:schemeClr val="tx1"/>
                </a:solidFill>
                <a:effectLst>
                  <a:outerShdw blurRad="38100" dist="38100" dir="2700000" algn="tl">
                    <a:srgbClr val="00007A"/>
                  </a:outerShdw>
                </a:effectLst>
                <a:ea typeface="ＭＳ Ｐゴシック" panose="020B0600070205080204" pitchFamily="34" charset="-128"/>
              </a:rPr>
              <a:t>believed that Jesus was only a man</a:t>
            </a:r>
            <a:r>
              <a:rPr lang="ja-JP" altLang="en-US" sz="3600">
                <a:solidFill>
                  <a:schemeClr val="tx1"/>
                </a:solidFill>
                <a:effectLst>
                  <a:outerShdw blurRad="38100" dist="38100" dir="2700000" algn="tl">
                    <a:srgbClr val="00007A"/>
                  </a:outerShdw>
                </a:effectLst>
                <a:ea typeface="ＭＳ Ｐゴシック" panose="020B0600070205080204" pitchFamily="34" charset="-128"/>
              </a:rPr>
              <a:t>”</a:t>
            </a:r>
            <a:r>
              <a:rPr lang="en-US" altLang="ja-JP" sz="3600">
                <a:solidFill>
                  <a:schemeClr val="tx1"/>
                </a:solidFill>
                <a:effectLst>
                  <a:outerShdw blurRad="38100" dist="38100" dir="2700000" algn="tl">
                    <a:srgbClr val="00007A"/>
                  </a:outerShdw>
                </a:effectLst>
                <a:ea typeface="ＭＳ Ｐゴシック" panose="020B0600070205080204" pitchFamily="34" charset="-128"/>
              </a:rPr>
              <a:t> die as martyrs?  Hardly!</a:t>
            </a:r>
            <a:endParaRPr lang="en-US" altLang="en-US" sz="3600">
              <a:solidFill>
                <a:schemeClr val="tx1"/>
              </a:solidFill>
              <a:effectLst>
                <a:outerShdw blurRad="38100" dist="38100" dir="2700000" algn="tl">
                  <a:srgbClr val="00007A"/>
                </a:outerShdw>
              </a:effectLst>
              <a:ea typeface="ＭＳ Ｐゴシック" panose="020B0600070205080204" pitchFamily="34" charset="-128"/>
            </a:endParaRPr>
          </a:p>
        </p:txBody>
      </p:sp>
      <p:sp>
        <p:nvSpPr>
          <p:cNvPr id="5" name="Rectangle 4">
            <a:extLst>
              <a:ext uri="{FF2B5EF4-FFF2-40B4-BE49-F238E27FC236}">
                <a16:creationId xmlns:a16="http://schemas.microsoft.com/office/drawing/2014/main" id="{D378CB36-AF91-E635-99C0-C090BEB5C062}"/>
              </a:ext>
            </a:extLst>
          </p:cNvPr>
          <p:cNvSpPr txBox="1">
            <a:spLocks noChangeArrowheads="1"/>
          </p:cNvSpPr>
          <p:nvPr/>
        </p:nvSpPr>
        <p:spPr bwMode="auto">
          <a:xfrm>
            <a:off x="1066800" y="5715000"/>
            <a:ext cx="8077200" cy="1371600"/>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20000"/>
              </a:spcBef>
              <a:buClr>
                <a:srgbClr val="66CCFF"/>
              </a:buClr>
              <a:buSzPct val="80000"/>
              <a:buFont typeface="Arial" panose="020B0604020202020204" pitchFamily="34" charset="0"/>
              <a:buNone/>
            </a:pPr>
            <a:r>
              <a:rPr lang="en-US" altLang="en-US" sz="3200" i="1">
                <a:solidFill>
                  <a:srgbClr val="FFFFFF"/>
                </a:solidFill>
                <a:effectLst>
                  <a:outerShdw blurRad="38100" dist="38100" dir="2700000" algn="tl">
                    <a:srgbClr val="000000"/>
                  </a:outerShdw>
                </a:effectLst>
                <a:latin typeface="Tahoma" panose="020B0604030504040204" pitchFamily="34" charset="0"/>
              </a:rPr>
              <a:t>Ignatius, Bishop of Antioch, refused emperor worship and was brought to Rome to be fed to wild beasts.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2" descr="VTGDiana">
            <a:extLst>
              <a:ext uri="{FF2B5EF4-FFF2-40B4-BE49-F238E27FC236}">
                <a16:creationId xmlns:a16="http://schemas.microsoft.com/office/drawing/2014/main" id="{2BE7DE3F-0DDD-E0CB-ADB5-1F22E4C70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04" t="9091" r="16667" b="57291"/>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a:extLst>
              <a:ext uri="{FF2B5EF4-FFF2-40B4-BE49-F238E27FC236}">
                <a16:creationId xmlns:a16="http://schemas.microsoft.com/office/drawing/2014/main" id="{B1CC1B9C-2CC7-D800-1B3D-EDBCBC82DF47}"/>
              </a:ext>
            </a:extLst>
          </p:cNvPr>
          <p:cNvSpPr>
            <a:spLocks noGrp="1" noChangeArrowheads="1"/>
          </p:cNvSpPr>
          <p:nvPr>
            <p:ph type="ctrTitle"/>
          </p:nvPr>
        </p:nvSpPr>
        <p:spPr>
          <a:xfrm>
            <a:off x="0" y="5715000"/>
            <a:ext cx="9144000" cy="990600"/>
          </a:xfrm>
        </p:spPr>
        <p:txBody>
          <a:bodyPr/>
          <a:lstStyle/>
          <a:p>
            <a:pPr eaLnBrk="1" hangingPunct="1"/>
            <a:r>
              <a:rPr lang="en-US" altLang="en-US" sz="3600">
                <a:solidFill>
                  <a:schemeClr val="tx1"/>
                </a:solidFill>
                <a:ea typeface="ＭＳ Ｐゴシック" panose="020B0600070205080204" pitchFamily="34" charset="-128"/>
              </a:rPr>
              <a:t>Perpetua</a:t>
            </a:r>
            <a:r>
              <a:rPr lang="ja-JP" altLang="en-US" sz="3600">
                <a:solidFill>
                  <a:schemeClr val="tx1"/>
                </a:solidFill>
                <a:ea typeface="ＭＳ Ｐゴシック" panose="020B0600070205080204" pitchFamily="34" charset="-128"/>
              </a:rPr>
              <a:t>’</a:t>
            </a:r>
            <a:r>
              <a:rPr lang="en-US" altLang="ja-JP" sz="3600">
                <a:solidFill>
                  <a:schemeClr val="tx1"/>
                </a:solidFill>
                <a:ea typeface="ＭＳ Ｐゴシック" panose="020B0600070205080204" pitchFamily="34" charset="-128"/>
              </a:rPr>
              <a:t>s Martyrdom (</a:t>
            </a:r>
            <a:r>
              <a:rPr lang="en-US" altLang="ja-JP" sz="2800">
                <a:solidFill>
                  <a:schemeClr val="tx1"/>
                </a:solidFill>
                <a:ea typeface="ＭＳ Ｐゴシック" panose="020B0600070205080204" pitchFamily="34" charset="-128"/>
              </a:rPr>
              <a:t>AD</a:t>
            </a:r>
            <a:r>
              <a:rPr lang="en-US" altLang="ja-JP" sz="3600">
                <a:solidFill>
                  <a:schemeClr val="tx1"/>
                </a:solidFill>
                <a:ea typeface="ＭＳ Ｐゴシック" panose="020B0600070205080204" pitchFamily="34" charset="-128"/>
              </a:rPr>
              <a:t> 203)</a:t>
            </a:r>
            <a:endParaRPr lang="en-US" altLang="en-US">
              <a:solidFill>
                <a:schemeClr val="bg1"/>
              </a:solidFill>
              <a:ea typeface="ＭＳ Ｐゴシック"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F09063BC-C957-9566-A278-B59F652EAFA9}"/>
              </a:ext>
            </a:extLst>
          </p:cNvPr>
          <p:cNvSpPr>
            <a:spLocks noGrp="1" noChangeArrowheads="1"/>
          </p:cNvSpPr>
          <p:nvPr>
            <p:ph type="ctrTitle"/>
          </p:nvPr>
        </p:nvSpPr>
        <p:spPr>
          <a:xfrm>
            <a:off x="609600" y="0"/>
            <a:ext cx="7772400" cy="1143000"/>
          </a:xfrm>
        </p:spPr>
        <p:txBody>
          <a:bodyPr/>
          <a:lstStyle/>
          <a:p>
            <a:pPr eaLnBrk="1" hangingPunct="1"/>
            <a:r>
              <a:rPr lang="en-US" altLang="en-US">
                <a:ea typeface="ＭＳ Ｐゴシック" panose="020B0600070205080204" pitchFamily="34" charset="-128"/>
              </a:rPr>
              <a:t>Irenaeus </a:t>
            </a:r>
            <a:r>
              <a:rPr lang="en-US" altLang="en-US" sz="3600">
                <a:ea typeface="ＭＳ Ｐゴシック" panose="020B0600070205080204" pitchFamily="34" charset="-128"/>
              </a:rPr>
              <a:t>(AD 180)</a:t>
            </a:r>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58D37045-E6CC-5646-0C8D-37D2581AE635}"/>
              </a:ext>
            </a:extLst>
          </p:cNvPr>
          <p:cNvSpPr>
            <a:spLocks noGrp="1" noChangeArrowheads="1"/>
          </p:cNvSpPr>
          <p:nvPr>
            <p:ph type="subTitle" idx="1"/>
          </p:nvPr>
        </p:nvSpPr>
        <p:spPr>
          <a:xfrm>
            <a:off x="3352800" y="1447800"/>
            <a:ext cx="5638800" cy="4495800"/>
          </a:xfrm>
        </p:spPr>
        <p:txBody>
          <a:bodyPr/>
          <a:lstStyle/>
          <a:p>
            <a:pPr eaLnBrk="1" hangingPunct="1"/>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It is not possible that the Gospels can be either more or fewer in number than they are. For, since there are four</a:t>
            </a:r>
            <a:r>
              <a:rPr lang="en-US" altLang="ja-JP">
                <a:solidFill>
                  <a:schemeClr val="folHlink"/>
                </a:solidFill>
                <a:latin typeface="Arial" panose="020B0604020202020204" pitchFamily="34" charset="0"/>
                <a:ea typeface="ＭＳ Ｐゴシック" panose="020B0600070205080204" pitchFamily="34" charset="-128"/>
                <a:cs typeface="ＭＳ Ｐゴシック" panose="020B0600070205080204" pitchFamily="34" charset="-128"/>
              </a:rPr>
              <a:t> zones</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 of the world… and four principal </a:t>
            </a:r>
            <a:r>
              <a:rPr lang="en-US" altLang="ja-JP">
                <a:solidFill>
                  <a:schemeClr val="folHlink"/>
                </a:solidFill>
                <a:latin typeface="Arial" panose="020B0604020202020204" pitchFamily="34" charset="0"/>
                <a:ea typeface="ＭＳ Ｐゴシック" panose="020B0600070205080204" pitchFamily="34" charset="-128"/>
                <a:cs typeface="ＭＳ Ｐゴシック" panose="020B0600070205080204" pitchFamily="34" charset="-128"/>
              </a:rPr>
              <a:t>winds</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 it is fitting that [the Church] should have four </a:t>
            </a:r>
            <a:r>
              <a:rPr lang="en-US" altLang="ja-JP">
                <a:solidFill>
                  <a:schemeClr val="folHlink"/>
                </a:solidFill>
                <a:latin typeface="Arial" panose="020B0604020202020204" pitchFamily="34" charset="0"/>
                <a:ea typeface="ＭＳ Ｐゴシック" panose="020B0600070205080204" pitchFamily="34" charset="-128"/>
                <a:cs typeface="ＭＳ Ｐゴシック" panose="020B0600070205080204" pitchFamily="34" charset="-128"/>
              </a:rPr>
              <a:t>pillars</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a:t>
            </a:r>
            <a:r>
              <a:rPr lang="ja-JP" altLang="en-US">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cs typeface="ＭＳ Ｐゴシック" panose="020B0600070205080204" pitchFamily="34" charset="-128"/>
              </a:rPr>
              <a:t> (then he lists Matthew, Mark, Luke &amp; John)</a:t>
            </a:r>
            <a:endParaRPr lang="en-US" altLang="en-US">
              <a:latin typeface="Arial" panose="020B0604020202020204" pitchFamily="34" charset="0"/>
              <a:ea typeface="ＭＳ Ｐゴシック" panose="020B0600070205080204" pitchFamily="34" charset="-128"/>
              <a:cs typeface="ＭＳ Ｐゴシック" panose="020B0600070205080204" pitchFamily="34" charset="-128"/>
            </a:endParaRPr>
          </a:p>
        </p:txBody>
      </p:sp>
      <p:sp>
        <p:nvSpPr>
          <p:cNvPr id="422916" name="Rectangle 4">
            <a:extLst>
              <a:ext uri="{FF2B5EF4-FFF2-40B4-BE49-F238E27FC236}">
                <a16:creationId xmlns:a16="http://schemas.microsoft.com/office/drawing/2014/main" id="{56DCDA2C-DDAB-FBD8-4F59-259F955953F9}"/>
              </a:ext>
            </a:extLst>
          </p:cNvPr>
          <p:cNvSpPr>
            <a:spLocks noChangeArrowheads="1"/>
          </p:cNvSpPr>
          <p:nvPr/>
        </p:nvSpPr>
        <p:spPr bwMode="auto">
          <a:xfrm>
            <a:off x="3276600" y="6248400"/>
            <a:ext cx="5638800" cy="609600"/>
          </a:xfrm>
          <a:prstGeom prst="rect">
            <a:avLst/>
          </a:prstGeom>
          <a:noFill/>
          <a:ln w="9525">
            <a:noFill/>
            <a:miter lim="800000"/>
            <a:headEnd/>
            <a:tailEnd/>
          </a:ln>
        </p:spPr>
        <p:txBody>
          <a:bodyPr/>
          <a:lstStyle/>
          <a:p>
            <a:pPr algn="r">
              <a:spcBef>
                <a:spcPct val="20000"/>
              </a:spcBef>
              <a:defRPr/>
            </a:pPr>
            <a:r>
              <a:rPr lang="en-US" sz="2800" i="1">
                <a:solidFill>
                  <a:srgbClr val="FFFFFF"/>
                </a:solidFill>
                <a:latin typeface="Arial" pitchFamily="-107" charset="0"/>
                <a:ea typeface="+mn-ea"/>
              </a:rPr>
              <a:t>Against Heresies</a:t>
            </a:r>
            <a:r>
              <a:rPr lang="en-US" sz="2800">
                <a:solidFill>
                  <a:srgbClr val="FFFFFF"/>
                </a:solidFill>
                <a:latin typeface="Arial" pitchFamily="-107" charset="0"/>
                <a:ea typeface="+mn-ea"/>
              </a:rPr>
              <a:t> 3.11.8</a:t>
            </a:r>
          </a:p>
        </p:txBody>
      </p:sp>
      <p:pic>
        <p:nvPicPr>
          <p:cNvPr id="75780" name="Picture 5" descr="180px-Saint_Irenaeus">
            <a:extLst>
              <a:ext uri="{FF2B5EF4-FFF2-40B4-BE49-F238E27FC236}">
                <a16:creationId xmlns:a16="http://schemas.microsoft.com/office/drawing/2014/main" id="{9BEA3B0A-0C40-4B16-913E-A8CC714BD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D8CD6041-00E7-9A7E-E176-CCB0DCEAE0EB}"/>
              </a:ext>
            </a:extLst>
          </p:cNvPr>
          <p:cNvSpPr>
            <a:spLocks noGrp="1" noChangeArrowheads="1"/>
          </p:cNvSpPr>
          <p:nvPr>
            <p:ph type="ctrTitle"/>
          </p:nvPr>
        </p:nvSpPr>
        <p:spPr>
          <a:xfrm>
            <a:off x="152400" y="228600"/>
            <a:ext cx="3124200" cy="1066800"/>
          </a:xfrm>
        </p:spPr>
        <p:txBody>
          <a:bodyPr/>
          <a:lstStyle/>
          <a:p>
            <a:pPr eaLnBrk="1" hangingPunct="1"/>
            <a:r>
              <a:rPr lang="en-US" altLang="en-US" sz="3600">
                <a:ea typeface="ＭＳ Ｐゴシック" panose="020B0600070205080204" pitchFamily="34" charset="-128"/>
              </a:rPr>
              <a:t>Irenaeus </a:t>
            </a:r>
            <a:r>
              <a:rPr lang="en-US" altLang="en-US" sz="2800">
                <a:ea typeface="ＭＳ Ｐゴシック" panose="020B0600070205080204" pitchFamily="34" charset="-128"/>
              </a:rPr>
              <a:t>(AD 180)</a:t>
            </a:r>
            <a:endParaRPr lang="en-US" altLang="en-US">
              <a:ea typeface="ＭＳ Ｐゴシック" panose="020B0600070205080204" pitchFamily="34" charset="-128"/>
            </a:endParaRPr>
          </a:p>
        </p:txBody>
      </p:sp>
      <p:sp>
        <p:nvSpPr>
          <p:cNvPr id="77826" name="Rectangle 3">
            <a:extLst>
              <a:ext uri="{FF2B5EF4-FFF2-40B4-BE49-F238E27FC236}">
                <a16:creationId xmlns:a16="http://schemas.microsoft.com/office/drawing/2014/main" id="{3A3CB7C9-A23D-4082-7EFE-ABF794881006}"/>
              </a:ext>
            </a:extLst>
          </p:cNvPr>
          <p:cNvSpPr>
            <a:spLocks noGrp="1" noChangeArrowheads="1"/>
          </p:cNvSpPr>
          <p:nvPr>
            <p:ph type="subTitle" idx="1"/>
          </p:nvPr>
        </p:nvSpPr>
        <p:spPr>
          <a:xfrm>
            <a:off x="3505200" y="381000"/>
            <a:ext cx="5410200" cy="6477000"/>
          </a:xfrm>
        </p:spPr>
        <p:txBody>
          <a:bodyPr/>
          <a:lstStyle/>
          <a:p>
            <a:pPr eaLnBrk="1" hangingPunct="1"/>
            <a:r>
              <a:rPr lang="ja-JP" altLang="en-US" sz="2400" b="1">
                <a:latin typeface="Arial" panose="020B0604020202020204" pitchFamily="34" charset="0"/>
                <a:ea typeface="ＭＳ Ｐゴシック" panose="020B0600070205080204" pitchFamily="34" charset="-128"/>
                <a:cs typeface="ＭＳ Ｐゴシック" panose="020B0600070205080204" pitchFamily="34" charset="-128"/>
              </a:rPr>
              <a:t>“</a:t>
            </a:r>
            <a:r>
              <a:rPr lang="en-US" altLang="ja-JP" sz="2400" b="1">
                <a:solidFill>
                  <a:schemeClr val="folHlink"/>
                </a:solidFill>
                <a:latin typeface="Arial" panose="020B0604020202020204" pitchFamily="34" charset="0"/>
                <a:ea typeface="ＭＳ Ｐゴシック" panose="020B0600070205080204" pitchFamily="34" charset="-128"/>
                <a:cs typeface="ＭＳ Ｐゴシック" panose="020B0600070205080204" pitchFamily="34" charset="-128"/>
              </a:rPr>
              <a:t>Matthew</a:t>
            </a:r>
            <a:r>
              <a:rPr lang="en-US" altLang="ja-JP" sz="2400" b="1">
                <a:latin typeface="Arial" panose="020B0604020202020204" pitchFamily="34" charset="0"/>
                <a:ea typeface="ＭＳ Ｐゴシック" panose="020B0600070205080204" pitchFamily="34" charset="-128"/>
                <a:cs typeface="ＭＳ Ｐゴシック" panose="020B0600070205080204" pitchFamily="34" charset="-128"/>
              </a:rPr>
              <a:t> also issued a written Gospel among the Hebrews in their own dialect, while Peter and Paul were preaching at Rome, and laying the foundations of the Church. After their departure, </a:t>
            </a:r>
            <a:r>
              <a:rPr lang="en-US" altLang="ja-JP" sz="2400" b="1">
                <a:solidFill>
                  <a:schemeClr val="folHlink"/>
                </a:solidFill>
                <a:latin typeface="Arial" panose="020B0604020202020204" pitchFamily="34" charset="0"/>
                <a:ea typeface="ＭＳ Ｐゴシック" panose="020B0600070205080204" pitchFamily="34" charset="-128"/>
                <a:cs typeface="ＭＳ Ｐゴシック" panose="020B0600070205080204" pitchFamily="34" charset="-128"/>
              </a:rPr>
              <a:t>Mark</a:t>
            </a:r>
            <a:r>
              <a:rPr lang="en-US" altLang="ja-JP" sz="2400" b="1">
                <a:latin typeface="Arial" panose="020B0604020202020204" pitchFamily="34" charset="0"/>
                <a:ea typeface="ＭＳ Ｐゴシック" panose="020B0600070205080204" pitchFamily="34" charset="-128"/>
                <a:cs typeface="ＭＳ Ｐゴシック" panose="020B0600070205080204" pitchFamily="34" charset="-128"/>
              </a:rPr>
              <a:t>, the disciple and interpreter of Peter, did also hand down to us in writing what had been preached by Peter. </a:t>
            </a:r>
            <a:r>
              <a:rPr lang="en-US" altLang="ja-JP" sz="2400" b="1">
                <a:solidFill>
                  <a:schemeClr val="folHlink"/>
                </a:solidFill>
                <a:latin typeface="Arial" panose="020B0604020202020204" pitchFamily="34" charset="0"/>
                <a:ea typeface="ＭＳ Ｐゴシック" panose="020B0600070205080204" pitchFamily="34" charset="-128"/>
                <a:cs typeface="ＭＳ Ｐゴシック" panose="020B0600070205080204" pitchFamily="34" charset="-128"/>
              </a:rPr>
              <a:t>Luke</a:t>
            </a:r>
            <a:r>
              <a:rPr lang="en-US" altLang="ja-JP" sz="2400" b="1">
                <a:latin typeface="Arial" panose="020B0604020202020204" pitchFamily="34" charset="0"/>
                <a:ea typeface="ＭＳ Ｐゴシック" panose="020B0600070205080204" pitchFamily="34" charset="-128"/>
                <a:cs typeface="ＭＳ Ｐゴシック" panose="020B0600070205080204" pitchFamily="34" charset="-128"/>
              </a:rPr>
              <a:t> also, the companion of Paul, recorded in a book the Gospel preached by him. Afterwards, </a:t>
            </a:r>
            <a:r>
              <a:rPr lang="en-US" altLang="ja-JP" sz="2400" b="1">
                <a:solidFill>
                  <a:schemeClr val="folHlink"/>
                </a:solidFill>
                <a:latin typeface="Arial" panose="020B0604020202020204" pitchFamily="34" charset="0"/>
                <a:ea typeface="ＭＳ Ｐゴシック" panose="020B0600070205080204" pitchFamily="34" charset="-128"/>
                <a:cs typeface="ＭＳ Ｐゴシック" panose="020B0600070205080204" pitchFamily="34" charset="-128"/>
              </a:rPr>
              <a:t>John</a:t>
            </a:r>
            <a:r>
              <a:rPr lang="en-US" altLang="ja-JP" sz="2400" b="1">
                <a:latin typeface="Arial" panose="020B0604020202020204" pitchFamily="34" charset="0"/>
                <a:ea typeface="ＭＳ Ｐゴシック" panose="020B0600070205080204" pitchFamily="34" charset="-128"/>
                <a:cs typeface="ＭＳ Ｐゴシック" panose="020B0600070205080204" pitchFamily="34" charset="-128"/>
              </a:rPr>
              <a:t>, the disciple of the Lord, who also had leaned upon His breast, did himself publish a Gospel during his residence at Ephesus in Asia.</a:t>
            </a:r>
            <a:r>
              <a:rPr lang="ja-JP" altLang="en-US" sz="2400" b="1">
                <a:latin typeface="Arial" panose="020B0604020202020204" pitchFamily="34" charset="0"/>
                <a:ea typeface="ＭＳ Ｐゴシック" panose="020B0600070205080204" pitchFamily="34" charset="-128"/>
                <a:cs typeface="ＭＳ Ｐゴシック" panose="020B0600070205080204" pitchFamily="34" charset="-128"/>
              </a:rPr>
              <a:t>”</a:t>
            </a:r>
            <a:endParaRPr lang="en-US" altLang="en-US" sz="2400" b="1">
              <a:latin typeface="Arial" panose="020B0604020202020204" pitchFamily="34" charset="0"/>
              <a:ea typeface="ＭＳ Ｐゴシック" panose="020B0600070205080204" pitchFamily="34" charset="-128"/>
              <a:cs typeface="ＭＳ Ｐゴシック" panose="020B0600070205080204" pitchFamily="34" charset="-128"/>
            </a:endParaRPr>
          </a:p>
        </p:txBody>
      </p:sp>
      <p:sp>
        <p:nvSpPr>
          <p:cNvPr id="424964" name="Rectangle 4">
            <a:extLst>
              <a:ext uri="{FF2B5EF4-FFF2-40B4-BE49-F238E27FC236}">
                <a16:creationId xmlns:a16="http://schemas.microsoft.com/office/drawing/2014/main" id="{CB78DA4A-8B88-7B70-86D3-A70C4A4235F9}"/>
              </a:ext>
            </a:extLst>
          </p:cNvPr>
          <p:cNvSpPr>
            <a:spLocks noChangeArrowheads="1"/>
          </p:cNvSpPr>
          <p:nvPr/>
        </p:nvSpPr>
        <p:spPr bwMode="auto">
          <a:xfrm>
            <a:off x="114300" y="5791200"/>
            <a:ext cx="3200400" cy="1066800"/>
          </a:xfrm>
          <a:prstGeom prst="rect">
            <a:avLst/>
          </a:prstGeom>
          <a:noFill/>
          <a:ln w="9525">
            <a:noFill/>
            <a:miter lim="800000"/>
            <a:headEnd/>
            <a:tailEnd/>
          </a:ln>
        </p:spPr>
        <p:txBody>
          <a:bodyPr/>
          <a:lstStyle/>
          <a:p>
            <a:pPr algn="ctr">
              <a:spcBef>
                <a:spcPct val="20000"/>
              </a:spcBef>
              <a:defRPr/>
            </a:pPr>
            <a:r>
              <a:rPr lang="en-US" sz="2000" b="1" i="1">
                <a:solidFill>
                  <a:srgbClr val="FFFFFF"/>
                </a:solidFill>
                <a:latin typeface="Arial" pitchFamily="-107" charset="0"/>
                <a:ea typeface="+mn-ea"/>
              </a:rPr>
              <a:t>Against Heresies</a:t>
            </a:r>
            <a:r>
              <a:rPr lang="en-US" sz="2000" b="1">
                <a:solidFill>
                  <a:srgbClr val="FFFFFF"/>
                </a:solidFill>
                <a:latin typeface="Arial" pitchFamily="-107" charset="0"/>
                <a:ea typeface="+mn-ea"/>
              </a:rPr>
              <a:t> 3.1</a:t>
            </a:r>
          </a:p>
        </p:txBody>
      </p:sp>
      <p:pic>
        <p:nvPicPr>
          <p:cNvPr id="77828" name="Picture 5" descr="180px-Saint_Irenaeus">
            <a:extLst>
              <a:ext uri="{FF2B5EF4-FFF2-40B4-BE49-F238E27FC236}">
                <a16:creationId xmlns:a16="http://schemas.microsoft.com/office/drawing/2014/main" id="{75792DF8-C75F-8F66-0C19-B1ED391EC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a:extLst>
              <a:ext uri="{FF2B5EF4-FFF2-40B4-BE49-F238E27FC236}">
                <a16:creationId xmlns:a16="http://schemas.microsoft.com/office/drawing/2014/main" id="{C21183CB-9785-4AF0-8A84-F44B9DC53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79874" name="Rectangle 2">
            <a:extLst>
              <a:ext uri="{FF2B5EF4-FFF2-40B4-BE49-F238E27FC236}">
                <a16:creationId xmlns:a16="http://schemas.microsoft.com/office/drawing/2014/main" id="{445220CE-9204-801A-B619-8DD198F30581}"/>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79875" name="Rectangle 3">
            <a:extLst>
              <a:ext uri="{FF2B5EF4-FFF2-40B4-BE49-F238E27FC236}">
                <a16:creationId xmlns:a16="http://schemas.microsoft.com/office/drawing/2014/main" id="{084B8463-E6E1-B01E-0AB0-6BA9F26A56B4}"/>
              </a:ext>
            </a:extLst>
          </p:cNvPr>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5364" name="AutoShape 4">
            <a:extLst>
              <a:ext uri="{FF2B5EF4-FFF2-40B4-BE49-F238E27FC236}">
                <a16:creationId xmlns:a16="http://schemas.microsoft.com/office/drawing/2014/main" id="{D175B5AD-B2A9-FC72-0F64-CC0E565B94CE}"/>
              </a:ext>
            </a:extLst>
          </p:cNvPr>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79877" name="Text Box 5">
            <a:extLst>
              <a:ext uri="{FF2B5EF4-FFF2-40B4-BE49-F238E27FC236}">
                <a16:creationId xmlns:a16="http://schemas.microsoft.com/office/drawing/2014/main" id="{9737EED6-9B4F-29B9-27F3-50BD47DD10C8}"/>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79878" name="Text Box 6">
            <a:extLst>
              <a:ext uri="{FF2B5EF4-FFF2-40B4-BE49-F238E27FC236}">
                <a16:creationId xmlns:a16="http://schemas.microsoft.com/office/drawing/2014/main" id="{DF6F1C2D-72E9-1758-4E8A-60CBEBFE4FC2}"/>
              </a:ext>
            </a:extLst>
          </p:cNvPr>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13</a:t>
            </a:r>
          </a:p>
        </p:txBody>
      </p:sp>
      <p:grpSp>
        <p:nvGrpSpPr>
          <p:cNvPr id="79879" name="Group 7">
            <a:extLst>
              <a:ext uri="{FF2B5EF4-FFF2-40B4-BE49-F238E27FC236}">
                <a16:creationId xmlns:a16="http://schemas.microsoft.com/office/drawing/2014/main" id="{5D478CB2-4ED0-28B0-4651-D623C249956F}"/>
              </a:ext>
            </a:extLst>
          </p:cNvPr>
          <p:cNvGrpSpPr>
            <a:grpSpLocks/>
          </p:cNvGrpSpPr>
          <p:nvPr/>
        </p:nvGrpSpPr>
        <p:grpSpPr bwMode="auto">
          <a:xfrm>
            <a:off x="1152525" y="701675"/>
            <a:ext cx="6751638" cy="5441950"/>
            <a:chOff x="799" y="501"/>
            <a:chExt cx="4678" cy="3885"/>
          </a:xfrm>
        </p:grpSpPr>
        <p:pic>
          <p:nvPicPr>
            <p:cNvPr id="79885" name="Picture 8">
              <a:extLst>
                <a:ext uri="{FF2B5EF4-FFF2-40B4-BE49-F238E27FC236}">
                  <a16:creationId xmlns:a16="http://schemas.microsoft.com/office/drawing/2014/main" id="{2BC6FB94-F0E0-F159-1C47-3716ED5C4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9886" name="Rectangle 9">
              <a:extLst>
                <a:ext uri="{FF2B5EF4-FFF2-40B4-BE49-F238E27FC236}">
                  <a16:creationId xmlns:a16="http://schemas.microsoft.com/office/drawing/2014/main" id="{74BBC107-1946-F093-2075-A6BE8DEF90D0}"/>
                </a:ext>
              </a:extLst>
            </p:cNvPr>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sp>
        <p:nvSpPr>
          <p:cNvPr id="15370" name="Text Box 10">
            <a:extLst>
              <a:ext uri="{FF2B5EF4-FFF2-40B4-BE49-F238E27FC236}">
                <a16:creationId xmlns:a16="http://schemas.microsoft.com/office/drawing/2014/main" id="{3038BC03-3F9E-0AA0-638A-D03D388E0B75}"/>
              </a:ext>
            </a:extLst>
          </p:cNvPr>
          <p:cNvSpPr txBox="1">
            <a:spLocks noChangeArrowheads="1"/>
          </p:cNvSpPr>
          <p:nvPr/>
        </p:nvSpPr>
        <p:spPr bwMode="auto">
          <a:xfrm>
            <a:off x="2111375" y="4435475"/>
            <a:ext cx="488473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575"/>
              </a:spcBef>
              <a:buClr>
                <a:srgbClr val="FFFF00"/>
              </a:buClr>
            </a:pPr>
            <a:r>
              <a:rPr lang="en-GB" altLang="en-US" sz="2500" b="1">
                <a:solidFill>
                  <a:srgbClr val="FFFF00"/>
                </a:solidFill>
                <a:latin typeface="Helvetica" pitchFamily="2" charset="0"/>
              </a:rPr>
              <a:t>AS SEEN THROUGH             FOUR DIFFERENT LENSES</a:t>
            </a:r>
          </a:p>
        </p:txBody>
      </p:sp>
      <p:sp>
        <p:nvSpPr>
          <p:cNvPr id="15371" name="Text Box 11">
            <a:extLst>
              <a:ext uri="{FF2B5EF4-FFF2-40B4-BE49-F238E27FC236}">
                <a16:creationId xmlns:a16="http://schemas.microsoft.com/office/drawing/2014/main" id="{A79C4277-C873-6422-08B8-0C4121B17DC4}"/>
              </a:ext>
            </a:extLst>
          </p:cNvPr>
          <p:cNvSpPr txBox="1">
            <a:spLocks noChangeArrowheads="1"/>
          </p:cNvSpPr>
          <p:nvPr/>
        </p:nvSpPr>
        <p:spPr bwMode="auto">
          <a:xfrm>
            <a:off x="2139950" y="6129338"/>
            <a:ext cx="4027488" cy="5810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800"/>
              </a:spcBef>
              <a:buClr>
                <a:srgbClr val="FFFF00"/>
              </a:buClr>
              <a:defRPr/>
            </a:pPr>
            <a:r>
              <a:rPr lang="en-GB" sz="2900" b="1">
                <a:solidFill>
                  <a:srgbClr val="FFFF00"/>
                </a:solidFill>
                <a:latin typeface="Comic Sans MS" charset="0"/>
                <a:cs typeface="MS Gothic" charset="0"/>
              </a:rPr>
              <a:t>STUDY HELP #21</a:t>
            </a:r>
          </a:p>
        </p:txBody>
      </p:sp>
      <p:sp>
        <p:nvSpPr>
          <p:cNvPr id="79882" name="Text Box 13">
            <a:extLst>
              <a:ext uri="{FF2B5EF4-FFF2-40B4-BE49-F238E27FC236}">
                <a16:creationId xmlns:a16="http://schemas.microsoft.com/office/drawing/2014/main" id="{267375A2-1A53-8553-A1FF-CD6175EBFA17}"/>
              </a:ext>
            </a:extLst>
          </p:cNvPr>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2</a:t>
            </a:r>
          </a:p>
        </p:txBody>
      </p:sp>
      <p:sp>
        <p:nvSpPr>
          <p:cNvPr id="79883" name="Title 14">
            <a:extLst>
              <a:ext uri="{FF2B5EF4-FFF2-40B4-BE49-F238E27FC236}">
                <a16:creationId xmlns:a16="http://schemas.microsoft.com/office/drawing/2014/main" id="{F1A0C179-3CB8-A658-47BB-125F4696EA79}"/>
              </a:ext>
            </a:extLst>
          </p:cNvPr>
          <p:cNvSpPr>
            <a:spLocks noGrp="1"/>
          </p:cNvSpPr>
          <p:nvPr>
            <p:ph type="title" idx="4294967295"/>
          </p:nvPr>
        </p:nvSpPr>
        <p:spPr bwMode="auto">
          <a:xfrm>
            <a:off x="1219200" y="1905000"/>
            <a:ext cx="6629400"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3900" b="1" i="1">
                <a:solidFill>
                  <a:srgbClr val="FFFFFF"/>
                </a:solidFill>
                <a:latin typeface="Arial" panose="020B0604020202020204" pitchFamily="34" charset="0"/>
                <a:ea typeface="ＭＳ Ｐゴシック" panose="020B0600070205080204" pitchFamily="34" charset="-128"/>
              </a:rPr>
              <a:t>“</a:t>
            </a:r>
            <a:r>
              <a:rPr lang="en-US" altLang="ja-JP" sz="3900" b="1" i="1">
                <a:solidFill>
                  <a:srgbClr val="FFFFFF"/>
                </a:solidFill>
                <a:latin typeface="Arial" panose="020B0604020202020204" pitchFamily="34" charset="0"/>
                <a:ea typeface="ＭＳ Ｐゴシック" panose="020B0600070205080204" pitchFamily="34" charset="-128"/>
              </a:rPr>
              <a:t>A FINISHED PORTRAIT OF THE </a:t>
            </a:r>
            <a:br>
              <a:rPr lang="en-US" altLang="ja-JP" sz="3900" b="1" i="1">
                <a:solidFill>
                  <a:srgbClr val="FFFFFF"/>
                </a:solidFill>
                <a:latin typeface="Arial" panose="020B0604020202020204" pitchFamily="34" charset="0"/>
                <a:ea typeface="ＭＳ Ｐゴシック" panose="020B0600070205080204" pitchFamily="34" charset="-128"/>
              </a:rPr>
            </a:br>
            <a:r>
              <a:rPr lang="en-US" altLang="ja-JP" sz="3900" b="1" i="1">
                <a:solidFill>
                  <a:srgbClr val="FFFFFF"/>
                </a:solidFill>
                <a:latin typeface="Arial" panose="020B0604020202020204" pitchFamily="34" charset="0"/>
                <a:ea typeface="ＭＳ Ｐゴシック" panose="020B0600070205080204" pitchFamily="34" charset="-128"/>
              </a:rPr>
              <a:t>LORD JESUS CHRIST</a:t>
            </a:r>
            <a:r>
              <a:rPr lang="ja-JP" altLang="en-US" sz="3900" b="1" i="1">
                <a:solidFill>
                  <a:srgbClr val="FFFFFF"/>
                </a:solidFill>
                <a:latin typeface="Arial" panose="020B0604020202020204" pitchFamily="34" charset="0"/>
                <a:ea typeface="ＭＳ Ｐゴシック" panose="020B0600070205080204" pitchFamily="34" charset="-128"/>
              </a:rPr>
              <a:t>”</a:t>
            </a:r>
            <a:endParaRPr lang="en-US" altLang="en-US">
              <a:ea typeface="ＭＳ Ｐゴシック" panose="020B0600070205080204" pitchFamily="34" charset="-128"/>
            </a:endParaRPr>
          </a:p>
        </p:txBody>
      </p:sp>
      <p:sp>
        <p:nvSpPr>
          <p:cNvPr id="16" name="Text Box 11">
            <a:extLst>
              <a:ext uri="{FF2B5EF4-FFF2-40B4-BE49-F238E27FC236}">
                <a16:creationId xmlns:a16="http://schemas.microsoft.com/office/drawing/2014/main" id="{61EA5C73-740D-5A99-50FF-018A385F8133}"/>
              </a:ext>
            </a:extLst>
          </p:cNvPr>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a:solidFill>
                  <a:srgbClr val="FFFF00"/>
                </a:solidFill>
                <a:latin typeface="Comic Sans MS" panose="030F0902030302020204" pitchFamily="66" charset="0"/>
              </a:rPr>
              <a:t>From “The Bible…Basically” Seminar…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a:extLst>
              <a:ext uri="{FF2B5EF4-FFF2-40B4-BE49-F238E27FC236}">
                <a16:creationId xmlns:a16="http://schemas.microsoft.com/office/drawing/2014/main" id="{001B3412-CF96-184F-D85D-029098E39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81922" name="Rectangle 2">
            <a:extLst>
              <a:ext uri="{FF2B5EF4-FFF2-40B4-BE49-F238E27FC236}">
                <a16:creationId xmlns:a16="http://schemas.microsoft.com/office/drawing/2014/main" id="{4E966B05-149F-B9FF-4240-B2A0AA5C3071}"/>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1923" name="Rectangle 3">
            <a:extLst>
              <a:ext uri="{FF2B5EF4-FFF2-40B4-BE49-F238E27FC236}">
                <a16:creationId xmlns:a16="http://schemas.microsoft.com/office/drawing/2014/main" id="{AE17AEAA-37F2-A286-28EF-4FE882502826}"/>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6388" name="AutoShape 4">
            <a:extLst>
              <a:ext uri="{FF2B5EF4-FFF2-40B4-BE49-F238E27FC236}">
                <a16:creationId xmlns:a16="http://schemas.microsoft.com/office/drawing/2014/main" id="{B536123A-6125-E949-4F8D-80AAA601E1A4}"/>
              </a:ext>
            </a:extLst>
          </p:cNvPr>
          <p:cNvSpPr>
            <a:spLocks noChangeArrowheads="1"/>
          </p:cNvSpPr>
          <p:nvPr/>
        </p:nvSpPr>
        <p:spPr bwMode="auto">
          <a:xfrm>
            <a:off x="1355725"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1925" name="Text Box 6">
            <a:extLst>
              <a:ext uri="{FF2B5EF4-FFF2-40B4-BE49-F238E27FC236}">
                <a16:creationId xmlns:a16="http://schemas.microsoft.com/office/drawing/2014/main" id="{3E2C0643-FF5B-77FC-F084-9C8FEC5AA29F}"/>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16391" name="Text Box 7">
            <a:extLst>
              <a:ext uri="{FF2B5EF4-FFF2-40B4-BE49-F238E27FC236}">
                <a16:creationId xmlns:a16="http://schemas.microsoft.com/office/drawing/2014/main" id="{D8D1615C-6FFD-83AD-DFBD-9E6697F8D144}"/>
              </a:ext>
            </a:extLst>
          </p:cNvPr>
          <p:cNvSpPr txBox="1">
            <a:spLocks noChangeArrowheads="1"/>
          </p:cNvSpPr>
          <p:nvPr/>
        </p:nvSpPr>
        <p:spPr bwMode="auto">
          <a:xfrm>
            <a:off x="1468438" y="1714500"/>
            <a:ext cx="6173787" cy="5238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a:solidFill>
                  <a:srgbClr val="FFFF00"/>
                </a:solidFill>
              </a:rPr>
              <a:t>• His specific </a:t>
            </a:r>
            <a:r>
              <a:rPr lang="en-GB" altLang="en-US" sz="2900" b="1" i="1" u="sng">
                <a:solidFill>
                  <a:srgbClr val="FFFFFF"/>
                </a:solidFill>
              </a:rPr>
              <a:t>audience</a:t>
            </a:r>
          </a:p>
        </p:txBody>
      </p:sp>
      <p:sp>
        <p:nvSpPr>
          <p:cNvPr id="16392" name="Text Box 8">
            <a:extLst>
              <a:ext uri="{FF2B5EF4-FFF2-40B4-BE49-F238E27FC236}">
                <a16:creationId xmlns:a16="http://schemas.microsoft.com/office/drawing/2014/main" id="{0BDE0240-D8BF-DF02-E1DB-282B4991CFF1}"/>
              </a:ext>
            </a:extLst>
          </p:cNvPr>
          <p:cNvSpPr txBox="1">
            <a:spLocks noChangeArrowheads="1"/>
          </p:cNvSpPr>
          <p:nvPr/>
        </p:nvSpPr>
        <p:spPr bwMode="auto">
          <a:xfrm>
            <a:off x="1398588" y="2622550"/>
            <a:ext cx="6270625" cy="965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a:solidFill>
                  <a:srgbClr val="FFFF00"/>
                </a:solidFill>
              </a:rPr>
              <a:t>• His unique </a:t>
            </a:r>
            <a:r>
              <a:rPr lang="en-GB" altLang="en-US" sz="2900" b="1" u="sng">
                <a:solidFill>
                  <a:srgbClr val="FFFFFF"/>
                </a:solidFill>
              </a:rPr>
              <a:t>presentation</a:t>
            </a:r>
            <a:r>
              <a:rPr lang="en-GB" altLang="en-US" sz="2900" b="1">
                <a:solidFill>
                  <a:srgbClr val="FFFF00"/>
                </a:solidFill>
              </a:rPr>
              <a:t> of the person of Jesus Christ</a:t>
            </a:r>
          </a:p>
        </p:txBody>
      </p:sp>
      <p:sp>
        <p:nvSpPr>
          <p:cNvPr id="16393" name="Text Box 9">
            <a:extLst>
              <a:ext uri="{FF2B5EF4-FFF2-40B4-BE49-F238E27FC236}">
                <a16:creationId xmlns:a16="http://schemas.microsoft.com/office/drawing/2014/main" id="{C60F2D06-BD08-02A5-B470-F4A0F4051520}"/>
              </a:ext>
            </a:extLst>
          </p:cNvPr>
          <p:cNvSpPr txBox="1">
            <a:spLocks noChangeArrowheads="1"/>
          </p:cNvSpPr>
          <p:nvPr/>
        </p:nvSpPr>
        <p:spPr bwMode="auto">
          <a:xfrm>
            <a:off x="1509713" y="3935413"/>
            <a:ext cx="6088062" cy="9779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a:solidFill>
                  <a:srgbClr val="FFFF00"/>
                </a:solidFill>
              </a:rPr>
              <a:t>• His foundational </a:t>
            </a:r>
            <a:r>
              <a:rPr lang="en-GB" altLang="en-US" sz="2900" b="1" i="1" u="sng">
                <a:solidFill>
                  <a:srgbClr val="FFFFFF"/>
                </a:solidFill>
              </a:rPr>
              <a:t>purpose</a:t>
            </a:r>
            <a:r>
              <a:rPr lang="en-GB" altLang="en-US" sz="2900" b="1">
                <a:solidFill>
                  <a:srgbClr val="FFFF00"/>
                </a:solidFill>
              </a:rPr>
              <a:t> for writing his Gospel</a:t>
            </a:r>
          </a:p>
        </p:txBody>
      </p:sp>
      <p:sp>
        <p:nvSpPr>
          <p:cNvPr id="16394" name="Text Box 10">
            <a:extLst>
              <a:ext uri="{FF2B5EF4-FFF2-40B4-BE49-F238E27FC236}">
                <a16:creationId xmlns:a16="http://schemas.microsoft.com/office/drawing/2014/main" id="{A2B4DA01-CC3B-5B2C-D085-9C28A791B930}"/>
              </a:ext>
            </a:extLst>
          </p:cNvPr>
          <p:cNvSpPr txBox="1">
            <a:spLocks noChangeArrowheads="1"/>
          </p:cNvSpPr>
          <p:nvPr/>
        </p:nvSpPr>
        <p:spPr bwMode="auto">
          <a:xfrm>
            <a:off x="1508125" y="5259388"/>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a:solidFill>
                  <a:srgbClr val="FFFF00"/>
                </a:solidFill>
              </a:rPr>
              <a:t>• His own </a:t>
            </a:r>
            <a:r>
              <a:rPr lang="en-GB" altLang="en-US" sz="2900" b="1" i="1" u="sng">
                <a:solidFill>
                  <a:srgbClr val="FFFFFF"/>
                </a:solidFill>
              </a:rPr>
              <a:t>date</a:t>
            </a:r>
            <a:r>
              <a:rPr lang="en-GB" altLang="en-US" sz="2900" b="1">
                <a:solidFill>
                  <a:srgbClr val="FFFF00"/>
                </a:solidFill>
              </a:rPr>
              <a:t> of writing</a:t>
            </a:r>
          </a:p>
        </p:txBody>
      </p:sp>
      <p:sp>
        <p:nvSpPr>
          <p:cNvPr id="81930" name="Text Box 11">
            <a:extLst>
              <a:ext uri="{FF2B5EF4-FFF2-40B4-BE49-F238E27FC236}">
                <a16:creationId xmlns:a16="http://schemas.microsoft.com/office/drawing/2014/main" id="{C0ABB3F4-6EC1-0CB1-C2C5-9F9F59CBF575}"/>
              </a:ext>
            </a:extLst>
          </p:cNvPr>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14</a:t>
            </a:r>
          </a:p>
        </p:txBody>
      </p:sp>
      <p:sp>
        <p:nvSpPr>
          <p:cNvPr id="81931" name="Text Box 12">
            <a:extLst>
              <a:ext uri="{FF2B5EF4-FFF2-40B4-BE49-F238E27FC236}">
                <a16:creationId xmlns:a16="http://schemas.microsoft.com/office/drawing/2014/main" id="{DB5B834E-6A75-F3E0-89E6-06669FA5AF0F}"/>
              </a:ext>
            </a:extLst>
          </p:cNvPr>
          <p:cNvSpPr txBox="1">
            <a:spLocks noChangeArrowheads="1"/>
          </p:cNvSpPr>
          <p:nvPr/>
        </p:nvSpPr>
        <p:spPr bwMode="auto">
          <a:xfrm>
            <a:off x="8699500" y="6488113"/>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4</a:t>
            </a:r>
          </a:p>
        </p:txBody>
      </p:sp>
      <p:sp>
        <p:nvSpPr>
          <p:cNvPr id="14" name="Title 13">
            <a:extLst>
              <a:ext uri="{FF2B5EF4-FFF2-40B4-BE49-F238E27FC236}">
                <a16:creationId xmlns:a16="http://schemas.microsoft.com/office/drawing/2014/main" id="{11C1DFAC-2230-EAAC-8D05-C95F8C22CEF5}"/>
              </a:ext>
            </a:extLst>
          </p:cNvPr>
          <p:cNvSpPr>
            <a:spLocks noGrp="1"/>
          </p:cNvSpPr>
          <p:nvPr>
            <p:ph type="title" idx="4294967295"/>
          </p:nvPr>
        </p:nvSpPr>
        <p:spPr>
          <a:xfrm>
            <a:off x="457200" y="990600"/>
            <a:ext cx="8229600" cy="792163"/>
          </a:xfrm>
          <a:prstGeom prst="rect">
            <a:avLst/>
          </a:prstGeom>
        </p:spPr>
        <p:txBody>
          <a:bodyPr/>
          <a:lstStyle/>
          <a:p>
            <a:r>
              <a:rPr lang="en-GB" altLang="en-US" sz="3600" b="1" i="1">
                <a:solidFill>
                  <a:srgbClr val="66FFFF"/>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Each Gospel Writer Had: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a:extLst>
              <a:ext uri="{FF2B5EF4-FFF2-40B4-BE49-F238E27FC236}">
                <a16:creationId xmlns:a16="http://schemas.microsoft.com/office/drawing/2014/main" id="{73B4FCFB-9F90-40D7-095E-D6565211C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83970" name="Rectangle 2">
            <a:extLst>
              <a:ext uri="{FF2B5EF4-FFF2-40B4-BE49-F238E27FC236}">
                <a16:creationId xmlns:a16="http://schemas.microsoft.com/office/drawing/2014/main" id="{72AECE52-9B95-B3DA-FFB0-E4744209D43D}"/>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3971" name="Rectangle 3">
            <a:extLst>
              <a:ext uri="{FF2B5EF4-FFF2-40B4-BE49-F238E27FC236}">
                <a16:creationId xmlns:a16="http://schemas.microsoft.com/office/drawing/2014/main" id="{DCDDA1C3-1E9C-D46C-C469-2D590D8C20BE}"/>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7412" name="AutoShape 4">
            <a:extLst>
              <a:ext uri="{FF2B5EF4-FFF2-40B4-BE49-F238E27FC236}">
                <a16:creationId xmlns:a16="http://schemas.microsoft.com/office/drawing/2014/main" id="{B8E96089-C76C-B804-55AF-F2BDDAD4D77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7413" name="AutoShape 5">
            <a:extLst>
              <a:ext uri="{FF2B5EF4-FFF2-40B4-BE49-F238E27FC236}">
                <a16:creationId xmlns:a16="http://schemas.microsoft.com/office/drawing/2014/main" id="{A3D82D10-A226-D9CE-C9C3-5746D320AE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7414" name="AutoShape 6">
            <a:extLst>
              <a:ext uri="{FF2B5EF4-FFF2-40B4-BE49-F238E27FC236}">
                <a16:creationId xmlns:a16="http://schemas.microsoft.com/office/drawing/2014/main" id="{1E5F3C42-D5CB-C4FA-CF36-87557289205C}"/>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7415" name="AutoShape 7">
            <a:extLst>
              <a:ext uri="{FF2B5EF4-FFF2-40B4-BE49-F238E27FC236}">
                <a16:creationId xmlns:a16="http://schemas.microsoft.com/office/drawing/2014/main" id="{F7A40B4F-B6C5-0DB7-1B3C-3D22B6A074EB}"/>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2" name="Group 8">
            <a:extLst>
              <a:ext uri="{FF2B5EF4-FFF2-40B4-BE49-F238E27FC236}">
                <a16:creationId xmlns:a16="http://schemas.microsoft.com/office/drawing/2014/main" id="{51FC7AD4-C96E-BBE3-A699-B55B4C66EAED}"/>
              </a:ext>
            </a:extLst>
          </p:cNvPr>
          <p:cNvGrpSpPr>
            <a:grpSpLocks/>
          </p:cNvGrpSpPr>
          <p:nvPr/>
        </p:nvGrpSpPr>
        <p:grpSpPr bwMode="auto">
          <a:xfrm>
            <a:off x="1778000" y="1411288"/>
            <a:ext cx="5702300" cy="4191000"/>
            <a:chOff x="1232" y="1008"/>
            <a:chExt cx="3951" cy="2991"/>
          </a:xfrm>
        </p:grpSpPr>
        <p:grpSp>
          <p:nvGrpSpPr>
            <p:cNvPr id="83986" name="Group 9">
              <a:extLst>
                <a:ext uri="{FF2B5EF4-FFF2-40B4-BE49-F238E27FC236}">
                  <a16:creationId xmlns:a16="http://schemas.microsoft.com/office/drawing/2014/main" id="{2146EAB9-FEEB-D251-70A2-DD37C34293E6}"/>
                </a:ext>
              </a:extLst>
            </p:cNvPr>
            <p:cNvGrpSpPr>
              <a:grpSpLocks/>
            </p:cNvGrpSpPr>
            <p:nvPr/>
          </p:nvGrpSpPr>
          <p:grpSpPr bwMode="auto">
            <a:xfrm>
              <a:off x="1232" y="2928"/>
              <a:ext cx="1615" cy="1071"/>
              <a:chOff x="1232" y="2928"/>
              <a:chExt cx="1615" cy="1071"/>
            </a:xfrm>
          </p:grpSpPr>
          <p:sp>
            <p:nvSpPr>
              <p:cNvPr id="84002" name="Line 10">
                <a:extLst>
                  <a:ext uri="{FF2B5EF4-FFF2-40B4-BE49-F238E27FC236}">
                    <a16:creationId xmlns:a16="http://schemas.microsoft.com/office/drawing/2014/main" id="{BEFA08FE-1CDC-29F0-689C-03B161DDA005}"/>
                  </a:ext>
                </a:extLst>
              </p:cNvPr>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4003" name="Line 11">
                <a:extLst>
                  <a:ext uri="{FF2B5EF4-FFF2-40B4-BE49-F238E27FC236}">
                    <a16:creationId xmlns:a16="http://schemas.microsoft.com/office/drawing/2014/main" id="{523ADF57-DF9F-72B5-1150-9AA6ABCBD824}"/>
                  </a:ext>
                </a:extLst>
              </p:cNvPr>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4004" name="Line 12">
                <a:extLst>
                  <a:ext uri="{FF2B5EF4-FFF2-40B4-BE49-F238E27FC236}">
                    <a16:creationId xmlns:a16="http://schemas.microsoft.com/office/drawing/2014/main" id="{41DF3F30-1A85-6DB3-7F24-0A5DB877BBAD}"/>
                  </a:ext>
                </a:extLst>
              </p:cNvPr>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4005" name="Line 13">
                <a:extLst>
                  <a:ext uri="{FF2B5EF4-FFF2-40B4-BE49-F238E27FC236}">
                    <a16:creationId xmlns:a16="http://schemas.microsoft.com/office/drawing/2014/main" id="{BB515C38-CBD7-8A3B-1872-E8C3AE982E3C}"/>
                  </a:ext>
                </a:extLst>
              </p:cNvPr>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3987" name="Group 14">
              <a:extLst>
                <a:ext uri="{FF2B5EF4-FFF2-40B4-BE49-F238E27FC236}">
                  <a16:creationId xmlns:a16="http://schemas.microsoft.com/office/drawing/2014/main" id="{55ED4702-A024-47BF-6533-8B47A69C6F55}"/>
                </a:ext>
              </a:extLst>
            </p:cNvPr>
            <p:cNvGrpSpPr>
              <a:grpSpLocks/>
            </p:cNvGrpSpPr>
            <p:nvPr/>
          </p:nvGrpSpPr>
          <p:grpSpPr bwMode="auto">
            <a:xfrm>
              <a:off x="3552" y="2928"/>
              <a:ext cx="1615" cy="1071"/>
              <a:chOff x="3552" y="2928"/>
              <a:chExt cx="1615" cy="1071"/>
            </a:xfrm>
          </p:grpSpPr>
          <p:sp>
            <p:nvSpPr>
              <p:cNvPr id="83998" name="Line 15">
                <a:extLst>
                  <a:ext uri="{FF2B5EF4-FFF2-40B4-BE49-F238E27FC236}">
                    <a16:creationId xmlns:a16="http://schemas.microsoft.com/office/drawing/2014/main" id="{F4BE5461-4D13-DB83-56E8-DBB1B86DF33C}"/>
                  </a:ext>
                </a:extLst>
              </p:cNvPr>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3999" name="Line 16">
                <a:extLst>
                  <a:ext uri="{FF2B5EF4-FFF2-40B4-BE49-F238E27FC236}">
                    <a16:creationId xmlns:a16="http://schemas.microsoft.com/office/drawing/2014/main" id="{FD15221D-EF74-B0BF-2122-A85FC5AD8A89}"/>
                  </a:ext>
                </a:extLst>
              </p:cNvPr>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4000" name="Line 17">
                <a:extLst>
                  <a:ext uri="{FF2B5EF4-FFF2-40B4-BE49-F238E27FC236}">
                    <a16:creationId xmlns:a16="http://schemas.microsoft.com/office/drawing/2014/main" id="{29DF8A62-FAF5-EA24-B80B-81A052F1F795}"/>
                  </a:ext>
                </a:extLst>
              </p:cNvPr>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4001" name="Line 18">
                <a:extLst>
                  <a:ext uri="{FF2B5EF4-FFF2-40B4-BE49-F238E27FC236}">
                    <a16:creationId xmlns:a16="http://schemas.microsoft.com/office/drawing/2014/main" id="{F0BC87A9-B61D-B745-C2D9-9508ABC104CD}"/>
                  </a:ext>
                </a:extLst>
              </p:cNvPr>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3988" name="Group 19">
              <a:extLst>
                <a:ext uri="{FF2B5EF4-FFF2-40B4-BE49-F238E27FC236}">
                  <a16:creationId xmlns:a16="http://schemas.microsoft.com/office/drawing/2014/main" id="{BB765B2B-8030-020B-7AD7-27A5F881A832}"/>
                </a:ext>
              </a:extLst>
            </p:cNvPr>
            <p:cNvGrpSpPr>
              <a:grpSpLocks/>
            </p:cNvGrpSpPr>
            <p:nvPr/>
          </p:nvGrpSpPr>
          <p:grpSpPr bwMode="auto">
            <a:xfrm>
              <a:off x="3568" y="1008"/>
              <a:ext cx="1615" cy="1071"/>
              <a:chOff x="3568" y="1008"/>
              <a:chExt cx="1615" cy="1071"/>
            </a:xfrm>
          </p:grpSpPr>
          <p:sp>
            <p:nvSpPr>
              <p:cNvPr id="83994" name="Line 20">
                <a:extLst>
                  <a:ext uri="{FF2B5EF4-FFF2-40B4-BE49-F238E27FC236}">
                    <a16:creationId xmlns:a16="http://schemas.microsoft.com/office/drawing/2014/main" id="{0BC8476E-997C-BDB2-E76C-5DD894266B54}"/>
                  </a:ext>
                </a:extLst>
              </p:cNvPr>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3995" name="Line 21">
                <a:extLst>
                  <a:ext uri="{FF2B5EF4-FFF2-40B4-BE49-F238E27FC236}">
                    <a16:creationId xmlns:a16="http://schemas.microsoft.com/office/drawing/2014/main" id="{90627855-44DB-E733-DD26-597B6DBE0A49}"/>
                  </a:ext>
                </a:extLst>
              </p:cNvPr>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3996" name="Line 22">
                <a:extLst>
                  <a:ext uri="{FF2B5EF4-FFF2-40B4-BE49-F238E27FC236}">
                    <a16:creationId xmlns:a16="http://schemas.microsoft.com/office/drawing/2014/main" id="{C5DEA18E-333A-5523-E9F6-346429E87D3F}"/>
                  </a:ext>
                </a:extLst>
              </p:cNvPr>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3997" name="Line 23">
                <a:extLst>
                  <a:ext uri="{FF2B5EF4-FFF2-40B4-BE49-F238E27FC236}">
                    <a16:creationId xmlns:a16="http://schemas.microsoft.com/office/drawing/2014/main" id="{BEABA14E-AAD2-4F2B-0993-EFAAB494394B}"/>
                  </a:ext>
                </a:extLst>
              </p:cNvPr>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3989" name="Group 24">
              <a:extLst>
                <a:ext uri="{FF2B5EF4-FFF2-40B4-BE49-F238E27FC236}">
                  <a16:creationId xmlns:a16="http://schemas.microsoft.com/office/drawing/2014/main" id="{AB340302-FB12-86FB-5EE0-639EA9BFC991}"/>
                </a:ext>
              </a:extLst>
            </p:cNvPr>
            <p:cNvGrpSpPr>
              <a:grpSpLocks/>
            </p:cNvGrpSpPr>
            <p:nvPr/>
          </p:nvGrpSpPr>
          <p:grpSpPr bwMode="auto">
            <a:xfrm>
              <a:off x="1264" y="1008"/>
              <a:ext cx="1615" cy="1071"/>
              <a:chOff x="1264" y="1008"/>
              <a:chExt cx="1615" cy="1071"/>
            </a:xfrm>
          </p:grpSpPr>
          <p:sp>
            <p:nvSpPr>
              <p:cNvPr id="83990" name="Line 25">
                <a:extLst>
                  <a:ext uri="{FF2B5EF4-FFF2-40B4-BE49-F238E27FC236}">
                    <a16:creationId xmlns:a16="http://schemas.microsoft.com/office/drawing/2014/main" id="{EDD263A6-1AE8-EA2A-781D-FEB3FD9A1300}"/>
                  </a:ext>
                </a:extLst>
              </p:cNvPr>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3991" name="Line 26">
                <a:extLst>
                  <a:ext uri="{FF2B5EF4-FFF2-40B4-BE49-F238E27FC236}">
                    <a16:creationId xmlns:a16="http://schemas.microsoft.com/office/drawing/2014/main" id="{03C418AB-42B6-82AE-8C2B-CB5C02FFCE96}"/>
                  </a:ext>
                </a:extLst>
              </p:cNvPr>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3992" name="Line 27">
                <a:extLst>
                  <a:ext uri="{FF2B5EF4-FFF2-40B4-BE49-F238E27FC236}">
                    <a16:creationId xmlns:a16="http://schemas.microsoft.com/office/drawing/2014/main" id="{A0DD1C87-2ED5-E074-34AD-3C3EAF064540}"/>
                  </a:ext>
                </a:extLst>
              </p:cNvPr>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83993" name="Line 28">
                <a:extLst>
                  <a:ext uri="{FF2B5EF4-FFF2-40B4-BE49-F238E27FC236}">
                    <a16:creationId xmlns:a16="http://schemas.microsoft.com/office/drawing/2014/main" id="{611535E6-DD49-12BA-3E32-8896AEB9EBF3}"/>
                  </a:ext>
                </a:extLst>
              </p:cNvPr>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 name="Group 29">
            <a:extLst>
              <a:ext uri="{FF2B5EF4-FFF2-40B4-BE49-F238E27FC236}">
                <a16:creationId xmlns:a16="http://schemas.microsoft.com/office/drawing/2014/main" id="{50FBB6C9-7F85-3C38-4DEE-8B682445E57B}"/>
              </a:ext>
            </a:extLst>
          </p:cNvPr>
          <p:cNvGrpSpPr>
            <a:grpSpLocks/>
          </p:cNvGrpSpPr>
          <p:nvPr/>
        </p:nvGrpSpPr>
        <p:grpSpPr bwMode="auto">
          <a:xfrm>
            <a:off x="1412875" y="946150"/>
            <a:ext cx="3860800" cy="3332163"/>
            <a:chOff x="979" y="675"/>
            <a:chExt cx="2675" cy="2379"/>
          </a:xfrm>
        </p:grpSpPr>
        <p:sp>
          <p:nvSpPr>
            <p:cNvPr id="83982" name="Rectangle 30">
              <a:extLst>
                <a:ext uri="{FF2B5EF4-FFF2-40B4-BE49-F238E27FC236}">
                  <a16:creationId xmlns:a16="http://schemas.microsoft.com/office/drawing/2014/main" id="{F80148BC-C2CA-C116-FC63-FAC7C64DC2FF}"/>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83983" name="Rectangle 31">
              <a:extLst>
                <a:ext uri="{FF2B5EF4-FFF2-40B4-BE49-F238E27FC236}">
                  <a16:creationId xmlns:a16="http://schemas.microsoft.com/office/drawing/2014/main" id="{B92C88D7-1CAD-5F1D-B962-8D9939087349}"/>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83984" name="Rectangle 32">
              <a:extLst>
                <a:ext uri="{FF2B5EF4-FFF2-40B4-BE49-F238E27FC236}">
                  <a16:creationId xmlns:a16="http://schemas.microsoft.com/office/drawing/2014/main" id="{B50332FA-4B4E-51E4-1D03-331C23AB054D}"/>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83985" name="Rectangle 33">
              <a:extLst>
                <a:ext uri="{FF2B5EF4-FFF2-40B4-BE49-F238E27FC236}">
                  <a16:creationId xmlns:a16="http://schemas.microsoft.com/office/drawing/2014/main" id="{0F3316BA-167D-5B71-95A8-93EAB00F5737}"/>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sp>
        <p:nvSpPr>
          <p:cNvPr id="83978" name="Text Box 34">
            <a:extLst>
              <a:ext uri="{FF2B5EF4-FFF2-40B4-BE49-F238E27FC236}">
                <a16:creationId xmlns:a16="http://schemas.microsoft.com/office/drawing/2014/main" id="{50D1360D-5FD2-A752-D8DA-633D83EE38DA}"/>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83979" name="Text Box 35">
            <a:extLst>
              <a:ext uri="{FF2B5EF4-FFF2-40B4-BE49-F238E27FC236}">
                <a16:creationId xmlns:a16="http://schemas.microsoft.com/office/drawing/2014/main" id="{272CB089-5440-E9A8-809D-7DDD44F73F89}"/>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3980" name="Text Box 36">
            <a:extLst>
              <a:ext uri="{FF2B5EF4-FFF2-40B4-BE49-F238E27FC236}">
                <a16:creationId xmlns:a16="http://schemas.microsoft.com/office/drawing/2014/main" id="{E1DB472E-E673-4019-7F43-3C3C1BD8D45B}"/>
              </a:ext>
            </a:extLst>
          </p:cNvPr>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15</a:t>
            </a:r>
          </a:p>
        </p:txBody>
      </p:sp>
      <p:sp>
        <p:nvSpPr>
          <p:cNvPr id="39" name="Title 38">
            <a:extLst>
              <a:ext uri="{FF2B5EF4-FFF2-40B4-BE49-F238E27FC236}">
                <a16:creationId xmlns:a16="http://schemas.microsoft.com/office/drawing/2014/main" id="{60921103-3EDC-3BC6-2FA6-E1B44E9A31A2}"/>
              </a:ext>
            </a:extLst>
          </p:cNvPr>
          <p:cNvSpPr>
            <a:spLocks noGrp="1"/>
          </p:cNvSpPr>
          <p:nvPr>
            <p:ph type="title" idx="4294967295"/>
          </p:nvPr>
        </p:nvSpPr>
        <p:spPr bwMode="auto">
          <a:xfrm>
            <a:off x="457200" y="180975"/>
            <a:ext cx="8229600"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900" b="1">
                <a:solidFill>
                  <a:srgbClr val="FFEA18"/>
                </a:solidFill>
                <a:latin typeface="Comic Sans MS" panose="030F0902030302020204" pitchFamily="66" charset="0"/>
                <a:ea typeface="ＭＳ Ｐゴシック" panose="020B0600070205080204" pitchFamily="34" charset="-128"/>
              </a:rPr>
              <a:t>FOUR INDIVIDUAL PORTRAITS…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6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6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BABFD614-92EC-ADA8-2E9F-3DA512C90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86018" name="Rectangle 2">
            <a:extLst>
              <a:ext uri="{FF2B5EF4-FFF2-40B4-BE49-F238E27FC236}">
                <a16:creationId xmlns:a16="http://schemas.microsoft.com/office/drawing/2014/main" id="{4DE2C51B-A066-E466-0676-09975625BF69}"/>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6019" name="Rectangle 3">
            <a:extLst>
              <a:ext uri="{FF2B5EF4-FFF2-40B4-BE49-F238E27FC236}">
                <a16:creationId xmlns:a16="http://schemas.microsoft.com/office/drawing/2014/main" id="{707EF9A8-7B4E-566B-37B7-132B03FC9062}"/>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8436" name="AutoShape 4">
            <a:extLst>
              <a:ext uri="{FF2B5EF4-FFF2-40B4-BE49-F238E27FC236}">
                <a16:creationId xmlns:a16="http://schemas.microsoft.com/office/drawing/2014/main" id="{2F700465-208E-A7A0-C07D-7EBFBF180FFC}"/>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8437" name="AutoShape 5">
            <a:extLst>
              <a:ext uri="{FF2B5EF4-FFF2-40B4-BE49-F238E27FC236}">
                <a16:creationId xmlns:a16="http://schemas.microsoft.com/office/drawing/2014/main" id="{639C9D65-FBB5-F80D-25AC-3B6F2789F3A1}"/>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8438" name="AutoShape 6">
            <a:extLst>
              <a:ext uri="{FF2B5EF4-FFF2-40B4-BE49-F238E27FC236}">
                <a16:creationId xmlns:a16="http://schemas.microsoft.com/office/drawing/2014/main" id="{E2F4B586-FFA8-A719-72AE-B05A65965D9D}"/>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8439" name="AutoShape 7">
            <a:extLst>
              <a:ext uri="{FF2B5EF4-FFF2-40B4-BE49-F238E27FC236}">
                <a16:creationId xmlns:a16="http://schemas.microsoft.com/office/drawing/2014/main" id="{CCEDA039-0545-333E-C6E0-7B0F644CAACE}"/>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86024" name="Group 8">
            <a:extLst>
              <a:ext uri="{FF2B5EF4-FFF2-40B4-BE49-F238E27FC236}">
                <a16:creationId xmlns:a16="http://schemas.microsoft.com/office/drawing/2014/main" id="{1EC78B3B-F29B-44F6-2704-7C0368B62980}"/>
              </a:ext>
            </a:extLst>
          </p:cNvPr>
          <p:cNvGrpSpPr>
            <a:grpSpLocks/>
          </p:cNvGrpSpPr>
          <p:nvPr/>
        </p:nvGrpSpPr>
        <p:grpSpPr bwMode="auto">
          <a:xfrm>
            <a:off x="1412875" y="946150"/>
            <a:ext cx="3860800" cy="3332163"/>
            <a:chOff x="979" y="675"/>
            <a:chExt cx="2675" cy="2379"/>
          </a:xfrm>
        </p:grpSpPr>
        <p:sp>
          <p:nvSpPr>
            <p:cNvPr id="86034" name="Rectangle 9">
              <a:extLst>
                <a:ext uri="{FF2B5EF4-FFF2-40B4-BE49-F238E27FC236}">
                  <a16:creationId xmlns:a16="http://schemas.microsoft.com/office/drawing/2014/main" id="{5BADA484-C79C-7D9B-2CA1-F23A1DC1014F}"/>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86035" name="Rectangle 10">
              <a:extLst>
                <a:ext uri="{FF2B5EF4-FFF2-40B4-BE49-F238E27FC236}">
                  <a16:creationId xmlns:a16="http://schemas.microsoft.com/office/drawing/2014/main" id="{DA4ED9F8-14CF-4B38-9133-73125A743785}"/>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86036" name="Rectangle 11">
              <a:extLst>
                <a:ext uri="{FF2B5EF4-FFF2-40B4-BE49-F238E27FC236}">
                  <a16:creationId xmlns:a16="http://schemas.microsoft.com/office/drawing/2014/main" id="{E8E3D85F-E8CE-E857-E075-DC3E698F80E3}"/>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86037" name="Rectangle 12">
              <a:extLst>
                <a:ext uri="{FF2B5EF4-FFF2-40B4-BE49-F238E27FC236}">
                  <a16:creationId xmlns:a16="http://schemas.microsoft.com/office/drawing/2014/main" id="{83B8DDA3-D5A3-C05A-6A9C-269DCAF5A84C}"/>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sp>
        <p:nvSpPr>
          <p:cNvPr id="18445" name="Rectangle 13">
            <a:extLst>
              <a:ext uri="{FF2B5EF4-FFF2-40B4-BE49-F238E27FC236}">
                <a16:creationId xmlns:a16="http://schemas.microsoft.com/office/drawing/2014/main" id="{9A3557F7-FB7D-7F03-7F56-54B9BB020883}"/>
              </a:ext>
            </a:extLst>
          </p:cNvPr>
          <p:cNvSpPr>
            <a:spLocks noChangeArrowheads="1"/>
          </p:cNvSpPr>
          <p:nvPr/>
        </p:nvSpPr>
        <p:spPr bwMode="auto">
          <a:xfrm>
            <a:off x="2287588" y="3692525"/>
            <a:ext cx="20367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LUKE</a:t>
            </a:r>
          </a:p>
        </p:txBody>
      </p:sp>
      <p:sp>
        <p:nvSpPr>
          <p:cNvPr id="18446" name="Rectangle 14">
            <a:extLst>
              <a:ext uri="{FF2B5EF4-FFF2-40B4-BE49-F238E27FC236}">
                <a16:creationId xmlns:a16="http://schemas.microsoft.com/office/drawing/2014/main" id="{7C7D5D4A-0F7C-BEAF-DBFA-A93FF992FBC1}"/>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MATTHEW</a:t>
            </a:r>
          </a:p>
        </p:txBody>
      </p:sp>
      <p:sp>
        <p:nvSpPr>
          <p:cNvPr id="18447" name="Rectangle 15">
            <a:extLst>
              <a:ext uri="{FF2B5EF4-FFF2-40B4-BE49-F238E27FC236}">
                <a16:creationId xmlns:a16="http://schemas.microsoft.com/office/drawing/2014/main" id="{2D0921B7-29BA-4F59-3DBB-E0F9A3454FBA}"/>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MARK</a:t>
            </a:r>
          </a:p>
        </p:txBody>
      </p:sp>
      <p:sp>
        <p:nvSpPr>
          <p:cNvPr id="18448" name="Rectangle 16">
            <a:extLst>
              <a:ext uri="{FF2B5EF4-FFF2-40B4-BE49-F238E27FC236}">
                <a16:creationId xmlns:a16="http://schemas.microsoft.com/office/drawing/2014/main" id="{D02F28D8-AD25-99D7-B466-5D239FE6447F}"/>
              </a:ext>
            </a:extLst>
          </p:cNvPr>
          <p:cNvSpPr>
            <a:spLocks noChangeArrowheads="1"/>
          </p:cNvSpPr>
          <p:nvPr/>
        </p:nvSpPr>
        <p:spPr bwMode="auto">
          <a:xfrm>
            <a:off x="5762625"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JOHN</a:t>
            </a:r>
          </a:p>
        </p:txBody>
      </p:sp>
      <p:sp>
        <p:nvSpPr>
          <p:cNvPr id="86029" name="Text Box 17">
            <a:extLst>
              <a:ext uri="{FF2B5EF4-FFF2-40B4-BE49-F238E27FC236}">
                <a16:creationId xmlns:a16="http://schemas.microsoft.com/office/drawing/2014/main" id="{98F57FCD-72AE-36CE-C0DF-7041A2E0C415}"/>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86030" name="Text Box 18">
            <a:extLst>
              <a:ext uri="{FF2B5EF4-FFF2-40B4-BE49-F238E27FC236}">
                <a16:creationId xmlns:a16="http://schemas.microsoft.com/office/drawing/2014/main" id="{EBDCADBE-A6BD-BB7D-051C-DC87925D3BC3}"/>
              </a:ext>
            </a:extLst>
          </p:cNvPr>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6031" name="Text Box 19">
            <a:extLst>
              <a:ext uri="{FF2B5EF4-FFF2-40B4-BE49-F238E27FC236}">
                <a16:creationId xmlns:a16="http://schemas.microsoft.com/office/drawing/2014/main" id="{DF5ECEA8-42FE-0DD7-CB32-293460E8DF8E}"/>
              </a:ext>
            </a:extLst>
          </p:cNvPr>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16</a:t>
            </a:r>
          </a:p>
        </p:txBody>
      </p:sp>
      <p:sp>
        <p:nvSpPr>
          <p:cNvPr id="86032" name="Text Box 20">
            <a:extLst>
              <a:ext uri="{FF2B5EF4-FFF2-40B4-BE49-F238E27FC236}">
                <a16:creationId xmlns:a16="http://schemas.microsoft.com/office/drawing/2014/main" id="{86AF5A99-4E69-7D32-C213-27CB864034A3}"/>
              </a:ext>
            </a:extLst>
          </p:cNvPr>
          <p:cNvSpPr txBox="1">
            <a:spLocks noChangeArrowheads="1"/>
          </p:cNvSpPr>
          <p:nvPr/>
        </p:nvSpPr>
        <p:spPr bwMode="auto">
          <a:xfrm>
            <a:off x="8702675"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3</a:t>
            </a:r>
          </a:p>
        </p:txBody>
      </p:sp>
      <p:sp>
        <p:nvSpPr>
          <p:cNvPr id="24" name="Title 23">
            <a:extLst>
              <a:ext uri="{FF2B5EF4-FFF2-40B4-BE49-F238E27FC236}">
                <a16:creationId xmlns:a16="http://schemas.microsoft.com/office/drawing/2014/main" id="{5E5C762D-0947-5B3E-6788-D8E62A61861F}"/>
              </a:ext>
            </a:extLst>
          </p:cNvPr>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900" b="1">
                <a:solidFill>
                  <a:srgbClr val="FFEA18"/>
                </a:solidFill>
                <a:latin typeface="Comic Sans MS" panose="030F0902030302020204" pitchFamily="66" charset="0"/>
                <a:ea typeface="ＭＳ Ｐゴシック" panose="020B0600070205080204" pitchFamily="34" charset="-128"/>
              </a:rPr>
              <a:t>FRAMING THE GOSPELS…</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a:extLst>
              <a:ext uri="{FF2B5EF4-FFF2-40B4-BE49-F238E27FC236}">
                <a16:creationId xmlns:a16="http://schemas.microsoft.com/office/drawing/2014/main" id="{348395F1-1A93-D3D9-B82E-E27C78286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88066" name="Rectangle 2">
            <a:extLst>
              <a:ext uri="{FF2B5EF4-FFF2-40B4-BE49-F238E27FC236}">
                <a16:creationId xmlns:a16="http://schemas.microsoft.com/office/drawing/2014/main" id="{761B64A2-1208-5AF0-153E-F42F302DB8F5}"/>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8067" name="Rectangle 3">
            <a:extLst>
              <a:ext uri="{FF2B5EF4-FFF2-40B4-BE49-F238E27FC236}">
                <a16:creationId xmlns:a16="http://schemas.microsoft.com/office/drawing/2014/main" id="{4EAA7F2C-D5CC-8AB3-C746-4B44500C05D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9460" name="AutoShape 4">
            <a:extLst>
              <a:ext uri="{FF2B5EF4-FFF2-40B4-BE49-F238E27FC236}">
                <a16:creationId xmlns:a16="http://schemas.microsoft.com/office/drawing/2014/main" id="{7773545E-C92C-461E-1327-00E7A7D2FBA1}"/>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9461" name="AutoShape 5">
            <a:extLst>
              <a:ext uri="{FF2B5EF4-FFF2-40B4-BE49-F238E27FC236}">
                <a16:creationId xmlns:a16="http://schemas.microsoft.com/office/drawing/2014/main" id="{5F706304-0B13-70FD-33AF-D9604BB3AEC4}"/>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9462" name="AutoShape 6">
            <a:extLst>
              <a:ext uri="{FF2B5EF4-FFF2-40B4-BE49-F238E27FC236}">
                <a16:creationId xmlns:a16="http://schemas.microsoft.com/office/drawing/2014/main" id="{D886AD02-64AB-69D1-AC90-9F55832996A1}"/>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9463" name="AutoShape 7">
            <a:extLst>
              <a:ext uri="{FF2B5EF4-FFF2-40B4-BE49-F238E27FC236}">
                <a16:creationId xmlns:a16="http://schemas.microsoft.com/office/drawing/2014/main" id="{9BE37C4C-1AA9-837C-EE21-1E091C3ED6E4}"/>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88072" name="Group 8">
            <a:extLst>
              <a:ext uri="{FF2B5EF4-FFF2-40B4-BE49-F238E27FC236}">
                <a16:creationId xmlns:a16="http://schemas.microsoft.com/office/drawing/2014/main" id="{FC6D5C43-0013-0D33-0571-2550BCB43ED3}"/>
              </a:ext>
            </a:extLst>
          </p:cNvPr>
          <p:cNvGrpSpPr>
            <a:grpSpLocks/>
          </p:cNvGrpSpPr>
          <p:nvPr/>
        </p:nvGrpSpPr>
        <p:grpSpPr bwMode="auto">
          <a:xfrm>
            <a:off x="1412875" y="946150"/>
            <a:ext cx="3860800" cy="3332163"/>
            <a:chOff x="979" y="675"/>
            <a:chExt cx="2675" cy="2379"/>
          </a:xfrm>
        </p:grpSpPr>
        <p:sp>
          <p:nvSpPr>
            <p:cNvPr id="88107" name="Rectangle 9">
              <a:extLst>
                <a:ext uri="{FF2B5EF4-FFF2-40B4-BE49-F238E27FC236}">
                  <a16:creationId xmlns:a16="http://schemas.microsoft.com/office/drawing/2014/main" id="{3D05D929-EFFF-4F1C-DCD7-86C16C12FC3D}"/>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88108" name="Rectangle 10">
              <a:extLst>
                <a:ext uri="{FF2B5EF4-FFF2-40B4-BE49-F238E27FC236}">
                  <a16:creationId xmlns:a16="http://schemas.microsoft.com/office/drawing/2014/main" id="{7E75A5EE-CA3C-E670-F433-B68CE3CABE2D}"/>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88109" name="Rectangle 11">
              <a:extLst>
                <a:ext uri="{FF2B5EF4-FFF2-40B4-BE49-F238E27FC236}">
                  <a16:creationId xmlns:a16="http://schemas.microsoft.com/office/drawing/2014/main" id="{93D867FD-C021-083B-56CF-05BB4B694DDA}"/>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88110" name="Rectangle 12">
              <a:extLst>
                <a:ext uri="{FF2B5EF4-FFF2-40B4-BE49-F238E27FC236}">
                  <a16:creationId xmlns:a16="http://schemas.microsoft.com/office/drawing/2014/main" id="{1A9A790F-C712-762A-5251-07C5AFA86E76}"/>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sp>
        <p:nvSpPr>
          <p:cNvPr id="88073" name="Rectangle 13">
            <a:extLst>
              <a:ext uri="{FF2B5EF4-FFF2-40B4-BE49-F238E27FC236}">
                <a16:creationId xmlns:a16="http://schemas.microsoft.com/office/drawing/2014/main" id="{9742D963-1B39-B5C7-1F0B-D5BFB10F3AA5}"/>
              </a:ext>
            </a:extLst>
          </p:cNvPr>
          <p:cNvSpPr>
            <a:spLocks noChangeArrowheads="1"/>
          </p:cNvSpPr>
          <p:nvPr/>
        </p:nvSpPr>
        <p:spPr bwMode="auto">
          <a:xfrm>
            <a:off x="2287588" y="3692525"/>
            <a:ext cx="20367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LUKE</a:t>
            </a:r>
          </a:p>
        </p:txBody>
      </p:sp>
      <p:sp>
        <p:nvSpPr>
          <p:cNvPr id="88074" name="Rectangle 14">
            <a:extLst>
              <a:ext uri="{FF2B5EF4-FFF2-40B4-BE49-F238E27FC236}">
                <a16:creationId xmlns:a16="http://schemas.microsoft.com/office/drawing/2014/main" id="{68018607-C0EE-E445-BAFA-C942FD098812}"/>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MATTHEW</a:t>
            </a:r>
          </a:p>
        </p:txBody>
      </p:sp>
      <p:sp>
        <p:nvSpPr>
          <p:cNvPr id="88075" name="Rectangle 15">
            <a:extLst>
              <a:ext uri="{FF2B5EF4-FFF2-40B4-BE49-F238E27FC236}">
                <a16:creationId xmlns:a16="http://schemas.microsoft.com/office/drawing/2014/main" id="{C9F82061-C9B0-57CA-FB96-CFCAD146A656}"/>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MARK</a:t>
            </a:r>
          </a:p>
        </p:txBody>
      </p:sp>
      <p:sp>
        <p:nvSpPr>
          <p:cNvPr id="88076" name="Rectangle 16">
            <a:extLst>
              <a:ext uri="{FF2B5EF4-FFF2-40B4-BE49-F238E27FC236}">
                <a16:creationId xmlns:a16="http://schemas.microsoft.com/office/drawing/2014/main" id="{7FAA87B9-3D49-7601-433C-7A183AAE8B66}"/>
              </a:ext>
            </a:extLst>
          </p:cNvPr>
          <p:cNvSpPr>
            <a:spLocks noChangeArrowheads="1"/>
          </p:cNvSpPr>
          <p:nvPr/>
        </p:nvSpPr>
        <p:spPr bwMode="auto">
          <a:xfrm>
            <a:off x="5756275" y="3684588"/>
            <a:ext cx="18637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JOHN</a:t>
            </a:r>
          </a:p>
        </p:txBody>
      </p:sp>
      <p:grpSp>
        <p:nvGrpSpPr>
          <p:cNvPr id="3" name="Group 17">
            <a:extLst>
              <a:ext uri="{FF2B5EF4-FFF2-40B4-BE49-F238E27FC236}">
                <a16:creationId xmlns:a16="http://schemas.microsoft.com/office/drawing/2014/main" id="{CB826DE5-18F8-9858-0AF6-312258916783}"/>
              </a:ext>
            </a:extLst>
          </p:cNvPr>
          <p:cNvGrpSpPr>
            <a:grpSpLocks/>
          </p:cNvGrpSpPr>
          <p:nvPr/>
        </p:nvGrpSpPr>
        <p:grpSpPr bwMode="auto">
          <a:xfrm>
            <a:off x="1652588" y="1560513"/>
            <a:ext cx="2273300" cy="1181100"/>
            <a:chOff x="1145" y="1114"/>
            <a:chExt cx="1575" cy="843"/>
          </a:xfrm>
        </p:grpSpPr>
        <p:grpSp>
          <p:nvGrpSpPr>
            <p:cNvPr id="88102" name="Group 18">
              <a:extLst>
                <a:ext uri="{FF2B5EF4-FFF2-40B4-BE49-F238E27FC236}">
                  <a16:creationId xmlns:a16="http://schemas.microsoft.com/office/drawing/2014/main" id="{1B11AF22-EEA7-8DA5-7209-E8BA20705FF2}"/>
                </a:ext>
              </a:extLst>
            </p:cNvPr>
            <p:cNvGrpSpPr>
              <a:grpSpLocks/>
            </p:cNvGrpSpPr>
            <p:nvPr/>
          </p:nvGrpSpPr>
          <p:grpSpPr bwMode="auto">
            <a:xfrm>
              <a:off x="1145" y="1176"/>
              <a:ext cx="617" cy="781"/>
              <a:chOff x="1145" y="1176"/>
              <a:chExt cx="617" cy="781"/>
            </a:xfrm>
          </p:grpSpPr>
          <p:sp>
            <p:nvSpPr>
              <p:cNvPr id="88104" name="Rectangle 19">
                <a:extLst>
                  <a:ext uri="{FF2B5EF4-FFF2-40B4-BE49-F238E27FC236}">
                    <a16:creationId xmlns:a16="http://schemas.microsoft.com/office/drawing/2014/main" id="{104B5EB2-960F-5169-5CE0-0FFE34A5CF2F}"/>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TO:</a:t>
                </a:r>
              </a:p>
            </p:txBody>
          </p:sp>
          <p:sp>
            <p:nvSpPr>
              <p:cNvPr id="88105" name="Rectangle 20">
                <a:extLst>
                  <a:ext uri="{FF2B5EF4-FFF2-40B4-BE49-F238E27FC236}">
                    <a16:creationId xmlns:a16="http://schemas.microsoft.com/office/drawing/2014/main" id="{333D8B48-A8C6-0FFB-0CEF-20EAB2998F78}"/>
                  </a:ext>
                </a:extLst>
              </p:cNvPr>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8106" name="Rectangle 21">
                <a:extLst>
                  <a:ext uri="{FF2B5EF4-FFF2-40B4-BE49-F238E27FC236}">
                    <a16:creationId xmlns:a16="http://schemas.microsoft.com/office/drawing/2014/main" id="{DE515153-6ACF-ACC5-3151-539BC64096A8}"/>
                  </a:ext>
                </a:extLst>
              </p:cNvPr>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sp>
          <p:nvSpPr>
            <p:cNvPr id="88103" name="Rectangle 22">
              <a:extLst>
                <a:ext uri="{FF2B5EF4-FFF2-40B4-BE49-F238E27FC236}">
                  <a16:creationId xmlns:a16="http://schemas.microsoft.com/office/drawing/2014/main" id="{EEFA6B2D-709A-FF28-8AF2-D1582CFB95A9}"/>
                </a:ext>
              </a:extLst>
            </p:cNvPr>
            <p:cNvSpPr>
              <a:spLocks noChangeArrowheads="1"/>
            </p:cNvSpPr>
            <p:nvPr/>
          </p:nvSpPr>
          <p:spPr bwMode="auto">
            <a:xfrm>
              <a:off x="1496" y="1114"/>
              <a:ext cx="1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   JEWS</a:t>
              </a:r>
            </a:p>
          </p:txBody>
        </p:sp>
      </p:grpSp>
      <p:grpSp>
        <p:nvGrpSpPr>
          <p:cNvPr id="5" name="Group 23">
            <a:extLst>
              <a:ext uri="{FF2B5EF4-FFF2-40B4-BE49-F238E27FC236}">
                <a16:creationId xmlns:a16="http://schemas.microsoft.com/office/drawing/2014/main" id="{6308B7C4-4F92-9413-519E-8FF6E681FD23}"/>
              </a:ext>
            </a:extLst>
          </p:cNvPr>
          <p:cNvGrpSpPr>
            <a:grpSpLocks/>
          </p:cNvGrpSpPr>
          <p:nvPr/>
        </p:nvGrpSpPr>
        <p:grpSpPr bwMode="auto">
          <a:xfrm>
            <a:off x="5070475" y="1570038"/>
            <a:ext cx="2595563" cy="1182687"/>
            <a:chOff x="3513" y="1121"/>
            <a:chExt cx="1799" cy="844"/>
          </a:xfrm>
        </p:grpSpPr>
        <p:grpSp>
          <p:nvGrpSpPr>
            <p:cNvPr id="88097" name="Group 24">
              <a:extLst>
                <a:ext uri="{FF2B5EF4-FFF2-40B4-BE49-F238E27FC236}">
                  <a16:creationId xmlns:a16="http://schemas.microsoft.com/office/drawing/2014/main" id="{EAB3ACC9-C4EA-37F8-06C0-F3ED18E2F0F0}"/>
                </a:ext>
              </a:extLst>
            </p:cNvPr>
            <p:cNvGrpSpPr>
              <a:grpSpLocks/>
            </p:cNvGrpSpPr>
            <p:nvPr/>
          </p:nvGrpSpPr>
          <p:grpSpPr bwMode="auto">
            <a:xfrm>
              <a:off x="3513" y="1184"/>
              <a:ext cx="617" cy="781"/>
              <a:chOff x="3513" y="1184"/>
              <a:chExt cx="617" cy="781"/>
            </a:xfrm>
          </p:grpSpPr>
          <p:sp>
            <p:nvSpPr>
              <p:cNvPr id="88099" name="Rectangle 25">
                <a:extLst>
                  <a:ext uri="{FF2B5EF4-FFF2-40B4-BE49-F238E27FC236}">
                    <a16:creationId xmlns:a16="http://schemas.microsoft.com/office/drawing/2014/main" id="{31B83197-CD02-EEEA-1D56-AACF0973362F}"/>
                  </a:ext>
                </a:extLst>
              </p:cNvPr>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TO:</a:t>
                </a:r>
              </a:p>
            </p:txBody>
          </p:sp>
          <p:sp>
            <p:nvSpPr>
              <p:cNvPr id="88100" name="Rectangle 26">
                <a:extLst>
                  <a:ext uri="{FF2B5EF4-FFF2-40B4-BE49-F238E27FC236}">
                    <a16:creationId xmlns:a16="http://schemas.microsoft.com/office/drawing/2014/main" id="{293B0066-59FD-79F2-9E9A-F2B0187840D4}"/>
                  </a:ext>
                </a:extLst>
              </p:cNvPr>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8101" name="Rectangle 27">
                <a:extLst>
                  <a:ext uri="{FF2B5EF4-FFF2-40B4-BE49-F238E27FC236}">
                    <a16:creationId xmlns:a16="http://schemas.microsoft.com/office/drawing/2014/main" id="{084A3EF6-47E7-D1EA-9710-1FC7C0BD36D2}"/>
                  </a:ext>
                </a:extLst>
              </p:cNvPr>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sp>
          <p:nvSpPr>
            <p:cNvPr id="88098" name="Rectangle 28">
              <a:extLst>
                <a:ext uri="{FF2B5EF4-FFF2-40B4-BE49-F238E27FC236}">
                  <a16:creationId xmlns:a16="http://schemas.microsoft.com/office/drawing/2014/main" id="{6CDFA622-75AE-B9A1-4D57-C84D63A314A0}"/>
                </a:ext>
              </a:extLst>
            </p:cNvPr>
            <p:cNvSpPr>
              <a:spLocks noChangeArrowheads="1"/>
            </p:cNvSpPr>
            <p:nvPr/>
          </p:nvSpPr>
          <p:spPr bwMode="auto">
            <a:xfrm>
              <a:off x="4088" y="1121"/>
              <a:ext cx="1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ROMANS</a:t>
              </a:r>
            </a:p>
          </p:txBody>
        </p:sp>
      </p:grpSp>
      <p:grpSp>
        <p:nvGrpSpPr>
          <p:cNvPr id="7" name="Group 29">
            <a:extLst>
              <a:ext uri="{FF2B5EF4-FFF2-40B4-BE49-F238E27FC236}">
                <a16:creationId xmlns:a16="http://schemas.microsoft.com/office/drawing/2014/main" id="{FFB7B56C-E795-E0C1-8900-81F107C98946}"/>
              </a:ext>
            </a:extLst>
          </p:cNvPr>
          <p:cNvGrpSpPr>
            <a:grpSpLocks/>
          </p:cNvGrpSpPr>
          <p:nvPr/>
        </p:nvGrpSpPr>
        <p:grpSpPr bwMode="auto">
          <a:xfrm>
            <a:off x="1674813" y="4237038"/>
            <a:ext cx="2554287" cy="1182687"/>
            <a:chOff x="1161" y="3025"/>
            <a:chExt cx="1769" cy="844"/>
          </a:xfrm>
        </p:grpSpPr>
        <p:grpSp>
          <p:nvGrpSpPr>
            <p:cNvPr id="88092" name="Group 30">
              <a:extLst>
                <a:ext uri="{FF2B5EF4-FFF2-40B4-BE49-F238E27FC236}">
                  <a16:creationId xmlns:a16="http://schemas.microsoft.com/office/drawing/2014/main" id="{877FA3D4-5F4F-39E4-C327-9311622DC311}"/>
                </a:ext>
              </a:extLst>
            </p:cNvPr>
            <p:cNvGrpSpPr>
              <a:grpSpLocks/>
            </p:cNvGrpSpPr>
            <p:nvPr/>
          </p:nvGrpSpPr>
          <p:grpSpPr bwMode="auto">
            <a:xfrm>
              <a:off x="1161" y="3088"/>
              <a:ext cx="617" cy="781"/>
              <a:chOff x="1161" y="3088"/>
              <a:chExt cx="617" cy="781"/>
            </a:xfrm>
          </p:grpSpPr>
          <p:sp>
            <p:nvSpPr>
              <p:cNvPr id="88094" name="Rectangle 31">
                <a:extLst>
                  <a:ext uri="{FF2B5EF4-FFF2-40B4-BE49-F238E27FC236}">
                    <a16:creationId xmlns:a16="http://schemas.microsoft.com/office/drawing/2014/main" id="{B0BB351C-EF37-9834-C9C9-D2BDFF61048A}"/>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TO:</a:t>
                </a:r>
              </a:p>
            </p:txBody>
          </p:sp>
          <p:sp>
            <p:nvSpPr>
              <p:cNvPr id="88095" name="Rectangle 32">
                <a:extLst>
                  <a:ext uri="{FF2B5EF4-FFF2-40B4-BE49-F238E27FC236}">
                    <a16:creationId xmlns:a16="http://schemas.microsoft.com/office/drawing/2014/main" id="{F1F5ABAE-3798-647B-47A7-7D9267BA5967}"/>
                  </a:ext>
                </a:extLst>
              </p:cNvPr>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8096" name="Rectangle 33">
                <a:extLst>
                  <a:ext uri="{FF2B5EF4-FFF2-40B4-BE49-F238E27FC236}">
                    <a16:creationId xmlns:a16="http://schemas.microsoft.com/office/drawing/2014/main" id="{BB5836FF-677B-FE32-0CBE-5E7689E8308E}"/>
                  </a:ext>
                </a:extLst>
              </p:cNvPr>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sp>
          <p:nvSpPr>
            <p:cNvPr id="88093" name="Rectangle 34">
              <a:extLst>
                <a:ext uri="{FF2B5EF4-FFF2-40B4-BE49-F238E27FC236}">
                  <a16:creationId xmlns:a16="http://schemas.microsoft.com/office/drawing/2014/main" id="{00BE52BB-5B2C-F50C-B5B9-EE52637CB02D}"/>
                </a:ext>
              </a:extLst>
            </p:cNvPr>
            <p:cNvSpPr>
              <a:spLocks noChangeArrowheads="1"/>
            </p:cNvSpPr>
            <p:nvPr/>
          </p:nvSpPr>
          <p:spPr bwMode="auto">
            <a:xfrm>
              <a:off x="1706" y="3025"/>
              <a:ext cx="1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GREEKS</a:t>
              </a:r>
            </a:p>
          </p:txBody>
        </p:sp>
      </p:grpSp>
      <p:grpSp>
        <p:nvGrpSpPr>
          <p:cNvPr id="9" name="Group 48">
            <a:extLst>
              <a:ext uri="{FF2B5EF4-FFF2-40B4-BE49-F238E27FC236}">
                <a16:creationId xmlns:a16="http://schemas.microsoft.com/office/drawing/2014/main" id="{B1489317-2126-5B7A-0BBC-C93D4E417550}"/>
              </a:ext>
            </a:extLst>
          </p:cNvPr>
          <p:cNvGrpSpPr>
            <a:grpSpLocks/>
          </p:cNvGrpSpPr>
          <p:nvPr/>
        </p:nvGrpSpPr>
        <p:grpSpPr bwMode="auto">
          <a:xfrm>
            <a:off x="4848225" y="4241800"/>
            <a:ext cx="3187700" cy="1177925"/>
            <a:chOff x="3359" y="3028"/>
            <a:chExt cx="2209" cy="841"/>
          </a:xfrm>
        </p:grpSpPr>
        <p:grpSp>
          <p:nvGrpSpPr>
            <p:cNvPr id="88087" name="Group 36">
              <a:extLst>
                <a:ext uri="{FF2B5EF4-FFF2-40B4-BE49-F238E27FC236}">
                  <a16:creationId xmlns:a16="http://schemas.microsoft.com/office/drawing/2014/main" id="{B2E516DE-823C-5A04-AF43-F19471AAAF23}"/>
                </a:ext>
              </a:extLst>
            </p:cNvPr>
            <p:cNvGrpSpPr>
              <a:grpSpLocks/>
            </p:cNvGrpSpPr>
            <p:nvPr/>
          </p:nvGrpSpPr>
          <p:grpSpPr bwMode="auto">
            <a:xfrm>
              <a:off x="3359" y="3088"/>
              <a:ext cx="710" cy="781"/>
              <a:chOff x="3473" y="3088"/>
              <a:chExt cx="617" cy="781"/>
            </a:xfrm>
          </p:grpSpPr>
          <p:sp>
            <p:nvSpPr>
              <p:cNvPr id="88089" name="Rectangle 37">
                <a:extLst>
                  <a:ext uri="{FF2B5EF4-FFF2-40B4-BE49-F238E27FC236}">
                    <a16:creationId xmlns:a16="http://schemas.microsoft.com/office/drawing/2014/main" id="{9FA1A442-64B3-52CA-BCC6-576281A63B94}"/>
                  </a:ext>
                </a:extLst>
              </p:cNvPr>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TO:</a:t>
                </a:r>
              </a:p>
            </p:txBody>
          </p:sp>
          <p:sp>
            <p:nvSpPr>
              <p:cNvPr id="88090" name="Rectangle 38">
                <a:extLst>
                  <a:ext uri="{FF2B5EF4-FFF2-40B4-BE49-F238E27FC236}">
                    <a16:creationId xmlns:a16="http://schemas.microsoft.com/office/drawing/2014/main" id="{6E57D11F-65F2-312C-6330-DD8CBEF1FDC6}"/>
                  </a:ext>
                </a:extLst>
              </p:cNvPr>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8091" name="Rectangle 39">
                <a:extLst>
                  <a:ext uri="{FF2B5EF4-FFF2-40B4-BE49-F238E27FC236}">
                    <a16:creationId xmlns:a16="http://schemas.microsoft.com/office/drawing/2014/main" id="{D7104581-5F55-23E8-90CB-7A4A16EB182E}"/>
                  </a:ext>
                </a:extLst>
              </p:cNvPr>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sp>
          <p:nvSpPr>
            <p:cNvPr id="88088" name="Rectangle 40">
              <a:extLst>
                <a:ext uri="{FF2B5EF4-FFF2-40B4-BE49-F238E27FC236}">
                  <a16:creationId xmlns:a16="http://schemas.microsoft.com/office/drawing/2014/main" id="{FA99C560-4909-57E5-D3D0-A1F02DDE9FEF}"/>
                </a:ext>
              </a:extLst>
            </p:cNvPr>
            <p:cNvSpPr>
              <a:spLocks noChangeArrowheads="1"/>
            </p:cNvSpPr>
            <p:nvPr/>
          </p:nvSpPr>
          <p:spPr bwMode="auto">
            <a:xfrm>
              <a:off x="3792" y="3028"/>
              <a:ext cx="1776"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CHURCH</a:t>
              </a:r>
            </a:p>
          </p:txBody>
        </p:sp>
      </p:grpSp>
      <p:sp>
        <p:nvSpPr>
          <p:cNvPr id="88081" name="Text Box 41">
            <a:extLst>
              <a:ext uri="{FF2B5EF4-FFF2-40B4-BE49-F238E27FC236}">
                <a16:creationId xmlns:a16="http://schemas.microsoft.com/office/drawing/2014/main" id="{2A3C234D-0049-27BB-DF98-7F7DE1CF7809}"/>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88082" name="Text Box 42">
            <a:extLst>
              <a:ext uri="{FF2B5EF4-FFF2-40B4-BE49-F238E27FC236}">
                <a16:creationId xmlns:a16="http://schemas.microsoft.com/office/drawing/2014/main" id="{590A9547-3FA5-15C2-3723-1DCF17903D8E}"/>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8083" name="Text Box 43">
            <a:extLst>
              <a:ext uri="{FF2B5EF4-FFF2-40B4-BE49-F238E27FC236}">
                <a16:creationId xmlns:a16="http://schemas.microsoft.com/office/drawing/2014/main" id="{12ED8089-D13D-8C43-7206-2176B970A713}"/>
              </a:ext>
            </a:extLst>
          </p:cNvPr>
          <p:cNvSpPr txBox="1">
            <a:spLocks noChangeArrowheads="1"/>
          </p:cNvSpPr>
          <p:nvPr/>
        </p:nvSpPr>
        <p:spPr bwMode="auto">
          <a:xfrm>
            <a:off x="8651875" y="6124575"/>
            <a:ext cx="1666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88084" name="Text Box 44">
            <a:extLst>
              <a:ext uri="{FF2B5EF4-FFF2-40B4-BE49-F238E27FC236}">
                <a16:creationId xmlns:a16="http://schemas.microsoft.com/office/drawing/2014/main" id="{9AAF7AA4-15E8-610B-2836-A16C9BA69125}"/>
              </a:ext>
            </a:extLst>
          </p:cNvPr>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17</a:t>
            </a:r>
          </a:p>
        </p:txBody>
      </p:sp>
      <p:sp>
        <p:nvSpPr>
          <p:cNvPr id="88085" name="Text Box 45">
            <a:extLst>
              <a:ext uri="{FF2B5EF4-FFF2-40B4-BE49-F238E27FC236}">
                <a16:creationId xmlns:a16="http://schemas.microsoft.com/office/drawing/2014/main" id="{7BC1194F-21C4-C0C1-869E-74BE3BE6AEE8}"/>
              </a:ext>
            </a:extLst>
          </p:cNvPr>
          <p:cNvSpPr txBox="1">
            <a:spLocks noChangeArrowheads="1"/>
          </p:cNvSpPr>
          <p:nvPr/>
        </p:nvSpPr>
        <p:spPr bwMode="auto">
          <a:xfrm>
            <a:off x="8694738"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4</a:t>
            </a:r>
          </a:p>
        </p:txBody>
      </p:sp>
      <p:sp>
        <p:nvSpPr>
          <p:cNvPr id="48" name="Title 47">
            <a:extLst>
              <a:ext uri="{FF2B5EF4-FFF2-40B4-BE49-F238E27FC236}">
                <a16:creationId xmlns:a16="http://schemas.microsoft.com/office/drawing/2014/main" id="{FF4E0232-7B2C-2B1F-EDA4-71C6CE685D05}"/>
              </a:ext>
            </a:extLst>
          </p:cNvPr>
          <p:cNvSpPr>
            <a:spLocks noGrp="1"/>
          </p:cNvSpPr>
          <p:nvPr>
            <p:ph type="title" idx="4294967295"/>
          </p:nvPr>
        </p:nvSpPr>
        <p:spPr bwMode="auto">
          <a:xfrm>
            <a:off x="457200" y="228600"/>
            <a:ext cx="8077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900" b="1">
                <a:solidFill>
                  <a:srgbClr val="FFEA18"/>
                </a:solidFill>
                <a:latin typeface="Comic Sans MS" panose="030F0902030302020204" pitchFamily="66" charset="0"/>
                <a:ea typeface="ＭＳ Ｐゴシック" panose="020B0600070205080204" pitchFamily="34" charset="-128"/>
              </a:rPr>
              <a:t>THE AUDIENCES FOR THE GOSPELS…</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a:extLst>
              <a:ext uri="{FF2B5EF4-FFF2-40B4-BE49-F238E27FC236}">
                <a16:creationId xmlns:a16="http://schemas.microsoft.com/office/drawing/2014/main" id="{C1AC1FDF-7E3A-5944-B586-1B6FA1222DF5}"/>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000000"/>
              </a:solidFill>
              <a:latin typeface="Times New Roman" panose="02020603050405020304" pitchFamily="18" charset="0"/>
            </a:endParaRPr>
          </a:p>
        </p:txBody>
      </p:sp>
      <p:sp>
        <p:nvSpPr>
          <p:cNvPr id="34818" name="Title 1">
            <a:extLst>
              <a:ext uri="{FF2B5EF4-FFF2-40B4-BE49-F238E27FC236}">
                <a16:creationId xmlns:a16="http://schemas.microsoft.com/office/drawing/2014/main" id="{372035BA-9555-0C78-C8AE-F4DCFDE08D95}"/>
              </a:ext>
            </a:extLst>
          </p:cNvPr>
          <p:cNvSpPr>
            <a:spLocks noGrp="1"/>
          </p:cNvSpPr>
          <p:nvPr>
            <p:ph type="title" idx="4294967295"/>
          </p:nvPr>
        </p:nvSpPr>
        <p:spPr>
          <a:xfrm>
            <a:off x="1676400" y="228600"/>
            <a:ext cx="5791200" cy="533400"/>
          </a:xfrm>
        </p:spPr>
        <p:txBody>
          <a:bodyPr/>
          <a:lstStyle/>
          <a:p>
            <a:pPr algn="l" eaLnBrk="1" hangingPunct="1"/>
            <a:r>
              <a:rPr lang="en-US" altLang="en-US" sz="3200" b="1" i="1">
                <a:solidFill>
                  <a:srgbClr val="800000"/>
                </a:solidFill>
                <a:ea typeface="ＭＳ Ｐゴシック" panose="020B0600070205080204" pitchFamily="34" charset="-128"/>
                <a:cs typeface="Arial" panose="020B0604020202020204" pitchFamily="34" charset="0"/>
              </a:rPr>
              <a:t>Our Vision is to…</a:t>
            </a:r>
          </a:p>
        </p:txBody>
      </p:sp>
      <p:pic>
        <p:nvPicPr>
          <p:cNvPr id="34819" name="Picture 4" descr="Crossroads-Logo.gif">
            <a:extLst>
              <a:ext uri="{FF2B5EF4-FFF2-40B4-BE49-F238E27FC236}">
                <a16:creationId xmlns:a16="http://schemas.microsoft.com/office/drawing/2014/main" id="{2915BCD7-EC66-F4D0-B45D-2EEC81B7A7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E292CEF7-DC49-D620-3B3E-BFEA48BE7FFA}"/>
              </a:ext>
            </a:extLst>
          </p:cNvPr>
          <p:cNvGrpSpPr>
            <a:grpSpLocks/>
          </p:cNvGrpSpPr>
          <p:nvPr/>
        </p:nvGrpSpPr>
        <p:grpSpPr bwMode="auto">
          <a:xfrm>
            <a:off x="2971800" y="1143000"/>
            <a:ext cx="3048000" cy="3048000"/>
            <a:chOff x="2819400" y="1143000"/>
            <a:chExt cx="3048000" cy="3048000"/>
          </a:xfrm>
        </p:grpSpPr>
        <p:pic>
          <p:nvPicPr>
            <p:cNvPr id="34840" name="Picture 6" descr="lovecloud.jpg">
              <a:extLst>
                <a:ext uri="{FF2B5EF4-FFF2-40B4-BE49-F238E27FC236}">
                  <a16:creationId xmlns:a16="http://schemas.microsoft.com/office/drawing/2014/main" id="{FAB2928F-30DF-7A7D-F180-081BAD06EE82}"/>
                </a:ext>
              </a:extLst>
            </p:cNvPr>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23054951-2E60-149C-172B-52FCB738847B}"/>
                </a:ext>
              </a:extLst>
            </p:cNvPr>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eaLnBrk="0" hangingPunct="0">
                <a:defRPr/>
              </a:pPr>
              <a:r>
                <a:rPr lang="en-US" sz="4400" b="1" kern="0" dirty="0">
                  <a:solidFill>
                    <a:srgbClr val="800000"/>
                  </a:solidFill>
                  <a:latin typeface="Arial"/>
                  <a:ea typeface="ＭＳ Ｐゴシック" pitchFamily="-107" charset="-128"/>
                  <a:cs typeface="Arial"/>
                </a:rPr>
                <a:t>Love God</a:t>
              </a:r>
            </a:p>
          </p:txBody>
        </p:sp>
      </p:grpSp>
      <p:sp>
        <p:nvSpPr>
          <p:cNvPr id="12" name="Title 1">
            <a:extLst>
              <a:ext uri="{FF2B5EF4-FFF2-40B4-BE49-F238E27FC236}">
                <a16:creationId xmlns:a16="http://schemas.microsoft.com/office/drawing/2014/main" id="{C48D885D-952C-A862-0F58-CF64F18CC264}"/>
              </a:ext>
            </a:extLst>
          </p:cNvPr>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eaLnBrk="0" hangingPunct="0">
              <a:defRPr/>
            </a:pPr>
            <a:r>
              <a:rPr lang="en-US" sz="4400" b="1" kern="0" dirty="0">
                <a:solidFill>
                  <a:srgbClr val="800000"/>
                </a:solidFill>
                <a:latin typeface="Arial"/>
                <a:ea typeface="ＭＳ Ｐゴシック" pitchFamily="-107" charset="-128"/>
                <a:cs typeface="Arial"/>
              </a:rPr>
              <a:t>Love the Nations</a:t>
            </a:r>
          </a:p>
        </p:txBody>
      </p:sp>
      <p:grpSp>
        <p:nvGrpSpPr>
          <p:cNvPr id="3" name="Group 14">
            <a:extLst>
              <a:ext uri="{FF2B5EF4-FFF2-40B4-BE49-F238E27FC236}">
                <a16:creationId xmlns:a16="http://schemas.microsoft.com/office/drawing/2014/main" id="{FA539173-F0FA-35E4-B483-AA9BA650C8CA}"/>
              </a:ext>
            </a:extLst>
          </p:cNvPr>
          <p:cNvGrpSpPr>
            <a:grpSpLocks/>
          </p:cNvGrpSpPr>
          <p:nvPr/>
        </p:nvGrpSpPr>
        <p:grpSpPr bwMode="auto">
          <a:xfrm>
            <a:off x="0" y="3360738"/>
            <a:ext cx="3048000" cy="3497262"/>
            <a:chOff x="0" y="3360420"/>
            <a:chExt cx="3048000" cy="3497579"/>
          </a:xfrm>
        </p:grpSpPr>
        <p:sp>
          <p:nvSpPr>
            <p:cNvPr id="10" name="Title 1">
              <a:extLst>
                <a:ext uri="{FF2B5EF4-FFF2-40B4-BE49-F238E27FC236}">
                  <a16:creationId xmlns:a16="http://schemas.microsoft.com/office/drawing/2014/main" id="{9A895457-26A2-6DDD-8278-B37755C3A413}"/>
                </a:ext>
              </a:extLst>
            </p:cNvPr>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eaLnBrk="0" hangingPunct="0">
                <a:defRPr/>
              </a:pPr>
              <a:r>
                <a:rPr lang="en-US" sz="4400" b="1" kern="0" dirty="0">
                  <a:solidFill>
                    <a:srgbClr val="800000"/>
                  </a:solidFill>
                  <a:latin typeface="Arial"/>
                  <a:ea typeface="ＭＳ Ｐゴシック" pitchFamily="-107" charset="-128"/>
                  <a:cs typeface="Arial"/>
                </a:rPr>
                <a:t>Love the Church</a:t>
              </a:r>
            </a:p>
          </p:txBody>
        </p:sp>
        <p:pic>
          <p:nvPicPr>
            <p:cNvPr id="34839" name="Picture 12" descr="body_of_Christ2.jpg">
              <a:extLst>
                <a:ext uri="{FF2B5EF4-FFF2-40B4-BE49-F238E27FC236}">
                  <a16:creationId xmlns:a16="http://schemas.microsoft.com/office/drawing/2014/main" id="{07C3C5AA-185D-5236-6856-F7FF1F28D3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a:extLst>
              <a:ext uri="{FF2B5EF4-FFF2-40B4-BE49-F238E27FC236}">
                <a16:creationId xmlns:a16="http://schemas.microsoft.com/office/drawing/2014/main" id="{39CB6802-6624-1C12-2307-5AA3E9CE0267}"/>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a:extLst>
              <a:ext uri="{FF2B5EF4-FFF2-40B4-BE49-F238E27FC236}">
                <a16:creationId xmlns:a16="http://schemas.microsoft.com/office/drawing/2014/main" id="{B547BE73-4BBA-44BB-5E95-73838CED43FA}"/>
              </a:ext>
            </a:extLst>
          </p:cNvPr>
          <p:cNvSpPr>
            <a:spLocks noChangeArrowheads="1"/>
          </p:cNvSpPr>
          <p:nvPr/>
        </p:nvSpPr>
        <p:spPr bwMode="auto">
          <a:xfrm rot="8286027">
            <a:off x="2128838" y="2709863"/>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800000"/>
              </a:solidFill>
              <a:latin typeface="Times New Roman" panose="02020603050405020304" pitchFamily="18" charset="0"/>
            </a:endParaRPr>
          </a:p>
        </p:txBody>
      </p:sp>
      <p:sp>
        <p:nvSpPr>
          <p:cNvPr id="20" name="Right Arrow 19">
            <a:extLst>
              <a:ext uri="{FF2B5EF4-FFF2-40B4-BE49-F238E27FC236}">
                <a16:creationId xmlns:a16="http://schemas.microsoft.com/office/drawing/2014/main" id="{9C71BAA5-B783-7741-84C0-D50C56C58E74}"/>
              </a:ext>
            </a:extLst>
          </p:cNvPr>
          <p:cNvSpPr>
            <a:spLocks noChangeArrowheads="1"/>
          </p:cNvSpPr>
          <p:nvPr/>
        </p:nvSpPr>
        <p:spPr bwMode="auto">
          <a:xfrm>
            <a:off x="4119563" y="54864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800000"/>
              </a:solidFill>
              <a:latin typeface="Times New Roman" panose="02020603050405020304" pitchFamily="18" charset="0"/>
            </a:endParaRPr>
          </a:p>
        </p:txBody>
      </p:sp>
      <p:sp>
        <p:nvSpPr>
          <p:cNvPr id="21" name="Right Arrow 20">
            <a:extLst>
              <a:ext uri="{FF2B5EF4-FFF2-40B4-BE49-F238E27FC236}">
                <a16:creationId xmlns:a16="http://schemas.microsoft.com/office/drawing/2014/main" id="{32DA9902-8B80-3796-A51F-56F26EA7EFC2}"/>
              </a:ext>
            </a:extLst>
          </p:cNvPr>
          <p:cNvSpPr>
            <a:spLocks noChangeArrowheads="1"/>
          </p:cNvSpPr>
          <p:nvPr/>
        </p:nvSpPr>
        <p:spPr bwMode="auto">
          <a:xfrm rot="-8142921">
            <a:off x="6173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800000"/>
              </a:solidFill>
              <a:latin typeface="Times New Roman" panose="02020603050405020304" pitchFamily="18" charset="0"/>
            </a:endParaRPr>
          </a:p>
        </p:txBody>
      </p:sp>
      <p:sp>
        <p:nvSpPr>
          <p:cNvPr id="24" name="Title 1">
            <a:extLst>
              <a:ext uri="{FF2B5EF4-FFF2-40B4-BE49-F238E27FC236}">
                <a16:creationId xmlns:a16="http://schemas.microsoft.com/office/drawing/2014/main" id="{1B1DE59B-2234-4A60-33F1-9AD7B124C0E2}"/>
              </a:ext>
            </a:extLst>
          </p:cNvPr>
          <p:cNvSpPr txBox="1">
            <a:spLocks/>
          </p:cNvSpPr>
          <p:nvPr/>
        </p:nvSpPr>
        <p:spPr bwMode="auto">
          <a:xfrm>
            <a:off x="2971800" y="2286000"/>
            <a:ext cx="1600200" cy="5334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i="1">
                <a:solidFill>
                  <a:srgbClr val="FFFFFF"/>
                </a:solidFill>
                <a:effectLst>
                  <a:outerShdw blurRad="38100" dist="38100" dir="2700000" algn="tl">
                    <a:srgbClr val="808080"/>
                  </a:outerShdw>
                </a:effectLst>
                <a:cs typeface="Arial" panose="020B0604020202020204" pitchFamily="34" charset="0"/>
              </a:rPr>
              <a:t>Prayer</a:t>
            </a:r>
            <a:br>
              <a:rPr lang="en-US" altLang="en-US" sz="3200" b="1" i="1">
                <a:solidFill>
                  <a:srgbClr val="FFFFFF"/>
                </a:solidFill>
                <a:effectLst>
                  <a:outerShdw blurRad="38100" dist="38100" dir="2700000" algn="tl">
                    <a:srgbClr val="808080"/>
                  </a:outerShdw>
                </a:effectLst>
                <a:cs typeface="Arial" panose="020B0604020202020204" pitchFamily="34" charset="0"/>
              </a:rPr>
            </a:br>
            <a:r>
              <a:rPr lang="en-US" altLang="en-US" sz="3200" b="1" i="1">
                <a:solidFill>
                  <a:srgbClr val="FFFFFF"/>
                </a:solidFill>
                <a:effectLst>
                  <a:outerShdw blurRad="38100" dist="38100" dir="2700000" algn="tl">
                    <a:srgbClr val="808080"/>
                  </a:outerShdw>
                </a:effectLst>
                <a:cs typeface="Arial" panose="020B0604020202020204" pitchFamily="34" charset="0"/>
              </a:rPr>
              <a:t>(Jaz)</a:t>
            </a:r>
          </a:p>
        </p:txBody>
      </p:sp>
      <p:pic>
        <p:nvPicPr>
          <p:cNvPr id="25" name="Picture 24" descr="sf_yearLord_02.jpg">
            <a:extLst>
              <a:ext uri="{FF2B5EF4-FFF2-40B4-BE49-F238E27FC236}">
                <a16:creationId xmlns:a16="http://schemas.microsoft.com/office/drawing/2014/main" id="{ED35AFF3-E99B-2C73-B667-F7D3315F4162}"/>
              </a:ext>
            </a:extLst>
          </p:cNvPr>
          <p:cNvPicPr>
            <a:picLocks noChangeAspect="1"/>
          </p:cNvPicPr>
          <p:nvPr/>
        </p:nvPicPr>
        <p:blipFill>
          <a:blip r:embed="rId7">
            <a:extLst>
              <a:ext uri="{28A0092B-C50C-407E-A947-70E740481C1C}">
                <a14:useLocalDpi xmlns:a14="http://schemas.microsoft.com/office/drawing/2010/main" val="0"/>
              </a:ext>
            </a:extLst>
          </a:blip>
          <a:srcRect l="13333" t="55556" r="50833" b="22221"/>
          <a:stretch>
            <a:fillRect/>
          </a:stretch>
        </p:blipFill>
        <p:spPr bwMode="auto">
          <a:xfrm>
            <a:off x="2895600" y="3776663"/>
            <a:ext cx="3276600" cy="1524000"/>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E2C7D4BE-E919-14EC-B055-EDD76F42F4CF}"/>
              </a:ext>
            </a:extLst>
          </p:cNvPr>
          <p:cNvSpPr txBox="1">
            <a:spLocks/>
          </p:cNvSpPr>
          <p:nvPr/>
        </p:nvSpPr>
        <p:spPr bwMode="auto">
          <a:xfrm>
            <a:off x="1295400" y="5638800"/>
            <a:ext cx="1828800" cy="8382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i="1">
                <a:solidFill>
                  <a:srgbClr val="FFFFFF"/>
                </a:solidFill>
                <a:effectLst>
                  <a:outerShdw blurRad="38100" dist="38100" dir="2700000" algn="tl">
                    <a:srgbClr val="808080"/>
                  </a:outerShdw>
                </a:effectLst>
                <a:cs typeface="Arial" panose="020B0604020202020204" pitchFamily="34" charset="0"/>
              </a:rPr>
              <a:t>Home Groups</a:t>
            </a:r>
            <a:br>
              <a:rPr lang="en-US" altLang="en-US" sz="3200" b="1" i="1">
                <a:solidFill>
                  <a:srgbClr val="FFFFFF"/>
                </a:solidFill>
                <a:effectLst>
                  <a:outerShdw blurRad="38100" dist="38100" dir="2700000" algn="tl">
                    <a:srgbClr val="808080"/>
                  </a:outerShdw>
                </a:effectLst>
                <a:cs typeface="Arial" panose="020B0604020202020204" pitchFamily="34" charset="0"/>
              </a:rPr>
            </a:br>
            <a:r>
              <a:rPr lang="en-US" altLang="en-US" sz="3200" b="1" i="1">
                <a:solidFill>
                  <a:srgbClr val="FFFFFF"/>
                </a:solidFill>
                <a:effectLst>
                  <a:outerShdw blurRad="38100" dist="38100" dir="2700000" algn="tl">
                    <a:srgbClr val="808080"/>
                  </a:outerShdw>
                </a:effectLst>
                <a:cs typeface="Arial" panose="020B0604020202020204" pitchFamily="34" charset="0"/>
              </a:rPr>
              <a:t>(Enriko)</a:t>
            </a:r>
          </a:p>
        </p:txBody>
      </p:sp>
      <p:sp>
        <p:nvSpPr>
          <p:cNvPr id="28" name="Title 1">
            <a:extLst>
              <a:ext uri="{FF2B5EF4-FFF2-40B4-BE49-F238E27FC236}">
                <a16:creationId xmlns:a16="http://schemas.microsoft.com/office/drawing/2014/main" id="{49736650-7EAA-AF78-CB37-31EE7AEA9CDB}"/>
              </a:ext>
            </a:extLst>
          </p:cNvPr>
          <p:cNvSpPr txBox="1">
            <a:spLocks/>
          </p:cNvSpPr>
          <p:nvPr/>
        </p:nvSpPr>
        <p:spPr bwMode="auto">
          <a:xfrm>
            <a:off x="6553200" y="4800600"/>
            <a:ext cx="2590800" cy="20574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i="1">
                <a:solidFill>
                  <a:srgbClr val="FFFFFF"/>
                </a:solidFill>
                <a:effectLst>
                  <a:outerShdw blurRad="38100" dist="38100" dir="2700000" algn="tl">
                    <a:srgbClr val="808080"/>
                  </a:outerShdw>
                </a:effectLst>
                <a:cs typeface="Arial" panose="020B0604020202020204" pitchFamily="34" charset="0"/>
              </a:rPr>
              <a:t>Evangelism &amp; Missions</a:t>
            </a:r>
            <a:br>
              <a:rPr lang="en-US" altLang="en-US" sz="3200" b="1" i="1">
                <a:solidFill>
                  <a:srgbClr val="FFFFFF"/>
                </a:solidFill>
                <a:effectLst>
                  <a:outerShdw blurRad="38100" dist="38100" dir="2700000" algn="tl">
                    <a:srgbClr val="808080"/>
                  </a:outerShdw>
                </a:effectLst>
                <a:cs typeface="Arial" panose="020B0604020202020204" pitchFamily="34" charset="0"/>
              </a:rPr>
            </a:br>
            <a:r>
              <a:rPr lang="en-US" altLang="en-US" sz="3200" b="1" i="1">
                <a:solidFill>
                  <a:srgbClr val="FFFFFF"/>
                </a:solidFill>
                <a:effectLst>
                  <a:outerShdw blurRad="38100" dist="38100" dir="2700000" algn="tl">
                    <a:srgbClr val="808080"/>
                  </a:outerShdw>
                </a:effectLst>
                <a:cs typeface="Arial" panose="020B0604020202020204" pitchFamily="34" charset="0"/>
              </a:rPr>
              <a:t>(Nicole &amp; Ming)</a:t>
            </a:r>
          </a:p>
        </p:txBody>
      </p:sp>
      <p:sp>
        <p:nvSpPr>
          <p:cNvPr id="29" name="Title 1">
            <a:extLst>
              <a:ext uri="{FF2B5EF4-FFF2-40B4-BE49-F238E27FC236}">
                <a16:creationId xmlns:a16="http://schemas.microsoft.com/office/drawing/2014/main" id="{AA2EEE15-7FE4-8807-208C-C109C5FE2A98}"/>
              </a:ext>
            </a:extLst>
          </p:cNvPr>
          <p:cNvSpPr txBox="1">
            <a:spLocks/>
          </p:cNvSpPr>
          <p:nvPr/>
        </p:nvSpPr>
        <p:spPr bwMode="auto">
          <a:xfrm>
            <a:off x="7315200" y="152400"/>
            <a:ext cx="1828800" cy="1295400"/>
          </a:xfrm>
          <a:prstGeom prst="rect">
            <a:avLst/>
          </a:prstGeom>
          <a:noFill/>
          <a:ln w="9525">
            <a:noFill/>
            <a:miter lim="800000"/>
            <a:headEnd/>
            <a:tailEnd/>
          </a:ln>
        </p:spPr>
        <p:txBody>
          <a:bodyPr anchor="ctr"/>
          <a:lstStyle/>
          <a:p>
            <a:pPr>
              <a:defRPr/>
            </a:pPr>
            <a:r>
              <a:rPr lang="en-US" sz="3200" b="1" i="1" kern="0" dirty="0">
                <a:solidFill>
                  <a:srgbClr val="000000"/>
                </a:solidFill>
                <a:latin typeface="Arial"/>
                <a:ea typeface="Arial" pitchFamily="-107" charset="0"/>
                <a:cs typeface="Arial" pitchFamily="-107" charset="0"/>
              </a:rPr>
              <a:t>Origins: Genesis (Alan)</a:t>
            </a:r>
          </a:p>
        </p:txBody>
      </p:sp>
      <p:sp>
        <p:nvSpPr>
          <p:cNvPr id="30" name="Title 1">
            <a:extLst>
              <a:ext uri="{FF2B5EF4-FFF2-40B4-BE49-F238E27FC236}">
                <a16:creationId xmlns:a16="http://schemas.microsoft.com/office/drawing/2014/main" id="{AFC2B653-2673-CE5B-E824-EF2A11EC128A}"/>
              </a:ext>
            </a:extLst>
          </p:cNvPr>
          <p:cNvSpPr txBox="1">
            <a:spLocks/>
          </p:cNvSpPr>
          <p:nvPr/>
        </p:nvSpPr>
        <p:spPr bwMode="auto">
          <a:xfrm>
            <a:off x="7467600" y="1676400"/>
            <a:ext cx="1524000" cy="1600200"/>
          </a:xfrm>
          <a:prstGeom prst="rect">
            <a:avLst/>
          </a:prstGeom>
          <a:noFill/>
          <a:ln w="9525">
            <a:noFill/>
            <a:miter lim="800000"/>
            <a:headEnd/>
            <a:tailEnd/>
          </a:ln>
        </p:spPr>
        <p:txBody>
          <a:bodyPr anchor="ctr"/>
          <a:lstStyle/>
          <a:p>
            <a:pPr>
              <a:defRPr/>
            </a:pPr>
            <a:r>
              <a:rPr lang="en-US" sz="3200" b="1" i="1" kern="0" dirty="0">
                <a:solidFill>
                  <a:srgbClr val="000000"/>
                </a:solidFill>
                <a:latin typeface="Arial"/>
                <a:ea typeface="Arial" pitchFamily="-107" charset="0"/>
                <a:cs typeface="Arial" pitchFamily="-107" charset="0"/>
              </a:rPr>
              <a:t>Jesus: John (Rick)</a:t>
            </a:r>
          </a:p>
        </p:txBody>
      </p:sp>
      <p:sp>
        <p:nvSpPr>
          <p:cNvPr id="31" name="Right Arrow 30">
            <a:extLst>
              <a:ext uri="{FF2B5EF4-FFF2-40B4-BE49-F238E27FC236}">
                <a16:creationId xmlns:a16="http://schemas.microsoft.com/office/drawing/2014/main" id="{64A6B979-B17C-AB73-5B41-4A2974036CF5}"/>
              </a:ext>
            </a:extLst>
          </p:cNvPr>
          <p:cNvSpPr>
            <a:spLocks noChangeArrowheads="1"/>
          </p:cNvSpPr>
          <p:nvPr/>
        </p:nvSpPr>
        <p:spPr bwMode="auto">
          <a:xfrm rot="-1831560">
            <a:off x="5797550" y="1614488"/>
            <a:ext cx="140335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800000"/>
              </a:solidFill>
              <a:latin typeface="Times New Roman" panose="02020603050405020304" pitchFamily="18" charset="0"/>
            </a:endParaRPr>
          </a:p>
        </p:txBody>
      </p:sp>
      <p:sp>
        <p:nvSpPr>
          <p:cNvPr id="32" name="Right Arrow 31">
            <a:extLst>
              <a:ext uri="{FF2B5EF4-FFF2-40B4-BE49-F238E27FC236}">
                <a16:creationId xmlns:a16="http://schemas.microsoft.com/office/drawing/2014/main" id="{478B7E7F-5AD7-8848-9841-3CF319C3D6D3}"/>
              </a:ext>
            </a:extLst>
          </p:cNvPr>
          <p:cNvSpPr>
            <a:spLocks noChangeArrowheads="1"/>
          </p:cNvSpPr>
          <p:nvPr/>
        </p:nvSpPr>
        <p:spPr bwMode="auto">
          <a:xfrm rot="831225">
            <a:off x="5902325" y="2043113"/>
            <a:ext cx="1454150" cy="533400"/>
          </a:xfrm>
          <a:prstGeom prst="rightArrow">
            <a:avLst>
              <a:gd name="adj1" fmla="val 50000"/>
              <a:gd name="adj2" fmla="val 50018"/>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800000"/>
              </a:solidFill>
              <a:latin typeface="Times New Roman" panose="02020603050405020304" pitchFamily="18" charset="0"/>
            </a:endParaRPr>
          </a:p>
        </p:txBody>
      </p:sp>
      <p:sp>
        <p:nvSpPr>
          <p:cNvPr id="33" name="Title 1">
            <a:extLst>
              <a:ext uri="{FF2B5EF4-FFF2-40B4-BE49-F238E27FC236}">
                <a16:creationId xmlns:a16="http://schemas.microsoft.com/office/drawing/2014/main" id="{D70E6016-7EA8-DCAA-0613-6CC3C3EFCEDA}"/>
              </a:ext>
            </a:extLst>
          </p:cNvPr>
          <p:cNvSpPr txBox="1">
            <a:spLocks/>
          </p:cNvSpPr>
          <p:nvPr/>
        </p:nvSpPr>
        <p:spPr bwMode="auto">
          <a:xfrm>
            <a:off x="5486400" y="152400"/>
            <a:ext cx="1828800" cy="1295400"/>
          </a:xfrm>
          <a:prstGeom prst="rect">
            <a:avLst/>
          </a:prstGeom>
          <a:noFill/>
          <a:ln w="9525">
            <a:noFill/>
            <a:miter lim="800000"/>
            <a:headEnd/>
            <a:tailEnd/>
          </a:ln>
        </p:spPr>
        <p:txBody>
          <a:bodyPr anchor="ctr"/>
          <a:lstStyle/>
          <a:p>
            <a:pPr>
              <a:defRPr/>
            </a:pPr>
            <a:r>
              <a:rPr lang="en-US" sz="3200" b="1" i="1" kern="0" dirty="0">
                <a:solidFill>
                  <a:srgbClr val="000000"/>
                </a:solidFill>
                <a:latin typeface="Arial"/>
                <a:ea typeface="Arial" pitchFamily="-107" charset="0"/>
                <a:cs typeface="Arial" pitchFamily="-107" charset="0"/>
              </a:rPr>
              <a:t>Bible Reading</a:t>
            </a:r>
            <a:br>
              <a:rPr lang="en-US" sz="3200" b="1" i="1" kern="0" dirty="0">
                <a:solidFill>
                  <a:srgbClr val="000000"/>
                </a:solidFill>
                <a:latin typeface="Arial"/>
                <a:ea typeface="Arial" pitchFamily="-107" charset="0"/>
                <a:cs typeface="Arial" pitchFamily="-107" charset="0"/>
              </a:rPr>
            </a:br>
            <a:r>
              <a:rPr lang="en-US" sz="3200" b="1" i="1" kern="0" dirty="0">
                <a:solidFill>
                  <a:srgbClr val="000000"/>
                </a:solidFill>
                <a:latin typeface="Arial"/>
                <a:ea typeface="Arial" pitchFamily="-107" charset="0"/>
                <a:cs typeface="Arial" pitchFamily="-107" charset="0"/>
              </a:rPr>
              <a:t>(Jeff)</a:t>
            </a:r>
          </a:p>
        </p:txBody>
      </p:sp>
      <p:sp>
        <p:nvSpPr>
          <p:cNvPr id="34" name="Right Arrow 33">
            <a:extLst>
              <a:ext uri="{FF2B5EF4-FFF2-40B4-BE49-F238E27FC236}">
                <a16:creationId xmlns:a16="http://schemas.microsoft.com/office/drawing/2014/main" id="{B6A3CFDA-7197-AA9F-170F-31508C250250}"/>
              </a:ext>
            </a:extLst>
          </p:cNvPr>
          <p:cNvSpPr>
            <a:spLocks noChangeArrowheads="1"/>
          </p:cNvSpPr>
          <p:nvPr/>
        </p:nvSpPr>
        <p:spPr bwMode="auto">
          <a:xfrm rot="-4010925">
            <a:off x="5626894" y="1593057"/>
            <a:ext cx="865187" cy="533400"/>
          </a:xfrm>
          <a:prstGeom prst="rightArrow">
            <a:avLst>
              <a:gd name="adj1" fmla="val 50000"/>
              <a:gd name="adj2" fmla="val 4999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800000"/>
              </a:solidFill>
              <a:latin typeface="Times New Roman" panose="02020603050405020304" pitchFamily="18" charset="0"/>
            </a:endParaRPr>
          </a:p>
        </p:txBody>
      </p:sp>
      <p:sp>
        <p:nvSpPr>
          <p:cNvPr id="26" name="Title 1">
            <a:extLst>
              <a:ext uri="{FF2B5EF4-FFF2-40B4-BE49-F238E27FC236}">
                <a16:creationId xmlns:a16="http://schemas.microsoft.com/office/drawing/2014/main" id="{3978C333-60FD-CE5C-3718-9D531F17AAAF}"/>
              </a:ext>
            </a:extLst>
          </p:cNvPr>
          <p:cNvSpPr txBox="1">
            <a:spLocks/>
          </p:cNvSpPr>
          <p:nvPr/>
        </p:nvSpPr>
        <p:spPr bwMode="auto">
          <a:xfrm>
            <a:off x="4648200" y="2057400"/>
            <a:ext cx="1828800" cy="5334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i="1">
                <a:solidFill>
                  <a:srgbClr val="FFFFFF"/>
                </a:solidFill>
                <a:effectLst>
                  <a:outerShdw blurRad="38100" dist="38100" dir="2700000" algn="tl">
                    <a:srgbClr val="808080"/>
                  </a:outerShdw>
                </a:effectLst>
                <a:cs typeface="Arial" panose="020B0604020202020204" pitchFamily="34" charset="0"/>
              </a:rPr>
              <a:t>Word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900" decel="100000" fill="hold"/>
                                        <p:tgtEl>
                                          <p:spTgt spid="2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P spid="24" grpId="0"/>
      <p:bldP spid="27" grpId="0"/>
      <p:bldP spid="28" grpId="0"/>
      <p:bldP spid="29" grpId="0"/>
      <p:bldP spid="30" grpId="0"/>
      <p:bldP spid="31" grpId="0" animBg="1"/>
      <p:bldP spid="32" grpId="0" animBg="1"/>
      <p:bldP spid="33" grpId="0"/>
      <p:bldP spid="34" grpId="0" animBg="1"/>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a:extLst>
              <a:ext uri="{FF2B5EF4-FFF2-40B4-BE49-F238E27FC236}">
                <a16:creationId xmlns:a16="http://schemas.microsoft.com/office/drawing/2014/main" id="{9BEF5A13-7111-720D-A143-FD2D9B451CF6}"/>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pic>
        <p:nvPicPr>
          <p:cNvPr id="90114" name="Picture 2">
            <a:extLst>
              <a:ext uri="{FF2B5EF4-FFF2-40B4-BE49-F238E27FC236}">
                <a16:creationId xmlns:a16="http://schemas.microsoft.com/office/drawing/2014/main" id="{B343038F-64A4-F18C-8CF2-DD68D51F8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90115" name="Rectangle 3">
            <a:extLst>
              <a:ext uri="{FF2B5EF4-FFF2-40B4-BE49-F238E27FC236}">
                <a16:creationId xmlns:a16="http://schemas.microsoft.com/office/drawing/2014/main" id="{3A963301-2CAE-8566-1D7A-14525FCBF1DE}"/>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0116" name="Rectangle 4">
            <a:extLst>
              <a:ext uri="{FF2B5EF4-FFF2-40B4-BE49-F238E27FC236}">
                <a16:creationId xmlns:a16="http://schemas.microsoft.com/office/drawing/2014/main" id="{EEE38075-7E64-F781-0F63-48F7F9D15E23}"/>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0485" name="AutoShape 5">
            <a:extLst>
              <a:ext uri="{FF2B5EF4-FFF2-40B4-BE49-F238E27FC236}">
                <a16:creationId xmlns:a16="http://schemas.microsoft.com/office/drawing/2014/main" id="{D7AAB782-1B38-272F-627E-41000C13AAAB}"/>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0486" name="AutoShape 6">
            <a:extLst>
              <a:ext uri="{FF2B5EF4-FFF2-40B4-BE49-F238E27FC236}">
                <a16:creationId xmlns:a16="http://schemas.microsoft.com/office/drawing/2014/main" id="{EAADBFDA-B7B0-B19A-76D4-DCFB26A5BC8D}"/>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0487" name="AutoShape 7">
            <a:extLst>
              <a:ext uri="{FF2B5EF4-FFF2-40B4-BE49-F238E27FC236}">
                <a16:creationId xmlns:a16="http://schemas.microsoft.com/office/drawing/2014/main" id="{02F71FD7-61C9-0AAF-791A-BC3BD0F8ECE1}"/>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90120" name="Group 8">
            <a:extLst>
              <a:ext uri="{FF2B5EF4-FFF2-40B4-BE49-F238E27FC236}">
                <a16:creationId xmlns:a16="http://schemas.microsoft.com/office/drawing/2014/main" id="{92A2A9CA-1BC7-49C6-FAF1-2E2DFAA5DE64}"/>
              </a:ext>
            </a:extLst>
          </p:cNvPr>
          <p:cNvGrpSpPr>
            <a:grpSpLocks/>
          </p:cNvGrpSpPr>
          <p:nvPr/>
        </p:nvGrpSpPr>
        <p:grpSpPr bwMode="auto">
          <a:xfrm>
            <a:off x="1412875" y="946150"/>
            <a:ext cx="3860800" cy="3332163"/>
            <a:chOff x="979" y="675"/>
            <a:chExt cx="2675" cy="2379"/>
          </a:xfrm>
        </p:grpSpPr>
        <p:sp>
          <p:nvSpPr>
            <p:cNvPr id="90172" name="Rectangle 9">
              <a:extLst>
                <a:ext uri="{FF2B5EF4-FFF2-40B4-BE49-F238E27FC236}">
                  <a16:creationId xmlns:a16="http://schemas.microsoft.com/office/drawing/2014/main" id="{642E5561-C29C-5496-1D13-026D8E11456D}"/>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90173" name="Rectangle 10">
              <a:extLst>
                <a:ext uri="{FF2B5EF4-FFF2-40B4-BE49-F238E27FC236}">
                  <a16:creationId xmlns:a16="http://schemas.microsoft.com/office/drawing/2014/main" id="{5088C426-D62A-4056-4DB5-EA909890664B}"/>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90174" name="Rectangle 11">
              <a:extLst>
                <a:ext uri="{FF2B5EF4-FFF2-40B4-BE49-F238E27FC236}">
                  <a16:creationId xmlns:a16="http://schemas.microsoft.com/office/drawing/2014/main" id="{15C704E8-92A7-4E65-652E-AFBAD755E6C5}"/>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90175" name="Rectangle 12">
              <a:extLst>
                <a:ext uri="{FF2B5EF4-FFF2-40B4-BE49-F238E27FC236}">
                  <a16:creationId xmlns:a16="http://schemas.microsoft.com/office/drawing/2014/main" id="{06569836-60B2-3C19-4D92-F450990BF3D8}"/>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sp>
        <p:nvSpPr>
          <p:cNvPr id="90121" name="Rectangle 13">
            <a:extLst>
              <a:ext uri="{FF2B5EF4-FFF2-40B4-BE49-F238E27FC236}">
                <a16:creationId xmlns:a16="http://schemas.microsoft.com/office/drawing/2014/main" id="{853A1BEA-FE4F-B560-9698-D10E75C3F9AA}"/>
              </a:ext>
            </a:extLst>
          </p:cNvPr>
          <p:cNvSpPr>
            <a:spLocks noChangeArrowheads="1"/>
          </p:cNvSpPr>
          <p:nvPr/>
        </p:nvSpPr>
        <p:spPr bwMode="auto">
          <a:xfrm>
            <a:off x="2287588" y="3692525"/>
            <a:ext cx="20367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LUKE</a:t>
            </a:r>
          </a:p>
        </p:txBody>
      </p:sp>
      <p:sp>
        <p:nvSpPr>
          <p:cNvPr id="90122" name="Rectangle 14">
            <a:extLst>
              <a:ext uri="{FF2B5EF4-FFF2-40B4-BE49-F238E27FC236}">
                <a16:creationId xmlns:a16="http://schemas.microsoft.com/office/drawing/2014/main" id="{1AD52A7B-5F38-A75C-578B-F396CAF88DDB}"/>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MATTHEW</a:t>
            </a:r>
          </a:p>
        </p:txBody>
      </p:sp>
      <p:sp>
        <p:nvSpPr>
          <p:cNvPr id="90123" name="Rectangle 15">
            <a:extLst>
              <a:ext uri="{FF2B5EF4-FFF2-40B4-BE49-F238E27FC236}">
                <a16:creationId xmlns:a16="http://schemas.microsoft.com/office/drawing/2014/main" id="{CC4C8361-7DFA-CBDC-A60E-1E70451E814F}"/>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MARK</a:t>
            </a:r>
          </a:p>
        </p:txBody>
      </p:sp>
      <p:sp>
        <p:nvSpPr>
          <p:cNvPr id="90124" name="Rectangle 16">
            <a:extLst>
              <a:ext uri="{FF2B5EF4-FFF2-40B4-BE49-F238E27FC236}">
                <a16:creationId xmlns:a16="http://schemas.microsoft.com/office/drawing/2014/main" id="{6A7414F1-6F76-F99D-1E31-9BEDDAC62AD5}"/>
              </a:ext>
            </a:extLst>
          </p:cNvPr>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JOHN</a:t>
            </a:r>
          </a:p>
        </p:txBody>
      </p:sp>
      <p:sp>
        <p:nvSpPr>
          <p:cNvPr id="90125" name="Rectangle 17">
            <a:extLst>
              <a:ext uri="{FF2B5EF4-FFF2-40B4-BE49-F238E27FC236}">
                <a16:creationId xmlns:a16="http://schemas.microsoft.com/office/drawing/2014/main" id="{55F6927E-D1E4-CA92-6AF1-2F00AAA88162}"/>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   JEWS</a:t>
            </a:r>
          </a:p>
        </p:txBody>
      </p:sp>
      <p:sp>
        <p:nvSpPr>
          <p:cNvPr id="90126" name="Rectangle 18">
            <a:extLst>
              <a:ext uri="{FF2B5EF4-FFF2-40B4-BE49-F238E27FC236}">
                <a16:creationId xmlns:a16="http://schemas.microsoft.com/office/drawing/2014/main" id="{5E77B785-6F16-9E24-41A1-9136CB9DE60E}"/>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ROMANS</a:t>
            </a:r>
          </a:p>
        </p:txBody>
      </p:sp>
      <p:sp>
        <p:nvSpPr>
          <p:cNvPr id="90127" name="Rectangle 19">
            <a:extLst>
              <a:ext uri="{FF2B5EF4-FFF2-40B4-BE49-F238E27FC236}">
                <a16:creationId xmlns:a16="http://schemas.microsoft.com/office/drawing/2014/main" id="{C7BBAA44-BDB3-F626-DD06-489A7E362587}"/>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GREEKS</a:t>
            </a:r>
          </a:p>
        </p:txBody>
      </p:sp>
      <p:sp>
        <p:nvSpPr>
          <p:cNvPr id="90128" name="Rectangle 20">
            <a:extLst>
              <a:ext uri="{FF2B5EF4-FFF2-40B4-BE49-F238E27FC236}">
                <a16:creationId xmlns:a16="http://schemas.microsoft.com/office/drawing/2014/main" id="{6C2E0063-D2BA-D2DB-368C-B00C98D301E7}"/>
              </a:ext>
            </a:extLst>
          </p:cNvPr>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CHURCH</a:t>
            </a:r>
          </a:p>
        </p:txBody>
      </p:sp>
      <p:sp>
        <p:nvSpPr>
          <p:cNvPr id="90129" name="Rectangle 21">
            <a:extLst>
              <a:ext uri="{FF2B5EF4-FFF2-40B4-BE49-F238E27FC236}">
                <a16:creationId xmlns:a16="http://schemas.microsoft.com/office/drawing/2014/main" id="{BE1518F3-2312-8F6A-A146-07FD2339860F}"/>
              </a:ext>
            </a:extLst>
          </p:cNvPr>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0130" name="Rectangle 22">
            <a:extLst>
              <a:ext uri="{FF2B5EF4-FFF2-40B4-BE49-F238E27FC236}">
                <a16:creationId xmlns:a16="http://schemas.microsoft.com/office/drawing/2014/main" id="{B531CF56-2FC2-F26A-1DC4-BE704D6898FF}"/>
              </a:ext>
            </a:extLst>
          </p:cNvPr>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0131" name="Rectangle 23">
            <a:extLst>
              <a:ext uri="{FF2B5EF4-FFF2-40B4-BE49-F238E27FC236}">
                <a16:creationId xmlns:a16="http://schemas.microsoft.com/office/drawing/2014/main" id="{9F3ED05F-C359-E9FA-6E7E-A517E35AA74D}"/>
              </a:ext>
            </a:extLst>
          </p:cNvPr>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0132" name="Rectangle 24">
            <a:extLst>
              <a:ext uri="{FF2B5EF4-FFF2-40B4-BE49-F238E27FC236}">
                <a16:creationId xmlns:a16="http://schemas.microsoft.com/office/drawing/2014/main" id="{9FDD791F-0B81-28CC-6B01-355531F35A8B}"/>
              </a:ext>
            </a:extLst>
          </p:cNvPr>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3" name="Group 25">
            <a:extLst>
              <a:ext uri="{FF2B5EF4-FFF2-40B4-BE49-F238E27FC236}">
                <a16:creationId xmlns:a16="http://schemas.microsoft.com/office/drawing/2014/main" id="{D54F46EA-2DEC-64A4-CAC0-D616F0B20667}"/>
              </a:ext>
            </a:extLst>
          </p:cNvPr>
          <p:cNvGrpSpPr>
            <a:grpSpLocks/>
          </p:cNvGrpSpPr>
          <p:nvPr/>
        </p:nvGrpSpPr>
        <p:grpSpPr bwMode="auto">
          <a:xfrm>
            <a:off x="1652588" y="2070100"/>
            <a:ext cx="2538412" cy="469900"/>
            <a:chOff x="1145" y="1478"/>
            <a:chExt cx="1759" cy="336"/>
          </a:xfrm>
        </p:grpSpPr>
        <p:sp>
          <p:nvSpPr>
            <p:cNvPr id="90170" name="Rectangle 26">
              <a:extLst>
                <a:ext uri="{FF2B5EF4-FFF2-40B4-BE49-F238E27FC236}">
                  <a16:creationId xmlns:a16="http://schemas.microsoft.com/office/drawing/2014/main" id="{C39BC02A-E0C6-B248-160B-48A7137449EF}"/>
                </a:ext>
              </a:extLst>
            </p:cNvPr>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AS:</a:t>
              </a:r>
            </a:p>
          </p:txBody>
        </p:sp>
        <p:sp>
          <p:nvSpPr>
            <p:cNvPr id="90171" name="Rectangle 27">
              <a:extLst>
                <a:ext uri="{FF2B5EF4-FFF2-40B4-BE49-F238E27FC236}">
                  <a16:creationId xmlns:a16="http://schemas.microsoft.com/office/drawing/2014/main" id="{AA244015-BDDD-F077-EEDF-4A75F1DAB01B}"/>
                </a:ext>
              </a:extLst>
            </p:cNvPr>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KING</a:t>
              </a:r>
            </a:p>
          </p:txBody>
        </p:sp>
      </p:grpSp>
      <p:grpSp>
        <p:nvGrpSpPr>
          <p:cNvPr id="4" name="Group 28">
            <a:extLst>
              <a:ext uri="{FF2B5EF4-FFF2-40B4-BE49-F238E27FC236}">
                <a16:creationId xmlns:a16="http://schemas.microsoft.com/office/drawing/2014/main" id="{50770A54-DA05-CA88-064D-56A0402DE81A}"/>
              </a:ext>
            </a:extLst>
          </p:cNvPr>
          <p:cNvGrpSpPr>
            <a:grpSpLocks/>
          </p:cNvGrpSpPr>
          <p:nvPr/>
        </p:nvGrpSpPr>
        <p:grpSpPr bwMode="auto">
          <a:xfrm>
            <a:off x="5070475" y="2065338"/>
            <a:ext cx="2578100" cy="469900"/>
            <a:chOff x="3513" y="1474"/>
            <a:chExt cx="1787" cy="336"/>
          </a:xfrm>
        </p:grpSpPr>
        <p:sp>
          <p:nvSpPr>
            <p:cNvPr id="90168" name="Rectangle 29">
              <a:extLst>
                <a:ext uri="{FF2B5EF4-FFF2-40B4-BE49-F238E27FC236}">
                  <a16:creationId xmlns:a16="http://schemas.microsoft.com/office/drawing/2014/main" id="{003A5F59-ACF0-C044-05EB-B1A2DCCCEB3A}"/>
                </a:ext>
              </a:extLst>
            </p:cNvPr>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AS:</a:t>
              </a:r>
            </a:p>
          </p:txBody>
        </p:sp>
        <p:sp>
          <p:nvSpPr>
            <p:cNvPr id="90169" name="Rectangle 30">
              <a:extLst>
                <a:ext uri="{FF2B5EF4-FFF2-40B4-BE49-F238E27FC236}">
                  <a16:creationId xmlns:a16="http://schemas.microsoft.com/office/drawing/2014/main" id="{61EFE094-6F69-D3FB-827A-9CF246DDD2F7}"/>
                </a:ext>
              </a:extLst>
            </p:cNvPr>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SERVANT</a:t>
              </a:r>
            </a:p>
          </p:txBody>
        </p:sp>
      </p:grpSp>
      <p:sp>
        <p:nvSpPr>
          <p:cNvPr id="90135" name="Rectangle 31">
            <a:extLst>
              <a:ext uri="{FF2B5EF4-FFF2-40B4-BE49-F238E27FC236}">
                <a16:creationId xmlns:a16="http://schemas.microsoft.com/office/drawing/2014/main" id="{09CCCB5F-189C-6FF7-7F47-853C3289AEB2}"/>
              </a:ext>
            </a:extLst>
          </p:cNvPr>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0136" name="Rectangle 32">
            <a:extLst>
              <a:ext uri="{FF2B5EF4-FFF2-40B4-BE49-F238E27FC236}">
                <a16:creationId xmlns:a16="http://schemas.microsoft.com/office/drawing/2014/main" id="{8B4C6D3B-2DDE-891E-047F-FA454381CCA5}"/>
              </a:ext>
            </a:extLst>
          </p:cNvPr>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5" name="Group 33">
            <a:extLst>
              <a:ext uri="{FF2B5EF4-FFF2-40B4-BE49-F238E27FC236}">
                <a16:creationId xmlns:a16="http://schemas.microsoft.com/office/drawing/2014/main" id="{460234C3-119C-388F-1CE2-E263F8F3D2AB}"/>
              </a:ext>
            </a:extLst>
          </p:cNvPr>
          <p:cNvGrpSpPr>
            <a:grpSpLocks/>
          </p:cNvGrpSpPr>
          <p:nvPr/>
        </p:nvGrpSpPr>
        <p:grpSpPr bwMode="auto">
          <a:xfrm>
            <a:off x="1674813" y="4735513"/>
            <a:ext cx="2532062" cy="469900"/>
            <a:chOff x="1161" y="3381"/>
            <a:chExt cx="1754" cy="336"/>
          </a:xfrm>
        </p:grpSpPr>
        <p:sp>
          <p:nvSpPr>
            <p:cNvPr id="90166" name="Rectangle 34">
              <a:extLst>
                <a:ext uri="{FF2B5EF4-FFF2-40B4-BE49-F238E27FC236}">
                  <a16:creationId xmlns:a16="http://schemas.microsoft.com/office/drawing/2014/main" id="{E964C9CA-9AB2-728E-8E63-CB913D5E655A}"/>
                </a:ext>
              </a:extLst>
            </p:cNvPr>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AS:</a:t>
              </a:r>
            </a:p>
          </p:txBody>
        </p:sp>
        <p:sp>
          <p:nvSpPr>
            <p:cNvPr id="90167" name="Rectangle 35">
              <a:extLst>
                <a:ext uri="{FF2B5EF4-FFF2-40B4-BE49-F238E27FC236}">
                  <a16:creationId xmlns:a16="http://schemas.microsoft.com/office/drawing/2014/main" id="{68504B59-A3C8-C02F-12F1-CD30F2532196}"/>
                </a:ext>
              </a:extLst>
            </p:cNvPr>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GOD/MAN</a:t>
              </a:r>
            </a:p>
          </p:txBody>
        </p:sp>
      </p:grpSp>
      <p:sp>
        <p:nvSpPr>
          <p:cNvPr id="90138" name="Rectangle 36">
            <a:extLst>
              <a:ext uri="{FF2B5EF4-FFF2-40B4-BE49-F238E27FC236}">
                <a16:creationId xmlns:a16="http://schemas.microsoft.com/office/drawing/2014/main" id="{8DEA28DC-3F0F-E6D9-9CFB-CB86B01BBF4A}"/>
              </a:ext>
            </a:extLst>
          </p:cNvPr>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0139" name="Rectangle 37">
            <a:extLst>
              <a:ext uri="{FF2B5EF4-FFF2-40B4-BE49-F238E27FC236}">
                <a16:creationId xmlns:a16="http://schemas.microsoft.com/office/drawing/2014/main" id="{B406CE87-1173-235F-2554-AA809DF4A1E4}"/>
              </a:ext>
            </a:extLst>
          </p:cNvPr>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90140" name="Group 38">
            <a:extLst>
              <a:ext uri="{FF2B5EF4-FFF2-40B4-BE49-F238E27FC236}">
                <a16:creationId xmlns:a16="http://schemas.microsoft.com/office/drawing/2014/main" id="{30CC53DC-4981-CD1E-EBA0-90471A32815E}"/>
              </a:ext>
            </a:extLst>
          </p:cNvPr>
          <p:cNvGrpSpPr>
            <a:grpSpLocks/>
          </p:cNvGrpSpPr>
          <p:nvPr/>
        </p:nvGrpSpPr>
        <p:grpSpPr bwMode="auto">
          <a:xfrm>
            <a:off x="5011738" y="4325938"/>
            <a:ext cx="890587" cy="1093787"/>
            <a:chOff x="3473" y="3088"/>
            <a:chExt cx="617" cy="781"/>
          </a:xfrm>
        </p:grpSpPr>
        <p:sp>
          <p:nvSpPr>
            <p:cNvPr id="90163" name="Rectangle 39">
              <a:extLst>
                <a:ext uri="{FF2B5EF4-FFF2-40B4-BE49-F238E27FC236}">
                  <a16:creationId xmlns:a16="http://schemas.microsoft.com/office/drawing/2014/main" id="{C1182993-CDA5-165A-868D-4A413F6C7A7A}"/>
                </a:ext>
              </a:extLst>
            </p:cNvPr>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0164" name="Rectangle 40">
              <a:extLst>
                <a:ext uri="{FF2B5EF4-FFF2-40B4-BE49-F238E27FC236}">
                  <a16:creationId xmlns:a16="http://schemas.microsoft.com/office/drawing/2014/main" id="{4F59E466-68D3-DAB4-D522-D6BEF0DE2687}"/>
                </a:ext>
              </a:extLst>
            </p:cNvPr>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0165" name="Rectangle 41">
              <a:extLst>
                <a:ext uri="{FF2B5EF4-FFF2-40B4-BE49-F238E27FC236}">
                  <a16:creationId xmlns:a16="http://schemas.microsoft.com/office/drawing/2014/main" id="{5287D678-C605-B32F-B373-28ECCCF80EDA}"/>
                </a:ext>
              </a:extLst>
            </p:cNvPr>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sp>
        <p:nvSpPr>
          <p:cNvPr id="20522" name="AutoShape 42">
            <a:extLst>
              <a:ext uri="{FF2B5EF4-FFF2-40B4-BE49-F238E27FC236}">
                <a16:creationId xmlns:a16="http://schemas.microsoft.com/office/drawing/2014/main" id="{FBAC2680-0D20-8CC2-B0CE-7F172932E3A3}"/>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90142" name="Group 43">
            <a:extLst>
              <a:ext uri="{FF2B5EF4-FFF2-40B4-BE49-F238E27FC236}">
                <a16:creationId xmlns:a16="http://schemas.microsoft.com/office/drawing/2014/main" id="{018F82CC-40E9-2609-E594-17EA30765BA6}"/>
              </a:ext>
            </a:extLst>
          </p:cNvPr>
          <p:cNvGrpSpPr>
            <a:grpSpLocks/>
          </p:cNvGrpSpPr>
          <p:nvPr/>
        </p:nvGrpSpPr>
        <p:grpSpPr bwMode="auto">
          <a:xfrm>
            <a:off x="1412875" y="946150"/>
            <a:ext cx="3860800" cy="3332163"/>
            <a:chOff x="979" y="675"/>
            <a:chExt cx="2675" cy="2379"/>
          </a:xfrm>
        </p:grpSpPr>
        <p:sp>
          <p:nvSpPr>
            <p:cNvPr id="90159" name="Rectangle 44">
              <a:extLst>
                <a:ext uri="{FF2B5EF4-FFF2-40B4-BE49-F238E27FC236}">
                  <a16:creationId xmlns:a16="http://schemas.microsoft.com/office/drawing/2014/main" id="{9998A76A-BFF7-FD45-76B4-4D263208ECC8}"/>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90160" name="Rectangle 45">
              <a:extLst>
                <a:ext uri="{FF2B5EF4-FFF2-40B4-BE49-F238E27FC236}">
                  <a16:creationId xmlns:a16="http://schemas.microsoft.com/office/drawing/2014/main" id="{C50185A1-0E8F-AB4F-21C5-A1441A3BB137}"/>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90161" name="Rectangle 46">
              <a:extLst>
                <a:ext uri="{FF2B5EF4-FFF2-40B4-BE49-F238E27FC236}">
                  <a16:creationId xmlns:a16="http://schemas.microsoft.com/office/drawing/2014/main" id="{C8819F1F-9190-D73F-08B9-0DDE928BB9D8}"/>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90162" name="Rectangle 47">
              <a:extLst>
                <a:ext uri="{FF2B5EF4-FFF2-40B4-BE49-F238E27FC236}">
                  <a16:creationId xmlns:a16="http://schemas.microsoft.com/office/drawing/2014/main" id="{7D1A96A6-9A48-F94A-FB00-5A5B3EAC9DD8}"/>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sp>
        <p:nvSpPr>
          <p:cNvPr id="90143" name="Rectangle 48">
            <a:extLst>
              <a:ext uri="{FF2B5EF4-FFF2-40B4-BE49-F238E27FC236}">
                <a16:creationId xmlns:a16="http://schemas.microsoft.com/office/drawing/2014/main" id="{20B176BB-4F57-F7AF-5F1B-4F9A04926233}"/>
              </a:ext>
            </a:extLst>
          </p:cNvPr>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JOHN</a:t>
            </a:r>
          </a:p>
        </p:txBody>
      </p:sp>
      <p:grpSp>
        <p:nvGrpSpPr>
          <p:cNvPr id="90144" name="Group 65">
            <a:extLst>
              <a:ext uri="{FF2B5EF4-FFF2-40B4-BE49-F238E27FC236}">
                <a16:creationId xmlns:a16="http://schemas.microsoft.com/office/drawing/2014/main" id="{F3A42D71-E034-B1D8-778B-E093703EDB77}"/>
              </a:ext>
            </a:extLst>
          </p:cNvPr>
          <p:cNvGrpSpPr>
            <a:grpSpLocks/>
          </p:cNvGrpSpPr>
          <p:nvPr/>
        </p:nvGrpSpPr>
        <p:grpSpPr bwMode="auto">
          <a:xfrm>
            <a:off x="5008563" y="4241800"/>
            <a:ext cx="3403600" cy="1177925"/>
            <a:chOff x="3471" y="3028"/>
            <a:chExt cx="2358" cy="841"/>
          </a:xfrm>
        </p:grpSpPr>
        <p:grpSp>
          <p:nvGrpSpPr>
            <p:cNvPr id="90154" name="Group 50">
              <a:extLst>
                <a:ext uri="{FF2B5EF4-FFF2-40B4-BE49-F238E27FC236}">
                  <a16:creationId xmlns:a16="http://schemas.microsoft.com/office/drawing/2014/main" id="{C8142352-E02E-5C64-B2CF-8082DAA6B358}"/>
                </a:ext>
              </a:extLst>
            </p:cNvPr>
            <p:cNvGrpSpPr>
              <a:grpSpLocks/>
            </p:cNvGrpSpPr>
            <p:nvPr/>
          </p:nvGrpSpPr>
          <p:grpSpPr bwMode="auto">
            <a:xfrm>
              <a:off x="3471" y="3088"/>
              <a:ext cx="881" cy="781"/>
              <a:chOff x="3473" y="3088"/>
              <a:chExt cx="617" cy="781"/>
            </a:xfrm>
          </p:grpSpPr>
          <p:sp>
            <p:nvSpPr>
              <p:cNvPr id="90156" name="Rectangle 51">
                <a:extLst>
                  <a:ext uri="{FF2B5EF4-FFF2-40B4-BE49-F238E27FC236}">
                    <a16:creationId xmlns:a16="http://schemas.microsoft.com/office/drawing/2014/main" id="{30740460-936D-ACA1-747D-EA94455D826C}"/>
                  </a:ext>
                </a:extLst>
              </p:cNvPr>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CECECE"/>
                  </a:buClr>
                </a:pPr>
                <a:r>
                  <a:rPr lang="en-GB" altLang="en-US" sz="1800" b="1">
                    <a:solidFill>
                      <a:srgbClr val="CECECE"/>
                    </a:solidFill>
                    <a:latin typeface="Helvetica" pitchFamily="2" charset="0"/>
                  </a:rPr>
                  <a:t>TO:</a:t>
                </a:r>
              </a:p>
            </p:txBody>
          </p:sp>
          <p:sp>
            <p:nvSpPr>
              <p:cNvPr id="90157" name="Rectangle 52">
                <a:extLst>
                  <a:ext uri="{FF2B5EF4-FFF2-40B4-BE49-F238E27FC236}">
                    <a16:creationId xmlns:a16="http://schemas.microsoft.com/office/drawing/2014/main" id="{64CBF854-488F-0A69-FA04-0CABFB8CDF65}"/>
                  </a:ext>
                </a:extLst>
              </p:cNvPr>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0158" name="Rectangle 53">
                <a:extLst>
                  <a:ext uri="{FF2B5EF4-FFF2-40B4-BE49-F238E27FC236}">
                    <a16:creationId xmlns:a16="http://schemas.microsoft.com/office/drawing/2014/main" id="{5E25C2F3-09C9-F78F-87D7-B1F66BFDB9B7}"/>
                  </a:ext>
                </a:extLst>
              </p:cNvPr>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sp>
          <p:nvSpPr>
            <p:cNvPr id="90155" name="Rectangle 54">
              <a:extLst>
                <a:ext uri="{FF2B5EF4-FFF2-40B4-BE49-F238E27FC236}">
                  <a16:creationId xmlns:a16="http://schemas.microsoft.com/office/drawing/2014/main" id="{B08562E4-55B3-074A-DA4C-ED0F07A850EB}"/>
                </a:ext>
              </a:extLst>
            </p:cNvPr>
            <p:cNvSpPr>
              <a:spLocks noChangeArrowheads="1"/>
            </p:cNvSpPr>
            <p:nvPr/>
          </p:nvSpPr>
          <p:spPr bwMode="auto">
            <a:xfrm>
              <a:off x="4080" y="3028"/>
              <a:ext cx="1749"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CHURCH</a:t>
              </a:r>
            </a:p>
          </p:txBody>
        </p:sp>
      </p:grpSp>
      <p:grpSp>
        <p:nvGrpSpPr>
          <p:cNvPr id="10" name="Group 55">
            <a:extLst>
              <a:ext uri="{FF2B5EF4-FFF2-40B4-BE49-F238E27FC236}">
                <a16:creationId xmlns:a16="http://schemas.microsoft.com/office/drawing/2014/main" id="{6B0AF65D-B3C2-7224-F949-CE9C4FEBB284}"/>
              </a:ext>
            </a:extLst>
          </p:cNvPr>
          <p:cNvGrpSpPr>
            <a:grpSpLocks/>
          </p:cNvGrpSpPr>
          <p:nvPr/>
        </p:nvGrpSpPr>
        <p:grpSpPr bwMode="auto">
          <a:xfrm>
            <a:off x="5011738" y="4729163"/>
            <a:ext cx="1965325" cy="469900"/>
            <a:chOff x="3473" y="3376"/>
            <a:chExt cx="1362" cy="336"/>
          </a:xfrm>
        </p:grpSpPr>
        <p:sp>
          <p:nvSpPr>
            <p:cNvPr id="90152" name="Rectangle 56">
              <a:extLst>
                <a:ext uri="{FF2B5EF4-FFF2-40B4-BE49-F238E27FC236}">
                  <a16:creationId xmlns:a16="http://schemas.microsoft.com/office/drawing/2014/main" id="{2DD767E8-7362-8A2F-58BA-7200901ABB8C}"/>
                </a:ext>
              </a:extLst>
            </p:cNvPr>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FEA18"/>
                </a:buClr>
              </a:pPr>
              <a:r>
                <a:rPr lang="en-GB" altLang="en-US" sz="1800" b="1">
                  <a:solidFill>
                    <a:srgbClr val="FFEA18"/>
                  </a:solidFill>
                  <a:latin typeface="Helvetica" pitchFamily="2" charset="0"/>
                </a:rPr>
                <a:t>AS:</a:t>
              </a:r>
            </a:p>
          </p:txBody>
        </p:sp>
        <p:sp>
          <p:nvSpPr>
            <p:cNvPr id="90153" name="Rectangle 57">
              <a:extLst>
                <a:ext uri="{FF2B5EF4-FFF2-40B4-BE49-F238E27FC236}">
                  <a16:creationId xmlns:a16="http://schemas.microsoft.com/office/drawing/2014/main" id="{261A4007-B992-1AD3-468F-35F380476AB4}"/>
                </a:ext>
              </a:extLst>
            </p:cNvPr>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GOD</a:t>
              </a:r>
            </a:p>
          </p:txBody>
        </p:sp>
      </p:grpSp>
      <p:sp>
        <p:nvSpPr>
          <p:cNvPr id="90146" name="Text Box 58">
            <a:extLst>
              <a:ext uri="{FF2B5EF4-FFF2-40B4-BE49-F238E27FC236}">
                <a16:creationId xmlns:a16="http://schemas.microsoft.com/office/drawing/2014/main" id="{17583660-5E00-7868-9D83-E828F1DB59BD}"/>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90147" name="Text Box 59">
            <a:extLst>
              <a:ext uri="{FF2B5EF4-FFF2-40B4-BE49-F238E27FC236}">
                <a16:creationId xmlns:a16="http://schemas.microsoft.com/office/drawing/2014/main" id="{7E32BDD1-4418-E748-3978-84D8D033EA7B}"/>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0148" name="Text Box 60">
            <a:extLst>
              <a:ext uri="{FF2B5EF4-FFF2-40B4-BE49-F238E27FC236}">
                <a16:creationId xmlns:a16="http://schemas.microsoft.com/office/drawing/2014/main" id="{4CCF0253-A74C-6E0C-48EA-104635BCF136}"/>
              </a:ext>
            </a:extLst>
          </p:cNvPr>
          <p:cNvSpPr txBox="1">
            <a:spLocks noChangeArrowheads="1"/>
          </p:cNvSpPr>
          <p:nvPr/>
        </p:nvSpPr>
        <p:spPr bwMode="auto">
          <a:xfrm>
            <a:off x="8789988" y="6129338"/>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0149" name="Text Box 61">
            <a:extLst>
              <a:ext uri="{FF2B5EF4-FFF2-40B4-BE49-F238E27FC236}">
                <a16:creationId xmlns:a16="http://schemas.microsoft.com/office/drawing/2014/main" id="{0E856E27-F6B0-8900-9CD3-A268F5CCD8EB}"/>
              </a:ext>
            </a:extLst>
          </p:cNvPr>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18</a:t>
            </a:r>
          </a:p>
        </p:txBody>
      </p:sp>
      <p:sp>
        <p:nvSpPr>
          <p:cNvPr id="90150" name="Text Box 62">
            <a:extLst>
              <a:ext uri="{FF2B5EF4-FFF2-40B4-BE49-F238E27FC236}">
                <a16:creationId xmlns:a16="http://schemas.microsoft.com/office/drawing/2014/main" id="{C5392701-4D49-1EC6-A26C-3EB9A4F7FB3B}"/>
              </a:ext>
            </a:extLst>
          </p:cNvPr>
          <p:cNvSpPr txBox="1">
            <a:spLocks noChangeArrowheads="1"/>
          </p:cNvSpPr>
          <p:nvPr/>
        </p:nvSpPr>
        <p:spPr bwMode="auto">
          <a:xfrm>
            <a:off x="8691563"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4</a:t>
            </a:r>
          </a:p>
        </p:txBody>
      </p:sp>
      <p:sp>
        <p:nvSpPr>
          <p:cNvPr id="90151" name="Title 64">
            <a:extLst>
              <a:ext uri="{FF2B5EF4-FFF2-40B4-BE49-F238E27FC236}">
                <a16:creationId xmlns:a16="http://schemas.microsoft.com/office/drawing/2014/main" id="{4B463C66-0B19-5BE3-1303-66F9DF8012AE}"/>
              </a:ext>
            </a:extLst>
          </p:cNvPr>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900" b="1">
                <a:solidFill>
                  <a:srgbClr val="FFEA18"/>
                </a:solidFill>
                <a:latin typeface="Comic Sans MS" panose="030F0902030302020204" pitchFamily="66" charset="0"/>
                <a:ea typeface="ＭＳ Ｐゴシック" panose="020B0600070205080204" pitchFamily="34" charset="-128"/>
              </a:rPr>
              <a:t>…PORTRAYING JESUS AS…</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a:extLst>
              <a:ext uri="{FF2B5EF4-FFF2-40B4-BE49-F238E27FC236}">
                <a16:creationId xmlns:a16="http://schemas.microsoft.com/office/drawing/2014/main" id="{3DB51035-56C2-3AD0-4DB6-7D5D54150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92162" name="Rectangle 2">
            <a:extLst>
              <a:ext uri="{FF2B5EF4-FFF2-40B4-BE49-F238E27FC236}">
                <a16:creationId xmlns:a16="http://schemas.microsoft.com/office/drawing/2014/main" id="{8314C40B-E8ED-250D-C7BA-A96F0E953083}"/>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2163" name="Rectangle 3">
            <a:extLst>
              <a:ext uri="{FF2B5EF4-FFF2-40B4-BE49-F238E27FC236}">
                <a16:creationId xmlns:a16="http://schemas.microsoft.com/office/drawing/2014/main" id="{07661905-E6AA-A6EC-2B77-01254FF11075}"/>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1508" name="AutoShape 4">
            <a:extLst>
              <a:ext uri="{FF2B5EF4-FFF2-40B4-BE49-F238E27FC236}">
                <a16:creationId xmlns:a16="http://schemas.microsoft.com/office/drawing/2014/main" id="{2DA601EC-6BBC-09B3-4BFE-2D4255D37E21}"/>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1509" name="AutoShape 5">
            <a:extLst>
              <a:ext uri="{FF2B5EF4-FFF2-40B4-BE49-F238E27FC236}">
                <a16:creationId xmlns:a16="http://schemas.microsoft.com/office/drawing/2014/main" id="{21BF9F1D-3E04-F7BB-8C18-49E8E78789C9}"/>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1510" name="AutoShape 6">
            <a:extLst>
              <a:ext uri="{FF2B5EF4-FFF2-40B4-BE49-F238E27FC236}">
                <a16:creationId xmlns:a16="http://schemas.microsoft.com/office/drawing/2014/main" id="{23E3A001-CBBF-9ECD-4D62-579280B9C198}"/>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2167" name="Rectangle 7">
            <a:extLst>
              <a:ext uri="{FF2B5EF4-FFF2-40B4-BE49-F238E27FC236}">
                <a16:creationId xmlns:a16="http://schemas.microsoft.com/office/drawing/2014/main" id="{B70EBB01-1CEA-9099-F238-7DECC94B99C4}"/>
              </a:ext>
            </a:extLst>
          </p:cNvPr>
          <p:cNvSpPr>
            <a:spLocks noChangeArrowheads="1"/>
          </p:cNvSpPr>
          <p:nvPr/>
        </p:nvSpPr>
        <p:spPr bwMode="auto">
          <a:xfrm>
            <a:off x="2287588" y="3692525"/>
            <a:ext cx="20367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LUKE</a:t>
            </a:r>
          </a:p>
        </p:txBody>
      </p:sp>
      <p:sp>
        <p:nvSpPr>
          <p:cNvPr id="92168" name="Rectangle 8">
            <a:extLst>
              <a:ext uri="{FF2B5EF4-FFF2-40B4-BE49-F238E27FC236}">
                <a16:creationId xmlns:a16="http://schemas.microsoft.com/office/drawing/2014/main" id="{8231C6BD-873F-16D8-1A20-4A218C3A16D9}"/>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MATTHEW</a:t>
            </a:r>
          </a:p>
        </p:txBody>
      </p:sp>
      <p:sp>
        <p:nvSpPr>
          <p:cNvPr id="92169" name="Rectangle 9">
            <a:extLst>
              <a:ext uri="{FF2B5EF4-FFF2-40B4-BE49-F238E27FC236}">
                <a16:creationId xmlns:a16="http://schemas.microsoft.com/office/drawing/2014/main" id="{2AD60DAA-7D68-5879-03C4-44945461C1AF}"/>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MARK</a:t>
            </a:r>
          </a:p>
        </p:txBody>
      </p:sp>
      <p:sp>
        <p:nvSpPr>
          <p:cNvPr id="92170" name="Rectangle 10">
            <a:extLst>
              <a:ext uri="{FF2B5EF4-FFF2-40B4-BE49-F238E27FC236}">
                <a16:creationId xmlns:a16="http://schemas.microsoft.com/office/drawing/2014/main" id="{44AFA1FD-1183-B8E1-B321-9AB119506A95}"/>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   JEWS</a:t>
            </a:r>
          </a:p>
        </p:txBody>
      </p:sp>
      <p:sp>
        <p:nvSpPr>
          <p:cNvPr id="92171" name="Rectangle 11">
            <a:extLst>
              <a:ext uri="{FF2B5EF4-FFF2-40B4-BE49-F238E27FC236}">
                <a16:creationId xmlns:a16="http://schemas.microsoft.com/office/drawing/2014/main" id="{28DFD081-12E7-960E-7E45-1A359A70764B}"/>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ROMANS</a:t>
            </a:r>
          </a:p>
        </p:txBody>
      </p:sp>
      <p:sp>
        <p:nvSpPr>
          <p:cNvPr id="92172" name="Rectangle 12">
            <a:extLst>
              <a:ext uri="{FF2B5EF4-FFF2-40B4-BE49-F238E27FC236}">
                <a16:creationId xmlns:a16="http://schemas.microsoft.com/office/drawing/2014/main" id="{48B83F7F-212B-01B5-35DD-5B20203D35B2}"/>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GREEKS</a:t>
            </a:r>
          </a:p>
        </p:txBody>
      </p:sp>
      <p:sp>
        <p:nvSpPr>
          <p:cNvPr id="92173" name="Rectangle 13">
            <a:extLst>
              <a:ext uri="{FF2B5EF4-FFF2-40B4-BE49-F238E27FC236}">
                <a16:creationId xmlns:a16="http://schemas.microsoft.com/office/drawing/2014/main" id="{A9602D1B-D6DE-31A9-EAFB-7C81C46B17C9}"/>
              </a:ext>
            </a:extLst>
          </p:cNvPr>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2174" name="Rectangle 14">
            <a:extLst>
              <a:ext uri="{FF2B5EF4-FFF2-40B4-BE49-F238E27FC236}">
                <a16:creationId xmlns:a16="http://schemas.microsoft.com/office/drawing/2014/main" id="{E625DBE2-0059-ECBB-F051-F4DD5B86E106}"/>
              </a:ext>
            </a:extLst>
          </p:cNvPr>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2175" name="Rectangle 15">
            <a:extLst>
              <a:ext uri="{FF2B5EF4-FFF2-40B4-BE49-F238E27FC236}">
                <a16:creationId xmlns:a16="http://schemas.microsoft.com/office/drawing/2014/main" id="{DBA89EB3-C2EF-B1A7-C557-98EEDA1C4790}"/>
              </a:ext>
            </a:extLst>
          </p:cNvPr>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2176" name="Rectangle 16">
            <a:extLst>
              <a:ext uri="{FF2B5EF4-FFF2-40B4-BE49-F238E27FC236}">
                <a16:creationId xmlns:a16="http://schemas.microsoft.com/office/drawing/2014/main" id="{5BD1E7F7-1E37-58D8-DFA3-D33A0386DAE6}"/>
              </a:ext>
            </a:extLst>
          </p:cNvPr>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92177" name="Group 17">
            <a:extLst>
              <a:ext uri="{FF2B5EF4-FFF2-40B4-BE49-F238E27FC236}">
                <a16:creationId xmlns:a16="http://schemas.microsoft.com/office/drawing/2014/main" id="{D02010A9-31F4-D579-20FE-FADED7B33034}"/>
              </a:ext>
            </a:extLst>
          </p:cNvPr>
          <p:cNvGrpSpPr>
            <a:grpSpLocks/>
          </p:cNvGrpSpPr>
          <p:nvPr/>
        </p:nvGrpSpPr>
        <p:grpSpPr bwMode="auto">
          <a:xfrm>
            <a:off x="1652588" y="2070100"/>
            <a:ext cx="2538412" cy="469900"/>
            <a:chOff x="1145" y="1478"/>
            <a:chExt cx="1759" cy="336"/>
          </a:xfrm>
        </p:grpSpPr>
        <p:sp>
          <p:nvSpPr>
            <p:cNvPr id="92216" name="Rectangle 18">
              <a:extLst>
                <a:ext uri="{FF2B5EF4-FFF2-40B4-BE49-F238E27FC236}">
                  <a16:creationId xmlns:a16="http://schemas.microsoft.com/office/drawing/2014/main" id="{83296EE6-ED6E-D1F9-FFF5-AFA6FF115797}"/>
                </a:ext>
              </a:extLst>
            </p:cNvPr>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92217" name="Rectangle 19">
              <a:extLst>
                <a:ext uri="{FF2B5EF4-FFF2-40B4-BE49-F238E27FC236}">
                  <a16:creationId xmlns:a16="http://schemas.microsoft.com/office/drawing/2014/main" id="{1B77CCB4-B9CD-3BE3-D769-064E508B1176}"/>
                </a:ext>
              </a:extLst>
            </p:cNvPr>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KING</a:t>
              </a:r>
            </a:p>
          </p:txBody>
        </p:sp>
      </p:grpSp>
      <p:grpSp>
        <p:nvGrpSpPr>
          <p:cNvPr id="92178" name="Group 20">
            <a:extLst>
              <a:ext uri="{FF2B5EF4-FFF2-40B4-BE49-F238E27FC236}">
                <a16:creationId xmlns:a16="http://schemas.microsoft.com/office/drawing/2014/main" id="{5D3163F1-61C3-1E1E-6D0D-FAB735EDA32E}"/>
              </a:ext>
            </a:extLst>
          </p:cNvPr>
          <p:cNvGrpSpPr>
            <a:grpSpLocks/>
          </p:cNvGrpSpPr>
          <p:nvPr/>
        </p:nvGrpSpPr>
        <p:grpSpPr bwMode="auto">
          <a:xfrm>
            <a:off x="5070475" y="2065338"/>
            <a:ext cx="2578100" cy="469900"/>
            <a:chOff x="3513" y="1474"/>
            <a:chExt cx="1787" cy="336"/>
          </a:xfrm>
        </p:grpSpPr>
        <p:sp>
          <p:nvSpPr>
            <p:cNvPr id="92214" name="Rectangle 21">
              <a:extLst>
                <a:ext uri="{FF2B5EF4-FFF2-40B4-BE49-F238E27FC236}">
                  <a16:creationId xmlns:a16="http://schemas.microsoft.com/office/drawing/2014/main" id="{97296412-24BD-51EC-27E4-454436A3C209}"/>
                </a:ext>
              </a:extLst>
            </p:cNvPr>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92215" name="Rectangle 22">
              <a:extLst>
                <a:ext uri="{FF2B5EF4-FFF2-40B4-BE49-F238E27FC236}">
                  <a16:creationId xmlns:a16="http://schemas.microsoft.com/office/drawing/2014/main" id="{ED6E661F-738D-735A-EC4E-514CC64A63DC}"/>
                </a:ext>
              </a:extLst>
            </p:cNvPr>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SERVANT</a:t>
              </a:r>
            </a:p>
          </p:txBody>
        </p:sp>
      </p:grpSp>
      <p:sp>
        <p:nvSpPr>
          <p:cNvPr id="92179" name="Rectangle 23">
            <a:extLst>
              <a:ext uri="{FF2B5EF4-FFF2-40B4-BE49-F238E27FC236}">
                <a16:creationId xmlns:a16="http://schemas.microsoft.com/office/drawing/2014/main" id="{3CD85C36-308E-ABC3-44A0-0E0A7331899E}"/>
              </a:ext>
            </a:extLst>
          </p:cNvPr>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2180" name="Rectangle 24">
            <a:extLst>
              <a:ext uri="{FF2B5EF4-FFF2-40B4-BE49-F238E27FC236}">
                <a16:creationId xmlns:a16="http://schemas.microsoft.com/office/drawing/2014/main" id="{4B29EDEF-E73B-4BDE-2FA2-7E34D2FE31C2}"/>
              </a:ext>
            </a:extLst>
          </p:cNvPr>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92181" name="Group 25">
            <a:extLst>
              <a:ext uri="{FF2B5EF4-FFF2-40B4-BE49-F238E27FC236}">
                <a16:creationId xmlns:a16="http://schemas.microsoft.com/office/drawing/2014/main" id="{1766F470-D44A-FD4E-01E3-70121E334FDD}"/>
              </a:ext>
            </a:extLst>
          </p:cNvPr>
          <p:cNvGrpSpPr>
            <a:grpSpLocks/>
          </p:cNvGrpSpPr>
          <p:nvPr/>
        </p:nvGrpSpPr>
        <p:grpSpPr bwMode="auto">
          <a:xfrm>
            <a:off x="1674813" y="4735513"/>
            <a:ext cx="2532062" cy="469900"/>
            <a:chOff x="1161" y="3381"/>
            <a:chExt cx="1754" cy="336"/>
          </a:xfrm>
        </p:grpSpPr>
        <p:sp>
          <p:nvSpPr>
            <p:cNvPr id="92212" name="Rectangle 26">
              <a:extLst>
                <a:ext uri="{FF2B5EF4-FFF2-40B4-BE49-F238E27FC236}">
                  <a16:creationId xmlns:a16="http://schemas.microsoft.com/office/drawing/2014/main" id="{B90C75DB-E119-26F7-AD24-37B2663E202F}"/>
                </a:ext>
              </a:extLst>
            </p:cNvPr>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92213" name="Rectangle 27">
              <a:extLst>
                <a:ext uri="{FF2B5EF4-FFF2-40B4-BE49-F238E27FC236}">
                  <a16:creationId xmlns:a16="http://schemas.microsoft.com/office/drawing/2014/main" id="{4B67CBF2-8F33-624F-0E20-FA14A288951B}"/>
                </a:ext>
              </a:extLst>
            </p:cNvPr>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GOD/MAN</a:t>
              </a:r>
            </a:p>
          </p:txBody>
        </p:sp>
      </p:grpSp>
      <p:sp>
        <p:nvSpPr>
          <p:cNvPr id="92182" name="Rectangle 28">
            <a:extLst>
              <a:ext uri="{FF2B5EF4-FFF2-40B4-BE49-F238E27FC236}">
                <a16:creationId xmlns:a16="http://schemas.microsoft.com/office/drawing/2014/main" id="{5B572E69-C2FE-2BD0-EA88-1A1BF9461C92}"/>
              </a:ext>
            </a:extLst>
          </p:cNvPr>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5" name="Group 29">
            <a:extLst>
              <a:ext uri="{FF2B5EF4-FFF2-40B4-BE49-F238E27FC236}">
                <a16:creationId xmlns:a16="http://schemas.microsoft.com/office/drawing/2014/main" id="{4539E8DE-9F19-9DE1-87C3-BEBDC81520C3}"/>
              </a:ext>
            </a:extLst>
          </p:cNvPr>
          <p:cNvGrpSpPr>
            <a:grpSpLocks/>
          </p:cNvGrpSpPr>
          <p:nvPr/>
        </p:nvGrpSpPr>
        <p:grpSpPr bwMode="auto">
          <a:xfrm>
            <a:off x="1652588" y="2557463"/>
            <a:ext cx="2541587" cy="677862"/>
            <a:chOff x="1145" y="1826"/>
            <a:chExt cx="1761" cy="484"/>
          </a:xfrm>
        </p:grpSpPr>
        <p:sp>
          <p:nvSpPr>
            <p:cNvPr id="92210" name="Rectangle 30">
              <a:extLst>
                <a:ext uri="{FF2B5EF4-FFF2-40B4-BE49-F238E27FC236}">
                  <a16:creationId xmlns:a16="http://schemas.microsoft.com/office/drawing/2014/main" id="{CDF20517-3298-2F52-2C0A-176A4DF747ED}"/>
                </a:ext>
              </a:extLst>
            </p:cNvPr>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FFEA18"/>
                </a:buClr>
              </a:pPr>
              <a:r>
                <a:rPr lang="en-GB" altLang="en-US" sz="1800" b="1">
                  <a:solidFill>
                    <a:srgbClr val="FFEA18"/>
                  </a:solidFill>
                  <a:latin typeface="Helvetica" pitchFamily="2" charset="0"/>
                </a:rPr>
                <a:t>WHAT</a:t>
              </a:r>
            </a:p>
            <a:p>
              <a:pPr eaLnBrk="1" hangingPunct="1">
                <a:lnSpc>
                  <a:spcPct val="55000"/>
                </a:lnSpc>
                <a:spcBef>
                  <a:spcPts val="1125"/>
                </a:spcBef>
                <a:buClr>
                  <a:srgbClr val="FFEA18"/>
                </a:buClr>
              </a:pPr>
              <a:r>
                <a:rPr lang="en-GB" altLang="en-US" sz="1800" b="1">
                  <a:solidFill>
                    <a:srgbClr val="FFEA18"/>
                  </a:solidFill>
                  <a:latin typeface="Helvetica" pitchFamily="2" charset="0"/>
                </a:rPr>
                <a:t>HE:</a:t>
              </a:r>
            </a:p>
          </p:txBody>
        </p:sp>
        <p:sp>
          <p:nvSpPr>
            <p:cNvPr id="92211" name="Rectangle 31">
              <a:extLst>
                <a:ext uri="{FF2B5EF4-FFF2-40B4-BE49-F238E27FC236}">
                  <a16:creationId xmlns:a16="http://schemas.microsoft.com/office/drawing/2014/main" id="{75A5007F-AE8A-5478-D561-228C1306E8B0}"/>
                </a:ext>
              </a:extLst>
            </p:cNvPr>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SAID</a:t>
              </a:r>
            </a:p>
          </p:txBody>
        </p:sp>
      </p:grpSp>
      <p:grpSp>
        <p:nvGrpSpPr>
          <p:cNvPr id="6" name="Group 32">
            <a:extLst>
              <a:ext uri="{FF2B5EF4-FFF2-40B4-BE49-F238E27FC236}">
                <a16:creationId xmlns:a16="http://schemas.microsoft.com/office/drawing/2014/main" id="{2F3A888F-5470-B720-9DD5-8B0053306874}"/>
              </a:ext>
            </a:extLst>
          </p:cNvPr>
          <p:cNvGrpSpPr>
            <a:grpSpLocks/>
          </p:cNvGrpSpPr>
          <p:nvPr/>
        </p:nvGrpSpPr>
        <p:grpSpPr bwMode="auto">
          <a:xfrm>
            <a:off x="1674813" y="5205413"/>
            <a:ext cx="2070100" cy="661987"/>
            <a:chOff x="1161" y="3716"/>
            <a:chExt cx="1434" cy="473"/>
          </a:xfrm>
        </p:grpSpPr>
        <p:sp>
          <p:nvSpPr>
            <p:cNvPr id="92208" name="Rectangle 33">
              <a:extLst>
                <a:ext uri="{FF2B5EF4-FFF2-40B4-BE49-F238E27FC236}">
                  <a16:creationId xmlns:a16="http://schemas.microsoft.com/office/drawing/2014/main" id="{93663FAA-FB97-5F29-DBCA-2A6ACC3AB7CD}"/>
                </a:ext>
              </a:extLst>
            </p:cNvPr>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FELT</a:t>
              </a:r>
            </a:p>
          </p:txBody>
        </p:sp>
        <p:sp>
          <p:nvSpPr>
            <p:cNvPr id="92209" name="Rectangle 34">
              <a:extLst>
                <a:ext uri="{FF2B5EF4-FFF2-40B4-BE49-F238E27FC236}">
                  <a16:creationId xmlns:a16="http://schemas.microsoft.com/office/drawing/2014/main" id="{A4DFD97C-C135-678B-CA98-12F4B916FDDD}"/>
                </a:ext>
              </a:extLst>
            </p:cNvPr>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FFEA18"/>
                </a:buClr>
              </a:pPr>
              <a:r>
                <a:rPr lang="en-GB" altLang="en-US" sz="1800" b="1">
                  <a:solidFill>
                    <a:srgbClr val="FFEA18"/>
                  </a:solidFill>
                  <a:latin typeface="Helvetica" pitchFamily="2" charset="0"/>
                </a:rPr>
                <a:t>WHAT</a:t>
              </a:r>
            </a:p>
            <a:p>
              <a:pPr eaLnBrk="1" hangingPunct="1">
                <a:lnSpc>
                  <a:spcPct val="55000"/>
                </a:lnSpc>
                <a:spcBef>
                  <a:spcPts val="1125"/>
                </a:spcBef>
                <a:buClr>
                  <a:srgbClr val="FFEA18"/>
                </a:buClr>
              </a:pPr>
              <a:r>
                <a:rPr lang="en-GB" altLang="en-US" sz="1800" b="1">
                  <a:solidFill>
                    <a:srgbClr val="FFEA18"/>
                  </a:solidFill>
                  <a:latin typeface="Helvetica" pitchFamily="2" charset="0"/>
                </a:rPr>
                <a:t>HE:</a:t>
              </a:r>
            </a:p>
          </p:txBody>
        </p:sp>
      </p:grpSp>
      <p:grpSp>
        <p:nvGrpSpPr>
          <p:cNvPr id="7" name="Group 35">
            <a:extLst>
              <a:ext uri="{FF2B5EF4-FFF2-40B4-BE49-F238E27FC236}">
                <a16:creationId xmlns:a16="http://schemas.microsoft.com/office/drawing/2014/main" id="{7CCD5C64-177A-4D0D-232C-C76AA1EFEA88}"/>
              </a:ext>
            </a:extLst>
          </p:cNvPr>
          <p:cNvGrpSpPr>
            <a:grpSpLocks/>
          </p:cNvGrpSpPr>
          <p:nvPr/>
        </p:nvGrpSpPr>
        <p:grpSpPr bwMode="auto">
          <a:xfrm>
            <a:off x="5070475" y="2557463"/>
            <a:ext cx="1998663" cy="655637"/>
            <a:chOff x="3513" y="1826"/>
            <a:chExt cx="1385" cy="468"/>
          </a:xfrm>
        </p:grpSpPr>
        <p:sp>
          <p:nvSpPr>
            <p:cNvPr id="92206" name="Rectangle 36">
              <a:extLst>
                <a:ext uri="{FF2B5EF4-FFF2-40B4-BE49-F238E27FC236}">
                  <a16:creationId xmlns:a16="http://schemas.microsoft.com/office/drawing/2014/main" id="{8700BEA8-E271-C08E-AF00-463D7DE50C3A}"/>
                </a:ext>
              </a:extLst>
            </p:cNvPr>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FFEA18"/>
                </a:buClr>
              </a:pPr>
              <a:r>
                <a:rPr lang="en-GB" altLang="en-US" sz="1800" b="1">
                  <a:solidFill>
                    <a:srgbClr val="FFEA18"/>
                  </a:solidFill>
                  <a:latin typeface="Helvetica" pitchFamily="2" charset="0"/>
                </a:rPr>
                <a:t>WHAT</a:t>
              </a:r>
            </a:p>
            <a:p>
              <a:pPr eaLnBrk="1" hangingPunct="1">
                <a:lnSpc>
                  <a:spcPct val="55000"/>
                </a:lnSpc>
                <a:spcBef>
                  <a:spcPts val="1125"/>
                </a:spcBef>
                <a:buClr>
                  <a:srgbClr val="FFEA18"/>
                </a:buClr>
              </a:pPr>
              <a:r>
                <a:rPr lang="en-GB" altLang="en-US" sz="1800" b="1">
                  <a:solidFill>
                    <a:srgbClr val="FFEA18"/>
                  </a:solidFill>
                  <a:latin typeface="Helvetica" pitchFamily="2" charset="0"/>
                </a:rPr>
                <a:t>HE:</a:t>
              </a:r>
            </a:p>
          </p:txBody>
        </p:sp>
        <p:sp>
          <p:nvSpPr>
            <p:cNvPr id="92207" name="Rectangle 37">
              <a:extLst>
                <a:ext uri="{FF2B5EF4-FFF2-40B4-BE49-F238E27FC236}">
                  <a16:creationId xmlns:a16="http://schemas.microsoft.com/office/drawing/2014/main" id="{5D610E2A-838B-05AF-25C5-333510E1FF6B}"/>
                </a:ext>
              </a:extLst>
            </p:cNvPr>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DID</a:t>
              </a:r>
            </a:p>
          </p:txBody>
        </p:sp>
      </p:grpSp>
      <p:sp>
        <p:nvSpPr>
          <p:cNvPr id="21542" name="AutoShape 38">
            <a:extLst>
              <a:ext uri="{FF2B5EF4-FFF2-40B4-BE49-F238E27FC236}">
                <a16:creationId xmlns:a16="http://schemas.microsoft.com/office/drawing/2014/main" id="{BC33B046-1ABA-B3CD-A2B3-3B813AE4AC55}"/>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92187" name="Group 39">
            <a:extLst>
              <a:ext uri="{FF2B5EF4-FFF2-40B4-BE49-F238E27FC236}">
                <a16:creationId xmlns:a16="http://schemas.microsoft.com/office/drawing/2014/main" id="{E0A55797-8223-8518-9686-C809F6E4BD22}"/>
              </a:ext>
            </a:extLst>
          </p:cNvPr>
          <p:cNvGrpSpPr>
            <a:grpSpLocks/>
          </p:cNvGrpSpPr>
          <p:nvPr/>
        </p:nvGrpSpPr>
        <p:grpSpPr bwMode="auto">
          <a:xfrm>
            <a:off x="1412875" y="946150"/>
            <a:ext cx="3860800" cy="3332163"/>
            <a:chOff x="979" y="675"/>
            <a:chExt cx="2675" cy="2379"/>
          </a:xfrm>
        </p:grpSpPr>
        <p:sp>
          <p:nvSpPr>
            <p:cNvPr id="92202" name="Rectangle 40">
              <a:extLst>
                <a:ext uri="{FF2B5EF4-FFF2-40B4-BE49-F238E27FC236}">
                  <a16:creationId xmlns:a16="http://schemas.microsoft.com/office/drawing/2014/main" id="{EF5EE664-F3A3-EA61-2484-BBD8F87E280F}"/>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92203" name="Rectangle 41">
              <a:extLst>
                <a:ext uri="{FF2B5EF4-FFF2-40B4-BE49-F238E27FC236}">
                  <a16:creationId xmlns:a16="http://schemas.microsoft.com/office/drawing/2014/main" id="{2B66B8D3-10E7-1646-02D6-B5975CDCF90A}"/>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92204" name="Rectangle 42">
              <a:extLst>
                <a:ext uri="{FF2B5EF4-FFF2-40B4-BE49-F238E27FC236}">
                  <a16:creationId xmlns:a16="http://schemas.microsoft.com/office/drawing/2014/main" id="{8CF63896-1373-B878-C48F-2BC625C63906}"/>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92205" name="Rectangle 43">
              <a:extLst>
                <a:ext uri="{FF2B5EF4-FFF2-40B4-BE49-F238E27FC236}">
                  <a16:creationId xmlns:a16="http://schemas.microsoft.com/office/drawing/2014/main" id="{4761000D-C62C-0317-CC1B-0113EC4B7323}"/>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sp>
        <p:nvSpPr>
          <p:cNvPr id="92188" name="Rectangle 44">
            <a:extLst>
              <a:ext uri="{FF2B5EF4-FFF2-40B4-BE49-F238E27FC236}">
                <a16:creationId xmlns:a16="http://schemas.microsoft.com/office/drawing/2014/main" id="{6FA4B4D9-05D1-B67F-67FF-B5F476E354D4}"/>
              </a:ext>
            </a:extLst>
          </p:cNvPr>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JOHN</a:t>
            </a:r>
          </a:p>
        </p:txBody>
      </p:sp>
      <p:sp>
        <p:nvSpPr>
          <p:cNvPr id="92189" name="Rectangle 45">
            <a:extLst>
              <a:ext uri="{FF2B5EF4-FFF2-40B4-BE49-F238E27FC236}">
                <a16:creationId xmlns:a16="http://schemas.microsoft.com/office/drawing/2014/main" id="{527E8961-7A08-3C83-7DAB-555CAD4AA187}"/>
              </a:ext>
            </a:extLst>
          </p:cNvPr>
          <p:cNvSpPr>
            <a:spLocks noChangeArrowheads="1"/>
          </p:cNvSpPr>
          <p:nvPr/>
        </p:nvSpPr>
        <p:spPr bwMode="auto">
          <a:xfrm>
            <a:off x="5895975" y="4241800"/>
            <a:ext cx="2693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CHURCH</a:t>
            </a:r>
          </a:p>
        </p:txBody>
      </p:sp>
      <p:sp>
        <p:nvSpPr>
          <p:cNvPr id="92190" name="Rectangle 46">
            <a:extLst>
              <a:ext uri="{FF2B5EF4-FFF2-40B4-BE49-F238E27FC236}">
                <a16:creationId xmlns:a16="http://schemas.microsoft.com/office/drawing/2014/main" id="{1C411F9A-B70C-F257-2E29-BEAE85880BC5}"/>
              </a:ext>
            </a:extLst>
          </p:cNvPr>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grpSp>
        <p:nvGrpSpPr>
          <p:cNvPr id="92191" name="Group 47">
            <a:extLst>
              <a:ext uri="{FF2B5EF4-FFF2-40B4-BE49-F238E27FC236}">
                <a16:creationId xmlns:a16="http://schemas.microsoft.com/office/drawing/2014/main" id="{F06ECD8E-C21A-2EFF-7A49-28BF1DFD7D45}"/>
              </a:ext>
            </a:extLst>
          </p:cNvPr>
          <p:cNvGrpSpPr>
            <a:grpSpLocks/>
          </p:cNvGrpSpPr>
          <p:nvPr/>
        </p:nvGrpSpPr>
        <p:grpSpPr bwMode="auto">
          <a:xfrm>
            <a:off x="5011738" y="4729163"/>
            <a:ext cx="1965325" cy="469900"/>
            <a:chOff x="3473" y="3376"/>
            <a:chExt cx="1362" cy="336"/>
          </a:xfrm>
        </p:grpSpPr>
        <p:sp>
          <p:nvSpPr>
            <p:cNvPr id="92200" name="Rectangle 48">
              <a:extLst>
                <a:ext uri="{FF2B5EF4-FFF2-40B4-BE49-F238E27FC236}">
                  <a16:creationId xmlns:a16="http://schemas.microsoft.com/office/drawing/2014/main" id="{91664C45-13B0-A68A-ED6F-5CE6706140F6}"/>
                </a:ext>
              </a:extLst>
            </p:cNvPr>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92201" name="Rectangle 49">
              <a:extLst>
                <a:ext uri="{FF2B5EF4-FFF2-40B4-BE49-F238E27FC236}">
                  <a16:creationId xmlns:a16="http://schemas.microsoft.com/office/drawing/2014/main" id="{93BD7C52-5E38-3A30-72C2-DB27E6992E45}"/>
                </a:ext>
              </a:extLst>
            </p:cNvPr>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GOD</a:t>
              </a:r>
            </a:p>
          </p:txBody>
        </p:sp>
      </p:grpSp>
      <p:grpSp>
        <p:nvGrpSpPr>
          <p:cNvPr id="10" name="Group 50">
            <a:extLst>
              <a:ext uri="{FF2B5EF4-FFF2-40B4-BE49-F238E27FC236}">
                <a16:creationId xmlns:a16="http://schemas.microsoft.com/office/drawing/2014/main" id="{47D072D4-59E7-3C00-8195-6F27282097FE}"/>
              </a:ext>
            </a:extLst>
          </p:cNvPr>
          <p:cNvGrpSpPr>
            <a:grpSpLocks/>
          </p:cNvGrpSpPr>
          <p:nvPr/>
        </p:nvGrpSpPr>
        <p:grpSpPr bwMode="auto">
          <a:xfrm>
            <a:off x="4992688" y="5203825"/>
            <a:ext cx="2681287" cy="679450"/>
            <a:chOff x="3460" y="3715"/>
            <a:chExt cx="1857" cy="485"/>
          </a:xfrm>
        </p:grpSpPr>
        <p:sp>
          <p:nvSpPr>
            <p:cNvPr id="92198" name="Rectangle 51">
              <a:extLst>
                <a:ext uri="{FF2B5EF4-FFF2-40B4-BE49-F238E27FC236}">
                  <a16:creationId xmlns:a16="http://schemas.microsoft.com/office/drawing/2014/main" id="{FEEE992D-9C84-264A-BF89-87B7CEB89C26}"/>
                </a:ext>
              </a:extLst>
            </p:cNvPr>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MEANT</a:t>
              </a:r>
            </a:p>
          </p:txBody>
        </p:sp>
        <p:sp>
          <p:nvSpPr>
            <p:cNvPr id="92199" name="Rectangle 52">
              <a:extLst>
                <a:ext uri="{FF2B5EF4-FFF2-40B4-BE49-F238E27FC236}">
                  <a16:creationId xmlns:a16="http://schemas.microsoft.com/office/drawing/2014/main" id="{506C5114-F3FB-9CC0-252D-D164F65601F9}"/>
                </a:ext>
              </a:extLst>
            </p:cNvPr>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FFEA18"/>
                </a:buClr>
              </a:pPr>
              <a:r>
                <a:rPr lang="en-GB" altLang="en-US" sz="1800" b="1">
                  <a:solidFill>
                    <a:srgbClr val="FFEA18"/>
                  </a:solidFill>
                  <a:latin typeface="Helvetica" pitchFamily="2" charset="0"/>
                </a:rPr>
                <a:t>WHAT</a:t>
              </a:r>
            </a:p>
            <a:p>
              <a:pPr eaLnBrk="1" hangingPunct="1">
                <a:lnSpc>
                  <a:spcPct val="55000"/>
                </a:lnSpc>
                <a:spcBef>
                  <a:spcPts val="1125"/>
                </a:spcBef>
                <a:buClr>
                  <a:srgbClr val="FFEA18"/>
                </a:buClr>
              </a:pPr>
              <a:r>
                <a:rPr lang="en-GB" altLang="en-US" sz="1800" b="1">
                  <a:solidFill>
                    <a:srgbClr val="FFEA18"/>
                  </a:solidFill>
                  <a:latin typeface="Helvetica" pitchFamily="2" charset="0"/>
                </a:rPr>
                <a:t>HE:</a:t>
              </a:r>
            </a:p>
          </p:txBody>
        </p:sp>
      </p:grpSp>
      <p:sp>
        <p:nvSpPr>
          <p:cNvPr id="92193" name="Text Box 53">
            <a:extLst>
              <a:ext uri="{FF2B5EF4-FFF2-40B4-BE49-F238E27FC236}">
                <a16:creationId xmlns:a16="http://schemas.microsoft.com/office/drawing/2014/main" id="{CADA1685-4140-2895-0394-5B985FE680E7}"/>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92194" name="Text Box 54">
            <a:extLst>
              <a:ext uri="{FF2B5EF4-FFF2-40B4-BE49-F238E27FC236}">
                <a16:creationId xmlns:a16="http://schemas.microsoft.com/office/drawing/2014/main" id="{E1AB1A9D-65D9-BE0F-136F-9A3A0A614346}"/>
              </a:ext>
            </a:extLst>
          </p:cNvPr>
          <p:cNvSpPr txBox="1">
            <a:spLocks noChangeArrowheads="1"/>
          </p:cNvSpPr>
          <p:nvPr/>
        </p:nvSpPr>
        <p:spPr bwMode="auto">
          <a:xfrm>
            <a:off x="8612188" y="6261100"/>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2195" name="Text Box 55">
            <a:extLst>
              <a:ext uri="{FF2B5EF4-FFF2-40B4-BE49-F238E27FC236}">
                <a16:creationId xmlns:a16="http://schemas.microsoft.com/office/drawing/2014/main" id="{AD8ECF03-61AB-79A0-B99E-E9AA5BAAA649}"/>
              </a:ext>
            </a:extLst>
          </p:cNvPr>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19</a:t>
            </a:r>
          </a:p>
        </p:txBody>
      </p:sp>
      <p:sp>
        <p:nvSpPr>
          <p:cNvPr id="92196" name="Text Box 56">
            <a:extLst>
              <a:ext uri="{FF2B5EF4-FFF2-40B4-BE49-F238E27FC236}">
                <a16:creationId xmlns:a16="http://schemas.microsoft.com/office/drawing/2014/main" id="{324A3BA8-7B58-AFEC-CDAE-54FABF315EBF}"/>
              </a:ext>
            </a:extLst>
          </p:cNvPr>
          <p:cNvSpPr txBox="1">
            <a:spLocks noChangeArrowheads="1"/>
          </p:cNvSpPr>
          <p:nvPr/>
        </p:nvSpPr>
        <p:spPr bwMode="auto">
          <a:xfrm>
            <a:off x="8704263" y="6500813"/>
            <a:ext cx="26193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788"/>
              </a:spcBef>
              <a:buClr>
                <a:srgbClr val="FFFFFF"/>
              </a:buClr>
            </a:pPr>
            <a:r>
              <a:rPr lang="en-GB" altLang="en-US" sz="1300" b="1">
                <a:solidFill>
                  <a:srgbClr val="FFFFFF"/>
                </a:solidFill>
                <a:latin typeface="Comic Sans MS" panose="030F0902030302020204" pitchFamily="66" charset="0"/>
              </a:rPr>
              <a:t>5</a:t>
            </a:r>
          </a:p>
        </p:txBody>
      </p:sp>
      <p:sp>
        <p:nvSpPr>
          <p:cNvPr id="59" name="Title 58">
            <a:extLst>
              <a:ext uri="{FF2B5EF4-FFF2-40B4-BE49-F238E27FC236}">
                <a16:creationId xmlns:a16="http://schemas.microsoft.com/office/drawing/2014/main" id="{C9C682BB-4507-38E4-1FA5-B1D0F6DB3A55}"/>
              </a:ext>
            </a:extLst>
          </p:cNvPr>
          <p:cNvSpPr>
            <a:spLocks noGrp="1"/>
          </p:cNvSpPr>
          <p:nvPr>
            <p:ph type="title" idx="4294967295"/>
          </p:nvPr>
        </p:nvSpPr>
        <p:spPr bwMode="auto">
          <a:xfrm>
            <a:off x="457200" y="152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900" b="1">
                <a:solidFill>
                  <a:srgbClr val="FFEA18"/>
                </a:solidFill>
                <a:latin typeface="Comic Sans MS" panose="030F0902030302020204" pitchFamily="66" charset="0"/>
                <a:ea typeface="ＭＳ Ｐゴシック" panose="020B0600070205080204" pitchFamily="34" charset="-128"/>
              </a:rPr>
              <a:t>THE MESSAGE IN A NUTSHELL…</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a:extLst>
              <a:ext uri="{FF2B5EF4-FFF2-40B4-BE49-F238E27FC236}">
                <a16:creationId xmlns:a16="http://schemas.microsoft.com/office/drawing/2014/main" id="{F4BF0BFB-B3FB-7F26-EDCC-F8C72379D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94210" name="Rectangle 2">
            <a:extLst>
              <a:ext uri="{FF2B5EF4-FFF2-40B4-BE49-F238E27FC236}">
                <a16:creationId xmlns:a16="http://schemas.microsoft.com/office/drawing/2014/main" id="{15F61CD0-9349-E034-BFFE-CD4714A692FB}"/>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4211" name="Rectangle 3">
            <a:extLst>
              <a:ext uri="{FF2B5EF4-FFF2-40B4-BE49-F238E27FC236}">
                <a16:creationId xmlns:a16="http://schemas.microsoft.com/office/drawing/2014/main" id="{C6B84658-9B6D-0A86-58A3-C67378407216}"/>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2532" name="AutoShape 4">
            <a:extLst>
              <a:ext uri="{FF2B5EF4-FFF2-40B4-BE49-F238E27FC236}">
                <a16:creationId xmlns:a16="http://schemas.microsoft.com/office/drawing/2014/main" id="{8BC07F07-1056-0F7A-99EE-B9E401A66BAF}"/>
              </a:ext>
            </a:extLst>
          </p:cNvPr>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2533" name="AutoShape 5">
            <a:extLst>
              <a:ext uri="{FF2B5EF4-FFF2-40B4-BE49-F238E27FC236}">
                <a16:creationId xmlns:a16="http://schemas.microsoft.com/office/drawing/2014/main" id="{D14A86FE-927D-6611-AF4C-BDA96499898E}"/>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2534" name="AutoShape 6">
            <a:extLst>
              <a:ext uri="{FF2B5EF4-FFF2-40B4-BE49-F238E27FC236}">
                <a16:creationId xmlns:a16="http://schemas.microsoft.com/office/drawing/2014/main" id="{06B3A02D-8B2A-E790-4F57-0014226A8452}"/>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2535" name="AutoShape 7">
            <a:extLst>
              <a:ext uri="{FF2B5EF4-FFF2-40B4-BE49-F238E27FC236}">
                <a16:creationId xmlns:a16="http://schemas.microsoft.com/office/drawing/2014/main" id="{A5072656-425B-7BBF-E190-6C9F71A892D0}"/>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2536" name="Rectangle 8">
            <a:extLst>
              <a:ext uri="{FF2B5EF4-FFF2-40B4-BE49-F238E27FC236}">
                <a16:creationId xmlns:a16="http://schemas.microsoft.com/office/drawing/2014/main" id="{8B81FBF8-EB3C-BFC8-519A-1D17B5A56152}"/>
              </a:ext>
            </a:extLst>
          </p:cNvPr>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4217" name="Rectangle 9">
            <a:extLst>
              <a:ext uri="{FF2B5EF4-FFF2-40B4-BE49-F238E27FC236}">
                <a16:creationId xmlns:a16="http://schemas.microsoft.com/office/drawing/2014/main" id="{5F03D2B4-652D-71CF-D0C9-C048BC24B264}"/>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0066FF"/>
              </a:buClr>
            </a:pPr>
            <a:r>
              <a:rPr lang="en-GB" altLang="en-US" sz="3600" b="1">
                <a:solidFill>
                  <a:srgbClr val="0066FF"/>
                </a:solidFill>
                <a:latin typeface="Helvetica" pitchFamily="2" charset="0"/>
              </a:rPr>
              <a:t>2</a:t>
            </a:r>
          </a:p>
        </p:txBody>
      </p:sp>
      <p:sp>
        <p:nvSpPr>
          <p:cNvPr id="94218" name="Rectangle 10">
            <a:extLst>
              <a:ext uri="{FF2B5EF4-FFF2-40B4-BE49-F238E27FC236}">
                <a16:creationId xmlns:a16="http://schemas.microsoft.com/office/drawing/2014/main" id="{30FD3BE2-BF8F-D97E-399C-AADD5F78D7BF}"/>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0066FF"/>
              </a:buClr>
            </a:pPr>
            <a:r>
              <a:rPr lang="en-GB" altLang="en-US" sz="3600" b="1">
                <a:solidFill>
                  <a:srgbClr val="0066FF"/>
                </a:solidFill>
                <a:latin typeface="Helvetica" pitchFamily="2" charset="0"/>
              </a:rPr>
              <a:t>3</a:t>
            </a:r>
          </a:p>
        </p:txBody>
      </p:sp>
      <p:sp>
        <p:nvSpPr>
          <p:cNvPr id="94219" name="Rectangle 11">
            <a:extLst>
              <a:ext uri="{FF2B5EF4-FFF2-40B4-BE49-F238E27FC236}">
                <a16:creationId xmlns:a16="http://schemas.microsoft.com/office/drawing/2014/main" id="{02D4B8A1-7706-6FFE-B5BA-2222E178E884}"/>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0066FF"/>
              </a:buClr>
            </a:pPr>
            <a:r>
              <a:rPr lang="en-GB" altLang="en-US" sz="3600" b="1">
                <a:solidFill>
                  <a:srgbClr val="0066FF"/>
                </a:solidFill>
                <a:latin typeface="Helvetica" pitchFamily="2" charset="0"/>
              </a:rPr>
              <a:t>1</a:t>
            </a:r>
          </a:p>
        </p:txBody>
      </p:sp>
      <p:grpSp>
        <p:nvGrpSpPr>
          <p:cNvPr id="94220" name="Group 12">
            <a:extLst>
              <a:ext uri="{FF2B5EF4-FFF2-40B4-BE49-F238E27FC236}">
                <a16:creationId xmlns:a16="http://schemas.microsoft.com/office/drawing/2014/main" id="{88EA4989-4E8D-066B-BC95-606E925A05B4}"/>
              </a:ext>
            </a:extLst>
          </p:cNvPr>
          <p:cNvGrpSpPr>
            <a:grpSpLocks/>
          </p:cNvGrpSpPr>
          <p:nvPr/>
        </p:nvGrpSpPr>
        <p:grpSpPr bwMode="auto">
          <a:xfrm>
            <a:off x="1652588" y="1647825"/>
            <a:ext cx="890587" cy="1346200"/>
            <a:chOff x="1145" y="1176"/>
            <a:chExt cx="617" cy="962"/>
          </a:xfrm>
        </p:grpSpPr>
        <p:sp>
          <p:nvSpPr>
            <p:cNvPr id="94256" name="Rectangle 13">
              <a:extLst>
                <a:ext uri="{FF2B5EF4-FFF2-40B4-BE49-F238E27FC236}">
                  <a16:creationId xmlns:a16="http://schemas.microsoft.com/office/drawing/2014/main" id="{DED68899-410A-FCD7-B748-A8ECE613AA1D}"/>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TO:</a:t>
              </a:r>
            </a:p>
          </p:txBody>
        </p:sp>
        <p:sp>
          <p:nvSpPr>
            <p:cNvPr id="94257" name="Rectangle 14">
              <a:extLst>
                <a:ext uri="{FF2B5EF4-FFF2-40B4-BE49-F238E27FC236}">
                  <a16:creationId xmlns:a16="http://schemas.microsoft.com/office/drawing/2014/main" id="{63E9A431-48A7-427D-8568-F0301CD73BE7}"/>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AS:</a:t>
              </a:r>
            </a:p>
          </p:txBody>
        </p:sp>
        <p:sp>
          <p:nvSpPr>
            <p:cNvPr id="94258" name="Rectangle 15">
              <a:extLst>
                <a:ext uri="{FF2B5EF4-FFF2-40B4-BE49-F238E27FC236}">
                  <a16:creationId xmlns:a16="http://schemas.microsoft.com/office/drawing/2014/main" id="{A328ECDE-3A37-6CF2-7DDF-B1BC09F4E2D7}"/>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0066FF"/>
                </a:buClr>
              </a:pPr>
              <a:r>
                <a:rPr lang="en-GB" altLang="en-US" sz="1800" b="1">
                  <a:solidFill>
                    <a:srgbClr val="0066FF"/>
                  </a:solidFill>
                  <a:latin typeface="Helvetica" pitchFamily="2" charset="0"/>
                </a:rPr>
                <a:t>WHAT</a:t>
              </a:r>
            </a:p>
            <a:p>
              <a:pPr eaLnBrk="1" hangingPunct="1">
                <a:lnSpc>
                  <a:spcPct val="35000"/>
                </a:lnSpc>
                <a:spcBef>
                  <a:spcPts val="1125"/>
                </a:spcBef>
                <a:buClr>
                  <a:srgbClr val="0066FF"/>
                </a:buClr>
              </a:pPr>
              <a:r>
                <a:rPr lang="en-GB" altLang="en-US" sz="1800" b="1">
                  <a:solidFill>
                    <a:srgbClr val="0066FF"/>
                  </a:solidFill>
                  <a:latin typeface="Helvetica" pitchFamily="2" charset="0"/>
                </a:rPr>
                <a:t>HE:</a:t>
              </a:r>
            </a:p>
          </p:txBody>
        </p:sp>
      </p:grpSp>
      <p:grpSp>
        <p:nvGrpSpPr>
          <p:cNvPr id="94221" name="Group 16">
            <a:extLst>
              <a:ext uri="{FF2B5EF4-FFF2-40B4-BE49-F238E27FC236}">
                <a16:creationId xmlns:a16="http://schemas.microsoft.com/office/drawing/2014/main" id="{67C3610E-05D1-9446-25B1-CAB75D57C54A}"/>
              </a:ext>
            </a:extLst>
          </p:cNvPr>
          <p:cNvGrpSpPr>
            <a:grpSpLocks/>
          </p:cNvGrpSpPr>
          <p:nvPr/>
        </p:nvGrpSpPr>
        <p:grpSpPr bwMode="auto">
          <a:xfrm>
            <a:off x="5070475" y="1658938"/>
            <a:ext cx="890588" cy="1346200"/>
            <a:chOff x="3513" y="1184"/>
            <a:chExt cx="617" cy="962"/>
          </a:xfrm>
        </p:grpSpPr>
        <p:sp>
          <p:nvSpPr>
            <p:cNvPr id="94253" name="Rectangle 17">
              <a:extLst>
                <a:ext uri="{FF2B5EF4-FFF2-40B4-BE49-F238E27FC236}">
                  <a16:creationId xmlns:a16="http://schemas.microsoft.com/office/drawing/2014/main" id="{13FAA5FE-7D9D-CF7F-8FC5-C1263FE27252}"/>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TO:</a:t>
              </a:r>
            </a:p>
          </p:txBody>
        </p:sp>
        <p:sp>
          <p:nvSpPr>
            <p:cNvPr id="94254" name="Rectangle 18">
              <a:extLst>
                <a:ext uri="{FF2B5EF4-FFF2-40B4-BE49-F238E27FC236}">
                  <a16:creationId xmlns:a16="http://schemas.microsoft.com/office/drawing/2014/main" id="{E95FFA94-46DB-5CB8-B387-09FF59972ECC}"/>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AS:</a:t>
              </a:r>
            </a:p>
          </p:txBody>
        </p:sp>
        <p:sp>
          <p:nvSpPr>
            <p:cNvPr id="94255" name="Rectangle 19">
              <a:extLst>
                <a:ext uri="{FF2B5EF4-FFF2-40B4-BE49-F238E27FC236}">
                  <a16:creationId xmlns:a16="http://schemas.microsoft.com/office/drawing/2014/main" id="{77015AAF-BADA-AA5A-9D3D-96B73810D9B2}"/>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0066FF"/>
                </a:buClr>
              </a:pPr>
              <a:r>
                <a:rPr lang="en-GB" altLang="en-US" sz="1800" b="1">
                  <a:solidFill>
                    <a:srgbClr val="0066FF"/>
                  </a:solidFill>
                  <a:latin typeface="Helvetica" pitchFamily="2" charset="0"/>
                </a:rPr>
                <a:t>WHAT</a:t>
              </a:r>
            </a:p>
            <a:p>
              <a:pPr eaLnBrk="1" hangingPunct="1">
                <a:lnSpc>
                  <a:spcPct val="35000"/>
                </a:lnSpc>
                <a:spcBef>
                  <a:spcPts val="1125"/>
                </a:spcBef>
                <a:buClr>
                  <a:srgbClr val="0066FF"/>
                </a:buClr>
              </a:pPr>
              <a:r>
                <a:rPr lang="en-GB" altLang="en-US" sz="1800" b="1">
                  <a:solidFill>
                    <a:srgbClr val="0066FF"/>
                  </a:solidFill>
                  <a:latin typeface="Helvetica" pitchFamily="2" charset="0"/>
                </a:rPr>
                <a:t>HE:</a:t>
              </a:r>
            </a:p>
          </p:txBody>
        </p:sp>
      </p:grpSp>
      <p:grpSp>
        <p:nvGrpSpPr>
          <p:cNvPr id="94222" name="Group 20">
            <a:extLst>
              <a:ext uri="{FF2B5EF4-FFF2-40B4-BE49-F238E27FC236}">
                <a16:creationId xmlns:a16="http://schemas.microsoft.com/office/drawing/2014/main" id="{6303D300-4456-2B09-463E-50D91AB6C306}"/>
              </a:ext>
            </a:extLst>
          </p:cNvPr>
          <p:cNvGrpSpPr>
            <a:grpSpLocks/>
          </p:cNvGrpSpPr>
          <p:nvPr/>
        </p:nvGrpSpPr>
        <p:grpSpPr bwMode="auto">
          <a:xfrm>
            <a:off x="1674813" y="4325938"/>
            <a:ext cx="890587" cy="1346200"/>
            <a:chOff x="1161" y="3088"/>
            <a:chExt cx="617" cy="962"/>
          </a:xfrm>
        </p:grpSpPr>
        <p:sp>
          <p:nvSpPr>
            <p:cNvPr id="94250" name="Rectangle 21">
              <a:extLst>
                <a:ext uri="{FF2B5EF4-FFF2-40B4-BE49-F238E27FC236}">
                  <a16:creationId xmlns:a16="http://schemas.microsoft.com/office/drawing/2014/main" id="{AC668B94-FC5F-052E-042D-515C540C52EA}"/>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TO:</a:t>
              </a:r>
            </a:p>
          </p:txBody>
        </p:sp>
        <p:sp>
          <p:nvSpPr>
            <p:cNvPr id="94251" name="Rectangle 22">
              <a:extLst>
                <a:ext uri="{FF2B5EF4-FFF2-40B4-BE49-F238E27FC236}">
                  <a16:creationId xmlns:a16="http://schemas.microsoft.com/office/drawing/2014/main" id="{753C1A8E-E835-9D98-F07A-3EFC07FE6E5F}"/>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AS:</a:t>
              </a:r>
            </a:p>
          </p:txBody>
        </p:sp>
        <p:sp>
          <p:nvSpPr>
            <p:cNvPr id="94252" name="Rectangle 23">
              <a:extLst>
                <a:ext uri="{FF2B5EF4-FFF2-40B4-BE49-F238E27FC236}">
                  <a16:creationId xmlns:a16="http://schemas.microsoft.com/office/drawing/2014/main" id="{E5622E88-1315-67CA-25BC-A662806407E5}"/>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0066FF"/>
                </a:buClr>
              </a:pPr>
              <a:r>
                <a:rPr lang="en-GB" altLang="en-US" sz="1800" b="1">
                  <a:solidFill>
                    <a:srgbClr val="0066FF"/>
                  </a:solidFill>
                  <a:latin typeface="Helvetica" pitchFamily="2" charset="0"/>
                </a:rPr>
                <a:t>WHAT</a:t>
              </a:r>
            </a:p>
            <a:p>
              <a:pPr eaLnBrk="1" hangingPunct="1">
                <a:lnSpc>
                  <a:spcPct val="35000"/>
                </a:lnSpc>
                <a:spcBef>
                  <a:spcPts val="1125"/>
                </a:spcBef>
                <a:buClr>
                  <a:srgbClr val="0066FF"/>
                </a:buClr>
              </a:pPr>
              <a:r>
                <a:rPr lang="en-GB" altLang="en-US" sz="1800" b="1">
                  <a:solidFill>
                    <a:srgbClr val="0066FF"/>
                  </a:solidFill>
                  <a:latin typeface="Helvetica" pitchFamily="2" charset="0"/>
                </a:rPr>
                <a:t>HE:</a:t>
              </a:r>
            </a:p>
          </p:txBody>
        </p:sp>
      </p:grpSp>
      <p:sp>
        <p:nvSpPr>
          <p:cNvPr id="94223" name="Rectangle 24">
            <a:extLst>
              <a:ext uri="{FF2B5EF4-FFF2-40B4-BE49-F238E27FC236}">
                <a16:creationId xmlns:a16="http://schemas.microsoft.com/office/drawing/2014/main" id="{39DAAF05-1C17-827C-C20C-2F09AA4C788D}"/>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0066FF"/>
              </a:buClr>
            </a:pPr>
            <a:r>
              <a:rPr lang="en-GB" altLang="en-US" sz="3200" b="1">
                <a:solidFill>
                  <a:srgbClr val="0066FF"/>
                </a:solidFill>
                <a:latin typeface="Helvetica" pitchFamily="2" charset="0"/>
              </a:rPr>
              <a:t>MATTHEW</a:t>
            </a:r>
          </a:p>
        </p:txBody>
      </p:sp>
      <p:sp>
        <p:nvSpPr>
          <p:cNvPr id="94224" name="Rectangle 25">
            <a:extLst>
              <a:ext uri="{FF2B5EF4-FFF2-40B4-BE49-F238E27FC236}">
                <a16:creationId xmlns:a16="http://schemas.microsoft.com/office/drawing/2014/main" id="{02954AFA-7E21-202F-6829-FE8B61149A13}"/>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0066FF"/>
              </a:buClr>
            </a:pPr>
            <a:r>
              <a:rPr lang="en-GB" altLang="en-US" sz="3200" b="1">
                <a:solidFill>
                  <a:srgbClr val="0066FF"/>
                </a:solidFill>
                <a:latin typeface="Helvetica" pitchFamily="2" charset="0"/>
              </a:rPr>
              <a:t>MARK</a:t>
            </a:r>
          </a:p>
        </p:txBody>
      </p:sp>
      <p:sp>
        <p:nvSpPr>
          <p:cNvPr id="94225" name="Rectangle 26">
            <a:extLst>
              <a:ext uri="{FF2B5EF4-FFF2-40B4-BE49-F238E27FC236}">
                <a16:creationId xmlns:a16="http://schemas.microsoft.com/office/drawing/2014/main" id="{BDD53E03-6CDB-5A5F-6074-C9D58DE5FB7A}"/>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0066FF"/>
              </a:buClr>
            </a:pPr>
            <a:r>
              <a:rPr lang="en-GB" altLang="en-US" sz="3200" b="1">
                <a:solidFill>
                  <a:srgbClr val="0066FF"/>
                </a:solidFill>
                <a:latin typeface="Helvetica" pitchFamily="2" charset="0"/>
              </a:rPr>
              <a:t>LUKE</a:t>
            </a:r>
          </a:p>
        </p:txBody>
      </p:sp>
      <p:sp>
        <p:nvSpPr>
          <p:cNvPr id="94226" name="Rectangle 27">
            <a:extLst>
              <a:ext uri="{FF2B5EF4-FFF2-40B4-BE49-F238E27FC236}">
                <a16:creationId xmlns:a16="http://schemas.microsoft.com/office/drawing/2014/main" id="{31882F20-6858-46AD-DB3D-243066BA88EF}"/>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   JEWS</a:t>
            </a:r>
          </a:p>
        </p:txBody>
      </p:sp>
      <p:sp>
        <p:nvSpPr>
          <p:cNvPr id="94227" name="Rectangle 28">
            <a:extLst>
              <a:ext uri="{FF2B5EF4-FFF2-40B4-BE49-F238E27FC236}">
                <a16:creationId xmlns:a16="http://schemas.microsoft.com/office/drawing/2014/main" id="{C53CA24F-4FB3-55DB-C272-392E40DD28D3}"/>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ROMANS</a:t>
            </a:r>
          </a:p>
        </p:txBody>
      </p:sp>
      <p:sp>
        <p:nvSpPr>
          <p:cNvPr id="94228" name="Rectangle 29">
            <a:extLst>
              <a:ext uri="{FF2B5EF4-FFF2-40B4-BE49-F238E27FC236}">
                <a16:creationId xmlns:a16="http://schemas.microsoft.com/office/drawing/2014/main" id="{F22E5052-5898-3267-E0D6-BFF31B9119D1}"/>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GREEKS</a:t>
            </a:r>
          </a:p>
        </p:txBody>
      </p:sp>
      <p:sp>
        <p:nvSpPr>
          <p:cNvPr id="94229" name="Rectangle 30">
            <a:extLst>
              <a:ext uri="{FF2B5EF4-FFF2-40B4-BE49-F238E27FC236}">
                <a16:creationId xmlns:a16="http://schemas.microsoft.com/office/drawing/2014/main" id="{694C0AFE-97E7-98D0-FCAA-EBBEB4E88F73}"/>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KING</a:t>
            </a:r>
          </a:p>
        </p:txBody>
      </p:sp>
      <p:sp>
        <p:nvSpPr>
          <p:cNvPr id="94230" name="Rectangle 31">
            <a:extLst>
              <a:ext uri="{FF2B5EF4-FFF2-40B4-BE49-F238E27FC236}">
                <a16:creationId xmlns:a16="http://schemas.microsoft.com/office/drawing/2014/main" id="{F97E0793-1213-7326-D91B-8E77A4E559F5}"/>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SERVANT</a:t>
            </a:r>
          </a:p>
        </p:txBody>
      </p:sp>
      <p:sp>
        <p:nvSpPr>
          <p:cNvPr id="94231" name="Rectangle 32">
            <a:extLst>
              <a:ext uri="{FF2B5EF4-FFF2-40B4-BE49-F238E27FC236}">
                <a16:creationId xmlns:a16="http://schemas.microsoft.com/office/drawing/2014/main" id="{9967E475-D44A-F913-5A5D-5E843EBE1E5A}"/>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GOD/MAN</a:t>
            </a:r>
          </a:p>
        </p:txBody>
      </p:sp>
      <p:sp>
        <p:nvSpPr>
          <p:cNvPr id="94232" name="Rectangle 33">
            <a:extLst>
              <a:ext uri="{FF2B5EF4-FFF2-40B4-BE49-F238E27FC236}">
                <a16:creationId xmlns:a16="http://schemas.microsoft.com/office/drawing/2014/main" id="{7F0C15D0-B4E8-E3D6-2747-DC9BCFEE914C}"/>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SAID</a:t>
            </a:r>
          </a:p>
        </p:txBody>
      </p:sp>
      <p:sp>
        <p:nvSpPr>
          <p:cNvPr id="94233" name="Rectangle 34">
            <a:extLst>
              <a:ext uri="{FF2B5EF4-FFF2-40B4-BE49-F238E27FC236}">
                <a16:creationId xmlns:a16="http://schemas.microsoft.com/office/drawing/2014/main" id="{2A5155F0-7C89-29A8-47E0-521055E5F8BE}"/>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DID</a:t>
            </a:r>
          </a:p>
        </p:txBody>
      </p:sp>
      <p:sp>
        <p:nvSpPr>
          <p:cNvPr id="94234" name="Rectangle 35">
            <a:extLst>
              <a:ext uri="{FF2B5EF4-FFF2-40B4-BE49-F238E27FC236}">
                <a16:creationId xmlns:a16="http://schemas.microsoft.com/office/drawing/2014/main" id="{F5568A4E-E410-F964-5E81-486FE2A1419B}"/>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FELT</a:t>
            </a:r>
          </a:p>
        </p:txBody>
      </p:sp>
      <p:sp>
        <p:nvSpPr>
          <p:cNvPr id="94235" name="Text Box 36">
            <a:extLst>
              <a:ext uri="{FF2B5EF4-FFF2-40B4-BE49-F238E27FC236}">
                <a16:creationId xmlns:a16="http://schemas.microsoft.com/office/drawing/2014/main" id="{8D7D8311-5F13-7025-9B74-83BB87E258B9}"/>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grpSp>
        <p:nvGrpSpPr>
          <p:cNvPr id="94236" name="Group 37">
            <a:extLst>
              <a:ext uri="{FF2B5EF4-FFF2-40B4-BE49-F238E27FC236}">
                <a16:creationId xmlns:a16="http://schemas.microsoft.com/office/drawing/2014/main" id="{033C90BD-576C-A3C9-B047-3AA3D9448453}"/>
              </a:ext>
            </a:extLst>
          </p:cNvPr>
          <p:cNvGrpSpPr>
            <a:grpSpLocks/>
          </p:cNvGrpSpPr>
          <p:nvPr/>
        </p:nvGrpSpPr>
        <p:grpSpPr bwMode="auto">
          <a:xfrm>
            <a:off x="3219450" y="2127250"/>
            <a:ext cx="3017838" cy="2914650"/>
            <a:chOff x="2231" y="1519"/>
            <a:chExt cx="2091" cy="2081"/>
          </a:xfrm>
        </p:grpSpPr>
        <p:sp>
          <p:nvSpPr>
            <p:cNvPr id="22566" name="Line 38">
              <a:extLst>
                <a:ext uri="{FF2B5EF4-FFF2-40B4-BE49-F238E27FC236}">
                  <a16:creationId xmlns:a16="http://schemas.microsoft.com/office/drawing/2014/main" id="{1C441E1F-677D-5521-3E04-E0F216F2E8E0}"/>
                </a:ext>
              </a:extLst>
            </p:cNvPr>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22567" name="Line 39">
              <a:extLst>
                <a:ext uri="{FF2B5EF4-FFF2-40B4-BE49-F238E27FC236}">
                  <a16:creationId xmlns:a16="http://schemas.microsoft.com/office/drawing/2014/main" id="{F78A7F74-4B62-0951-9F0A-E59D168D809D}"/>
                </a:ext>
              </a:extLst>
            </p:cNvPr>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22568" name="AutoShape 40">
              <a:extLst>
                <a:ext uri="{FF2B5EF4-FFF2-40B4-BE49-F238E27FC236}">
                  <a16:creationId xmlns:a16="http://schemas.microsoft.com/office/drawing/2014/main" id="{AF52582D-866D-7035-09E4-A1F99E0542C2}"/>
                </a:ext>
              </a:extLst>
            </p:cNvPr>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grpSp>
        <p:nvGrpSpPr>
          <p:cNvPr id="6" name="Group 41">
            <a:extLst>
              <a:ext uri="{FF2B5EF4-FFF2-40B4-BE49-F238E27FC236}">
                <a16:creationId xmlns:a16="http://schemas.microsoft.com/office/drawing/2014/main" id="{9C54173E-8887-D440-7F1D-24B20A4C0298}"/>
              </a:ext>
            </a:extLst>
          </p:cNvPr>
          <p:cNvGrpSpPr>
            <a:grpSpLocks/>
          </p:cNvGrpSpPr>
          <p:nvPr/>
        </p:nvGrpSpPr>
        <p:grpSpPr bwMode="auto">
          <a:xfrm>
            <a:off x="2197100" y="2767013"/>
            <a:ext cx="4516438" cy="839787"/>
            <a:chOff x="1523" y="1975"/>
            <a:chExt cx="3129" cy="599"/>
          </a:xfrm>
        </p:grpSpPr>
        <p:sp>
          <p:nvSpPr>
            <p:cNvPr id="94245" name="Text Box 42">
              <a:extLst>
                <a:ext uri="{FF2B5EF4-FFF2-40B4-BE49-F238E27FC236}">
                  <a16:creationId xmlns:a16="http://schemas.microsoft.com/office/drawing/2014/main" id="{9CB79949-4E62-B0CE-A088-79A77A6BB801}"/>
                </a:ext>
              </a:extLst>
            </p:cNvPr>
            <p:cNvSpPr txBox="1">
              <a:spLocks noChangeArrowheads="1"/>
            </p:cNvSpPr>
            <p:nvPr/>
          </p:nvSpPr>
          <p:spPr bwMode="auto">
            <a:xfrm rot="-2700000">
              <a:off x="1523" y="2248"/>
              <a:ext cx="312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350"/>
                </a:spcBef>
                <a:buClr>
                  <a:srgbClr val="FFFFFF"/>
                </a:buClr>
              </a:pPr>
              <a:r>
                <a:rPr lang="en-GB" altLang="en-US" b="1">
                  <a:solidFill>
                    <a:srgbClr val="FFFFFF"/>
                  </a:solidFill>
                  <a:latin typeface="Lucida Handwriting" panose="03010101010101010101" pitchFamily="66" charset="77"/>
                </a:rPr>
                <a:t>“TO SEE TOGETHER”</a:t>
              </a:r>
            </a:p>
          </p:txBody>
        </p:sp>
        <p:sp>
          <p:nvSpPr>
            <p:cNvPr id="94246" name="Text Box 43">
              <a:extLst>
                <a:ext uri="{FF2B5EF4-FFF2-40B4-BE49-F238E27FC236}">
                  <a16:creationId xmlns:a16="http://schemas.microsoft.com/office/drawing/2014/main" id="{1792A5A4-B39D-545C-503B-12E35C15A3B4}"/>
                </a:ext>
              </a:extLst>
            </p:cNvPr>
            <p:cNvSpPr txBox="1">
              <a:spLocks noChangeArrowheads="1"/>
            </p:cNvSpPr>
            <p:nvPr/>
          </p:nvSpPr>
          <p:spPr bwMode="auto">
            <a:xfrm rot="-2640000">
              <a:off x="1720" y="1975"/>
              <a:ext cx="20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350"/>
                </a:spcBef>
                <a:buClr>
                  <a:srgbClr val="FFFFFF"/>
                </a:buClr>
              </a:pPr>
              <a:r>
                <a:rPr lang="en-GB" altLang="en-US" b="1">
                  <a:solidFill>
                    <a:srgbClr val="FFFFFF"/>
                  </a:solidFill>
                  <a:latin typeface="Lucida Handwriting" panose="03010101010101010101" pitchFamily="66" charset="77"/>
                </a:rPr>
                <a:t> SYNOPTIC:</a:t>
              </a:r>
            </a:p>
          </p:txBody>
        </p:sp>
      </p:grpSp>
      <p:sp>
        <p:nvSpPr>
          <p:cNvPr id="22572" name="Text Box 44">
            <a:extLst>
              <a:ext uri="{FF2B5EF4-FFF2-40B4-BE49-F238E27FC236}">
                <a16:creationId xmlns:a16="http://schemas.microsoft.com/office/drawing/2014/main" id="{C391922A-0D74-AAA0-5EB5-6C472CFCB2F3}"/>
              </a:ext>
            </a:extLst>
          </p:cNvPr>
          <p:cNvSpPr txBox="1">
            <a:spLocks noChangeArrowheads="1"/>
          </p:cNvSpPr>
          <p:nvPr/>
        </p:nvSpPr>
        <p:spPr bwMode="auto">
          <a:xfrm>
            <a:off x="3463925" y="3495675"/>
            <a:ext cx="512603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3025"/>
              </a:spcBef>
              <a:buClr>
                <a:srgbClr val="FAFD00"/>
              </a:buClr>
            </a:pPr>
            <a:r>
              <a:rPr lang="en-GB" altLang="en-US" sz="4800" b="1">
                <a:solidFill>
                  <a:srgbClr val="FAFD00"/>
                </a:solidFill>
                <a:latin typeface="Comic Sans MS" panose="030F0902030302020204" pitchFamily="66" charset="0"/>
              </a:rPr>
              <a:t>“TO</a:t>
            </a:r>
            <a:br>
              <a:rPr lang="en-GB" altLang="en-US" sz="4800" b="1">
                <a:solidFill>
                  <a:srgbClr val="FAFD00"/>
                </a:solidFill>
                <a:latin typeface="Comic Sans MS" panose="030F0902030302020204" pitchFamily="66" charset="0"/>
              </a:rPr>
            </a:br>
            <a:r>
              <a:rPr lang="en-GB" altLang="en-US" sz="4800" b="1">
                <a:solidFill>
                  <a:srgbClr val="FAFD00"/>
                </a:solidFill>
                <a:latin typeface="Comic Sans MS" panose="030F0902030302020204" pitchFamily="66" charset="0"/>
              </a:rPr>
              <a:t>SEE TOGETHER”</a:t>
            </a:r>
          </a:p>
        </p:txBody>
      </p:sp>
      <p:sp>
        <p:nvSpPr>
          <p:cNvPr id="22573" name="Text Box 45">
            <a:extLst>
              <a:ext uri="{FF2B5EF4-FFF2-40B4-BE49-F238E27FC236}">
                <a16:creationId xmlns:a16="http://schemas.microsoft.com/office/drawing/2014/main" id="{2492B914-411E-3CEB-BA7F-214C38F2069C}"/>
              </a:ext>
            </a:extLst>
          </p:cNvPr>
          <p:cNvSpPr txBox="1">
            <a:spLocks noChangeArrowheads="1"/>
          </p:cNvSpPr>
          <p:nvPr/>
        </p:nvSpPr>
        <p:spPr bwMode="auto">
          <a:xfrm>
            <a:off x="1700213" y="815975"/>
            <a:ext cx="5718175"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488"/>
              </a:spcBef>
              <a:buClr>
                <a:srgbClr val="FAFD00"/>
              </a:buClr>
            </a:pPr>
            <a:r>
              <a:rPr lang="en-GB" altLang="en-US" sz="7200" b="1">
                <a:solidFill>
                  <a:srgbClr val="FAFD00"/>
                </a:solidFill>
                <a:latin typeface="Comic Sans MS" panose="030F0902030302020204" pitchFamily="66" charset="0"/>
              </a:rPr>
              <a:t>SYNOPTIC:</a:t>
            </a:r>
          </a:p>
        </p:txBody>
      </p:sp>
      <p:sp>
        <p:nvSpPr>
          <p:cNvPr id="94240" name="Text Box 46">
            <a:extLst>
              <a:ext uri="{FF2B5EF4-FFF2-40B4-BE49-F238E27FC236}">
                <a16:creationId xmlns:a16="http://schemas.microsoft.com/office/drawing/2014/main" id="{DC847ABE-DDFC-FDC3-6C72-D03CD018301C}"/>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4241" name="Text Box 47">
            <a:extLst>
              <a:ext uri="{FF2B5EF4-FFF2-40B4-BE49-F238E27FC236}">
                <a16:creationId xmlns:a16="http://schemas.microsoft.com/office/drawing/2014/main" id="{2D1FF60C-340E-A955-54A0-EC11E66B6082}"/>
              </a:ext>
            </a:extLst>
          </p:cNvPr>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4242" name="Text Box 48">
            <a:extLst>
              <a:ext uri="{FF2B5EF4-FFF2-40B4-BE49-F238E27FC236}">
                <a16:creationId xmlns:a16="http://schemas.microsoft.com/office/drawing/2014/main" id="{1E3013C3-3763-9B70-C166-A35ADF8ABB82}"/>
              </a:ext>
            </a:extLst>
          </p:cNvPr>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20</a:t>
            </a:r>
          </a:p>
        </p:txBody>
      </p:sp>
      <p:sp>
        <p:nvSpPr>
          <p:cNvPr id="94243" name="Text Box 49">
            <a:extLst>
              <a:ext uri="{FF2B5EF4-FFF2-40B4-BE49-F238E27FC236}">
                <a16:creationId xmlns:a16="http://schemas.microsoft.com/office/drawing/2014/main" id="{94F7E216-822A-202E-CCF6-5C82894DD4BF}"/>
              </a:ext>
            </a:extLst>
          </p:cNvPr>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3</a:t>
            </a:r>
          </a:p>
        </p:txBody>
      </p:sp>
      <p:sp>
        <p:nvSpPr>
          <p:cNvPr id="52" name="Title 51">
            <a:extLst>
              <a:ext uri="{FF2B5EF4-FFF2-40B4-BE49-F238E27FC236}">
                <a16:creationId xmlns:a16="http://schemas.microsoft.com/office/drawing/2014/main" id="{3ACE17A0-71AB-A591-10CF-0D2479636FE2}"/>
              </a:ext>
            </a:extLst>
          </p:cNvPr>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900" b="1">
                <a:solidFill>
                  <a:srgbClr val="FFEA18"/>
                </a:solidFill>
                <a:latin typeface="Comic Sans MS" panose="030F0902030302020204" pitchFamily="66" charset="0"/>
                <a:ea typeface="ＭＳ Ｐゴシック" panose="020B0600070205080204" pitchFamily="34" charset="-128"/>
              </a:rPr>
              <a:t>THAT STRANGE SOUNDING WORD…</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a:extLst>
              <a:ext uri="{FF2B5EF4-FFF2-40B4-BE49-F238E27FC236}">
                <a16:creationId xmlns:a16="http://schemas.microsoft.com/office/drawing/2014/main" id="{0A58D6E2-5C30-7A52-A962-8A8140099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96258" name="Rectangle 2">
            <a:extLst>
              <a:ext uri="{FF2B5EF4-FFF2-40B4-BE49-F238E27FC236}">
                <a16:creationId xmlns:a16="http://schemas.microsoft.com/office/drawing/2014/main" id="{627FDADE-AEFE-C489-86C9-89F969D0119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6259" name="Rectangle 3">
            <a:extLst>
              <a:ext uri="{FF2B5EF4-FFF2-40B4-BE49-F238E27FC236}">
                <a16:creationId xmlns:a16="http://schemas.microsoft.com/office/drawing/2014/main" id="{ECD7BEC7-F315-04C5-03A4-D4CB882D1254}"/>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3556" name="AutoShape 4">
            <a:extLst>
              <a:ext uri="{FF2B5EF4-FFF2-40B4-BE49-F238E27FC236}">
                <a16:creationId xmlns:a16="http://schemas.microsoft.com/office/drawing/2014/main" id="{054A5D5A-42C4-A2DD-1F94-731F6DD925E3}"/>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3557" name="AutoShape 5">
            <a:extLst>
              <a:ext uri="{FF2B5EF4-FFF2-40B4-BE49-F238E27FC236}">
                <a16:creationId xmlns:a16="http://schemas.microsoft.com/office/drawing/2014/main" id="{E5DD0584-BE9F-7DE6-763F-1E3E4B7C515D}"/>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3558" name="AutoShape 6">
            <a:extLst>
              <a:ext uri="{FF2B5EF4-FFF2-40B4-BE49-F238E27FC236}">
                <a16:creationId xmlns:a16="http://schemas.microsoft.com/office/drawing/2014/main" id="{C12012B0-8D3D-B6E6-B41C-1EA7C8B9F4B0}"/>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3559" name="AutoShape 7">
            <a:extLst>
              <a:ext uri="{FF2B5EF4-FFF2-40B4-BE49-F238E27FC236}">
                <a16:creationId xmlns:a16="http://schemas.microsoft.com/office/drawing/2014/main" id="{9245418D-4D63-4142-6CEB-3B46E75796E5}"/>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6264" name="Rectangle 8">
            <a:extLst>
              <a:ext uri="{FF2B5EF4-FFF2-40B4-BE49-F238E27FC236}">
                <a16:creationId xmlns:a16="http://schemas.microsoft.com/office/drawing/2014/main" id="{AA1F3D67-2137-C55E-AAD5-A8502D814861}"/>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96265" name="Rectangle 9">
            <a:extLst>
              <a:ext uri="{FF2B5EF4-FFF2-40B4-BE49-F238E27FC236}">
                <a16:creationId xmlns:a16="http://schemas.microsoft.com/office/drawing/2014/main" id="{1DB48038-137F-BB9E-9BE4-66FDC91E1FC2}"/>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96266" name="Rectangle 10">
            <a:extLst>
              <a:ext uri="{FF2B5EF4-FFF2-40B4-BE49-F238E27FC236}">
                <a16:creationId xmlns:a16="http://schemas.microsoft.com/office/drawing/2014/main" id="{2AF7CAE5-9273-AD41-AD47-85DEEBA38FBB}"/>
              </a:ext>
            </a:extLst>
          </p:cNvPr>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0066FF"/>
              </a:buClr>
            </a:pPr>
            <a:r>
              <a:rPr lang="en-GB" altLang="en-US" sz="3600" b="1">
                <a:solidFill>
                  <a:srgbClr val="0066FF"/>
                </a:solidFill>
                <a:latin typeface="Helvetica" pitchFamily="2" charset="0"/>
              </a:rPr>
              <a:t>4</a:t>
            </a:r>
          </a:p>
        </p:txBody>
      </p:sp>
      <p:sp>
        <p:nvSpPr>
          <p:cNvPr id="96267" name="Rectangle 11">
            <a:extLst>
              <a:ext uri="{FF2B5EF4-FFF2-40B4-BE49-F238E27FC236}">
                <a16:creationId xmlns:a16="http://schemas.microsoft.com/office/drawing/2014/main" id="{369503EC-A66D-AE08-73E9-91566C48A499}"/>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nvGrpSpPr>
          <p:cNvPr id="96268" name="Group 12">
            <a:extLst>
              <a:ext uri="{FF2B5EF4-FFF2-40B4-BE49-F238E27FC236}">
                <a16:creationId xmlns:a16="http://schemas.microsoft.com/office/drawing/2014/main" id="{F66CA02F-0A92-92EE-D175-E6871FEFDA3B}"/>
              </a:ext>
            </a:extLst>
          </p:cNvPr>
          <p:cNvGrpSpPr>
            <a:grpSpLocks/>
          </p:cNvGrpSpPr>
          <p:nvPr/>
        </p:nvGrpSpPr>
        <p:grpSpPr bwMode="auto">
          <a:xfrm>
            <a:off x="1652588" y="1647825"/>
            <a:ext cx="890587" cy="1346200"/>
            <a:chOff x="1145" y="1176"/>
            <a:chExt cx="617" cy="962"/>
          </a:xfrm>
        </p:grpSpPr>
        <p:sp>
          <p:nvSpPr>
            <p:cNvPr id="96309" name="Rectangle 13">
              <a:extLst>
                <a:ext uri="{FF2B5EF4-FFF2-40B4-BE49-F238E27FC236}">
                  <a16:creationId xmlns:a16="http://schemas.microsoft.com/office/drawing/2014/main" id="{3209E54F-A0DC-A8E9-E879-01C5956B90C0}"/>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6310" name="Rectangle 14">
              <a:extLst>
                <a:ext uri="{FF2B5EF4-FFF2-40B4-BE49-F238E27FC236}">
                  <a16:creationId xmlns:a16="http://schemas.microsoft.com/office/drawing/2014/main" id="{214F5E5E-CA5D-3EA6-7751-B60AF3456E7B}"/>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96311" name="Rectangle 15">
              <a:extLst>
                <a:ext uri="{FF2B5EF4-FFF2-40B4-BE49-F238E27FC236}">
                  <a16:creationId xmlns:a16="http://schemas.microsoft.com/office/drawing/2014/main" id="{0E12B3CB-A27C-0419-7D68-A89F521BF63D}"/>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FAFD00"/>
                </a:buClr>
              </a:pPr>
              <a:r>
                <a:rPr lang="en-GB" altLang="en-US" sz="1800" b="1">
                  <a:solidFill>
                    <a:srgbClr val="FAFD00"/>
                  </a:solidFill>
                  <a:latin typeface="Helvetica" pitchFamily="2" charset="0"/>
                </a:rPr>
                <a:t>WHAT</a:t>
              </a:r>
            </a:p>
            <a:p>
              <a:pPr eaLnBrk="1" hangingPunct="1">
                <a:lnSpc>
                  <a:spcPct val="35000"/>
                </a:lnSpc>
                <a:spcBef>
                  <a:spcPts val="1125"/>
                </a:spcBef>
                <a:buClr>
                  <a:srgbClr val="FAFD00"/>
                </a:buClr>
              </a:pPr>
              <a:r>
                <a:rPr lang="en-GB" altLang="en-US" sz="1800" b="1">
                  <a:solidFill>
                    <a:srgbClr val="FAFD00"/>
                  </a:solidFill>
                  <a:latin typeface="Helvetica" pitchFamily="2" charset="0"/>
                </a:rPr>
                <a:t>HE:</a:t>
              </a:r>
            </a:p>
          </p:txBody>
        </p:sp>
      </p:grpSp>
      <p:grpSp>
        <p:nvGrpSpPr>
          <p:cNvPr id="96269" name="Group 16">
            <a:extLst>
              <a:ext uri="{FF2B5EF4-FFF2-40B4-BE49-F238E27FC236}">
                <a16:creationId xmlns:a16="http://schemas.microsoft.com/office/drawing/2014/main" id="{113990D2-60EE-D06B-6EE1-0AE075C0D9BC}"/>
              </a:ext>
            </a:extLst>
          </p:cNvPr>
          <p:cNvGrpSpPr>
            <a:grpSpLocks/>
          </p:cNvGrpSpPr>
          <p:nvPr/>
        </p:nvGrpSpPr>
        <p:grpSpPr bwMode="auto">
          <a:xfrm>
            <a:off x="5070475" y="1658938"/>
            <a:ext cx="890588" cy="1346200"/>
            <a:chOff x="3513" y="1184"/>
            <a:chExt cx="617" cy="962"/>
          </a:xfrm>
        </p:grpSpPr>
        <p:sp>
          <p:nvSpPr>
            <p:cNvPr id="96306" name="Rectangle 17">
              <a:extLst>
                <a:ext uri="{FF2B5EF4-FFF2-40B4-BE49-F238E27FC236}">
                  <a16:creationId xmlns:a16="http://schemas.microsoft.com/office/drawing/2014/main" id="{6E4021B9-011B-DEED-7E1E-8FB9A11EE60C}"/>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6307" name="Rectangle 18">
              <a:extLst>
                <a:ext uri="{FF2B5EF4-FFF2-40B4-BE49-F238E27FC236}">
                  <a16:creationId xmlns:a16="http://schemas.microsoft.com/office/drawing/2014/main" id="{C76DF6CE-3BFC-03EE-7CDE-0413F2D17C79}"/>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96308" name="Rectangle 19">
              <a:extLst>
                <a:ext uri="{FF2B5EF4-FFF2-40B4-BE49-F238E27FC236}">
                  <a16:creationId xmlns:a16="http://schemas.microsoft.com/office/drawing/2014/main" id="{54E1AB1C-C35B-1A05-D0F7-1DDD056A13D9}"/>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FAFD00"/>
                </a:buClr>
              </a:pPr>
              <a:r>
                <a:rPr lang="en-GB" altLang="en-US" sz="1800" b="1">
                  <a:solidFill>
                    <a:srgbClr val="FAFD00"/>
                  </a:solidFill>
                  <a:latin typeface="Helvetica" pitchFamily="2" charset="0"/>
                </a:rPr>
                <a:t>WHAT</a:t>
              </a:r>
            </a:p>
            <a:p>
              <a:pPr eaLnBrk="1" hangingPunct="1">
                <a:lnSpc>
                  <a:spcPct val="35000"/>
                </a:lnSpc>
                <a:spcBef>
                  <a:spcPts val="1125"/>
                </a:spcBef>
                <a:buClr>
                  <a:srgbClr val="FAFD00"/>
                </a:buClr>
              </a:pPr>
              <a:r>
                <a:rPr lang="en-GB" altLang="en-US" sz="1800" b="1">
                  <a:solidFill>
                    <a:srgbClr val="FAFD00"/>
                  </a:solidFill>
                  <a:latin typeface="Helvetica" pitchFamily="2" charset="0"/>
                </a:rPr>
                <a:t>HE:</a:t>
              </a:r>
            </a:p>
          </p:txBody>
        </p:sp>
      </p:grpSp>
      <p:grpSp>
        <p:nvGrpSpPr>
          <p:cNvPr id="96270" name="Group 20">
            <a:extLst>
              <a:ext uri="{FF2B5EF4-FFF2-40B4-BE49-F238E27FC236}">
                <a16:creationId xmlns:a16="http://schemas.microsoft.com/office/drawing/2014/main" id="{776DF261-DFA1-F889-7D86-5A00C05D9F09}"/>
              </a:ext>
            </a:extLst>
          </p:cNvPr>
          <p:cNvGrpSpPr>
            <a:grpSpLocks/>
          </p:cNvGrpSpPr>
          <p:nvPr/>
        </p:nvGrpSpPr>
        <p:grpSpPr bwMode="auto">
          <a:xfrm>
            <a:off x="1674813" y="4325938"/>
            <a:ext cx="890587" cy="1346200"/>
            <a:chOff x="1161" y="3088"/>
            <a:chExt cx="617" cy="962"/>
          </a:xfrm>
        </p:grpSpPr>
        <p:sp>
          <p:nvSpPr>
            <p:cNvPr id="96303" name="Rectangle 21">
              <a:extLst>
                <a:ext uri="{FF2B5EF4-FFF2-40B4-BE49-F238E27FC236}">
                  <a16:creationId xmlns:a16="http://schemas.microsoft.com/office/drawing/2014/main" id="{911E7EC6-10AB-7A21-CBB5-F923EA72B989}"/>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96304" name="Rectangle 22">
              <a:extLst>
                <a:ext uri="{FF2B5EF4-FFF2-40B4-BE49-F238E27FC236}">
                  <a16:creationId xmlns:a16="http://schemas.microsoft.com/office/drawing/2014/main" id="{50755BF9-132E-BDEF-616B-1F8070419A7E}"/>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96305" name="Rectangle 23">
              <a:extLst>
                <a:ext uri="{FF2B5EF4-FFF2-40B4-BE49-F238E27FC236}">
                  <a16:creationId xmlns:a16="http://schemas.microsoft.com/office/drawing/2014/main" id="{066072FB-9494-9047-09BD-F8B25EE49596}"/>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FAFD00"/>
                </a:buClr>
              </a:pPr>
              <a:r>
                <a:rPr lang="en-GB" altLang="en-US" sz="1800" b="1">
                  <a:solidFill>
                    <a:srgbClr val="FAFD00"/>
                  </a:solidFill>
                  <a:latin typeface="Helvetica" pitchFamily="2" charset="0"/>
                </a:rPr>
                <a:t>WHAT</a:t>
              </a:r>
            </a:p>
            <a:p>
              <a:pPr eaLnBrk="1" hangingPunct="1">
                <a:lnSpc>
                  <a:spcPct val="35000"/>
                </a:lnSpc>
                <a:spcBef>
                  <a:spcPts val="1125"/>
                </a:spcBef>
                <a:buClr>
                  <a:srgbClr val="FAFD00"/>
                </a:buClr>
              </a:pPr>
              <a:r>
                <a:rPr lang="en-GB" altLang="en-US" sz="1800" b="1">
                  <a:solidFill>
                    <a:srgbClr val="FAFD00"/>
                  </a:solidFill>
                  <a:latin typeface="Helvetica" pitchFamily="2" charset="0"/>
                </a:rPr>
                <a:t>HE:</a:t>
              </a:r>
            </a:p>
          </p:txBody>
        </p:sp>
      </p:grpSp>
      <p:grpSp>
        <p:nvGrpSpPr>
          <p:cNvPr id="96271" name="Group 24">
            <a:extLst>
              <a:ext uri="{FF2B5EF4-FFF2-40B4-BE49-F238E27FC236}">
                <a16:creationId xmlns:a16="http://schemas.microsoft.com/office/drawing/2014/main" id="{7574661F-4158-9B0E-9D1F-499560EEEBA8}"/>
              </a:ext>
            </a:extLst>
          </p:cNvPr>
          <p:cNvGrpSpPr>
            <a:grpSpLocks/>
          </p:cNvGrpSpPr>
          <p:nvPr/>
        </p:nvGrpSpPr>
        <p:grpSpPr bwMode="auto">
          <a:xfrm>
            <a:off x="5011738" y="4325938"/>
            <a:ext cx="890587" cy="1346200"/>
            <a:chOff x="3473" y="3088"/>
            <a:chExt cx="617" cy="962"/>
          </a:xfrm>
        </p:grpSpPr>
        <p:sp>
          <p:nvSpPr>
            <p:cNvPr id="96300" name="Rectangle 25">
              <a:extLst>
                <a:ext uri="{FF2B5EF4-FFF2-40B4-BE49-F238E27FC236}">
                  <a16:creationId xmlns:a16="http://schemas.microsoft.com/office/drawing/2014/main" id="{A4997BB7-8DAD-EAC5-380C-63B795EE20AC}"/>
                </a:ext>
              </a:extLst>
            </p:cNvPr>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TO:</a:t>
              </a:r>
            </a:p>
          </p:txBody>
        </p:sp>
        <p:sp>
          <p:nvSpPr>
            <p:cNvPr id="96301" name="Rectangle 26">
              <a:extLst>
                <a:ext uri="{FF2B5EF4-FFF2-40B4-BE49-F238E27FC236}">
                  <a16:creationId xmlns:a16="http://schemas.microsoft.com/office/drawing/2014/main" id="{AE4C89F3-5FDD-9F10-FEB1-5E4FB0B2BAD8}"/>
                </a:ext>
              </a:extLst>
            </p:cNvPr>
            <p:cNvSpPr>
              <a:spLocks noChangeArrowheads="1"/>
            </p:cNvSpPr>
            <p:nvPr/>
          </p:nvSpPr>
          <p:spPr bwMode="auto">
            <a:xfrm>
              <a:off x="3473"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AS:</a:t>
              </a:r>
            </a:p>
          </p:txBody>
        </p:sp>
        <p:sp>
          <p:nvSpPr>
            <p:cNvPr id="96302" name="Rectangle 27">
              <a:extLst>
                <a:ext uri="{FF2B5EF4-FFF2-40B4-BE49-F238E27FC236}">
                  <a16:creationId xmlns:a16="http://schemas.microsoft.com/office/drawing/2014/main" id="{CB94877A-333F-839F-505A-AAE899C38663}"/>
                </a:ext>
              </a:extLst>
            </p:cNvPr>
            <p:cNvSpPr>
              <a:spLocks noChangeArrowheads="1"/>
            </p:cNvSpPr>
            <p:nvPr/>
          </p:nvSpPr>
          <p:spPr bwMode="auto">
            <a:xfrm>
              <a:off x="3473"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0066FF"/>
                </a:buClr>
              </a:pPr>
              <a:r>
                <a:rPr lang="en-GB" altLang="en-US" sz="1800" b="1">
                  <a:solidFill>
                    <a:srgbClr val="0066FF"/>
                  </a:solidFill>
                  <a:latin typeface="Helvetica" pitchFamily="2" charset="0"/>
                </a:rPr>
                <a:t>WHAT</a:t>
              </a:r>
            </a:p>
            <a:p>
              <a:pPr eaLnBrk="1" hangingPunct="1">
                <a:lnSpc>
                  <a:spcPct val="35000"/>
                </a:lnSpc>
                <a:spcBef>
                  <a:spcPts val="1125"/>
                </a:spcBef>
                <a:buClr>
                  <a:srgbClr val="0066FF"/>
                </a:buClr>
              </a:pPr>
              <a:r>
                <a:rPr lang="en-GB" altLang="en-US" sz="1800" b="1">
                  <a:solidFill>
                    <a:srgbClr val="0066FF"/>
                  </a:solidFill>
                  <a:latin typeface="Helvetica" pitchFamily="2" charset="0"/>
                </a:rPr>
                <a:t>HE:</a:t>
              </a:r>
            </a:p>
          </p:txBody>
        </p:sp>
      </p:grpSp>
      <p:sp>
        <p:nvSpPr>
          <p:cNvPr id="96272" name="Rectangle 28">
            <a:extLst>
              <a:ext uri="{FF2B5EF4-FFF2-40B4-BE49-F238E27FC236}">
                <a16:creationId xmlns:a16="http://schemas.microsoft.com/office/drawing/2014/main" id="{440CB6B2-2D8B-AD8F-DE25-17931F7BB57D}"/>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MATTHEW</a:t>
            </a:r>
          </a:p>
        </p:txBody>
      </p:sp>
      <p:sp>
        <p:nvSpPr>
          <p:cNvPr id="96273" name="Rectangle 29">
            <a:extLst>
              <a:ext uri="{FF2B5EF4-FFF2-40B4-BE49-F238E27FC236}">
                <a16:creationId xmlns:a16="http://schemas.microsoft.com/office/drawing/2014/main" id="{F795A801-0D8E-348D-8EC3-803677F512A2}"/>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MARK</a:t>
            </a:r>
          </a:p>
        </p:txBody>
      </p:sp>
      <p:sp>
        <p:nvSpPr>
          <p:cNvPr id="96274" name="Rectangle 30">
            <a:extLst>
              <a:ext uri="{FF2B5EF4-FFF2-40B4-BE49-F238E27FC236}">
                <a16:creationId xmlns:a16="http://schemas.microsoft.com/office/drawing/2014/main" id="{96983F7B-1D4E-25D4-6800-F0ABF7F29DA1}"/>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LUKE</a:t>
            </a:r>
          </a:p>
        </p:txBody>
      </p:sp>
      <p:sp>
        <p:nvSpPr>
          <p:cNvPr id="96275" name="Rectangle 31">
            <a:extLst>
              <a:ext uri="{FF2B5EF4-FFF2-40B4-BE49-F238E27FC236}">
                <a16:creationId xmlns:a16="http://schemas.microsoft.com/office/drawing/2014/main" id="{E22F772D-2145-5605-E050-FD519A8C84F6}"/>
              </a:ext>
            </a:extLst>
          </p:cNvPr>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0066FF"/>
              </a:buClr>
            </a:pPr>
            <a:r>
              <a:rPr lang="en-GB" altLang="en-US" sz="3200" b="1">
                <a:solidFill>
                  <a:srgbClr val="0066FF"/>
                </a:solidFill>
                <a:latin typeface="Helvetica" pitchFamily="2" charset="0"/>
              </a:rPr>
              <a:t>JOHN</a:t>
            </a:r>
          </a:p>
        </p:txBody>
      </p:sp>
      <p:sp>
        <p:nvSpPr>
          <p:cNvPr id="96276" name="Rectangle 32">
            <a:extLst>
              <a:ext uri="{FF2B5EF4-FFF2-40B4-BE49-F238E27FC236}">
                <a16:creationId xmlns:a16="http://schemas.microsoft.com/office/drawing/2014/main" id="{BF8D3E04-A648-78B7-247F-96A2E604B676}"/>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   JEWS</a:t>
            </a:r>
          </a:p>
        </p:txBody>
      </p:sp>
      <p:sp>
        <p:nvSpPr>
          <p:cNvPr id="96277" name="Rectangle 33">
            <a:extLst>
              <a:ext uri="{FF2B5EF4-FFF2-40B4-BE49-F238E27FC236}">
                <a16:creationId xmlns:a16="http://schemas.microsoft.com/office/drawing/2014/main" id="{CCBDF6A0-5253-2FA3-F022-B9540DF68CF6}"/>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ROMANS</a:t>
            </a:r>
          </a:p>
        </p:txBody>
      </p:sp>
      <p:sp>
        <p:nvSpPr>
          <p:cNvPr id="96278" name="Rectangle 34">
            <a:extLst>
              <a:ext uri="{FF2B5EF4-FFF2-40B4-BE49-F238E27FC236}">
                <a16:creationId xmlns:a16="http://schemas.microsoft.com/office/drawing/2014/main" id="{3230F411-73DC-FD1E-28FB-9FE11A3BA694}"/>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GREEKS</a:t>
            </a:r>
          </a:p>
        </p:txBody>
      </p:sp>
      <p:sp>
        <p:nvSpPr>
          <p:cNvPr id="96279" name="Rectangle 35">
            <a:extLst>
              <a:ext uri="{FF2B5EF4-FFF2-40B4-BE49-F238E27FC236}">
                <a16:creationId xmlns:a16="http://schemas.microsoft.com/office/drawing/2014/main" id="{9BBD6F85-809A-EDE4-444B-0066469253BD}"/>
              </a:ext>
            </a:extLst>
          </p:cNvPr>
          <p:cNvSpPr>
            <a:spLocks noChangeArrowheads="1"/>
          </p:cNvSpPr>
          <p:nvPr/>
        </p:nvSpPr>
        <p:spPr bwMode="auto">
          <a:xfrm>
            <a:off x="5334000" y="4241800"/>
            <a:ext cx="2693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CHURCH</a:t>
            </a:r>
          </a:p>
        </p:txBody>
      </p:sp>
      <p:sp>
        <p:nvSpPr>
          <p:cNvPr id="96280" name="Rectangle 36">
            <a:extLst>
              <a:ext uri="{FF2B5EF4-FFF2-40B4-BE49-F238E27FC236}">
                <a16:creationId xmlns:a16="http://schemas.microsoft.com/office/drawing/2014/main" id="{EB7CC7DF-9E2F-7C0D-354E-A2D32D762B11}"/>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KING</a:t>
            </a:r>
          </a:p>
        </p:txBody>
      </p:sp>
      <p:sp>
        <p:nvSpPr>
          <p:cNvPr id="96281" name="Rectangle 37">
            <a:extLst>
              <a:ext uri="{FF2B5EF4-FFF2-40B4-BE49-F238E27FC236}">
                <a16:creationId xmlns:a16="http://schemas.microsoft.com/office/drawing/2014/main" id="{9DFA41B5-E8AF-3180-2072-D31227F957F3}"/>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SERVANT</a:t>
            </a:r>
          </a:p>
        </p:txBody>
      </p:sp>
      <p:sp>
        <p:nvSpPr>
          <p:cNvPr id="96282" name="Rectangle 38">
            <a:extLst>
              <a:ext uri="{FF2B5EF4-FFF2-40B4-BE49-F238E27FC236}">
                <a16:creationId xmlns:a16="http://schemas.microsoft.com/office/drawing/2014/main" id="{DBBE76C2-28BC-611C-C3AD-2AC3D952FF0F}"/>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GOD/MAN</a:t>
            </a:r>
          </a:p>
        </p:txBody>
      </p:sp>
      <p:sp>
        <p:nvSpPr>
          <p:cNvPr id="96283" name="Rectangle 39">
            <a:extLst>
              <a:ext uri="{FF2B5EF4-FFF2-40B4-BE49-F238E27FC236}">
                <a16:creationId xmlns:a16="http://schemas.microsoft.com/office/drawing/2014/main" id="{03C3BF2C-E2F4-6B70-71CD-927EFEA62228}"/>
              </a:ext>
            </a:extLst>
          </p:cNvPr>
          <p:cNvSpPr>
            <a:spLocks noChangeArrowheads="1"/>
          </p:cNvSpPr>
          <p:nvPr/>
        </p:nvSpPr>
        <p:spPr bwMode="auto">
          <a:xfrm>
            <a:off x="5903913" y="4729163"/>
            <a:ext cx="1073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GOD</a:t>
            </a:r>
          </a:p>
        </p:txBody>
      </p:sp>
      <p:sp>
        <p:nvSpPr>
          <p:cNvPr id="96284" name="Rectangle 40">
            <a:extLst>
              <a:ext uri="{FF2B5EF4-FFF2-40B4-BE49-F238E27FC236}">
                <a16:creationId xmlns:a16="http://schemas.microsoft.com/office/drawing/2014/main" id="{3379760E-1AB5-2AAA-5904-994C65F8430E}"/>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SAID</a:t>
            </a:r>
          </a:p>
        </p:txBody>
      </p:sp>
      <p:sp>
        <p:nvSpPr>
          <p:cNvPr id="96285" name="Rectangle 41">
            <a:extLst>
              <a:ext uri="{FF2B5EF4-FFF2-40B4-BE49-F238E27FC236}">
                <a16:creationId xmlns:a16="http://schemas.microsoft.com/office/drawing/2014/main" id="{F86D3B10-F45D-77EC-D61E-ED76E27E35B7}"/>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DID</a:t>
            </a:r>
          </a:p>
        </p:txBody>
      </p:sp>
      <p:sp>
        <p:nvSpPr>
          <p:cNvPr id="96286" name="Rectangle 42">
            <a:extLst>
              <a:ext uri="{FF2B5EF4-FFF2-40B4-BE49-F238E27FC236}">
                <a16:creationId xmlns:a16="http://schemas.microsoft.com/office/drawing/2014/main" id="{503A373B-B39E-9186-6BE2-7AE22CDE0223}"/>
              </a:ext>
            </a:extLst>
          </p:cNvPr>
          <p:cNvSpPr>
            <a:spLocks noChangeArrowheads="1"/>
          </p:cNvSpPr>
          <p:nvPr/>
        </p:nvSpPr>
        <p:spPr bwMode="auto">
          <a:xfrm>
            <a:off x="5872163" y="52562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MEANT</a:t>
            </a:r>
          </a:p>
        </p:txBody>
      </p:sp>
      <p:sp>
        <p:nvSpPr>
          <p:cNvPr id="96287" name="Rectangle 43">
            <a:extLst>
              <a:ext uri="{FF2B5EF4-FFF2-40B4-BE49-F238E27FC236}">
                <a16:creationId xmlns:a16="http://schemas.microsoft.com/office/drawing/2014/main" id="{885324F4-425B-53F5-E634-C5082E1DC375}"/>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CECECE"/>
              </a:buClr>
            </a:pPr>
            <a:r>
              <a:rPr lang="en-GB" altLang="en-US" sz="2500" b="1">
                <a:solidFill>
                  <a:srgbClr val="CECECE"/>
                </a:solidFill>
                <a:latin typeface="Helvetica" pitchFamily="2" charset="0"/>
              </a:rPr>
              <a:t>FELT</a:t>
            </a:r>
          </a:p>
        </p:txBody>
      </p:sp>
      <p:sp>
        <p:nvSpPr>
          <p:cNvPr id="96288" name="AutoShape 44">
            <a:extLst>
              <a:ext uri="{FF2B5EF4-FFF2-40B4-BE49-F238E27FC236}">
                <a16:creationId xmlns:a16="http://schemas.microsoft.com/office/drawing/2014/main" id="{4E99A951-DF18-1A48-D615-93E66AE31AF2}"/>
              </a:ext>
            </a:extLst>
          </p:cNvPr>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6289" name="AutoShape 45">
            <a:extLst>
              <a:ext uri="{FF2B5EF4-FFF2-40B4-BE49-F238E27FC236}">
                <a16:creationId xmlns:a16="http://schemas.microsoft.com/office/drawing/2014/main" id="{D5C26EF2-7476-4626-9778-BC0AB62D2DB1}"/>
              </a:ext>
            </a:extLst>
          </p:cNvPr>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6290" name="AutoShape 46">
            <a:extLst>
              <a:ext uri="{FF2B5EF4-FFF2-40B4-BE49-F238E27FC236}">
                <a16:creationId xmlns:a16="http://schemas.microsoft.com/office/drawing/2014/main" id="{40A7C22D-4CBB-CC08-FFBF-6C2CA33B2EF5}"/>
              </a:ext>
            </a:extLst>
          </p:cNvPr>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3600" name="Line 48">
            <a:extLst>
              <a:ext uri="{FF2B5EF4-FFF2-40B4-BE49-F238E27FC236}">
                <a16:creationId xmlns:a16="http://schemas.microsoft.com/office/drawing/2014/main" id="{BDF947B0-1158-F4C8-2C85-9BDE310FBBFD}"/>
              </a:ext>
            </a:extLst>
          </p:cNvPr>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a:extLst>
            <a:ext uri="{909E8E84-426E-40DD-AFC4-6F175D3DCCD1}">
              <a14:hiddenFill xmlns:a14="http://schemas.microsoft.com/office/drawing/2010/main">
                <a:noFill/>
              </a14:hiddenFill>
            </a:ext>
          </a:extLst>
        </p:spPr>
        <p:txBody>
          <a:bodyPr lIns="82048" tIns="41025" rIns="82048" bIns="41025"/>
          <a:lstStyle/>
          <a:p>
            <a:endParaRPr lang="en-US"/>
          </a:p>
        </p:txBody>
      </p:sp>
      <p:sp>
        <p:nvSpPr>
          <p:cNvPr id="23601" name="Line 49">
            <a:extLst>
              <a:ext uri="{FF2B5EF4-FFF2-40B4-BE49-F238E27FC236}">
                <a16:creationId xmlns:a16="http://schemas.microsoft.com/office/drawing/2014/main" id="{B57B187C-B7CB-3157-BCC3-711EA9961816}"/>
              </a:ext>
            </a:extLst>
          </p:cNvPr>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a:extLst>
            <a:ext uri="{909E8E84-426E-40DD-AFC4-6F175D3DCCD1}">
              <a14:hiddenFill xmlns:a14="http://schemas.microsoft.com/office/drawing/2010/main">
                <a:noFill/>
              </a14:hiddenFill>
            </a:ext>
          </a:extLst>
        </p:spPr>
        <p:txBody>
          <a:bodyPr lIns="82048" tIns="41025" rIns="82048" bIns="41025"/>
          <a:lstStyle/>
          <a:p>
            <a:endParaRPr lang="en-US"/>
          </a:p>
        </p:txBody>
      </p:sp>
      <p:sp>
        <p:nvSpPr>
          <p:cNvPr id="23602" name="Line 50">
            <a:extLst>
              <a:ext uri="{FF2B5EF4-FFF2-40B4-BE49-F238E27FC236}">
                <a16:creationId xmlns:a16="http://schemas.microsoft.com/office/drawing/2014/main" id="{130AE08A-E90E-2549-344E-0685975AC813}"/>
              </a:ext>
            </a:extLst>
          </p:cNvPr>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a:extLst>
            <a:ext uri="{909E8E84-426E-40DD-AFC4-6F175D3DCCD1}">
              <a14:hiddenFill xmlns:a14="http://schemas.microsoft.com/office/drawing/2010/main">
                <a:noFill/>
              </a14:hiddenFill>
            </a:ext>
          </a:extLst>
        </p:spPr>
        <p:txBody>
          <a:bodyPr lIns="82048" tIns="41025" rIns="82048" bIns="41025"/>
          <a:lstStyle/>
          <a:p>
            <a:endParaRPr lang="en-US"/>
          </a:p>
        </p:txBody>
      </p:sp>
      <p:sp>
        <p:nvSpPr>
          <p:cNvPr id="96294" name="Text Box 51">
            <a:extLst>
              <a:ext uri="{FF2B5EF4-FFF2-40B4-BE49-F238E27FC236}">
                <a16:creationId xmlns:a16="http://schemas.microsoft.com/office/drawing/2014/main" id="{C0DB3B4F-8B35-3586-F73C-4CB03EE3BAB8}"/>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23604" name="Text Box 52">
            <a:extLst>
              <a:ext uri="{FF2B5EF4-FFF2-40B4-BE49-F238E27FC236}">
                <a16:creationId xmlns:a16="http://schemas.microsoft.com/office/drawing/2014/main" id="{CE906A3E-1408-FAA7-1CC5-2451884FC657}"/>
              </a:ext>
            </a:extLst>
          </p:cNvPr>
          <p:cNvSpPr txBox="1">
            <a:spLocks noChangeArrowheads="1"/>
          </p:cNvSpPr>
          <p:nvPr/>
        </p:nvSpPr>
        <p:spPr bwMode="auto">
          <a:xfrm>
            <a:off x="5394325" y="3349625"/>
            <a:ext cx="177165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475"/>
              </a:spcBef>
              <a:buClr>
                <a:srgbClr val="FFEA18"/>
              </a:buClr>
            </a:pPr>
            <a:r>
              <a:rPr lang="en-GB" altLang="en-US" sz="15200" b="1">
                <a:solidFill>
                  <a:srgbClr val="FFEA18"/>
                </a:solidFill>
                <a:latin typeface="Times New Roman" panose="02020603050405020304" pitchFamily="18" charset="0"/>
              </a:rPr>
              <a:t>∑</a:t>
            </a:r>
          </a:p>
        </p:txBody>
      </p:sp>
      <p:sp>
        <p:nvSpPr>
          <p:cNvPr id="96296" name="Text Box 53">
            <a:extLst>
              <a:ext uri="{FF2B5EF4-FFF2-40B4-BE49-F238E27FC236}">
                <a16:creationId xmlns:a16="http://schemas.microsoft.com/office/drawing/2014/main" id="{629F4683-232B-B598-BC98-AEFE73CC5233}"/>
              </a:ext>
            </a:extLst>
          </p:cNvPr>
          <p:cNvSpPr txBox="1">
            <a:spLocks noChangeArrowheads="1"/>
          </p:cNvSpPr>
          <p:nvPr/>
        </p:nvSpPr>
        <p:spPr bwMode="auto">
          <a:xfrm>
            <a:off x="8704263" y="6118225"/>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96297" name="Text Box 54">
            <a:extLst>
              <a:ext uri="{FF2B5EF4-FFF2-40B4-BE49-F238E27FC236}">
                <a16:creationId xmlns:a16="http://schemas.microsoft.com/office/drawing/2014/main" id="{A5110460-DC33-43E2-9739-A2F175C2AC3D}"/>
              </a:ext>
            </a:extLst>
          </p:cNvPr>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21</a:t>
            </a:r>
          </a:p>
        </p:txBody>
      </p:sp>
      <p:sp>
        <p:nvSpPr>
          <p:cNvPr id="96298" name="Text Box 55">
            <a:extLst>
              <a:ext uri="{FF2B5EF4-FFF2-40B4-BE49-F238E27FC236}">
                <a16:creationId xmlns:a16="http://schemas.microsoft.com/office/drawing/2014/main" id="{57A6E5C1-31DE-4D57-AE2A-A844814D41FD}"/>
              </a:ext>
            </a:extLst>
          </p:cNvPr>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1</a:t>
            </a:r>
          </a:p>
        </p:txBody>
      </p:sp>
      <p:sp>
        <p:nvSpPr>
          <p:cNvPr id="57" name="Title 56">
            <a:extLst>
              <a:ext uri="{FF2B5EF4-FFF2-40B4-BE49-F238E27FC236}">
                <a16:creationId xmlns:a16="http://schemas.microsoft.com/office/drawing/2014/main" id="{36A2DFD2-CE80-8B0C-2812-0F55E0454D66}"/>
              </a:ext>
            </a:extLst>
          </p:cNvPr>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900" b="1">
                <a:solidFill>
                  <a:srgbClr val="FAFD00"/>
                </a:solidFill>
                <a:latin typeface="Comic Sans MS" panose="030F0902030302020204" pitchFamily="66" charset="0"/>
                <a:ea typeface="ＭＳ Ｐゴシック" panose="020B0600070205080204" pitchFamily="34" charset="-128"/>
              </a:rPr>
              <a:t>THE SYNOPTICS: </a:t>
            </a:r>
            <a:r>
              <a:rPr lang="ja-JP" altLang="en-US" sz="2900" b="1">
                <a:solidFill>
                  <a:srgbClr val="FAFD00"/>
                </a:solidFill>
                <a:latin typeface="Comic Sans MS" panose="030F0902030302020204" pitchFamily="66" charset="0"/>
                <a:ea typeface="ＭＳ Ｐゴシック" panose="020B0600070205080204" pitchFamily="34" charset="-128"/>
              </a:rPr>
              <a:t>“</a:t>
            </a:r>
            <a:r>
              <a:rPr lang="en-US" altLang="ja-JP" sz="2900" b="1">
                <a:solidFill>
                  <a:srgbClr val="FAFD00"/>
                </a:solidFill>
                <a:latin typeface="Comic Sans MS" panose="030F0902030302020204" pitchFamily="66" charset="0"/>
                <a:ea typeface="ＭＳ Ｐゴシック" panose="020B0600070205080204" pitchFamily="34" charset="-128"/>
              </a:rPr>
              <a:t>TO SEE TOGETHER</a:t>
            </a:r>
            <a:r>
              <a:rPr lang="ja-JP" altLang="en-US" sz="2900" b="1">
                <a:solidFill>
                  <a:srgbClr val="FAFD00"/>
                </a:solidFill>
                <a:latin typeface="Comic Sans MS" panose="030F0902030302020204" pitchFamily="66" charset="0"/>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a:extLst>
              <a:ext uri="{FF2B5EF4-FFF2-40B4-BE49-F238E27FC236}">
                <a16:creationId xmlns:a16="http://schemas.microsoft.com/office/drawing/2014/main" id="{514B520C-B86B-65DB-F263-D6F126A2B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98306" name="Rectangle 2">
            <a:extLst>
              <a:ext uri="{FF2B5EF4-FFF2-40B4-BE49-F238E27FC236}">
                <a16:creationId xmlns:a16="http://schemas.microsoft.com/office/drawing/2014/main" id="{C588C833-E627-4B5B-EF05-09E7AE1355A8}"/>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8307" name="Rectangle 3">
            <a:extLst>
              <a:ext uri="{FF2B5EF4-FFF2-40B4-BE49-F238E27FC236}">
                <a16:creationId xmlns:a16="http://schemas.microsoft.com/office/drawing/2014/main" id="{E515B732-31FF-BA73-A7DE-E313B31FE612}"/>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36" name="AutoShape 4">
            <a:extLst>
              <a:ext uri="{FF2B5EF4-FFF2-40B4-BE49-F238E27FC236}">
                <a16:creationId xmlns:a16="http://schemas.microsoft.com/office/drawing/2014/main" id="{4735C570-D082-E380-1F4E-91085E3C4F96}"/>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endParaRPr>
          </a:p>
        </p:txBody>
      </p:sp>
      <p:sp>
        <p:nvSpPr>
          <p:cNvPr id="18437" name="AutoShape 5">
            <a:extLst>
              <a:ext uri="{FF2B5EF4-FFF2-40B4-BE49-F238E27FC236}">
                <a16:creationId xmlns:a16="http://schemas.microsoft.com/office/drawing/2014/main" id="{E7086CE7-1F74-4A40-006D-1D6550D186B5}"/>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endParaRPr>
          </a:p>
        </p:txBody>
      </p:sp>
      <p:sp>
        <p:nvSpPr>
          <p:cNvPr id="18438" name="AutoShape 6">
            <a:extLst>
              <a:ext uri="{FF2B5EF4-FFF2-40B4-BE49-F238E27FC236}">
                <a16:creationId xmlns:a16="http://schemas.microsoft.com/office/drawing/2014/main" id="{6CB103C3-E058-E25F-FBF9-56F64BD1939C}"/>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endParaRPr>
          </a:p>
        </p:txBody>
      </p:sp>
      <p:sp>
        <p:nvSpPr>
          <p:cNvPr id="18439" name="AutoShape 7">
            <a:extLst>
              <a:ext uri="{FF2B5EF4-FFF2-40B4-BE49-F238E27FC236}">
                <a16:creationId xmlns:a16="http://schemas.microsoft.com/office/drawing/2014/main" id="{960DB965-9500-FDB0-3872-C9D071ADD353}"/>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endParaRPr>
          </a:p>
        </p:txBody>
      </p:sp>
      <p:sp>
        <p:nvSpPr>
          <p:cNvPr id="25" name="Oval 24">
            <a:extLst>
              <a:ext uri="{FF2B5EF4-FFF2-40B4-BE49-F238E27FC236}">
                <a16:creationId xmlns:a16="http://schemas.microsoft.com/office/drawing/2014/main" id="{C62DBDE7-9272-4098-816B-D7D30303F7B8}"/>
              </a:ext>
            </a:extLst>
          </p:cNvPr>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pPr>
            <a:endParaRPr lang="en-US" altLang="en-US">
              <a:solidFill>
                <a:schemeClr val="bg1"/>
              </a:solidFill>
            </a:endParaRPr>
          </a:p>
        </p:txBody>
      </p:sp>
      <p:grpSp>
        <p:nvGrpSpPr>
          <p:cNvPr id="98313" name="Group 8">
            <a:extLst>
              <a:ext uri="{FF2B5EF4-FFF2-40B4-BE49-F238E27FC236}">
                <a16:creationId xmlns:a16="http://schemas.microsoft.com/office/drawing/2014/main" id="{28683384-B3AB-DF24-6904-E41B47A778D0}"/>
              </a:ext>
            </a:extLst>
          </p:cNvPr>
          <p:cNvGrpSpPr>
            <a:grpSpLocks/>
          </p:cNvGrpSpPr>
          <p:nvPr/>
        </p:nvGrpSpPr>
        <p:grpSpPr bwMode="auto">
          <a:xfrm>
            <a:off x="1412875" y="946150"/>
            <a:ext cx="3860800" cy="3332163"/>
            <a:chOff x="979" y="675"/>
            <a:chExt cx="2675" cy="2379"/>
          </a:xfrm>
        </p:grpSpPr>
        <p:sp>
          <p:nvSpPr>
            <p:cNvPr id="98336" name="Rectangle 9">
              <a:extLst>
                <a:ext uri="{FF2B5EF4-FFF2-40B4-BE49-F238E27FC236}">
                  <a16:creationId xmlns:a16="http://schemas.microsoft.com/office/drawing/2014/main" id="{0FCF570B-2971-FED7-4925-1FE1888DE65A}"/>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250"/>
                </a:spcBef>
                <a:buClr>
                  <a:srgbClr val="FAFD00"/>
                </a:buClr>
              </a:pPr>
              <a:r>
                <a:rPr lang="en-GB" altLang="en-US" sz="3600" b="1">
                  <a:solidFill>
                    <a:srgbClr val="FAFD00"/>
                  </a:solidFill>
                  <a:latin typeface="Helvetica" pitchFamily="2" charset="0"/>
                </a:rPr>
                <a:t>2</a:t>
              </a:r>
            </a:p>
          </p:txBody>
        </p:sp>
        <p:sp>
          <p:nvSpPr>
            <p:cNvPr id="98337" name="Rectangle 10">
              <a:extLst>
                <a:ext uri="{FF2B5EF4-FFF2-40B4-BE49-F238E27FC236}">
                  <a16:creationId xmlns:a16="http://schemas.microsoft.com/office/drawing/2014/main" id="{FAE1D727-D4BE-1703-CC02-D58C12E7F5E7}"/>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250"/>
                </a:spcBef>
                <a:buClr>
                  <a:srgbClr val="FAFD00"/>
                </a:buClr>
              </a:pPr>
              <a:r>
                <a:rPr lang="en-GB" altLang="en-US" sz="3600" b="1">
                  <a:solidFill>
                    <a:srgbClr val="FAFD00"/>
                  </a:solidFill>
                  <a:latin typeface="Helvetica" pitchFamily="2" charset="0"/>
                </a:rPr>
                <a:t>3</a:t>
              </a:r>
            </a:p>
          </p:txBody>
        </p:sp>
        <p:sp>
          <p:nvSpPr>
            <p:cNvPr id="98338" name="Rectangle 11">
              <a:extLst>
                <a:ext uri="{FF2B5EF4-FFF2-40B4-BE49-F238E27FC236}">
                  <a16:creationId xmlns:a16="http://schemas.microsoft.com/office/drawing/2014/main" id="{B6313D13-FC91-2166-7DED-32C9E0C18574}"/>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250"/>
                </a:spcBef>
                <a:buClr>
                  <a:srgbClr val="FAFD00"/>
                </a:buClr>
              </a:pPr>
              <a:r>
                <a:rPr lang="en-GB" altLang="en-US" sz="3600" b="1">
                  <a:solidFill>
                    <a:srgbClr val="FAFD00"/>
                  </a:solidFill>
                  <a:latin typeface="Helvetica" pitchFamily="2" charset="0"/>
                </a:rPr>
                <a:t>4</a:t>
              </a:r>
            </a:p>
          </p:txBody>
        </p:sp>
        <p:sp>
          <p:nvSpPr>
            <p:cNvPr id="98339" name="Rectangle 12">
              <a:extLst>
                <a:ext uri="{FF2B5EF4-FFF2-40B4-BE49-F238E27FC236}">
                  <a16:creationId xmlns:a16="http://schemas.microsoft.com/office/drawing/2014/main" id="{F0C0F6CE-7870-44E2-5DB9-DBBB79AFF8A4}"/>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250"/>
                </a:spcBef>
                <a:buClr>
                  <a:srgbClr val="FAFD00"/>
                </a:buClr>
              </a:pPr>
              <a:r>
                <a:rPr lang="en-GB" altLang="en-US" sz="3600" b="1">
                  <a:solidFill>
                    <a:srgbClr val="FAFD00"/>
                  </a:solidFill>
                  <a:latin typeface="Helvetica" pitchFamily="2" charset="0"/>
                </a:rPr>
                <a:t>1</a:t>
              </a:r>
            </a:p>
          </p:txBody>
        </p:sp>
      </p:grpSp>
      <p:sp>
        <p:nvSpPr>
          <p:cNvPr id="27" name="Oval 26">
            <a:extLst>
              <a:ext uri="{FF2B5EF4-FFF2-40B4-BE49-F238E27FC236}">
                <a16:creationId xmlns:a16="http://schemas.microsoft.com/office/drawing/2014/main" id="{F1C0ED78-6BDB-E8A9-A427-79E80BBE3602}"/>
              </a:ext>
            </a:extLst>
          </p:cNvPr>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07" charset="0"/>
              <a:buNone/>
              <a:defRPr/>
            </a:pPr>
            <a:endParaRPr lang="en-US">
              <a:solidFill>
                <a:schemeClr val="bg1"/>
              </a:solidFill>
              <a:latin typeface="Times New Roman" pitchFamily="-107" charset="0"/>
            </a:endParaRPr>
          </a:p>
        </p:txBody>
      </p:sp>
      <p:grpSp>
        <p:nvGrpSpPr>
          <p:cNvPr id="3" name="Group 36">
            <a:extLst>
              <a:ext uri="{FF2B5EF4-FFF2-40B4-BE49-F238E27FC236}">
                <a16:creationId xmlns:a16="http://schemas.microsoft.com/office/drawing/2014/main" id="{4DA481CF-F487-0589-D7F8-C909F1866081}"/>
              </a:ext>
            </a:extLst>
          </p:cNvPr>
          <p:cNvGrpSpPr>
            <a:grpSpLocks/>
          </p:cNvGrpSpPr>
          <p:nvPr/>
        </p:nvGrpSpPr>
        <p:grpSpPr bwMode="auto">
          <a:xfrm>
            <a:off x="4743450" y="3254375"/>
            <a:ext cx="600075" cy="784225"/>
            <a:chOff x="4743354" y="3254515"/>
            <a:chExt cx="600388" cy="784086"/>
          </a:xfrm>
        </p:grpSpPr>
        <p:sp>
          <p:nvSpPr>
            <p:cNvPr id="98334" name="Isosceles Triangle 34">
              <a:extLst>
                <a:ext uri="{FF2B5EF4-FFF2-40B4-BE49-F238E27FC236}">
                  <a16:creationId xmlns:a16="http://schemas.microsoft.com/office/drawing/2014/main" id="{082C5B68-B8B6-E5B0-A5D4-7D4F7DAC521D}"/>
                </a:ext>
              </a:extLst>
            </p:cNvPr>
            <p:cNvSpPr>
              <a:spLocks noChangeArrowheads="1"/>
            </p:cNvSpPr>
            <p:nvPr/>
          </p:nvSpPr>
          <p:spPr bwMode="auto">
            <a:xfrm rot="716084">
              <a:off x="4786171" y="3254515"/>
              <a:ext cx="557571" cy="65569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buFont typeface="Times New Roman" panose="02020603050405020304" pitchFamily="18" charset="0"/>
                <a:buNone/>
              </a:pPr>
              <a:endParaRPr lang="en-US" altLang="en-US">
                <a:solidFill>
                  <a:schemeClr val="bg1"/>
                </a:solidFill>
              </a:endParaRPr>
            </a:p>
          </p:txBody>
        </p:sp>
        <p:sp>
          <p:nvSpPr>
            <p:cNvPr id="98335" name="Isosceles Triangle 35">
              <a:extLst>
                <a:ext uri="{FF2B5EF4-FFF2-40B4-BE49-F238E27FC236}">
                  <a16:creationId xmlns:a16="http://schemas.microsoft.com/office/drawing/2014/main" id="{02A47F31-E1CF-75CF-2716-556008E74385}"/>
                </a:ext>
              </a:extLst>
            </p:cNvPr>
            <p:cNvSpPr>
              <a:spLocks noChangeArrowheads="1"/>
            </p:cNvSpPr>
            <p:nvPr/>
          </p:nvSpPr>
          <p:spPr bwMode="auto">
            <a:xfrm rot="5698572">
              <a:off x="4886276" y="3667078"/>
              <a:ext cx="228601" cy="514445"/>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buFont typeface="Times New Roman" panose="02020603050405020304" pitchFamily="18" charset="0"/>
                <a:buNone/>
              </a:pPr>
              <a:endParaRPr lang="en-US" altLang="en-US">
                <a:solidFill>
                  <a:schemeClr val="bg1"/>
                </a:solidFill>
              </a:endParaRPr>
            </a:p>
          </p:txBody>
        </p:sp>
      </p:grpSp>
      <p:sp>
        <p:nvSpPr>
          <p:cNvPr id="26" name="Oval 25">
            <a:extLst>
              <a:ext uri="{FF2B5EF4-FFF2-40B4-BE49-F238E27FC236}">
                <a16:creationId xmlns:a16="http://schemas.microsoft.com/office/drawing/2014/main" id="{F7A7EB39-6B97-4F20-6B55-62A83A61635C}"/>
              </a:ext>
            </a:extLst>
          </p:cNvPr>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buFont typeface="Times New Roman" panose="02020603050405020304" pitchFamily="18" charset="0"/>
              <a:buNone/>
            </a:pPr>
            <a:endParaRPr lang="en-US" altLang="en-US">
              <a:solidFill>
                <a:schemeClr val="bg1"/>
              </a:solidFill>
            </a:endParaRPr>
          </a:p>
        </p:txBody>
      </p:sp>
      <p:sp>
        <p:nvSpPr>
          <p:cNvPr id="98317" name="Rectangle 13">
            <a:extLst>
              <a:ext uri="{FF2B5EF4-FFF2-40B4-BE49-F238E27FC236}">
                <a16:creationId xmlns:a16="http://schemas.microsoft.com/office/drawing/2014/main" id="{925C1595-7618-DFF8-0828-38D09BE3D224}"/>
              </a:ext>
            </a:extLst>
          </p:cNvPr>
          <p:cNvSpPr>
            <a:spLocks noChangeArrowheads="1"/>
          </p:cNvSpPr>
          <p:nvPr/>
        </p:nvSpPr>
        <p:spPr bwMode="auto">
          <a:xfrm>
            <a:off x="2287588" y="3692525"/>
            <a:ext cx="20367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3200" b="1">
                <a:solidFill>
                  <a:srgbClr val="66FF99"/>
                </a:solidFill>
                <a:latin typeface="Helvetica" pitchFamily="2" charset="0"/>
              </a:rPr>
              <a:t>LUKE</a:t>
            </a:r>
          </a:p>
        </p:txBody>
      </p:sp>
      <p:sp>
        <p:nvSpPr>
          <p:cNvPr id="98318" name="Rectangle 14">
            <a:extLst>
              <a:ext uri="{FF2B5EF4-FFF2-40B4-BE49-F238E27FC236}">
                <a16:creationId xmlns:a16="http://schemas.microsoft.com/office/drawing/2014/main" id="{18676C85-42DD-E2C3-12CC-1A50C30AE6ED}"/>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3200" b="1">
                <a:solidFill>
                  <a:srgbClr val="66FF99"/>
                </a:solidFill>
                <a:latin typeface="Helvetica" pitchFamily="2" charset="0"/>
              </a:rPr>
              <a:t>MATTHEW</a:t>
            </a:r>
          </a:p>
        </p:txBody>
      </p:sp>
      <p:sp>
        <p:nvSpPr>
          <p:cNvPr id="98319" name="Rectangle 15">
            <a:extLst>
              <a:ext uri="{FF2B5EF4-FFF2-40B4-BE49-F238E27FC236}">
                <a16:creationId xmlns:a16="http://schemas.microsoft.com/office/drawing/2014/main" id="{420D9654-0EFD-A0C0-F885-1F8454BEF9C6}"/>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3200" b="1">
                <a:solidFill>
                  <a:srgbClr val="66FF99"/>
                </a:solidFill>
                <a:latin typeface="Helvetica" pitchFamily="2" charset="0"/>
              </a:rPr>
              <a:t>MARK</a:t>
            </a:r>
          </a:p>
        </p:txBody>
      </p:sp>
      <p:sp>
        <p:nvSpPr>
          <p:cNvPr id="98320" name="Rectangle 16">
            <a:extLst>
              <a:ext uri="{FF2B5EF4-FFF2-40B4-BE49-F238E27FC236}">
                <a16:creationId xmlns:a16="http://schemas.microsoft.com/office/drawing/2014/main" id="{2416F311-4D26-FA26-0657-80B616578110}"/>
              </a:ext>
            </a:extLst>
          </p:cNvPr>
          <p:cNvSpPr>
            <a:spLocks noChangeArrowheads="1"/>
          </p:cNvSpPr>
          <p:nvPr/>
        </p:nvSpPr>
        <p:spPr bwMode="auto">
          <a:xfrm>
            <a:off x="5762625"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3200" b="1">
                <a:solidFill>
                  <a:srgbClr val="66FF99"/>
                </a:solidFill>
                <a:latin typeface="Helvetica" pitchFamily="2" charset="0"/>
              </a:rPr>
              <a:t>JOHN</a:t>
            </a:r>
          </a:p>
        </p:txBody>
      </p:sp>
      <p:sp>
        <p:nvSpPr>
          <p:cNvPr id="98321" name="Text Box 17">
            <a:extLst>
              <a:ext uri="{FF2B5EF4-FFF2-40B4-BE49-F238E27FC236}">
                <a16:creationId xmlns:a16="http://schemas.microsoft.com/office/drawing/2014/main" id="{3A8AD7B4-0B25-B5AD-7A47-F45FC01EA65E}"/>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a:spcBef>
                <a:spcPts val="1125"/>
              </a:spcBef>
              <a:buClr>
                <a:srgbClr val="FFA27C"/>
              </a:buClr>
            </a:pPr>
            <a:r>
              <a:rPr lang="en-GB" altLang="en-US" sz="1800">
                <a:solidFill>
                  <a:srgbClr val="FFA27C"/>
                </a:solidFill>
                <a:latin typeface="Comic Sans MS" panose="030F0902030302020204" pitchFamily="66" charset="0"/>
              </a:rPr>
              <a:t> </a:t>
            </a:r>
          </a:p>
        </p:txBody>
      </p:sp>
      <p:sp>
        <p:nvSpPr>
          <p:cNvPr id="98322" name="Text Box 18">
            <a:extLst>
              <a:ext uri="{FF2B5EF4-FFF2-40B4-BE49-F238E27FC236}">
                <a16:creationId xmlns:a16="http://schemas.microsoft.com/office/drawing/2014/main" id="{2C92160A-3C18-8DF0-95F0-801B9D27938D}"/>
              </a:ext>
            </a:extLst>
          </p:cNvPr>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8323" name="Text Box 19">
            <a:extLst>
              <a:ext uri="{FF2B5EF4-FFF2-40B4-BE49-F238E27FC236}">
                <a16:creationId xmlns:a16="http://schemas.microsoft.com/office/drawing/2014/main" id="{4AF479E2-01B0-DD0D-937E-4E51E9F45C2C}"/>
              </a:ext>
            </a:extLst>
          </p:cNvPr>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a:spcBef>
                <a:spcPts val="563"/>
              </a:spcBef>
              <a:buClr>
                <a:srgbClr val="FFFFFF"/>
              </a:buClr>
            </a:pPr>
            <a:r>
              <a:rPr lang="en-GB" altLang="en-US" sz="900" b="1">
                <a:solidFill>
                  <a:srgbClr val="FFFFFF"/>
                </a:solidFill>
                <a:latin typeface="Comic Sans MS" panose="030F0902030302020204" pitchFamily="66" charset="0"/>
              </a:rPr>
              <a:t>16</a:t>
            </a:r>
          </a:p>
        </p:txBody>
      </p:sp>
      <p:sp>
        <p:nvSpPr>
          <p:cNvPr id="24" name="Title 23">
            <a:extLst>
              <a:ext uri="{FF2B5EF4-FFF2-40B4-BE49-F238E27FC236}">
                <a16:creationId xmlns:a16="http://schemas.microsoft.com/office/drawing/2014/main" id="{C78B6894-FB73-FE8C-507D-3C3D48CCB5B4}"/>
              </a:ext>
            </a:extLst>
          </p:cNvPr>
          <p:cNvSpPr>
            <a:spLocks noGrp="1"/>
          </p:cNvSpPr>
          <p:nvPr>
            <p:ph type="title" idx="4294967295"/>
          </p:nvPr>
        </p:nvSpPr>
        <p:spPr bwMode="auto">
          <a:xfrm>
            <a:off x="457200" y="152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900" b="1">
                <a:solidFill>
                  <a:srgbClr val="FFEA18"/>
                </a:solidFill>
                <a:latin typeface="Comic Sans MS" panose="030F0902030302020204" pitchFamily="66" charset="0"/>
                <a:ea typeface="ＭＳ Ｐゴシック" panose="020B0600070205080204" pitchFamily="34" charset="-128"/>
              </a:rPr>
              <a:t>UNIQUE MATERIAL…</a:t>
            </a:r>
            <a:endParaRPr lang="en-US" altLang="en-US">
              <a:ea typeface="ＭＳ Ｐゴシック" panose="020B0600070205080204" pitchFamily="34" charset="-128"/>
            </a:endParaRPr>
          </a:p>
        </p:txBody>
      </p:sp>
      <p:sp>
        <p:nvSpPr>
          <p:cNvPr id="28" name="Oval 27">
            <a:extLst>
              <a:ext uri="{FF2B5EF4-FFF2-40B4-BE49-F238E27FC236}">
                <a16:creationId xmlns:a16="http://schemas.microsoft.com/office/drawing/2014/main" id="{7A9C5AB8-DF8B-0DC8-EE65-4C085F551CDB}"/>
              </a:ext>
            </a:extLst>
          </p:cNvPr>
          <p:cNvSpPr>
            <a:spLocks noChangeArrowheads="1"/>
          </p:cNvSpPr>
          <p:nvPr/>
        </p:nvSpPr>
        <p:spPr bwMode="auto">
          <a:xfrm rot="-3002663">
            <a:off x="4968875" y="2646363"/>
            <a:ext cx="3290887" cy="4243388"/>
          </a:xfrm>
          <a:prstGeom prst="ellipse">
            <a:avLst/>
          </a:prstGeom>
          <a:solidFill>
            <a:schemeClr val="tx1">
              <a:alpha val="54901"/>
            </a:schemeClr>
          </a:solidFill>
          <a:ln w="76200">
            <a:solidFill>
              <a:schemeClr val="bg1"/>
            </a:solidFill>
            <a:round/>
            <a:headEnd/>
            <a:tailEnd/>
          </a:ln>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buFont typeface="Times New Roman" panose="02020603050405020304" pitchFamily="18" charset="0"/>
              <a:buNone/>
            </a:pPr>
            <a:endParaRPr lang="en-US" altLang="en-US">
              <a:solidFill>
                <a:schemeClr val="bg1"/>
              </a:solidFill>
            </a:endParaRPr>
          </a:p>
        </p:txBody>
      </p:sp>
      <p:sp>
        <p:nvSpPr>
          <p:cNvPr id="29" name="Rectangle 16">
            <a:extLst>
              <a:ext uri="{FF2B5EF4-FFF2-40B4-BE49-F238E27FC236}">
                <a16:creationId xmlns:a16="http://schemas.microsoft.com/office/drawing/2014/main" id="{61D8097C-0339-4240-5CEF-4582E5D30026}"/>
              </a:ext>
            </a:extLst>
          </p:cNvPr>
          <p:cNvSpPr>
            <a:spLocks noChangeArrowheads="1"/>
          </p:cNvSpPr>
          <p:nvPr/>
        </p:nvSpPr>
        <p:spPr bwMode="auto">
          <a:xfrm>
            <a:off x="5791200" y="4954588"/>
            <a:ext cx="2133600" cy="1065212"/>
          </a:xfrm>
          <a:prstGeom prst="rect">
            <a:avLst/>
          </a:prstGeom>
          <a:noFill/>
          <a:ln w="9525">
            <a:noFill/>
            <a:round/>
            <a:headEnd/>
            <a:tailEnd/>
          </a:ln>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3200" b="1">
                <a:solidFill>
                  <a:srgbClr val="FCE20C"/>
                </a:solidFill>
                <a:effectLst>
                  <a:outerShdw blurRad="38100" dist="38100" dir="2700000" algn="tl">
                    <a:srgbClr val="C0C0C0"/>
                  </a:outerShdw>
                </a:effectLst>
                <a:latin typeface="Helvetica" pitchFamily="2" charset="0"/>
              </a:rPr>
              <a:t>92% unique!</a:t>
            </a:r>
          </a:p>
        </p:txBody>
      </p:sp>
      <p:sp>
        <p:nvSpPr>
          <p:cNvPr id="30" name="Rectangle 16">
            <a:extLst>
              <a:ext uri="{FF2B5EF4-FFF2-40B4-BE49-F238E27FC236}">
                <a16:creationId xmlns:a16="http://schemas.microsoft.com/office/drawing/2014/main" id="{B360532C-4080-4EBA-FBA7-B6C632EC8813}"/>
              </a:ext>
            </a:extLst>
          </p:cNvPr>
          <p:cNvSpPr>
            <a:spLocks noChangeArrowheads="1"/>
          </p:cNvSpPr>
          <p:nvPr/>
        </p:nvSpPr>
        <p:spPr bwMode="auto">
          <a:xfrm>
            <a:off x="1371600" y="2868613"/>
            <a:ext cx="2895600" cy="941387"/>
          </a:xfrm>
          <a:prstGeom prst="rect">
            <a:avLst/>
          </a:prstGeom>
          <a:noFill/>
          <a:ln w="9525">
            <a:noFill/>
            <a:round/>
            <a:headEnd/>
            <a:tailEnd/>
          </a:ln>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2800" b="1">
                <a:solidFill>
                  <a:srgbClr val="FCE20C"/>
                </a:solidFill>
                <a:effectLst>
                  <a:outerShdw blurRad="38100" dist="38100" dir="2700000" algn="tl">
                    <a:srgbClr val="C0C0C0"/>
                  </a:outerShdw>
                </a:effectLst>
                <a:latin typeface="Helvetica" pitchFamily="2" charset="0"/>
              </a:rPr>
              <a:t>Birth</a:t>
            </a:r>
            <a:br>
              <a:rPr lang="en-GB" altLang="en-US" sz="2800" b="1">
                <a:solidFill>
                  <a:srgbClr val="FCE20C"/>
                </a:solidFill>
                <a:effectLst>
                  <a:outerShdw blurRad="38100" dist="38100" dir="2700000" algn="tl">
                    <a:srgbClr val="C0C0C0"/>
                  </a:outerShdw>
                </a:effectLst>
                <a:latin typeface="Helvetica" pitchFamily="2" charset="0"/>
              </a:rPr>
            </a:br>
            <a:r>
              <a:rPr lang="en-GB" altLang="en-US" sz="2800" b="1">
                <a:solidFill>
                  <a:srgbClr val="FCE20C"/>
                </a:solidFill>
                <a:effectLst>
                  <a:outerShdw blurRad="38100" dist="38100" dir="2700000" algn="tl">
                    <a:srgbClr val="C0C0C0"/>
                  </a:outerShdw>
                </a:effectLst>
                <a:latin typeface="Helvetica" pitchFamily="2" charset="0"/>
              </a:rPr>
              <a:t>Genealogy</a:t>
            </a:r>
          </a:p>
        </p:txBody>
      </p:sp>
      <p:sp>
        <p:nvSpPr>
          <p:cNvPr id="32" name="Rectangle 16">
            <a:extLst>
              <a:ext uri="{FF2B5EF4-FFF2-40B4-BE49-F238E27FC236}">
                <a16:creationId xmlns:a16="http://schemas.microsoft.com/office/drawing/2014/main" id="{BFD219F9-3373-4942-3E8A-C6DB6972309D}"/>
              </a:ext>
            </a:extLst>
          </p:cNvPr>
          <p:cNvSpPr>
            <a:spLocks noChangeArrowheads="1"/>
          </p:cNvSpPr>
          <p:nvPr/>
        </p:nvSpPr>
        <p:spPr bwMode="auto">
          <a:xfrm>
            <a:off x="5486400" y="2971800"/>
            <a:ext cx="2133600" cy="941388"/>
          </a:xfrm>
          <a:prstGeom prst="rect">
            <a:avLst/>
          </a:prstGeom>
          <a:noFill/>
          <a:ln w="9525">
            <a:noFill/>
            <a:round/>
            <a:headEnd/>
            <a:tailEnd/>
          </a:ln>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2800" b="1">
                <a:solidFill>
                  <a:srgbClr val="FCE20C"/>
                </a:solidFill>
                <a:effectLst>
                  <a:outerShdw blurRad="38100" dist="38100" dir="2700000" algn="tl">
                    <a:srgbClr val="C0C0C0"/>
                  </a:outerShdw>
                </a:effectLst>
                <a:latin typeface="Helvetica" pitchFamily="2" charset="0"/>
              </a:rPr>
              <a:t>5000 fed</a:t>
            </a:r>
            <a:br>
              <a:rPr lang="en-GB" altLang="en-US" sz="2800" b="1">
                <a:solidFill>
                  <a:srgbClr val="FCE20C"/>
                </a:solidFill>
                <a:effectLst>
                  <a:outerShdw blurRad="38100" dist="38100" dir="2700000" algn="tl">
                    <a:srgbClr val="C0C0C0"/>
                  </a:outerShdw>
                </a:effectLst>
                <a:latin typeface="Helvetica" pitchFamily="2" charset="0"/>
              </a:rPr>
            </a:br>
            <a:r>
              <a:rPr lang="en-GB" altLang="en-US" sz="2800" b="1">
                <a:solidFill>
                  <a:srgbClr val="FCE20C"/>
                </a:solidFill>
                <a:effectLst>
                  <a:outerShdw blurRad="38100" dist="38100" dir="2700000" algn="tl">
                    <a:srgbClr val="C0C0C0"/>
                  </a:outerShdw>
                </a:effectLst>
                <a:latin typeface="Helvetica" pitchFamily="2" charset="0"/>
              </a:rPr>
              <a:t>Passion</a:t>
            </a:r>
          </a:p>
        </p:txBody>
      </p:sp>
      <p:sp>
        <p:nvSpPr>
          <p:cNvPr id="33" name="Rectangle 16">
            <a:extLst>
              <a:ext uri="{FF2B5EF4-FFF2-40B4-BE49-F238E27FC236}">
                <a16:creationId xmlns:a16="http://schemas.microsoft.com/office/drawing/2014/main" id="{70BB88F4-85BF-E22E-BD45-E1C9F0903454}"/>
              </a:ext>
            </a:extLst>
          </p:cNvPr>
          <p:cNvSpPr>
            <a:spLocks noChangeArrowheads="1"/>
          </p:cNvSpPr>
          <p:nvPr/>
        </p:nvSpPr>
        <p:spPr bwMode="auto">
          <a:xfrm>
            <a:off x="3048000" y="2057400"/>
            <a:ext cx="2057400" cy="1373188"/>
          </a:xfrm>
          <a:prstGeom prst="rect">
            <a:avLst/>
          </a:prstGeom>
          <a:noFill/>
          <a:ln w="9525">
            <a:noFill/>
            <a:round/>
            <a:headEnd/>
            <a:tailEnd/>
          </a:ln>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2800" b="1">
                <a:solidFill>
                  <a:srgbClr val="FCE20C"/>
                </a:solidFill>
                <a:effectLst>
                  <a:outerShdw blurRad="38100" dist="38100" dir="2700000" algn="tl">
                    <a:srgbClr val="C0C0C0"/>
                  </a:outerShdw>
                </a:effectLst>
                <a:latin typeface="Helvetica" pitchFamily="2" charset="0"/>
              </a:rPr>
              <a:t>Baptism</a:t>
            </a:r>
            <a:br>
              <a:rPr lang="en-GB" altLang="en-US" sz="2800" b="1">
                <a:solidFill>
                  <a:srgbClr val="FCE20C"/>
                </a:solidFill>
                <a:effectLst>
                  <a:outerShdw blurRad="38100" dist="38100" dir="2700000" algn="tl">
                    <a:srgbClr val="C0C0C0"/>
                  </a:outerShdw>
                </a:effectLst>
                <a:latin typeface="Helvetica" pitchFamily="2" charset="0"/>
              </a:rPr>
            </a:br>
            <a:r>
              <a:rPr lang="en-GB" altLang="en-US" sz="2800" b="1">
                <a:solidFill>
                  <a:srgbClr val="FCE20C"/>
                </a:solidFill>
                <a:effectLst>
                  <a:outerShdw blurRad="38100" dist="38100" dir="2700000" algn="tl">
                    <a:srgbClr val="C0C0C0"/>
                  </a:outerShdw>
                </a:effectLst>
                <a:latin typeface="Helvetica" pitchFamily="2" charset="0"/>
              </a:rPr>
              <a:t>Lord’s Supper</a:t>
            </a:r>
          </a:p>
        </p:txBody>
      </p:sp>
      <p:sp>
        <p:nvSpPr>
          <p:cNvPr id="34" name="Rectangle 16">
            <a:extLst>
              <a:ext uri="{FF2B5EF4-FFF2-40B4-BE49-F238E27FC236}">
                <a16:creationId xmlns:a16="http://schemas.microsoft.com/office/drawing/2014/main" id="{B716EC71-1E6A-BA15-14E3-4FD9F6485BC7}"/>
              </a:ext>
            </a:extLst>
          </p:cNvPr>
          <p:cNvSpPr>
            <a:spLocks noChangeArrowheads="1"/>
          </p:cNvSpPr>
          <p:nvPr/>
        </p:nvSpPr>
        <p:spPr bwMode="auto">
          <a:xfrm>
            <a:off x="5943600" y="1524000"/>
            <a:ext cx="2133600" cy="1065213"/>
          </a:xfrm>
          <a:prstGeom prst="rect">
            <a:avLst/>
          </a:prstGeom>
          <a:noFill/>
          <a:ln w="9525">
            <a:noFill/>
            <a:round/>
            <a:headEnd/>
            <a:tailEnd/>
          </a:ln>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spcBef>
                <a:spcPts val="2025"/>
              </a:spcBef>
              <a:buClr>
                <a:srgbClr val="66FF99"/>
              </a:buClr>
            </a:pPr>
            <a:r>
              <a:rPr lang="en-GB" altLang="en-US" sz="3200" b="1">
                <a:solidFill>
                  <a:srgbClr val="FCE20C"/>
                </a:solidFill>
                <a:effectLst>
                  <a:outerShdw blurRad="38100" dist="38100" dir="2700000" algn="tl">
                    <a:srgbClr val="C0C0C0"/>
                  </a:outerShdw>
                </a:effectLst>
                <a:latin typeface="Helvetica" pitchFamily="2" charset="0"/>
              </a:rPr>
              <a:t>7% unique!</a:t>
            </a:r>
          </a:p>
        </p:txBody>
      </p:sp>
      <p:sp>
        <p:nvSpPr>
          <p:cNvPr id="38" name="Left Arrow 37">
            <a:extLst>
              <a:ext uri="{FF2B5EF4-FFF2-40B4-BE49-F238E27FC236}">
                <a16:creationId xmlns:a16="http://schemas.microsoft.com/office/drawing/2014/main" id="{4CB4DC10-258B-F2AA-8604-32662D12409C}"/>
              </a:ext>
            </a:extLst>
          </p:cNvPr>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buFont typeface="Times New Roman" panose="02020603050405020304" pitchFamily="18" charset="0"/>
              <a:buNone/>
            </a:pPr>
            <a:endParaRPr lang="en-US" altLang="en-US">
              <a:solidFill>
                <a:schemeClr val="bg1"/>
              </a:solidFill>
            </a:endParaRPr>
          </a:p>
        </p:txBody>
      </p:sp>
      <p:sp>
        <p:nvSpPr>
          <p:cNvPr id="39" name="Left Arrow 38">
            <a:extLst>
              <a:ext uri="{FF2B5EF4-FFF2-40B4-BE49-F238E27FC236}">
                <a16:creationId xmlns:a16="http://schemas.microsoft.com/office/drawing/2014/main" id="{D15603D1-73BC-29E8-215E-B7062053A50B}"/>
              </a:ext>
            </a:extLst>
          </p:cNvPr>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buFont typeface="Times New Roman" panose="02020603050405020304" pitchFamily="18" charset="0"/>
              <a:buNone/>
            </a:pPr>
            <a:endParaRPr lang="en-US" altLang="en-US">
              <a:solidFill>
                <a:schemeClr val="bg1"/>
              </a:solidFill>
            </a:endParaRPr>
          </a:p>
        </p:txBody>
      </p:sp>
      <p:sp>
        <p:nvSpPr>
          <p:cNvPr id="40" name="TextBox 39">
            <a:extLst>
              <a:ext uri="{FF2B5EF4-FFF2-40B4-BE49-F238E27FC236}">
                <a16:creationId xmlns:a16="http://schemas.microsoft.com/office/drawing/2014/main" id="{4538E6A2-0015-708E-01B8-DDDDF01304C7}"/>
              </a:ext>
            </a:extLst>
          </p:cNvPr>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effectLst>
                  <a:outerShdw blurRad="38100" dist="38100" dir="2700000" algn="tl">
                    <a:srgbClr val="C0C0C0"/>
                  </a:outerShdw>
                </a:effectLst>
                <a:cs typeface="Arial" panose="020B0604020202020204"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a:extLst>
              <a:ext uri="{FF2B5EF4-FFF2-40B4-BE49-F238E27FC236}">
                <a16:creationId xmlns:a16="http://schemas.microsoft.com/office/drawing/2014/main" id="{9EFC6C7E-C71A-0887-CECA-BEB7D2A4B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0354" name="Rectangle 2">
            <a:extLst>
              <a:ext uri="{FF2B5EF4-FFF2-40B4-BE49-F238E27FC236}">
                <a16:creationId xmlns:a16="http://schemas.microsoft.com/office/drawing/2014/main" id="{98E840C3-8939-1A52-20E5-94E4EF14BC6A}"/>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0355" name="Rectangle 3">
            <a:extLst>
              <a:ext uri="{FF2B5EF4-FFF2-40B4-BE49-F238E27FC236}">
                <a16:creationId xmlns:a16="http://schemas.microsoft.com/office/drawing/2014/main" id="{F4AC9FBF-DECF-B489-2A89-BF523BD3063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4580" name="AutoShape 4">
            <a:extLst>
              <a:ext uri="{FF2B5EF4-FFF2-40B4-BE49-F238E27FC236}">
                <a16:creationId xmlns:a16="http://schemas.microsoft.com/office/drawing/2014/main" id="{224A8F98-85A8-3325-15C8-C9A9528523FD}"/>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4581" name="AutoShape 5">
            <a:extLst>
              <a:ext uri="{FF2B5EF4-FFF2-40B4-BE49-F238E27FC236}">
                <a16:creationId xmlns:a16="http://schemas.microsoft.com/office/drawing/2014/main" id="{B6E3A657-C3DE-1409-7130-19870783CE40}"/>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4582" name="AutoShape 6">
            <a:extLst>
              <a:ext uri="{FF2B5EF4-FFF2-40B4-BE49-F238E27FC236}">
                <a16:creationId xmlns:a16="http://schemas.microsoft.com/office/drawing/2014/main" id="{634710CE-DA04-1E13-A713-8258437252F0}"/>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4583" name="AutoShape 7">
            <a:extLst>
              <a:ext uri="{FF2B5EF4-FFF2-40B4-BE49-F238E27FC236}">
                <a16:creationId xmlns:a16="http://schemas.microsoft.com/office/drawing/2014/main" id="{756A7F0E-B97F-C2B1-9EAC-21DFD312E300}"/>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0360" name="Rectangle 8">
            <a:extLst>
              <a:ext uri="{FF2B5EF4-FFF2-40B4-BE49-F238E27FC236}">
                <a16:creationId xmlns:a16="http://schemas.microsoft.com/office/drawing/2014/main" id="{978997FE-315F-6DA4-8B53-5C0367C70B4C}"/>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0066FF"/>
              </a:buClr>
            </a:pPr>
            <a:r>
              <a:rPr lang="en-GB" altLang="en-US" sz="3600" b="1">
                <a:solidFill>
                  <a:srgbClr val="0066FF"/>
                </a:solidFill>
                <a:latin typeface="Helvetica" pitchFamily="2" charset="0"/>
              </a:rPr>
              <a:t>2</a:t>
            </a:r>
          </a:p>
        </p:txBody>
      </p:sp>
      <p:sp>
        <p:nvSpPr>
          <p:cNvPr id="100361" name="Rectangle 9">
            <a:extLst>
              <a:ext uri="{FF2B5EF4-FFF2-40B4-BE49-F238E27FC236}">
                <a16:creationId xmlns:a16="http://schemas.microsoft.com/office/drawing/2014/main" id="{38EAB776-415A-8CDF-E683-4AC210FD96F5}"/>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0066FF"/>
              </a:buClr>
            </a:pPr>
            <a:r>
              <a:rPr lang="en-GB" altLang="en-US" sz="3600" b="1">
                <a:solidFill>
                  <a:srgbClr val="0066FF"/>
                </a:solidFill>
                <a:latin typeface="Helvetica" pitchFamily="2" charset="0"/>
              </a:rPr>
              <a:t>3</a:t>
            </a:r>
          </a:p>
        </p:txBody>
      </p:sp>
      <p:sp>
        <p:nvSpPr>
          <p:cNvPr id="100362" name="Rectangle 10">
            <a:extLst>
              <a:ext uri="{FF2B5EF4-FFF2-40B4-BE49-F238E27FC236}">
                <a16:creationId xmlns:a16="http://schemas.microsoft.com/office/drawing/2014/main" id="{BA6E39F3-48F3-B514-C4F8-8D2BF1D38EFE}"/>
              </a:ext>
            </a:extLst>
          </p:cNvPr>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100363" name="Rectangle 11">
            <a:extLst>
              <a:ext uri="{FF2B5EF4-FFF2-40B4-BE49-F238E27FC236}">
                <a16:creationId xmlns:a16="http://schemas.microsoft.com/office/drawing/2014/main" id="{D4B5D124-1C04-EA65-3749-0238C8364D13}"/>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0066FF"/>
              </a:buClr>
            </a:pPr>
            <a:r>
              <a:rPr lang="en-GB" altLang="en-US" sz="3600" b="1">
                <a:solidFill>
                  <a:srgbClr val="0066FF"/>
                </a:solidFill>
                <a:latin typeface="Helvetica" pitchFamily="2" charset="0"/>
              </a:rPr>
              <a:t>1</a:t>
            </a:r>
          </a:p>
        </p:txBody>
      </p:sp>
      <p:grpSp>
        <p:nvGrpSpPr>
          <p:cNvPr id="100364" name="Group 12">
            <a:extLst>
              <a:ext uri="{FF2B5EF4-FFF2-40B4-BE49-F238E27FC236}">
                <a16:creationId xmlns:a16="http://schemas.microsoft.com/office/drawing/2014/main" id="{F203A614-F40B-6B6F-8FA9-5B01F8540409}"/>
              </a:ext>
            </a:extLst>
          </p:cNvPr>
          <p:cNvGrpSpPr>
            <a:grpSpLocks/>
          </p:cNvGrpSpPr>
          <p:nvPr/>
        </p:nvGrpSpPr>
        <p:grpSpPr bwMode="auto">
          <a:xfrm>
            <a:off x="1652588" y="1647825"/>
            <a:ext cx="890587" cy="1346200"/>
            <a:chOff x="1145" y="1176"/>
            <a:chExt cx="617" cy="962"/>
          </a:xfrm>
        </p:grpSpPr>
        <p:sp>
          <p:nvSpPr>
            <p:cNvPr id="100398" name="Rectangle 13">
              <a:extLst>
                <a:ext uri="{FF2B5EF4-FFF2-40B4-BE49-F238E27FC236}">
                  <a16:creationId xmlns:a16="http://schemas.microsoft.com/office/drawing/2014/main" id="{22D4009C-EEFA-FBC4-5E7E-0C6E3265A899}"/>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TO:</a:t>
              </a:r>
            </a:p>
          </p:txBody>
        </p:sp>
        <p:sp>
          <p:nvSpPr>
            <p:cNvPr id="100399" name="Rectangle 14">
              <a:extLst>
                <a:ext uri="{FF2B5EF4-FFF2-40B4-BE49-F238E27FC236}">
                  <a16:creationId xmlns:a16="http://schemas.microsoft.com/office/drawing/2014/main" id="{A504C961-3C08-8896-6B04-812E5A82A607}"/>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AS:</a:t>
              </a:r>
            </a:p>
          </p:txBody>
        </p:sp>
        <p:sp>
          <p:nvSpPr>
            <p:cNvPr id="100400" name="Rectangle 15">
              <a:extLst>
                <a:ext uri="{FF2B5EF4-FFF2-40B4-BE49-F238E27FC236}">
                  <a16:creationId xmlns:a16="http://schemas.microsoft.com/office/drawing/2014/main" id="{0BDCE4D3-BEE9-2873-1477-0D56CE4EE836}"/>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0066FF"/>
                </a:buClr>
              </a:pPr>
              <a:r>
                <a:rPr lang="en-GB" altLang="en-US" sz="1800" b="1">
                  <a:solidFill>
                    <a:srgbClr val="0066FF"/>
                  </a:solidFill>
                  <a:latin typeface="Helvetica" pitchFamily="2" charset="0"/>
                </a:rPr>
                <a:t>WHAT</a:t>
              </a:r>
            </a:p>
            <a:p>
              <a:pPr eaLnBrk="1" hangingPunct="1">
                <a:lnSpc>
                  <a:spcPct val="35000"/>
                </a:lnSpc>
                <a:spcBef>
                  <a:spcPts val="1125"/>
                </a:spcBef>
                <a:buClr>
                  <a:srgbClr val="0066FF"/>
                </a:buClr>
              </a:pPr>
              <a:r>
                <a:rPr lang="en-GB" altLang="en-US" sz="1800" b="1">
                  <a:solidFill>
                    <a:srgbClr val="0066FF"/>
                  </a:solidFill>
                  <a:latin typeface="Helvetica" pitchFamily="2" charset="0"/>
                </a:rPr>
                <a:t>HE:</a:t>
              </a:r>
            </a:p>
          </p:txBody>
        </p:sp>
      </p:grpSp>
      <p:grpSp>
        <p:nvGrpSpPr>
          <p:cNvPr id="100365" name="Group 16">
            <a:extLst>
              <a:ext uri="{FF2B5EF4-FFF2-40B4-BE49-F238E27FC236}">
                <a16:creationId xmlns:a16="http://schemas.microsoft.com/office/drawing/2014/main" id="{B2A8BCD7-5955-462A-8029-7B6E758C71B7}"/>
              </a:ext>
            </a:extLst>
          </p:cNvPr>
          <p:cNvGrpSpPr>
            <a:grpSpLocks/>
          </p:cNvGrpSpPr>
          <p:nvPr/>
        </p:nvGrpSpPr>
        <p:grpSpPr bwMode="auto">
          <a:xfrm>
            <a:off x="5070475" y="1658938"/>
            <a:ext cx="890588" cy="1346200"/>
            <a:chOff x="3513" y="1184"/>
            <a:chExt cx="617" cy="962"/>
          </a:xfrm>
        </p:grpSpPr>
        <p:sp>
          <p:nvSpPr>
            <p:cNvPr id="100395" name="Rectangle 17">
              <a:extLst>
                <a:ext uri="{FF2B5EF4-FFF2-40B4-BE49-F238E27FC236}">
                  <a16:creationId xmlns:a16="http://schemas.microsoft.com/office/drawing/2014/main" id="{EB5C5315-C21B-4BA0-9E3F-C1F86A09DE12}"/>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TO:</a:t>
              </a:r>
            </a:p>
          </p:txBody>
        </p:sp>
        <p:sp>
          <p:nvSpPr>
            <p:cNvPr id="100396" name="Rectangle 18">
              <a:extLst>
                <a:ext uri="{FF2B5EF4-FFF2-40B4-BE49-F238E27FC236}">
                  <a16:creationId xmlns:a16="http://schemas.microsoft.com/office/drawing/2014/main" id="{97C19E92-A70C-2E35-DB25-BB0AA8808074}"/>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AS:</a:t>
              </a:r>
            </a:p>
          </p:txBody>
        </p:sp>
        <p:sp>
          <p:nvSpPr>
            <p:cNvPr id="100397" name="Rectangle 19">
              <a:extLst>
                <a:ext uri="{FF2B5EF4-FFF2-40B4-BE49-F238E27FC236}">
                  <a16:creationId xmlns:a16="http://schemas.microsoft.com/office/drawing/2014/main" id="{2DEFCB87-C044-0875-969F-EEF4C05BDE93}"/>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0066FF"/>
                </a:buClr>
              </a:pPr>
              <a:r>
                <a:rPr lang="en-GB" altLang="en-US" sz="1800" b="1">
                  <a:solidFill>
                    <a:srgbClr val="0066FF"/>
                  </a:solidFill>
                  <a:latin typeface="Helvetica" pitchFamily="2" charset="0"/>
                </a:rPr>
                <a:t>WHAT</a:t>
              </a:r>
            </a:p>
            <a:p>
              <a:pPr eaLnBrk="1" hangingPunct="1">
                <a:lnSpc>
                  <a:spcPct val="35000"/>
                </a:lnSpc>
                <a:spcBef>
                  <a:spcPts val="1125"/>
                </a:spcBef>
                <a:buClr>
                  <a:srgbClr val="0066FF"/>
                </a:buClr>
              </a:pPr>
              <a:r>
                <a:rPr lang="en-GB" altLang="en-US" sz="1800" b="1">
                  <a:solidFill>
                    <a:srgbClr val="0066FF"/>
                  </a:solidFill>
                  <a:latin typeface="Helvetica" pitchFamily="2" charset="0"/>
                </a:rPr>
                <a:t>HE:</a:t>
              </a:r>
            </a:p>
          </p:txBody>
        </p:sp>
      </p:grpSp>
      <p:grpSp>
        <p:nvGrpSpPr>
          <p:cNvPr id="100366" name="Group 20">
            <a:extLst>
              <a:ext uri="{FF2B5EF4-FFF2-40B4-BE49-F238E27FC236}">
                <a16:creationId xmlns:a16="http://schemas.microsoft.com/office/drawing/2014/main" id="{29B6D2A6-B658-4461-E1CD-59EF7BDF7FB3}"/>
              </a:ext>
            </a:extLst>
          </p:cNvPr>
          <p:cNvGrpSpPr>
            <a:grpSpLocks/>
          </p:cNvGrpSpPr>
          <p:nvPr/>
        </p:nvGrpSpPr>
        <p:grpSpPr bwMode="auto">
          <a:xfrm>
            <a:off x="1674813" y="4325938"/>
            <a:ext cx="890587" cy="1346200"/>
            <a:chOff x="1161" y="3088"/>
            <a:chExt cx="617" cy="962"/>
          </a:xfrm>
        </p:grpSpPr>
        <p:sp>
          <p:nvSpPr>
            <p:cNvPr id="100392" name="Rectangle 21">
              <a:extLst>
                <a:ext uri="{FF2B5EF4-FFF2-40B4-BE49-F238E27FC236}">
                  <a16:creationId xmlns:a16="http://schemas.microsoft.com/office/drawing/2014/main" id="{F43699A0-80C2-ADCC-BCB9-6CCA3B8EDB01}"/>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TO:</a:t>
              </a:r>
            </a:p>
          </p:txBody>
        </p:sp>
        <p:sp>
          <p:nvSpPr>
            <p:cNvPr id="100393" name="Rectangle 22">
              <a:extLst>
                <a:ext uri="{FF2B5EF4-FFF2-40B4-BE49-F238E27FC236}">
                  <a16:creationId xmlns:a16="http://schemas.microsoft.com/office/drawing/2014/main" id="{2F782AE5-FF59-89D9-B042-38E61CFF249B}"/>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66FF"/>
                </a:buClr>
              </a:pPr>
              <a:r>
                <a:rPr lang="en-GB" altLang="en-US" sz="1800" b="1">
                  <a:solidFill>
                    <a:srgbClr val="0066FF"/>
                  </a:solidFill>
                  <a:latin typeface="Helvetica" pitchFamily="2" charset="0"/>
                </a:rPr>
                <a:t>AS:</a:t>
              </a:r>
            </a:p>
          </p:txBody>
        </p:sp>
        <p:sp>
          <p:nvSpPr>
            <p:cNvPr id="100394" name="Rectangle 23">
              <a:extLst>
                <a:ext uri="{FF2B5EF4-FFF2-40B4-BE49-F238E27FC236}">
                  <a16:creationId xmlns:a16="http://schemas.microsoft.com/office/drawing/2014/main" id="{F0BC4DE0-46BB-32B3-E317-34889D295FA6}"/>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0066FF"/>
                </a:buClr>
              </a:pPr>
              <a:r>
                <a:rPr lang="en-GB" altLang="en-US" sz="1800" b="1">
                  <a:solidFill>
                    <a:srgbClr val="0066FF"/>
                  </a:solidFill>
                  <a:latin typeface="Helvetica" pitchFamily="2" charset="0"/>
                </a:rPr>
                <a:t>WHAT</a:t>
              </a:r>
            </a:p>
            <a:p>
              <a:pPr eaLnBrk="1" hangingPunct="1">
                <a:lnSpc>
                  <a:spcPct val="35000"/>
                </a:lnSpc>
                <a:spcBef>
                  <a:spcPts val="1125"/>
                </a:spcBef>
                <a:buClr>
                  <a:srgbClr val="0066FF"/>
                </a:buClr>
              </a:pPr>
              <a:r>
                <a:rPr lang="en-GB" altLang="en-US" sz="1800" b="1">
                  <a:solidFill>
                    <a:srgbClr val="0066FF"/>
                  </a:solidFill>
                  <a:latin typeface="Helvetica" pitchFamily="2" charset="0"/>
                </a:rPr>
                <a:t>HE:</a:t>
              </a:r>
            </a:p>
          </p:txBody>
        </p:sp>
      </p:grpSp>
      <p:grpSp>
        <p:nvGrpSpPr>
          <p:cNvPr id="100367" name="Group 24">
            <a:extLst>
              <a:ext uri="{FF2B5EF4-FFF2-40B4-BE49-F238E27FC236}">
                <a16:creationId xmlns:a16="http://schemas.microsoft.com/office/drawing/2014/main" id="{6F7175D1-5BCE-A547-7BA2-D5C2B766459D}"/>
              </a:ext>
            </a:extLst>
          </p:cNvPr>
          <p:cNvGrpSpPr>
            <a:grpSpLocks/>
          </p:cNvGrpSpPr>
          <p:nvPr/>
        </p:nvGrpSpPr>
        <p:grpSpPr bwMode="auto">
          <a:xfrm>
            <a:off x="5011738" y="4325938"/>
            <a:ext cx="890587" cy="1346200"/>
            <a:chOff x="3473" y="3088"/>
            <a:chExt cx="617" cy="962"/>
          </a:xfrm>
        </p:grpSpPr>
        <p:sp>
          <p:nvSpPr>
            <p:cNvPr id="100389" name="Rectangle 25">
              <a:extLst>
                <a:ext uri="{FF2B5EF4-FFF2-40B4-BE49-F238E27FC236}">
                  <a16:creationId xmlns:a16="http://schemas.microsoft.com/office/drawing/2014/main" id="{06BFEBB1-5164-094F-B78B-978DD24AB26A}"/>
                </a:ext>
              </a:extLst>
            </p:cNvPr>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TO:</a:t>
              </a:r>
            </a:p>
          </p:txBody>
        </p:sp>
        <p:sp>
          <p:nvSpPr>
            <p:cNvPr id="100390" name="Rectangle 26">
              <a:extLst>
                <a:ext uri="{FF2B5EF4-FFF2-40B4-BE49-F238E27FC236}">
                  <a16:creationId xmlns:a16="http://schemas.microsoft.com/office/drawing/2014/main" id="{9E4DBED2-B2D3-BDF0-DDF8-A8AD2F10AAD4}"/>
                </a:ext>
              </a:extLst>
            </p:cNvPr>
            <p:cNvSpPr>
              <a:spLocks noChangeArrowheads="1"/>
            </p:cNvSpPr>
            <p:nvPr/>
          </p:nvSpPr>
          <p:spPr bwMode="auto">
            <a:xfrm>
              <a:off x="3473"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FAFD00"/>
                </a:buClr>
              </a:pPr>
              <a:r>
                <a:rPr lang="en-GB" altLang="en-US" sz="1800" b="1">
                  <a:solidFill>
                    <a:srgbClr val="FAFD00"/>
                  </a:solidFill>
                  <a:latin typeface="Helvetica" pitchFamily="2" charset="0"/>
                </a:rPr>
                <a:t>AS:</a:t>
              </a:r>
            </a:p>
          </p:txBody>
        </p:sp>
        <p:sp>
          <p:nvSpPr>
            <p:cNvPr id="100391" name="Rectangle 27">
              <a:extLst>
                <a:ext uri="{FF2B5EF4-FFF2-40B4-BE49-F238E27FC236}">
                  <a16:creationId xmlns:a16="http://schemas.microsoft.com/office/drawing/2014/main" id="{146DB14E-36E5-DAF2-302A-08FAB6BDC6CF}"/>
                </a:ext>
              </a:extLst>
            </p:cNvPr>
            <p:cNvSpPr>
              <a:spLocks noChangeArrowheads="1"/>
            </p:cNvSpPr>
            <p:nvPr/>
          </p:nvSpPr>
          <p:spPr bwMode="auto">
            <a:xfrm>
              <a:off x="3473"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35000"/>
                </a:lnSpc>
                <a:spcBef>
                  <a:spcPts val="1125"/>
                </a:spcBef>
                <a:buClr>
                  <a:srgbClr val="FAFD00"/>
                </a:buClr>
              </a:pPr>
              <a:r>
                <a:rPr lang="en-GB" altLang="en-US" sz="1800" b="1">
                  <a:solidFill>
                    <a:srgbClr val="FAFD00"/>
                  </a:solidFill>
                  <a:latin typeface="Helvetica" pitchFamily="2" charset="0"/>
                </a:rPr>
                <a:t>WHAT</a:t>
              </a:r>
            </a:p>
            <a:p>
              <a:pPr eaLnBrk="1" hangingPunct="1">
                <a:lnSpc>
                  <a:spcPct val="35000"/>
                </a:lnSpc>
                <a:spcBef>
                  <a:spcPts val="1125"/>
                </a:spcBef>
                <a:buClr>
                  <a:srgbClr val="FAFD00"/>
                </a:buClr>
              </a:pPr>
              <a:r>
                <a:rPr lang="en-GB" altLang="en-US" sz="1800" b="1">
                  <a:solidFill>
                    <a:srgbClr val="FAFD00"/>
                  </a:solidFill>
                  <a:latin typeface="Helvetica" pitchFamily="2" charset="0"/>
                </a:rPr>
                <a:t>HE:</a:t>
              </a:r>
            </a:p>
          </p:txBody>
        </p:sp>
      </p:grpSp>
      <p:sp>
        <p:nvSpPr>
          <p:cNvPr id="100368" name="Rectangle 28">
            <a:extLst>
              <a:ext uri="{FF2B5EF4-FFF2-40B4-BE49-F238E27FC236}">
                <a16:creationId xmlns:a16="http://schemas.microsoft.com/office/drawing/2014/main" id="{19A7666C-9243-49DC-6DAC-12941798442F}"/>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0066FF"/>
              </a:buClr>
            </a:pPr>
            <a:r>
              <a:rPr lang="en-GB" altLang="en-US" sz="3200" b="1">
                <a:solidFill>
                  <a:srgbClr val="0066FF"/>
                </a:solidFill>
                <a:latin typeface="Helvetica" pitchFamily="2" charset="0"/>
              </a:rPr>
              <a:t>MATTHEW</a:t>
            </a:r>
          </a:p>
        </p:txBody>
      </p:sp>
      <p:sp>
        <p:nvSpPr>
          <p:cNvPr id="100369" name="Rectangle 29">
            <a:extLst>
              <a:ext uri="{FF2B5EF4-FFF2-40B4-BE49-F238E27FC236}">
                <a16:creationId xmlns:a16="http://schemas.microsoft.com/office/drawing/2014/main" id="{CBF300F0-76CC-3015-961D-556F09A55169}"/>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0066FF"/>
              </a:buClr>
            </a:pPr>
            <a:r>
              <a:rPr lang="en-GB" altLang="en-US" sz="3200" b="1">
                <a:solidFill>
                  <a:srgbClr val="0066FF"/>
                </a:solidFill>
                <a:latin typeface="Helvetica" pitchFamily="2" charset="0"/>
              </a:rPr>
              <a:t>MARK</a:t>
            </a:r>
          </a:p>
        </p:txBody>
      </p:sp>
      <p:sp>
        <p:nvSpPr>
          <p:cNvPr id="100370" name="Rectangle 30">
            <a:extLst>
              <a:ext uri="{FF2B5EF4-FFF2-40B4-BE49-F238E27FC236}">
                <a16:creationId xmlns:a16="http://schemas.microsoft.com/office/drawing/2014/main" id="{5FF748C8-8882-7FDE-C962-E129DBD5D0C4}"/>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0066FF"/>
              </a:buClr>
            </a:pPr>
            <a:r>
              <a:rPr lang="en-GB" altLang="en-US" sz="3200" b="1">
                <a:solidFill>
                  <a:srgbClr val="0066FF"/>
                </a:solidFill>
                <a:latin typeface="Helvetica" pitchFamily="2" charset="0"/>
              </a:rPr>
              <a:t>LUKE</a:t>
            </a:r>
          </a:p>
        </p:txBody>
      </p:sp>
      <p:sp>
        <p:nvSpPr>
          <p:cNvPr id="100371" name="Rectangle 31">
            <a:extLst>
              <a:ext uri="{FF2B5EF4-FFF2-40B4-BE49-F238E27FC236}">
                <a16:creationId xmlns:a16="http://schemas.microsoft.com/office/drawing/2014/main" id="{1041A6C2-D2F8-28E4-CEAE-4902780FD3A9}"/>
              </a:ext>
            </a:extLst>
          </p:cNvPr>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025"/>
              </a:spcBef>
              <a:buClr>
                <a:srgbClr val="66FF99"/>
              </a:buClr>
            </a:pPr>
            <a:r>
              <a:rPr lang="en-GB" altLang="en-US" sz="3200" b="1">
                <a:solidFill>
                  <a:srgbClr val="66FF99"/>
                </a:solidFill>
                <a:latin typeface="Helvetica" pitchFamily="2" charset="0"/>
              </a:rPr>
              <a:t>JOHN</a:t>
            </a:r>
          </a:p>
        </p:txBody>
      </p:sp>
      <p:sp>
        <p:nvSpPr>
          <p:cNvPr id="100372" name="Rectangle 32">
            <a:extLst>
              <a:ext uri="{FF2B5EF4-FFF2-40B4-BE49-F238E27FC236}">
                <a16:creationId xmlns:a16="http://schemas.microsoft.com/office/drawing/2014/main" id="{CFB72CE2-65E1-E508-7297-AB6F443F0EE1}"/>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   JEWS</a:t>
            </a:r>
          </a:p>
        </p:txBody>
      </p:sp>
      <p:sp>
        <p:nvSpPr>
          <p:cNvPr id="100373" name="Rectangle 33">
            <a:extLst>
              <a:ext uri="{FF2B5EF4-FFF2-40B4-BE49-F238E27FC236}">
                <a16:creationId xmlns:a16="http://schemas.microsoft.com/office/drawing/2014/main" id="{36E56774-29E1-E6F9-AA69-9FE3D3F77155}"/>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ROMANS</a:t>
            </a:r>
          </a:p>
        </p:txBody>
      </p:sp>
      <p:sp>
        <p:nvSpPr>
          <p:cNvPr id="100374" name="Rectangle 34">
            <a:extLst>
              <a:ext uri="{FF2B5EF4-FFF2-40B4-BE49-F238E27FC236}">
                <a16:creationId xmlns:a16="http://schemas.microsoft.com/office/drawing/2014/main" id="{F655FB6D-12F1-6A26-CDBB-69D9FA00437D}"/>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GREEKS</a:t>
            </a:r>
          </a:p>
        </p:txBody>
      </p:sp>
      <p:sp>
        <p:nvSpPr>
          <p:cNvPr id="100375" name="Rectangle 35">
            <a:extLst>
              <a:ext uri="{FF2B5EF4-FFF2-40B4-BE49-F238E27FC236}">
                <a16:creationId xmlns:a16="http://schemas.microsoft.com/office/drawing/2014/main" id="{880F7DBF-C740-2E78-E72D-888CE37C430F}"/>
              </a:ext>
            </a:extLst>
          </p:cNvPr>
          <p:cNvSpPr>
            <a:spLocks noChangeArrowheads="1"/>
          </p:cNvSpPr>
          <p:nvPr/>
        </p:nvSpPr>
        <p:spPr bwMode="auto">
          <a:xfrm>
            <a:off x="5895975" y="4241800"/>
            <a:ext cx="2624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CHURCH</a:t>
            </a:r>
          </a:p>
        </p:txBody>
      </p:sp>
      <p:sp>
        <p:nvSpPr>
          <p:cNvPr id="100376" name="Rectangle 36">
            <a:extLst>
              <a:ext uri="{FF2B5EF4-FFF2-40B4-BE49-F238E27FC236}">
                <a16:creationId xmlns:a16="http://schemas.microsoft.com/office/drawing/2014/main" id="{B75AA7A7-7CD6-C84B-12D0-71314FCCFFD8}"/>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KING</a:t>
            </a:r>
          </a:p>
        </p:txBody>
      </p:sp>
      <p:sp>
        <p:nvSpPr>
          <p:cNvPr id="100377" name="Rectangle 37">
            <a:extLst>
              <a:ext uri="{FF2B5EF4-FFF2-40B4-BE49-F238E27FC236}">
                <a16:creationId xmlns:a16="http://schemas.microsoft.com/office/drawing/2014/main" id="{C50DB5FF-3EB6-E5DE-BF68-E337E061EF72}"/>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SERVANT</a:t>
            </a:r>
          </a:p>
        </p:txBody>
      </p:sp>
      <p:sp>
        <p:nvSpPr>
          <p:cNvPr id="100378" name="Rectangle 38">
            <a:extLst>
              <a:ext uri="{FF2B5EF4-FFF2-40B4-BE49-F238E27FC236}">
                <a16:creationId xmlns:a16="http://schemas.microsoft.com/office/drawing/2014/main" id="{FDF8D1B6-56DB-8520-F241-EF0B9C2BBDE8}"/>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GOD/MAN</a:t>
            </a:r>
          </a:p>
        </p:txBody>
      </p:sp>
      <p:sp>
        <p:nvSpPr>
          <p:cNvPr id="100379" name="Rectangle 39">
            <a:extLst>
              <a:ext uri="{FF2B5EF4-FFF2-40B4-BE49-F238E27FC236}">
                <a16:creationId xmlns:a16="http://schemas.microsoft.com/office/drawing/2014/main" id="{85156057-6A9B-1CA5-2575-7518067E1CF6}"/>
              </a:ext>
            </a:extLst>
          </p:cNvPr>
          <p:cNvSpPr>
            <a:spLocks noChangeArrowheads="1"/>
          </p:cNvSpPr>
          <p:nvPr/>
        </p:nvSpPr>
        <p:spPr bwMode="auto">
          <a:xfrm>
            <a:off x="5903913" y="4729163"/>
            <a:ext cx="1073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GOD</a:t>
            </a:r>
          </a:p>
        </p:txBody>
      </p:sp>
      <p:sp>
        <p:nvSpPr>
          <p:cNvPr id="100380" name="Rectangle 40">
            <a:extLst>
              <a:ext uri="{FF2B5EF4-FFF2-40B4-BE49-F238E27FC236}">
                <a16:creationId xmlns:a16="http://schemas.microsoft.com/office/drawing/2014/main" id="{C0612486-9527-090F-1F84-DBD5AAA2E9B6}"/>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SAID</a:t>
            </a:r>
          </a:p>
        </p:txBody>
      </p:sp>
      <p:sp>
        <p:nvSpPr>
          <p:cNvPr id="100381" name="Rectangle 41">
            <a:extLst>
              <a:ext uri="{FF2B5EF4-FFF2-40B4-BE49-F238E27FC236}">
                <a16:creationId xmlns:a16="http://schemas.microsoft.com/office/drawing/2014/main" id="{BD134185-995F-ECD9-29CF-DF74D2EDEEDB}"/>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DID</a:t>
            </a:r>
          </a:p>
        </p:txBody>
      </p:sp>
      <p:sp>
        <p:nvSpPr>
          <p:cNvPr id="100382" name="Rectangle 42">
            <a:extLst>
              <a:ext uri="{FF2B5EF4-FFF2-40B4-BE49-F238E27FC236}">
                <a16:creationId xmlns:a16="http://schemas.microsoft.com/office/drawing/2014/main" id="{03E3D788-E004-BA99-7B5F-147DA21AA825}"/>
              </a:ext>
            </a:extLst>
          </p:cNvPr>
          <p:cNvSpPr>
            <a:spLocks noChangeArrowheads="1"/>
          </p:cNvSpPr>
          <p:nvPr/>
        </p:nvSpPr>
        <p:spPr bwMode="auto">
          <a:xfrm>
            <a:off x="5872163" y="52562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FFEA18"/>
              </a:buClr>
            </a:pPr>
            <a:r>
              <a:rPr lang="en-GB" altLang="en-US" sz="2500" b="1">
                <a:solidFill>
                  <a:srgbClr val="FFEA18"/>
                </a:solidFill>
                <a:latin typeface="Helvetica" pitchFamily="2" charset="0"/>
              </a:rPr>
              <a:t>MEANT</a:t>
            </a:r>
          </a:p>
        </p:txBody>
      </p:sp>
      <p:sp>
        <p:nvSpPr>
          <p:cNvPr id="100383" name="Rectangle 43">
            <a:extLst>
              <a:ext uri="{FF2B5EF4-FFF2-40B4-BE49-F238E27FC236}">
                <a16:creationId xmlns:a16="http://schemas.microsoft.com/office/drawing/2014/main" id="{19B9F559-8C8E-CE2D-B20B-311E939B7E76}"/>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66FF"/>
              </a:buClr>
            </a:pPr>
            <a:r>
              <a:rPr lang="en-GB" altLang="en-US" sz="2500" b="1">
                <a:solidFill>
                  <a:srgbClr val="0066FF"/>
                </a:solidFill>
                <a:latin typeface="Helvetica" pitchFamily="2" charset="0"/>
              </a:rPr>
              <a:t>FELT</a:t>
            </a:r>
          </a:p>
        </p:txBody>
      </p:sp>
      <p:sp>
        <p:nvSpPr>
          <p:cNvPr id="100384" name="AutoShape 44">
            <a:extLst>
              <a:ext uri="{FF2B5EF4-FFF2-40B4-BE49-F238E27FC236}">
                <a16:creationId xmlns:a16="http://schemas.microsoft.com/office/drawing/2014/main" id="{7D3C7BDB-066F-2EAD-9A49-B35054E8DA56}"/>
              </a:ext>
            </a:extLst>
          </p:cNvPr>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0385" name="Text Box 45">
            <a:extLst>
              <a:ext uri="{FF2B5EF4-FFF2-40B4-BE49-F238E27FC236}">
                <a16:creationId xmlns:a16="http://schemas.microsoft.com/office/drawing/2014/main" id="{26625EDE-04D7-0A3E-9936-488E99D614A8}"/>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24622" name="Text Box 46">
            <a:extLst>
              <a:ext uri="{FF2B5EF4-FFF2-40B4-BE49-F238E27FC236}">
                <a16:creationId xmlns:a16="http://schemas.microsoft.com/office/drawing/2014/main" id="{C8D1336C-173F-4A19-3DBB-6858E11204E5}"/>
              </a:ext>
            </a:extLst>
          </p:cNvPr>
          <p:cNvSpPr txBox="1">
            <a:spLocks noChangeArrowheads="1"/>
          </p:cNvSpPr>
          <p:nvPr/>
        </p:nvSpPr>
        <p:spPr bwMode="auto">
          <a:xfrm>
            <a:off x="3668713" y="2616200"/>
            <a:ext cx="177006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888"/>
              </a:spcBef>
              <a:buClr>
                <a:srgbClr val="FFEA18"/>
              </a:buClr>
            </a:pPr>
            <a:r>
              <a:rPr lang="en-GB" altLang="en-US" sz="9400" b="1">
                <a:solidFill>
                  <a:srgbClr val="FFEA18"/>
                </a:solidFill>
                <a:latin typeface="Times New Roman" panose="02020603050405020304" pitchFamily="18" charset="0"/>
              </a:rPr>
              <a:t>∑</a:t>
            </a:r>
          </a:p>
        </p:txBody>
      </p:sp>
      <p:sp>
        <p:nvSpPr>
          <p:cNvPr id="100387" name="Text Box 47">
            <a:extLst>
              <a:ext uri="{FF2B5EF4-FFF2-40B4-BE49-F238E27FC236}">
                <a16:creationId xmlns:a16="http://schemas.microsoft.com/office/drawing/2014/main" id="{4262262A-6A6E-EEF4-DA5D-6596FDCB30D8}"/>
              </a:ext>
            </a:extLst>
          </p:cNvPr>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22</a:t>
            </a:r>
          </a:p>
        </p:txBody>
      </p:sp>
      <p:sp>
        <p:nvSpPr>
          <p:cNvPr id="50" name="Title 49">
            <a:extLst>
              <a:ext uri="{FF2B5EF4-FFF2-40B4-BE49-F238E27FC236}">
                <a16:creationId xmlns:a16="http://schemas.microsoft.com/office/drawing/2014/main" id="{A995A540-297E-2DF6-FCF2-F9C0956AFC95}"/>
              </a:ext>
            </a:extLst>
          </p:cNvPr>
          <p:cNvSpPr>
            <a:spLocks noGrp="1"/>
          </p:cNvSpPr>
          <p:nvPr>
            <p:ph type="title" idx="4294967295"/>
          </p:nvPr>
        </p:nvSpPr>
        <p:spPr bwMode="auto">
          <a:xfrm>
            <a:off x="457200" y="228600"/>
            <a:ext cx="81534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900" b="1">
                <a:solidFill>
                  <a:srgbClr val="FAFD00"/>
                </a:solidFill>
                <a:latin typeface="Comic Sans MS" panose="030F0902030302020204" pitchFamily="66" charset="0"/>
                <a:ea typeface="ＭＳ Ｐゴシック" panose="020B0600070205080204" pitchFamily="34" charset="-128"/>
              </a:rPr>
              <a:t>JOHN: SUMMING UP THE MESSAGE</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6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8">
            <a:extLst>
              <a:ext uri="{FF2B5EF4-FFF2-40B4-BE49-F238E27FC236}">
                <a16:creationId xmlns:a16="http://schemas.microsoft.com/office/drawing/2014/main" id="{BA8E9063-BEDA-D3BE-24ED-ACCD8DC53356}"/>
              </a:ext>
            </a:extLst>
          </p:cNvPr>
          <p:cNvSpPr>
            <a:spLocks noGrp="1"/>
          </p:cNvSpPr>
          <p:nvPr>
            <p:ph type="title" idx="4294967295"/>
          </p:nvPr>
        </p:nvSpPr>
        <p:spPr bwMode="auto">
          <a:xfrm>
            <a:off x="5181600" y="3810000"/>
            <a:ext cx="1905000" cy="190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900" b="1" i="1" u="sng">
                <a:solidFill>
                  <a:srgbClr val="08F2EE"/>
                </a:solidFill>
                <a:latin typeface="Comic Sans MS" panose="030F0902030302020204" pitchFamily="66" charset="0"/>
                <a:ea typeface="ＭＳ Ｐゴシック" panose="020B0600070205080204" pitchFamily="34" charset="-128"/>
              </a:rPr>
              <a:t>6 GREAT TRUTHS</a:t>
            </a:r>
            <a:r>
              <a:rPr lang="en-GB" altLang="en-US" sz="2900" b="1" i="1">
                <a:solidFill>
                  <a:srgbClr val="FFFF00"/>
                </a:solidFill>
                <a:latin typeface="Comic Sans MS" panose="030F0902030302020204" pitchFamily="66" charset="0"/>
                <a:ea typeface="ＭＳ Ｐゴシック" panose="020B0600070205080204" pitchFamily="34" charset="-128"/>
              </a:rPr>
              <a:t> </a:t>
            </a:r>
            <a:endParaRPr lang="en-US" altLang="en-US">
              <a:ea typeface="ＭＳ Ｐゴシック" panose="020B0600070205080204" pitchFamily="34" charset="-128"/>
            </a:endParaRPr>
          </a:p>
        </p:txBody>
      </p:sp>
      <p:pic>
        <p:nvPicPr>
          <p:cNvPr id="102402" name="Picture 1">
            <a:extLst>
              <a:ext uri="{FF2B5EF4-FFF2-40B4-BE49-F238E27FC236}">
                <a16:creationId xmlns:a16="http://schemas.microsoft.com/office/drawing/2014/main" id="{C30AD307-9BD4-24B3-BCA2-9018874A7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2403" name="Rectangle 2">
            <a:extLst>
              <a:ext uri="{FF2B5EF4-FFF2-40B4-BE49-F238E27FC236}">
                <a16:creationId xmlns:a16="http://schemas.microsoft.com/office/drawing/2014/main" id="{753D2442-A112-D941-7477-CB75973C647F}"/>
              </a:ext>
            </a:extLst>
          </p:cNvPr>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2404" name="Rectangle 3">
            <a:extLst>
              <a:ext uri="{FF2B5EF4-FFF2-40B4-BE49-F238E27FC236}">
                <a16:creationId xmlns:a16="http://schemas.microsoft.com/office/drawing/2014/main" id="{269B4B03-4AB2-7B7C-0F73-62FE34DF1ECE}"/>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2405" name="Text Box 4">
            <a:extLst>
              <a:ext uri="{FF2B5EF4-FFF2-40B4-BE49-F238E27FC236}">
                <a16:creationId xmlns:a16="http://schemas.microsoft.com/office/drawing/2014/main" id="{4A63BB62-3AD8-F129-A2B2-4A900A630B22}"/>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102406" name="Text Box 5">
            <a:extLst>
              <a:ext uri="{FF2B5EF4-FFF2-40B4-BE49-F238E27FC236}">
                <a16:creationId xmlns:a16="http://schemas.microsoft.com/office/drawing/2014/main" id="{DE0E0AB8-5175-5063-B759-15D64D329A0C}"/>
              </a:ext>
            </a:extLst>
          </p:cNvPr>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2407" name="Text Box 6">
            <a:extLst>
              <a:ext uri="{FF2B5EF4-FFF2-40B4-BE49-F238E27FC236}">
                <a16:creationId xmlns:a16="http://schemas.microsoft.com/office/drawing/2014/main" id="{A7832D2C-754F-AD06-D8E2-EF8F492D6066}"/>
              </a:ext>
            </a:extLst>
          </p:cNvPr>
          <p:cNvSpPr txBox="1">
            <a:spLocks noChangeArrowheads="1"/>
          </p:cNvSpPr>
          <p:nvPr/>
        </p:nvSpPr>
        <p:spPr bwMode="auto">
          <a:xfrm>
            <a:off x="1030288" y="893763"/>
            <a:ext cx="7164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i="1">
                <a:solidFill>
                  <a:srgbClr val="FFFF00"/>
                </a:solidFill>
                <a:latin typeface="Comic Sans MS" panose="030F0902030302020204" pitchFamily="66" charset="0"/>
              </a:rPr>
              <a:t>CHAPTER 1: </a:t>
            </a:r>
            <a:r>
              <a:rPr lang="en-GB" altLang="en-US" sz="2900" b="1" i="1" u="sng">
                <a:solidFill>
                  <a:srgbClr val="08F2EE"/>
                </a:solidFill>
                <a:latin typeface="Comic Sans MS" panose="030F0902030302020204" pitchFamily="66" charset="0"/>
              </a:rPr>
              <a:t>6 GREAT TRUTHS</a:t>
            </a:r>
            <a:r>
              <a:rPr lang="en-GB" altLang="en-US" sz="2900" b="1" i="1">
                <a:solidFill>
                  <a:srgbClr val="FFFF00"/>
                </a:solidFill>
                <a:latin typeface="Comic Sans MS" panose="030F0902030302020204" pitchFamily="66" charset="0"/>
              </a:rPr>
              <a:t> OF</a:t>
            </a:r>
          </a:p>
        </p:txBody>
      </p:sp>
      <p:sp>
        <p:nvSpPr>
          <p:cNvPr id="102408" name="Text Box 7">
            <a:extLst>
              <a:ext uri="{FF2B5EF4-FFF2-40B4-BE49-F238E27FC236}">
                <a16:creationId xmlns:a16="http://schemas.microsoft.com/office/drawing/2014/main" id="{8B2204AB-19D1-A87C-D109-74D1EB2DA387}"/>
              </a:ext>
            </a:extLst>
          </p:cNvPr>
          <p:cNvSpPr txBox="1">
            <a:spLocks noChangeArrowheads="1"/>
          </p:cNvSpPr>
          <p:nvPr/>
        </p:nvSpPr>
        <p:spPr bwMode="auto">
          <a:xfrm>
            <a:off x="4543425" y="1573213"/>
            <a:ext cx="32321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3363"/>
              </a:spcBef>
              <a:buClr>
                <a:srgbClr val="FFFF00"/>
              </a:buClr>
            </a:pPr>
            <a:r>
              <a:rPr lang="en-GB" altLang="en-US" sz="5400" b="1">
                <a:solidFill>
                  <a:srgbClr val="FFFF00"/>
                </a:solidFill>
              </a:rPr>
              <a:t>JESUS CHRIST!</a:t>
            </a:r>
          </a:p>
        </p:txBody>
      </p:sp>
      <p:sp>
        <p:nvSpPr>
          <p:cNvPr id="25608" name="Oval 8">
            <a:extLst>
              <a:ext uri="{FF2B5EF4-FFF2-40B4-BE49-F238E27FC236}">
                <a16:creationId xmlns:a16="http://schemas.microsoft.com/office/drawing/2014/main" id="{EB60F455-6E08-C1C5-CD31-25A0377ED087}"/>
              </a:ext>
            </a:extLst>
          </p:cNvPr>
          <p:cNvSpPr>
            <a:spLocks noChangeArrowheads="1"/>
          </p:cNvSpPr>
          <p:nvPr/>
        </p:nvSpPr>
        <p:spPr bwMode="auto">
          <a:xfrm>
            <a:off x="3422650" y="835025"/>
            <a:ext cx="4086225" cy="760413"/>
          </a:xfrm>
          <a:prstGeom prst="ellipse">
            <a:avLst/>
          </a:prstGeom>
          <a:noFill/>
          <a:ln w="76320">
            <a:solidFill>
              <a:srgbClr val="FFFFFF"/>
            </a:solidFill>
            <a:miter lim="800000"/>
            <a:headEnd/>
            <a:tailEnd/>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2410" name="Text Box 9">
            <a:extLst>
              <a:ext uri="{FF2B5EF4-FFF2-40B4-BE49-F238E27FC236}">
                <a16:creationId xmlns:a16="http://schemas.microsoft.com/office/drawing/2014/main" id="{D90C519B-4FC9-205B-759D-453E4BF23F7C}"/>
              </a:ext>
            </a:extLst>
          </p:cNvPr>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2411" name="AutoShape 10">
            <a:extLst>
              <a:ext uri="{FF2B5EF4-FFF2-40B4-BE49-F238E27FC236}">
                <a16:creationId xmlns:a16="http://schemas.microsoft.com/office/drawing/2014/main" id="{DBEF541F-306C-730E-439F-34329308D837}"/>
              </a:ext>
            </a:extLst>
          </p:cNvPr>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5611" name="Text Box 11">
            <a:extLst>
              <a:ext uri="{FF2B5EF4-FFF2-40B4-BE49-F238E27FC236}">
                <a16:creationId xmlns:a16="http://schemas.microsoft.com/office/drawing/2014/main" id="{FFAB6889-0B06-5274-CFEB-F240A54FF9B2}"/>
              </a:ext>
            </a:extLst>
          </p:cNvPr>
          <p:cNvSpPr txBox="1">
            <a:spLocks noChangeArrowheads="1"/>
          </p:cNvSpPr>
          <p:nvPr/>
        </p:nvSpPr>
        <p:spPr bwMode="auto">
          <a:xfrm>
            <a:off x="4722813" y="3808413"/>
            <a:ext cx="2998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575"/>
              </a:spcBef>
              <a:buClr>
                <a:srgbClr val="FFFFFF"/>
              </a:buClr>
            </a:pPr>
            <a:r>
              <a:rPr lang="en-GB" altLang="en-US" sz="2500" b="1">
                <a:solidFill>
                  <a:srgbClr val="FFFFFF"/>
                </a:solidFill>
                <a:latin typeface="Helvetica" pitchFamily="2" charset="0"/>
              </a:rPr>
              <a:t>“In the beginning was the Word, and the Word was with God, and the Word was God.”</a:t>
            </a:r>
          </a:p>
        </p:txBody>
      </p:sp>
      <p:sp>
        <p:nvSpPr>
          <p:cNvPr id="102413" name="Text Box 12">
            <a:extLst>
              <a:ext uri="{FF2B5EF4-FFF2-40B4-BE49-F238E27FC236}">
                <a16:creationId xmlns:a16="http://schemas.microsoft.com/office/drawing/2014/main" id="{BDF4140F-6276-AFE6-6CA5-EEE8660CBB37}"/>
              </a:ext>
            </a:extLst>
          </p:cNvPr>
          <p:cNvSpPr txBox="1">
            <a:spLocks noChangeArrowheads="1"/>
          </p:cNvSpPr>
          <p:nvPr/>
        </p:nvSpPr>
        <p:spPr bwMode="auto">
          <a:xfrm>
            <a:off x="8721725" y="6261100"/>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2414" name="Text Box 13">
            <a:extLst>
              <a:ext uri="{FF2B5EF4-FFF2-40B4-BE49-F238E27FC236}">
                <a16:creationId xmlns:a16="http://schemas.microsoft.com/office/drawing/2014/main" id="{458094A5-C552-E195-DFD9-A31D3DE4D3DB}"/>
              </a:ext>
            </a:extLst>
          </p:cNvPr>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23</a:t>
            </a:r>
          </a:p>
        </p:txBody>
      </p:sp>
      <p:sp>
        <p:nvSpPr>
          <p:cNvPr id="102415" name="Text Box 14">
            <a:extLst>
              <a:ext uri="{FF2B5EF4-FFF2-40B4-BE49-F238E27FC236}">
                <a16:creationId xmlns:a16="http://schemas.microsoft.com/office/drawing/2014/main" id="{DD95BBA6-056B-9159-C31C-58711AEECAF1}"/>
              </a:ext>
            </a:extLst>
          </p:cNvPr>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3</a:t>
            </a:r>
          </a:p>
        </p:txBody>
      </p:sp>
      <p:sp>
        <p:nvSpPr>
          <p:cNvPr id="102416" name="Text Box 15">
            <a:extLst>
              <a:ext uri="{FF2B5EF4-FFF2-40B4-BE49-F238E27FC236}">
                <a16:creationId xmlns:a16="http://schemas.microsoft.com/office/drawing/2014/main" id="{84CCC0E0-9030-A8DE-6E88-CB484924EAF8}"/>
              </a:ext>
            </a:extLst>
          </p:cNvPr>
          <p:cNvSpPr txBox="1">
            <a:spLocks noChangeArrowheads="1"/>
          </p:cNvSpPr>
          <p:nvPr/>
        </p:nvSpPr>
        <p:spPr bwMode="auto">
          <a:xfrm>
            <a:off x="1022350" y="225425"/>
            <a:ext cx="7337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AFD00"/>
              </a:buClr>
            </a:pPr>
            <a:r>
              <a:rPr lang="en-GB" altLang="en-US" sz="2900" b="1">
                <a:solidFill>
                  <a:srgbClr val="FAFD00"/>
                </a:solidFill>
                <a:latin typeface="Comic Sans MS" panose="030F0902030302020204" pitchFamily="66" charset="0"/>
              </a:rPr>
              <a:t>JOHN: SUMMING UP THE MESSAGE</a:t>
            </a:r>
          </a:p>
        </p:txBody>
      </p:sp>
      <p:sp>
        <p:nvSpPr>
          <p:cNvPr id="25616" name="Text Box 16">
            <a:extLst>
              <a:ext uri="{FF2B5EF4-FFF2-40B4-BE49-F238E27FC236}">
                <a16:creationId xmlns:a16="http://schemas.microsoft.com/office/drawing/2014/main" id="{B157BAB2-5095-A821-1B52-D7D44B6AFB7C}"/>
              </a:ext>
            </a:extLst>
          </p:cNvPr>
          <p:cNvSpPr txBox="1">
            <a:spLocks noChangeArrowheads="1"/>
          </p:cNvSpPr>
          <p:nvPr/>
        </p:nvSpPr>
        <p:spPr bwMode="auto">
          <a:xfrm>
            <a:off x="936625" y="144463"/>
            <a:ext cx="3603625" cy="501650"/>
          </a:xfrm>
          <a:prstGeom prst="rect">
            <a:avLst/>
          </a:prstGeom>
          <a:solidFill>
            <a:srgbClr val="1822CD"/>
          </a:solidFill>
          <a:ln w="38160">
            <a:solidFill>
              <a:srgbClr val="FFFF00"/>
            </a:solidFill>
            <a:miter lim="800000"/>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575"/>
              </a:spcBef>
              <a:buClr>
                <a:srgbClr val="FFFF00"/>
              </a:buClr>
            </a:pPr>
            <a:r>
              <a:rPr lang="en-GB" altLang="en-US" sz="2500" b="1">
                <a:solidFill>
                  <a:srgbClr val="FFFF00"/>
                </a:solidFill>
                <a:latin typeface="Comic Sans MS" panose="030F0902030302020204" pitchFamily="66" charset="0"/>
              </a:rPr>
              <a:t>STUDY HELP #22</a:t>
            </a:r>
          </a:p>
        </p:txBody>
      </p:sp>
      <p:sp>
        <p:nvSpPr>
          <p:cNvPr id="25617" name="Text Box 17">
            <a:extLst>
              <a:ext uri="{FF2B5EF4-FFF2-40B4-BE49-F238E27FC236}">
                <a16:creationId xmlns:a16="http://schemas.microsoft.com/office/drawing/2014/main" id="{81510CD1-D530-FFC9-8483-7BFD6D7ABE50}"/>
              </a:ext>
            </a:extLst>
          </p:cNvPr>
          <p:cNvSpPr txBox="1">
            <a:spLocks noChangeArrowheads="1"/>
          </p:cNvSpPr>
          <p:nvPr/>
        </p:nvSpPr>
        <p:spPr bwMode="auto">
          <a:xfrm>
            <a:off x="1133475" y="1736725"/>
            <a:ext cx="3733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1:</a:t>
            </a:r>
            <a:r>
              <a:rPr lang="en-GB" altLang="en-US" sz="1800" b="1">
                <a:solidFill>
                  <a:srgbClr val="FFFF00"/>
                </a:solidFill>
                <a:latin typeface="Comic Sans MS" panose="030F0902030302020204" pitchFamily="66" charset="0"/>
              </a:rPr>
              <a:t>                          The Pre-existent One</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A Distinct Person</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He Was and IS God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5757DADE-661A-71CF-5301-7754DB9B7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4450" name="Rectangle 2">
            <a:extLst>
              <a:ext uri="{FF2B5EF4-FFF2-40B4-BE49-F238E27FC236}">
                <a16:creationId xmlns:a16="http://schemas.microsoft.com/office/drawing/2014/main" id="{5CDB94D1-B587-8B79-C432-CF81966B7AF1}"/>
              </a:ext>
            </a:extLst>
          </p:cNvPr>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4451" name="Rectangle 3">
            <a:extLst>
              <a:ext uri="{FF2B5EF4-FFF2-40B4-BE49-F238E27FC236}">
                <a16:creationId xmlns:a16="http://schemas.microsoft.com/office/drawing/2014/main" id="{08FF553F-4004-D117-2DED-2C8DCBDABAFF}"/>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4452" name="Text Box 4">
            <a:extLst>
              <a:ext uri="{FF2B5EF4-FFF2-40B4-BE49-F238E27FC236}">
                <a16:creationId xmlns:a16="http://schemas.microsoft.com/office/drawing/2014/main" id="{2C9C12BC-3F45-6B11-9E7F-B669D5C039F9}"/>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104453" name="Text Box 5">
            <a:extLst>
              <a:ext uri="{FF2B5EF4-FFF2-40B4-BE49-F238E27FC236}">
                <a16:creationId xmlns:a16="http://schemas.microsoft.com/office/drawing/2014/main" id="{39F212E5-A8C0-D691-4D7B-EE1FF805D7F0}"/>
              </a:ext>
            </a:extLst>
          </p:cNvPr>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4454" name="Text Box 6">
            <a:extLst>
              <a:ext uri="{FF2B5EF4-FFF2-40B4-BE49-F238E27FC236}">
                <a16:creationId xmlns:a16="http://schemas.microsoft.com/office/drawing/2014/main" id="{62D53656-D96C-3482-5FF2-67AB890B8A7E}"/>
              </a:ext>
            </a:extLst>
          </p:cNvPr>
          <p:cNvSpPr txBox="1">
            <a:spLocks noChangeArrowheads="1"/>
          </p:cNvSpPr>
          <p:nvPr/>
        </p:nvSpPr>
        <p:spPr bwMode="auto">
          <a:xfrm>
            <a:off x="1030288" y="893763"/>
            <a:ext cx="7164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i="1">
                <a:solidFill>
                  <a:srgbClr val="FFFF00"/>
                </a:solidFill>
                <a:latin typeface="Comic Sans MS" panose="030F0902030302020204" pitchFamily="66" charset="0"/>
              </a:rPr>
              <a:t>CHAPTER 1: </a:t>
            </a:r>
            <a:r>
              <a:rPr lang="en-GB" altLang="en-US" sz="2900" b="1" i="1" u="sng">
                <a:solidFill>
                  <a:srgbClr val="08F2EE"/>
                </a:solidFill>
                <a:latin typeface="Comic Sans MS" panose="030F0902030302020204" pitchFamily="66" charset="0"/>
              </a:rPr>
              <a:t>6 GREAT TRUTHS</a:t>
            </a:r>
            <a:r>
              <a:rPr lang="en-GB" altLang="en-US" sz="2900" b="1" i="1">
                <a:solidFill>
                  <a:srgbClr val="FFFF00"/>
                </a:solidFill>
                <a:latin typeface="Comic Sans MS" panose="030F0902030302020204" pitchFamily="66" charset="0"/>
              </a:rPr>
              <a:t> OF</a:t>
            </a:r>
          </a:p>
        </p:txBody>
      </p:sp>
      <p:sp>
        <p:nvSpPr>
          <p:cNvPr id="104455" name="Text Box 7">
            <a:extLst>
              <a:ext uri="{FF2B5EF4-FFF2-40B4-BE49-F238E27FC236}">
                <a16:creationId xmlns:a16="http://schemas.microsoft.com/office/drawing/2014/main" id="{1838DE78-067A-4FF4-BF27-DF757FC7A23E}"/>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4456" name="Text Box 8">
            <a:extLst>
              <a:ext uri="{FF2B5EF4-FFF2-40B4-BE49-F238E27FC236}">
                <a16:creationId xmlns:a16="http://schemas.microsoft.com/office/drawing/2014/main" id="{CE53D8AE-9EBD-289F-79B8-4E2F55922045}"/>
              </a:ext>
            </a:extLst>
          </p:cNvPr>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4457" name="AutoShape 9">
            <a:extLst>
              <a:ext uri="{FF2B5EF4-FFF2-40B4-BE49-F238E27FC236}">
                <a16:creationId xmlns:a16="http://schemas.microsoft.com/office/drawing/2014/main" id="{F6021C33-F236-9249-1131-260F4A037F0B}"/>
              </a:ext>
            </a:extLst>
          </p:cNvPr>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6634" name="Text Box 10">
            <a:extLst>
              <a:ext uri="{FF2B5EF4-FFF2-40B4-BE49-F238E27FC236}">
                <a16:creationId xmlns:a16="http://schemas.microsoft.com/office/drawing/2014/main" id="{B77C4225-A5DB-3BB1-427F-EEBC0A9EF095}"/>
              </a:ext>
            </a:extLst>
          </p:cNvPr>
          <p:cNvSpPr txBox="1">
            <a:spLocks noChangeArrowheads="1"/>
          </p:cNvSpPr>
          <p:nvPr/>
        </p:nvSpPr>
        <p:spPr bwMode="auto">
          <a:xfrm>
            <a:off x="4905375" y="3759200"/>
            <a:ext cx="26289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2025"/>
              </a:spcBef>
              <a:buClr>
                <a:srgbClr val="FFFFFF"/>
              </a:buClr>
            </a:pPr>
            <a:r>
              <a:rPr lang="en-GB" altLang="en-US" sz="3200" b="1">
                <a:solidFill>
                  <a:srgbClr val="FFFFFF"/>
                </a:solidFill>
                <a:latin typeface="Helvetica" pitchFamily="2" charset="0"/>
              </a:rPr>
              <a:t>“He was with God in the beginning.”</a:t>
            </a:r>
          </a:p>
        </p:txBody>
      </p:sp>
      <p:sp>
        <p:nvSpPr>
          <p:cNvPr id="104459" name="Text Box 11">
            <a:extLst>
              <a:ext uri="{FF2B5EF4-FFF2-40B4-BE49-F238E27FC236}">
                <a16:creationId xmlns:a16="http://schemas.microsoft.com/office/drawing/2014/main" id="{4E457554-C896-5194-8E3A-15EF6793FC4B}"/>
              </a:ext>
            </a:extLst>
          </p:cNvPr>
          <p:cNvSpPr txBox="1">
            <a:spLocks noChangeArrowheads="1"/>
          </p:cNvSpPr>
          <p:nvPr/>
        </p:nvSpPr>
        <p:spPr bwMode="auto">
          <a:xfrm>
            <a:off x="8677275" y="6194425"/>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4460" name="Text Box 12">
            <a:extLst>
              <a:ext uri="{FF2B5EF4-FFF2-40B4-BE49-F238E27FC236}">
                <a16:creationId xmlns:a16="http://schemas.microsoft.com/office/drawing/2014/main" id="{114BDE09-1587-CAFB-B0CD-CCED11D33B65}"/>
              </a:ext>
            </a:extLst>
          </p:cNvPr>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24</a:t>
            </a:r>
          </a:p>
        </p:txBody>
      </p:sp>
      <p:sp>
        <p:nvSpPr>
          <p:cNvPr id="104461" name="Text Box 13">
            <a:extLst>
              <a:ext uri="{FF2B5EF4-FFF2-40B4-BE49-F238E27FC236}">
                <a16:creationId xmlns:a16="http://schemas.microsoft.com/office/drawing/2014/main" id="{5994F679-F91F-8823-33FF-5D657D12E08C}"/>
              </a:ext>
            </a:extLst>
          </p:cNvPr>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1</a:t>
            </a:r>
          </a:p>
        </p:txBody>
      </p:sp>
      <p:sp>
        <p:nvSpPr>
          <p:cNvPr id="104462" name="Text Box 14">
            <a:extLst>
              <a:ext uri="{FF2B5EF4-FFF2-40B4-BE49-F238E27FC236}">
                <a16:creationId xmlns:a16="http://schemas.microsoft.com/office/drawing/2014/main" id="{CDED93F6-502B-CAFF-3BC8-5AA59C24B40E}"/>
              </a:ext>
            </a:extLst>
          </p:cNvPr>
          <p:cNvSpPr txBox="1">
            <a:spLocks noChangeArrowheads="1"/>
          </p:cNvSpPr>
          <p:nvPr/>
        </p:nvSpPr>
        <p:spPr bwMode="auto">
          <a:xfrm>
            <a:off x="1022350" y="225425"/>
            <a:ext cx="7337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AFD00"/>
              </a:buClr>
            </a:pPr>
            <a:r>
              <a:rPr lang="en-GB" altLang="en-US" sz="2900" b="1">
                <a:solidFill>
                  <a:srgbClr val="FAFD00"/>
                </a:solidFill>
                <a:latin typeface="Comic Sans MS" panose="030F0902030302020204" pitchFamily="66" charset="0"/>
              </a:rPr>
              <a:t>JOHN: SUMMING UP THE MESSAGE</a:t>
            </a:r>
          </a:p>
        </p:txBody>
      </p:sp>
      <p:sp>
        <p:nvSpPr>
          <p:cNvPr id="104463" name="Text Box 15">
            <a:extLst>
              <a:ext uri="{FF2B5EF4-FFF2-40B4-BE49-F238E27FC236}">
                <a16:creationId xmlns:a16="http://schemas.microsoft.com/office/drawing/2014/main" id="{278708E8-4797-045F-1D4C-543D3815A285}"/>
              </a:ext>
            </a:extLst>
          </p:cNvPr>
          <p:cNvSpPr txBox="1">
            <a:spLocks noChangeArrowheads="1"/>
          </p:cNvSpPr>
          <p:nvPr/>
        </p:nvSpPr>
        <p:spPr bwMode="auto">
          <a:xfrm>
            <a:off x="1133475" y="1736725"/>
            <a:ext cx="37338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1:</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The Pre-existent One</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A Distinct Person </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He Was and IS God</a:t>
            </a:r>
          </a:p>
        </p:txBody>
      </p:sp>
      <p:sp>
        <p:nvSpPr>
          <p:cNvPr id="104464" name="Text Box 16">
            <a:extLst>
              <a:ext uri="{FF2B5EF4-FFF2-40B4-BE49-F238E27FC236}">
                <a16:creationId xmlns:a16="http://schemas.microsoft.com/office/drawing/2014/main" id="{42D43943-DF53-ECEB-A64F-7371AF9E64CC}"/>
              </a:ext>
            </a:extLst>
          </p:cNvPr>
          <p:cNvSpPr txBox="1">
            <a:spLocks noChangeArrowheads="1"/>
          </p:cNvSpPr>
          <p:nvPr/>
        </p:nvSpPr>
        <p:spPr bwMode="auto">
          <a:xfrm>
            <a:off x="973138" y="3459163"/>
            <a:ext cx="4095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2:</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Eternally Co-existent</a:t>
            </a:r>
          </a:p>
        </p:txBody>
      </p:sp>
      <p:sp>
        <p:nvSpPr>
          <p:cNvPr id="104465" name="Text Box 17">
            <a:extLst>
              <a:ext uri="{FF2B5EF4-FFF2-40B4-BE49-F238E27FC236}">
                <a16:creationId xmlns:a16="http://schemas.microsoft.com/office/drawing/2014/main" id="{014E54C5-E686-8159-74E6-D7DAC29E46A0}"/>
              </a:ext>
            </a:extLst>
          </p:cNvPr>
          <p:cNvSpPr txBox="1">
            <a:spLocks noChangeArrowheads="1"/>
          </p:cNvSpPr>
          <p:nvPr/>
        </p:nvSpPr>
        <p:spPr bwMode="auto">
          <a:xfrm>
            <a:off x="4543425" y="1573213"/>
            <a:ext cx="32321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3363"/>
              </a:spcBef>
              <a:buClr>
                <a:srgbClr val="FFFF00"/>
              </a:buClr>
            </a:pPr>
            <a:r>
              <a:rPr lang="en-GB" altLang="en-US" sz="5400" b="1">
                <a:solidFill>
                  <a:srgbClr val="FFFF00"/>
                </a:solidFill>
              </a:rPr>
              <a:t>JESUS CHRIST!</a:t>
            </a:r>
          </a:p>
        </p:txBody>
      </p:sp>
      <p:sp>
        <p:nvSpPr>
          <p:cNvPr id="104466" name="Title 18">
            <a:extLst>
              <a:ext uri="{FF2B5EF4-FFF2-40B4-BE49-F238E27FC236}">
                <a16:creationId xmlns:a16="http://schemas.microsoft.com/office/drawing/2014/main" id="{5FF2E632-4143-260D-2583-4076BD06AE92}"/>
              </a:ext>
            </a:extLst>
          </p:cNvPr>
          <p:cNvSpPr>
            <a:spLocks noGrp="1"/>
          </p:cNvSpPr>
          <p:nvPr>
            <p:ph type="title" idx="4294967295"/>
          </p:nvPr>
        </p:nvSpPr>
        <p:spPr bwMode="auto">
          <a:xfrm>
            <a:off x="-609600" y="6172200"/>
            <a:ext cx="97536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200">
                <a:ea typeface="ＭＳ Ｐゴシック" panose="020B0600070205080204" pitchFamily="34" charset="-128"/>
              </a:rPr>
              <a:t>John 1:2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84374F45-F27A-F4DF-BE74-939241BB9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6498" name="Rectangle 2">
            <a:extLst>
              <a:ext uri="{FF2B5EF4-FFF2-40B4-BE49-F238E27FC236}">
                <a16:creationId xmlns:a16="http://schemas.microsoft.com/office/drawing/2014/main" id="{2F6D1BCC-E366-3BD4-9963-256CFAC9729C}"/>
              </a:ext>
            </a:extLst>
          </p:cNvPr>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6499" name="Rectangle 3">
            <a:extLst>
              <a:ext uri="{FF2B5EF4-FFF2-40B4-BE49-F238E27FC236}">
                <a16:creationId xmlns:a16="http://schemas.microsoft.com/office/drawing/2014/main" id="{71CCE4CE-8F34-04A0-C2B9-EA9E3AB28F76}"/>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6500" name="Text Box 4">
            <a:extLst>
              <a:ext uri="{FF2B5EF4-FFF2-40B4-BE49-F238E27FC236}">
                <a16:creationId xmlns:a16="http://schemas.microsoft.com/office/drawing/2014/main" id="{BD726A6C-E313-2BFF-0733-1BC19AB01482}"/>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106501" name="Text Box 5">
            <a:extLst>
              <a:ext uri="{FF2B5EF4-FFF2-40B4-BE49-F238E27FC236}">
                <a16:creationId xmlns:a16="http://schemas.microsoft.com/office/drawing/2014/main" id="{7C7765CE-DCAE-BD2A-6A98-0CD140915B46}"/>
              </a:ext>
            </a:extLst>
          </p:cNvPr>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6502" name="Text Box 6">
            <a:extLst>
              <a:ext uri="{FF2B5EF4-FFF2-40B4-BE49-F238E27FC236}">
                <a16:creationId xmlns:a16="http://schemas.microsoft.com/office/drawing/2014/main" id="{28715F70-8EE9-1B0F-80AD-41851785DEAD}"/>
              </a:ext>
            </a:extLst>
          </p:cNvPr>
          <p:cNvSpPr txBox="1">
            <a:spLocks noChangeArrowheads="1"/>
          </p:cNvSpPr>
          <p:nvPr/>
        </p:nvSpPr>
        <p:spPr bwMode="auto">
          <a:xfrm>
            <a:off x="1030288" y="893763"/>
            <a:ext cx="7164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i="1">
                <a:solidFill>
                  <a:srgbClr val="FFFF00"/>
                </a:solidFill>
                <a:latin typeface="Comic Sans MS" panose="030F0902030302020204" pitchFamily="66" charset="0"/>
              </a:rPr>
              <a:t>CHAPTER 1: </a:t>
            </a:r>
            <a:r>
              <a:rPr lang="en-GB" altLang="en-US" sz="2900" b="1" i="1" u="sng">
                <a:solidFill>
                  <a:srgbClr val="08F2EE"/>
                </a:solidFill>
                <a:latin typeface="Comic Sans MS" panose="030F0902030302020204" pitchFamily="66" charset="0"/>
              </a:rPr>
              <a:t>6 GREAT TRUTHS</a:t>
            </a:r>
            <a:r>
              <a:rPr lang="en-GB" altLang="en-US" sz="2900" b="1" i="1">
                <a:solidFill>
                  <a:srgbClr val="FFFF00"/>
                </a:solidFill>
                <a:latin typeface="Comic Sans MS" panose="030F0902030302020204" pitchFamily="66" charset="0"/>
              </a:rPr>
              <a:t> OF</a:t>
            </a:r>
          </a:p>
        </p:txBody>
      </p:sp>
      <p:sp>
        <p:nvSpPr>
          <p:cNvPr id="106503" name="Text Box 7">
            <a:extLst>
              <a:ext uri="{FF2B5EF4-FFF2-40B4-BE49-F238E27FC236}">
                <a16:creationId xmlns:a16="http://schemas.microsoft.com/office/drawing/2014/main" id="{20B14CAF-67A6-AC17-0644-B1D6A68FB9E5}"/>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6504" name="Text Box 8">
            <a:extLst>
              <a:ext uri="{FF2B5EF4-FFF2-40B4-BE49-F238E27FC236}">
                <a16:creationId xmlns:a16="http://schemas.microsoft.com/office/drawing/2014/main" id="{6A72605E-FC63-64CC-8F3F-5347B98A9DD8}"/>
              </a:ext>
            </a:extLst>
          </p:cNvPr>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6505" name="AutoShape 9">
            <a:extLst>
              <a:ext uri="{FF2B5EF4-FFF2-40B4-BE49-F238E27FC236}">
                <a16:creationId xmlns:a16="http://schemas.microsoft.com/office/drawing/2014/main" id="{3A4BD579-FC51-B76C-26F4-DF8A16D5B576}"/>
              </a:ext>
            </a:extLst>
          </p:cNvPr>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7658" name="Text Box 10">
            <a:extLst>
              <a:ext uri="{FF2B5EF4-FFF2-40B4-BE49-F238E27FC236}">
                <a16:creationId xmlns:a16="http://schemas.microsoft.com/office/drawing/2014/main" id="{3EDA92A7-4CE2-431E-D769-F559EDEB0506}"/>
              </a:ext>
            </a:extLst>
          </p:cNvPr>
          <p:cNvSpPr txBox="1">
            <a:spLocks noChangeArrowheads="1"/>
          </p:cNvSpPr>
          <p:nvPr/>
        </p:nvSpPr>
        <p:spPr bwMode="auto">
          <a:xfrm>
            <a:off x="4756150" y="3625850"/>
            <a:ext cx="29368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575"/>
              </a:spcBef>
              <a:buClr>
                <a:srgbClr val="FFFFFF"/>
              </a:buClr>
            </a:pPr>
            <a:r>
              <a:rPr lang="en-GB" altLang="en-US" sz="2500" b="1">
                <a:solidFill>
                  <a:srgbClr val="FFFFFF"/>
                </a:solidFill>
                <a:latin typeface="Helvetica" pitchFamily="2" charset="0"/>
              </a:rPr>
              <a:t>“Through him all things were made; without him nothing was made that has been made.”</a:t>
            </a:r>
          </a:p>
        </p:txBody>
      </p:sp>
      <p:sp>
        <p:nvSpPr>
          <p:cNvPr id="106507" name="Text Box 11">
            <a:extLst>
              <a:ext uri="{FF2B5EF4-FFF2-40B4-BE49-F238E27FC236}">
                <a16:creationId xmlns:a16="http://schemas.microsoft.com/office/drawing/2014/main" id="{33C05DEA-2BDC-1213-AB26-045A1C547B3B}"/>
              </a:ext>
            </a:extLst>
          </p:cNvPr>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6508" name="Text Box 12">
            <a:extLst>
              <a:ext uri="{FF2B5EF4-FFF2-40B4-BE49-F238E27FC236}">
                <a16:creationId xmlns:a16="http://schemas.microsoft.com/office/drawing/2014/main" id="{700B2A07-C9EC-1869-7081-56B6772F82DE}"/>
              </a:ext>
            </a:extLst>
          </p:cNvPr>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25</a:t>
            </a:r>
          </a:p>
        </p:txBody>
      </p:sp>
      <p:sp>
        <p:nvSpPr>
          <p:cNvPr id="106509" name="Text Box 13">
            <a:extLst>
              <a:ext uri="{FF2B5EF4-FFF2-40B4-BE49-F238E27FC236}">
                <a16:creationId xmlns:a16="http://schemas.microsoft.com/office/drawing/2014/main" id="{E9335286-903B-D8DF-E8F3-8DA7F553F39D}"/>
              </a:ext>
            </a:extLst>
          </p:cNvPr>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1</a:t>
            </a:r>
          </a:p>
        </p:txBody>
      </p:sp>
      <p:sp>
        <p:nvSpPr>
          <p:cNvPr id="106510" name="Text Box 14">
            <a:extLst>
              <a:ext uri="{FF2B5EF4-FFF2-40B4-BE49-F238E27FC236}">
                <a16:creationId xmlns:a16="http://schemas.microsoft.com/office/drawing/2014/main" id="{29F211A3-E07E-9F85-F87B-BA21F5521F34}"/>
              </a:ext>
            </a:extLst>
          </p:cNvPr>
          <p:cNvSpPr txBox="1">
            <a:spLocks noChangeArrowheads="1"/>
          </p:cNvSpPr>
          <p:nvPr/>
        </p:nvSpPr>
        <p:spPr bwMode="auto">
          <a:xfrm>
            <a:off x="1022350" y="225425"/>
            <a:ext cx="7337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AFD00"/>
              </a:buClr>
            </a:pPr>
            <a:r>
              <a:rPr lang="en-GB" altLang="en-US" sz="2900" b="1">
                <a:solidFill>
                  <a:srgbClr val="FAFD00"/>
                </a:solidFill>
                <a:latin typeface="Comic Sans MS" panose="030F0902030302020204" pitchFamily="66" charset="0"/>
              </a:rPr>
              <a:t>JOHN: SUMMING UP THE MESSAGE</a:t>
            </a:r>
          </a:p>
        </p:txBody>
      </p:sp>
      <p:sp>
        <p:nvSpPr>
          <p:cNvPr id="106511" name="Text Box 15">
            <a:extLst>
              <a:ext uri="{FF2B5EF4-FFF2-40B4-BE49-F238E27FC236}">
                <a16:creationId xmlns:a16="http://schemas.microsoft.com/office/drawing/2014/main" id="{3AAD6200-9033-D771-5D31-04B2A9199BBA}"/>
              </a:ext>
            </a:extLst>
          </p:cNvPr>
          <p:cNvSpPr txBox="1">
            <a:spLocks noChangeArrowheads="1"/>
          </p:cNvSpPr>
          <p:nvPr/>
        </p:nvSpPr>
        <p:spPr bwMode="auto">
          <a:xfrm>
            <a:off x="1133475" y="1736725"/>
            <a:ext cx="3733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1:</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The Pre-existent One</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A Distinct Person </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He Was and IS God</a:t>
            </a:r>
          </a:p>
        </p:txBody>
      </p:sp>
      <p:sp>
        <p:nvSpPr>
          <p:cNvPr id="106512" name="Text Box 16">
            <a:extLst>
              <a:ext uri="{FF2B5EF4-FFF2-40B4-BE49-F238E27FC236}">
                <a16:creationId xmlns:a16="http://schemas.microsoft.com/office/drawing/2014/main" id="{D5FB22C2-AD9B-05C4-A2A7-E7472105CEBC}"/>
              </a:ext>
            </a:extLst>
          </p:cNvPr>
          <p:cNvSpPr txBox="1">
            <a:spLocks noChangeArrowheads="1"/>
          </p:cNvSpPr>
          <p:nvPr/>
        </p:nvSpPr>
        <p:spPr bwMode="auto">
          <a:xfrm>
            <a:off x="973138" y="3459163"/>
            <a:ext cx="4095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2:</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Eternally Co-existent</a:t>
            </a:r>
          </a:p>
        </p:txBody>
      </p:sp>
      <p:sp>
        <p:nvSpPr>
          <p:cNvPr id="106513" name="Text Box 17">
            <a:extLst>
              <a:ext uri="{FF2B5EF4-FFF2-40B4-BE49-F238E27FC236}">
                <a16:creationId xmlns:a16="http://schemas.microsoft.com/office/drawing/2014/main" id="{DE559701-27E6-862A-38CB-4D5B5817758F}"/>
              </a:ext>
            </a:extLst>
          </p:cNvPr>
          <p:cNvSpPr txBox="1">
            <a:spLocks noChangeArrowheads="1"/>
          </p:cNvSpPr>
          <p:nvPr/>
        </p:nvSpPr>
        <p:spPr bwMode="auto">
          <a:xfrm>
            <a:off x="752475" y="4435475"/>
            <a:ext cx="44942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3:</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Creator of the Universe        </a:t>
            </a:r>
          </a:p>
        </p:txBody>
      </p:sp>
      <p:sp>
        <p:nvSpPr>
          <p:cNvPr id="106514" name="Text Box 18">
            <a:extLst>
              <a:ext uri="{FF2B5EF4-FFF2-40B4-BE49-F238E27FC236}">
                <a16:creationId xmlns:a16="http://schemas.microsoft.com/office/drawing/2014/main" id="{37F63039-25F6-3D03-E727-448A17800E16}"/>
              </a:ext>
            </a:extLst>
          </p:cNvPr>
          <p:cNvSpPr txBox="1">
            <a:spLocks noChangeArrowheads="1"/>
          </p:cNvSpPr>
          <p:nvPr/>
        </p:nvSpPr>
        <p:spPr bwMode="auto">
          <a:xfrm>
            <a:off x="4543425" y="1573213"/>
            <a:ext cx="32321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3363"/>
              </a:spcBef>
              <a:buClr>
                <a:srgbClr val="FFFF00"/>
              </a:buClr>
            </a:pPr>
            <a:r>
              <a:rPr lang="en-GB" altLang="en-US" sz="5400" b="1">
                <a:solidFill>
                  <a:srgbClr val="FFFF00"/>
                </a:solidFill>
              </a:rPr>
              <a:t>JESUS CHRIST!</a:t>
            </a:r>
          </a:p>
        </p:txBody>
      </p:sp>
      <p:sp>
        <p:nvSpPr>
          <p:cNvPr id="106515" name="Title 19">
            <a:extLst>
              <a:ext uri="{FF2B5EF4-FFF2-40B4-BE49-F238E27FC236}">
                <a16:creationId xmlns:a16="http://schemas.microsoft.com/office/drawing/2014/main" id="{38921087-30F0-E0F6-7763-401C9DD29B50}"/>
              </a:ext>
            </a:extLst>
          </p:cNvPr>
          <p:cNvSpPr>
            <a:spLocks noGrp="1"/>
          </p:cNvSpPr>
          <p:nvPr>
            <p:ph type="title" idx="4294967295"/>
          </p:nvPr>
        </p:nvSpPr>
        <p:spPr bwMode="auto">
          <a:xfrm>
            <a:off x="457200" y="6172200"/>
            <a:ext cx="8229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800">
                <a:ea typeface="ＭＳ Ｐゴシック" panose="020B0600070205080204" pitchFamily="34" charset="-128"/>
              </a:rPr>
              <a:t>John 1:3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326FC66A-D07E-F3DF-C621-0E4161C76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8546" name="Rectangle 2">
            <a:extLst>
              <a:ext uri="{FF2B5EF4-FFF2-40B4-BE49-F238E27FC236}">
                <a16:creationId xmlns:a16="http://schemas.microsoft.com/office/drawing/2014/main" id="{BC936CA1-4D04-6771-5C43-BEDA9B464763}"/>
              </a:ext>
            </a:extLst>
          </p:cNvPr>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8547" name="Rectangle 3">
            <a:extLst>
              <a:ext uri="{FF2B5EF4-FFF2-40B4-BE49-F238E27FC236}">
                <a16:creationId xmlns:a16="http://schemas.microsoft.com/office/drawing/2014/main" id="{D4980D72-7B2E-B72A-D0F8-C08191A0FF3E}"/>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8548" name="Text Box 4">
            <a:extLst>
              <a:ext uri="{FF2B5EF4-FFF2-40B4-BE49-F238E27FC236}">
                <a16:creationId xmlns:a16="http://schemas.microsoft.com/office/drawing/2014/main" id="{3C894A22-6477-32A2-73F3-3CBC10A337AE}"/>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108549" name="Text Box 5">
            <a:extLst>
              <a:ext uri="{FF2B5EF4-FFF2-40B4-BE49-F238E27FC236}">
                <a16:creationId xmlns:a16="http://schemas.microsoft.com/office/drawing/2014/main" id="{73D9D0BA-955B-C721-067C-5818E806DE60}"/>
              </a:ext>
            </a:extLst>
          </p:cNvPr>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8550" name="Text Box 6">
            <a:extLst>
              <a:ext uri="{FF2B5EF4-FFF2-40B4-BE49-F238E27FC236}">
                <a16:creationId xmlns:a16="http://schemas.microsoft.com/office/drawing/2014/main" id="{DFA6BEE6-D243-2CA0-5783-666806EE6CA8}"/>
              </a:ext>
            </a:extLst>
          </p:cNvPr>
          <p:cNvSpPr txBox="1">
            <a:spLocks noChangeArrowheads="1"/>
          </p:cNvSpPr>
          <p:nvPr/>
        </p:nvSpPr>
        <p:spPr bwMode="auto">
          <a:xfrm>
            <a:off x="1030288" y="893763"/>
            <a:ext cx="7164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FFF00"/>
              </a:buClr>
            </a:pPr>
            <a:r>
              <a:rPr lang="en-GB" altLang="en-US" sz="2900" b="1" i="1">
                <a:solidFill>
                  <a:srgbClr val="FFFF00"/>
                </a:solidFill>
                <a:latin typeface="Comic Sans MS" panose="030F0902030302020204" pitchFamily="66" charset="0"/>
              </a:rPr>
              <a:t>CHAPTER 1: </a:t>
            </a:r>
            <a:r>
              <a:rPr lang="en-GB" altLang="en-US" sz="2900" b="1" i="1" u="sng">
                <a:solidFill>
                  <a:srgbClr val="08F2EE"/>
                </a:solidFill>
                <a:latin typeface="Comic Sans MS" panose="030F0902030302020204" pitchFamily="66" charset="0"/>
              </a:rPr>
              <a:t>6 GREAT TRUTHS</a:t>
            </a:r>
            <a:r>
              <a:rPr lang="en-GB" altLang="en-US" sz="2900" b="1" i="1">
                <a:solidFill>
                  <a:srgbClr val="FFFF00"/>
                </a:solidFill>
                <a:latin typeface="Comic Sans MS" panose="030F0902030302020204" pitchFamily="66" charset="0"/>
              </a:rPr>
              <a:t> OF</a:t>
            </a:r>
          </a:p>
        </p:txBody>
      </p:sp>
      <p:sp>
        <p:nvSpPr>
          <p:cNvPr id="108551" name="Text Box 7">
            <a:extLst>
              <a:ext uri="{FF2B5EF4-FFF2-40B4-BE49-F238E27FC236}">
                <a16:creationId xmlns:a16="http://schemas.microsoft.com/office/drawing/2014/main" id="{856752DD-14E7-D8C4-35FE-2DAF25636293}"/>
              </a:ext>
            </a:extLst>
          </p:cNvPr>
          <p:cNvSpPr txBox="1">
            <a:spLocks noChangeArrowheads="1"/>
          </p:cNvSpPr>
          <p:nvPr/>
        </p:nvSpPr>
        <p:spPr bwMode="auto">
          <a:xfrm>
            <a:off x="1133475" y="1736725"/>
            <a:ext cx="37338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1:</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The Pre-existent One</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A Distinct Person</a:t>
            </a:r>
          </a:p>
          <a:p>
            <a:pPr algn="ctr" eaLnBrk="1" hangingPunct="1">
              <a:spcBef>
                <a:spcPts val="1125"/>
              </a:spcBef>
              <a:buClr>
                <a:srgbClr val="FFFF00"/>
              </a:buClr>
            </a:pPr>
            <a:r>
              <a:rPr lang="en-GB" altLang="en-US" sz="1800" b="1">
                <a:solidFill>
                  <a:srgbClr val="FFFF00"/>
                </a:solidFill>
                <a:latin typeface="Comic Sans MS" panose="030F0902030302020204" pitchFamily="66" charset="0"/>
              </a:rPr>
              <a:t>He Was and IS God</a:t>
            </a:r>
          </a:p>
        </p:txBody>
      </p:sp>
      <p:sp>
        <p:nvSpPr>
          <p:cNvPr id="108552" name="Text Box 8">
            <a:extLst>
              <a:ext uri="{FF2B5EF4-FFF2-40B4-BE49-F238E27FC236}">
                <a16:creationId xmlns:a16="http://schemas.microsoft.com/office/drawing/2014/main" id="{9A792060-F747-0166-CD2C-919C5DD71662}"/>
              </a:ext>
            </a:extLst>
          </p:cNvPr>
          <p:cNvSpPr txBox="1">
            <a:spLocks noChangeArrowheads="1"/>
          </p:cNvSpPr>
          <p:nvPr/>
        </p:nvSpPr>
        <p:spPr bwMode="auto">
          <a:xfrm>
            <a:off x="973138" y="3459163"/>
            <a:ext cx="4095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2:</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Eternally Co-existent</a:t>
            </a:r>
          </a:p>
        </p:txBody>
      </p:sp>
      <p:sp>
        <p:nvSpPr>
          <p:cNvPr id="108553" name="Text Box 9">
            <a:extLst>
              <a:ext uri="{FF2B5EF4-FFF2-40B4-BE49-F238E27FC236}">
                <a16:creationId xmlns:a16="http://schemas.microsoft.com/office/drawing/2014/main" id="{7B443E10-4EDF-DD89-B655-8AD91422D205}"/>
              </a:ext>
            </a:extLst>
          </p:cNvPr>
          <p:cNvSpPr txBox="1">
            <a:spLocks noChangeArrowheads="1"/>
          </p:cNvSpPr>
          <p:nvPr/>
        </p:nvSpPr>
        <p:spPr bwMode="auto">
          <a:xfrm>
            <a:off x="752475" y="4435475"/>
            <a:ext cx="44942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 3:</a:t>
            </a:r>
            <a:r>
              <a:rPr lang="en-GB" altLang="en-US" sz="1800" b="1">
                <a:solidFill>
                  <a:srgbClr val="FFFF00"/>
                </a:solidFill>
                <a:latin typeface="Comic Sans MS" panose="030F0902030302020204" pitchFamily="66" charset="0"/>
              </a:rPr>
              <a:t> </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Creator of the Universe        </a:t>
            </a:r>
          </a:p>
        </p:txBody>
      </p:sp>
      <p:sp>
        <p:nvSpPr>
          <p:cNvPr id="108554" name="Text Box 10">
            <a:extLst>
              <a:ext uri="{FF2B5EF4-FFF2-40B4-BE49-F238E27FC236}">
                <a16:creationId xmlns:a16="http://schemas.microsoft.com/office/drawing/2014/main" id="{B589ABC8-0936-8DD0-23F3-3291F7E68130}"/>
              </a:ext>
            </a:extLst>
          </p:cNvPr>
          <p:cNvSpPr txBox="1">
            <a:spLocks noChangeArrowheads="1"/>
          </p:cNvSpPr>
          <p:nvPr/>
        </p:nvSpPr>
        <p:spPr bwMode="auto">
          <a:xfrm>
            <a:off x="1109663" y="5357813"/>
            <a:ext cx="38068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618FFD"/>
              </a:buClr>
            </a:pPr>
            <a:r>
              <a:rPr lang="en-GB" altLang="en-US" sz="1800" b="1">
                <a:solidFill>
                  <a:srgbClr val="618FFD"/>
                </a:solidFill>
                <a:latin typeface="Comic Sans MS" panose="030F0902030302020204" pitchFamily="66" charset="0"/>
              </a:rPr>
              <a:t>VERSES 4, 5, 9:</a:t>
            </a:r>
            <a:br>
              <a:rPr lang="en-GB" altLang="en-US" sz="1800" b="1">
                <a:solidFill>
                  <a:srgbClr val="FFFF00"/>
                </a:solidFill>
                <a:latin typeface="Comic Sans MS" panose="030F0902030302020204" pitchFamily="66" charset="0"/>
              </a:rPr>
            </a:br>
            <a:r>
              <a:rPr lang="en-GB" altLang="en-US" sz="1800" b="1">
                <a:solidFill>
                  <a:srgbClr val="FFFF00"/>
                </a:solidFill>
                <a:latin typeface="Comic Sans MS" panose="030F0902030302020204" pitchFamily="66" charset="0"/>
              </a:rPr>
              <a:t>Source of all Light and Life</a:t>
            </a:r>
          </a:p>
        </p:txBody>
      </p:sp>
      <p:sp>
        <p:nvSpPr>
          <p:cNvPr id="108555" name="Text Box 11">
            <a:extLst>
              <a:ext uri="{FF2B5EF4-FFF2-40B4-BE49-F238E27FC236}">
                <a16:creationId xmlns:a16="http://schemas.microsoft.com/office/drawing/2014/main" id="{E97C9F32-1A2A-B9F4-BB26-28CFB6C1E412}"/>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8556" name="Text Box 12">
            <a:extLst>
              <a:ext uri="{FF2B5EF4-FFF2-40B4-BE49-F238E27FC236}">
                <a16:creationId xmlns:a16="http://schemas.microsoft.com/office/drawing/2014/main" id="{FB08F9CA-0DDD-87C9-136B-5DF590E60549}"/>
              </a:ext>
            </a:extLst>
          </p:cNvPr>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8557" name="AutoShape 13">
            <a:extLst>
              <a:ext uri="{FF2B5EF4-FFF2-40B4-BE49-F238E27FC236}">
                <a16:creationId xmlns:a16="http://schemas.microsoft.com/office/drawing/2014/main" id="{2BF09833-983E-6288-186E-B91CB296199E}"/>
              </a:ext>
            </a:extLst>
          </p:cNvPr>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8686" name="Text Box 14">
            <a:extLst>
              <a:ext uri="{FF2B5EF4-FFF2-40B4-BE49-F238E27FC236}">
                <a16:creationId xmlns:a16="http://schemas.microsoft.com/office/drawing/2014/main" id="{AB1AA257-C158-6221-FE76-55314CD1F56F}"/>
              </a:ext>
            </a:extLst>
          </p:cNvPr>
          <p:cNvSpPr txBox="1">
            <a:spLocks noChangeArrowheads="1"/>
          </p:cNvSpPr>
          <p:nvPr/>
        </p:nvSpPr>
        <p:spPr bwMode="auto">
          <a:xfrm>
            <a:off x="4913313" y="3649663"/>
            <a:ext cx="26876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013"/>
              </a:spcBef>
              <a:buClr>
                <a:srgbClr val="FFFFFF"/>
              </a:buClr>
            </a:pPr>
            <a:r>
              <a:rPr lang="en-GB" altLang="en-US" sz="1600" b="1">
                <a:solidFill>
                  <a:srgbClr val="FFFFFF"/>
                </a:solidFill>
                <a:latin typeface="Helvetica" pitchFamily="2" charset="0"/>
              </a:rPr>
              <a:t>“In him was life, and that life was the light of men.  The light shines in the darkness, but the darkness has not understood it….The true light that gives light to every man was coming into the world.”</a:t>
            </a:r>
          </a:p>
        </p:txBody>
      </p:sp>
      <p:sp>
        <p:nvSpPr>
          <p:cNvPr id="108559" name="Text Box 15">
            <a:extLst>
              <a:ext uri="{FF2B5EF4-FFF2-40B4-BE49-F238E27FC236}">
                <a16:creationId xmlns:a16="http://schemas.microsoft.com/office/drawing/2014/main" id="{2677AF84-950C-003C-769C-14ADCA5DDF14}"/>
              </a:ext>
            </a:extLst>
          </p:cNvPr>
          <p:cNvSpPr txBox="1">
            <a:spLocks noChangeArrowheads="1"/>
          </p:cNvSpPr>
          <p:nvPr/>
        </p:nvSpPr>
        <p:spPr bwMode="auto">
          <a:xfrm>
            <a:off x="8507413" y="6184900"/>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08560" name="Text Box 16">
            <a:extLst>
              <a:ext uri="{FF2B5EF4-FFF2-40B4-BE49-F238E27FC236}">
                <a16:creationId xmlns:a16="http://schemas.microsoft.com/office/drawing/2014/main" id="{F9E5047A-3873-BB13-54A7-42354958978D}"/>
              </a:ext>
            </a:extLst>
          </p:cNvPr>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26</a:t>
            </a:r>
          </a:p>
        </p:txBody>
      </p:sp>
      <p:sp>
        <p:nvSpPr>
          <p:cNvPr id="108561" name="Text Box 17">
            <a:extLst>
              <a:ext uri="{FF2B5EF4-FFF2-40B4-BE49-F238E27FC236}">
                <a16:creationId xmlns:a16="http://schemas.microsoft.com/office/drawing/2014/main" id="{48655247-EB98-4BC4-1018-C4EBF75B228C}"/>
              </a:ext>
            </a:extLst>
          </p:cNvPr>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1</a:t>
            </a:r>
          </a:p>
        </p:txBody>
      </p:sp>
      <p:sp>
        <p:nvSpPr>
          <p:cNvPr id="108562" name="Text Box 18">
            <a:extLst>
              <a:ext uri="{FF2B5EF4-FFF2-40B4-BE49-F238E27FC236}">
                <a16:creationId xmlns:a16="http://schemas.microsoft.com/office/drawing/2014/main" id="{5C03C233-4A61-10D9-789A-0BA4FA03F9CE}"/>
              </a:ext>
            </a:extLst>
          </p:cNvPr>
          <p:cNvSpPr txBox="1">
            <a:spLocks noChangeArrowheads="1"/>
          </p:cNvSpPr>
          <p:nvPr/>
        </p:nvSpPr>
        <p:spPr bwMode="auto">
          <a:xfrm>
            <a:off x="1022350" y="225425"/>
            <a:ext cx="7337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800"/>
              </a:spcBef>
              <a:buClr>
                <a:srgbClr val="FAFD00"/>
              </a:buClr>
            </a:pPr>
            <a:r>
              <a:rPr lang="en-GB" altLang="en-US" sz="2900" b="1">
                <a:solidFill>
                  <a:srgbClr val="FAFD00"/>
                </a:solidFill>
                <a:latin typeface="Comic Sans MS" panose="030F0902030302020204" pitchFamily="66" charset="0"/>
              </a:rPr>
              <a:t>JOHN: SUMMING UP THE MESSAGE</a:t>
            </a:r>
          </a:p>
        </p:txBody>
      </p:sp>
      <p:sp>
        <p:nvSpPr>
          <p:cNvPr id="108563" name="Text Box 19">
            <a:extLst>
              <a:ext uri="{FF2B5EF4-FFF2-40B4-BE49-F238E27FC236}">
                <a16:creationId xmlns:a16="http://schemas.microsoft.com/office/drawing/2014/main" id="{6C5CE3DF-168F-804F-A8B0-90B3D6E5E694}"/>
              </a:ext>
            </a:extLst>
          </p:cNvPr>
          <p:cNvSpPr txBox="1">
            <a:spLocks noChangeArrowheads="1"/>
          </p:cNvSpPr>
          <p:nvPr/>
        </p:nvSpPr>
        <p:spPr bwMode="auto">
          <a:xfrm>
            <a:off x="4543425" y="1573213"/>
            <a:ext cx="32321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3363"/>
              </a:spcBef>
              <a:buClr>
                <a:srgbClr val="FFFF00"/>
              </a:buClr>
            </a:pPr>
            <a:r>
              <a:rPr lang="en-GB" altLang="en-US" sz="5400" b="1">
                <a:solidFill>
                  <a:srgbClr val="FFFF00"/>
                </a:solidFill>
              </a:rPr>
              <a:t>JESUS CHRIST!</a:t>
            </a:r>
          </a:p>
        </p:txBody>
      </p:sp>
      <p:sp>
        <p:nvSpPr>
          <p:cNvPr id="108564" name="Title 20">
            <a:extLst>
              <a:ext uri="{FF2B5EF4-FFF2-40B4-BE49-F238E27FC236}">
                <a16:creationId xmlns:a16="http://schemas.microsoft.com/office/drawing/2014/main" id="{492EA9E5-6165-412E-9EA1-996FAAC17A2B}"/>
              </a:ext>
            </a:extLst>
          </p:cNvPr>
          <p:cNvSpPr>
            <a:spLocks noGrp="1"/>
          </p:cNvSpPr>
          <p:nvPr>
            <p:ph type="title" idx="4294967295"/>
          </p:nvPr>
        </p:nvSpPr>
        <p:spPr bwMode="auto">
          <a:xfrm>
            <a:off x="304800" y="6172200"/>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800">
                <a:ea typeface="ＭＳ Ｐゴシック" panose="020B0600070205080204" pitchFamily="34" charset="-128"/>
              </a:rPr>
              <a:t>John 1:4, 5, 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F9D7DE8-6CA8-CA8F-3962-3B6063BA3D71}"/>
              </a:ext>
            </a:extLst>
          </p:cNvPr>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139613-6333-0F4A-860B-2B67D496944C}" type="slidenum">
              <a:rPr lang="en-US" altLang="en-US" sz="900">
                <a:solidFill>
                  <a:srgbClr val="808080"/>
                </a:solidFill>
              </a:rPr>
              <a:pPr/>
              <a:t>4</a:t>
            </a:fld>
            <a:endParaRPr lang="en-US" altLang="en-US" sz="900">
              <a:solidFill>
                <a:srgbClr val="808080"/>
              </a:solidFill>
            </a:endParaRPr>
          </a:p>
        </p:txBody>
      </p:sp>
      <p:sp>
        <p:nvSpPr>
          <p:cNvPr id="36866" name="Rectangle 3">
            <a:extLst>
              <a:ext uri="{FF2B5EF4-FFF2-40B4-BE49-F238E27FC236}">
                <a16:creationId xmlns:a16="http://schemas.microsoft.com/office/drawing/2014/main" id="{2AED8694-4398-4F9F-5EE8-D4646CBDFCD7}"/>
              </a:ext>
            </a:extLst>
          </p:cNvPr>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1EDE337-384A-4F48-ABE5-006814F556E5}" type="slidenum">
              <a:rPr lang="en-US" altLang="en-US" sz="900">
                <a:solidFill>
                  <a:srgbClr val="808080"/>
                </a:solidFill>
              </a:rPr>
              <a:pPr/>
              <a:t>4</a:t>
            </a:fld>
            <a:endParaRPr lang="en-US" altLang="en-US" sz="900">
              <a:solidFill>
                <a:srgbClr val="808080"/>
              </a:solidFill>
            </a:endParaRPr>
          </a:p>
        </p:txBody>
      </p:sp>
      <p:sp>
        <p:nvSpPr>
          <p:cNvPr id="36867" name="Rectangle 4">
            <a:extLst>
              <a:ext uri="{FF2B5EF4-FFF2-40B4-BE49-F238E27FC236}">
                <a16:creationId xmlns:a16="http://schemas.microsoft.com/office/drawing/2014/main" id="{0392CB0F-F211-FF38-A0BE-FE0B10B96447}"/>
              </a:ext>
            </a:extLst>
          </p:cNvPr>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E7A29-E71E-9643-B086-998BF19D69A3}" type="slidenum">
              <a:rPr lang="en-US" altLang="en-US" sz="900">
                <a:solidFill>
                  <a:srgbClr val="808080"/>
                </a:solidFill>
              </a:rPr>
              <a:pPr/>
              <a:t>4</a:t>
            </a:fld>
            <a:endParaRPr lang="en-US" altLang="en-US" sz="900">
              <a:solidFill>
                <a:srgbClr val="808080"/>
              </a:solidFill>
            </a:endParaRPr>
          </a:p>
        </p:txBody>
      </p:sp>
      <p:sp>
        <p:nvSpPr>
          <p:cNvPr id="326661" name="Rectangle 5">
            <a:extLst>
              <a:ext uri="{FF2B5EF4-FFF2-40B4-BE49-F238E27FC236}">
                <a16:creationId xmlns:a16="http://schemas.microsoft.com/office/drawing/2014/main" id="{D0DA7648-C4C6-B96F-EFE5-85BB98D733D2}"/>
              </a:ext>
            </a:extLst>
          </p:cNvPr>
          <p:cNvSpPr>
            <a:spLocks noChangeArrowheads="1"/>
          </p:cNvSpPr>
          <p:nvPr/>
        </p:nvSpPr>
        <p:spPr bwMode="auto">
          <a:xfrm>
            <a:off x="1865313" y="6634163"/>
            <a:ext cx="2019300" cy="188912"/>
          </a:xfrm>
          <a:prstGeom prst="rect">
            <a:avLst/>
          </a:prstGeom>
          <a:noFill/>
          <a:ln w="9525">
            <a:noFill/>
            <a:miter lim="800000"/>
            <a:headEnd/>
            <a:tailEnd/>
          </a:ln>
        </p:spPr>
        <p:txBody>
          <a:bodyPr wrap="none" lIns="82124" tIns="41061" rIns="82124" bIns="41061" anchor="b" anchorCtr="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700">
                <a:solidFill>
                  <a:srgbClr val="808080"/>
                </a:solidFill>
              </a:rPr>
              <a:t>© 2003 Cisco Systems, Inc. All rights reserved.</a:t>
            </a:r>
          </a:p>
        </p:txBody>
      </p:sp>
      <p:sp>
        <p:nvSpPr>
          <p:cNvPr id="326662" name="Rectangle 6">
            <a:extLst>
              <a:ext uri="{FF2B5EF4-FFF2-40B4-BE49-F238E27FC236}">
                <a16:creationId xmlns:a16="http://schemas.microsoft.com/office/drawing/2014/main" id="{8E8C28F0-49FF-E130-4850-2E87938CFAEA}"/>
              </a:ext>
            </a:extLst>
          </p:cNvPr>
          <p:cNvSpPr>
            <a:spLocks noChangeArrowheads="1"/>
          </p:cNvSpPr>
          <p:nvPr/>
        </p:nvSpPr>
        <p:spPr bwMode="auto">
          <a:xfrm>
            <a:off x="76200" y="6467475"/>
            <a:ext cx="1322388" cy="355600"/>
          </a:xfrm>
          <a:prstGeom prst="rect">
            <a:avLst/>
          </a:prstGeom>
          <a:noFill/>
          <a:ln w="9525">
            <a:noFill/>
            <a:miter lim="800000"/>
            <a:headEnd/>
            <a:tailEnd/>
          </a:ln>
        </p:spPr>
        <p:txBody>
          <a:bodyPr lIns="82124" tIns="41061" rIns="82124" bIns="41061" anchor="b" anchorCtr="1">
            <a:spAutoFit/>
          </a:bodyPr>
          <a:lstStyle/>
          <a:p>
            <a:pPr defTabSz="814388" eaLnBrk="0" hangingPunct="0">
              <a:defRPr/>
            </a:pPr>
            <a:endParaRPr lang="en-US" sz="900">
              <a:solidFill>
                <a:srgbClr val="808080"/>
              </a:solidFill>
              <a:latin typeface="Arial" pitchFamily="-107" charset="0"/>
              <a:ea typeface="+mn-ea"/>
            </a:endParaRPr>
          </a:p>
          <a:p>
            <a:pPr defTabSz="814388" eaLnBrk="0" hangingPunct="0">
              <a:defRPr/>
            </a:pPr>
            <a:r>
              <a:rPr lang="en-US" sz="900">
                <a:solidFill>
                  <a:srgbClr val="808080"/>
                </a:solidFill>
                <a:latin typeface="Arial" pitchFamily="-107" charset="0"/>
                <a:ea typeface="+mn-ea"/>
              </a:rPr>
              <a:t>Presentation_ID</a:t>
            </a:r>
          </a:p>
        </p:txBody>
      </p:sp>
      <p:pic>
        <p:nvPicPr>
          <p:cNvPr id="36870" name="Picture 7" descr="b_fy04">
            <a:extLst>
              <a:ext uri="{FF2B5EF4-FFF2-40B4-BE49-F238E27FC236}">
                <a16:creationId xmlns:a16="http://schemas.microsoft.com/office/drawing/2014/main" id="{ECAC5AA3-E0DB-BA0B-2187-67604E4B2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a:extLst>
              <a:ext uri="{FF2B5EF4-FFF2-40B4-BE49-F238E27FC236}">
                <a16:creationId xmlns:a16="http://schemas.microsoft.com/office/drawing/2014/main" id="{F2144889-8E8E-AB7E-49E1-BF578ECD876B}"/>
              </a:ext>
            </a:extLst>
          </p:cNvPr>
          <p:cNvSpPr>
            <a:spLocks noGrp="1" noChangeArrowheads="1"/>
          </p:cNvSpPr>
          <p:nvPr>
            <p:ph type="title"/>
          </p:nvPr>
        </p:nvSpPr>
        <p:spPr>
          <a:xfrm>
            <a:off x="152400" y="225425"/>
            <a:ext cx="8648700" cy="1450975"/>
          </a:xfrm>
        </p:spPr>
        <p:txBody>
          <a:bodyPr lIns="82124" tIns="41061" rIns="82124" bIns="41061" anchor="b"/>
          <a:lstStyle/>
          <a:p>
            <a:pPr eaLnBrk="1" hangingPunct="1"/>
            <a:r>
              <a:rPr lang="en-US" altLang="zh-CN" sz="4800">
                <a:solidFill>
                  <a:schemeClr val="bg1"/>
                </a:solidFill>
                <a:ea typeface="SimSun" panose="02010600030101010101" pitchFamily="2" charset="-122"/>
              </a:rPr>
              <a:t>Attacks Against Scripture</a:t>
            </a:r>
            <a:endParaRPr lang="en-US" altLang="zh-CN">
              <a:ea typeface="SimSun" panose="02010600030101010101" pitchFamily="2" charset="-122"/>
            </a:endParaRPr>
          </a:p>
        </p:txBody>
      </p:sp>
      <p:sp>
        <p:nvSpPr>
          <p:cNvPr id="326665" name="Text Box 9">
            <a:extLst>
              <a:ext uri="{FF2B5EF4-FFF2-40B4-BE49-F238E27FC236}">
                <a16:creationId xmlns:a16="http://schemas.microsoft.com/office/drawing/2014/main" id="{1F72498C-E63F-DF81-87B6-CBEC1FDA0F7D}"/>
              </a:ext>
            </a:extLst>
          </p:cNvPr>
          <p:cNvSpPr txBox="1">
            <a:spLocks noChangeArrowheads="1"/>
          </p:cNvSpPr>
          <p:nvPr/>
        </p:nvSpPr>
        <p:spPr bwMode="auto">
          <a:xfrm>
            <a:off x="381000" y="5165725"/>
            <a:ext cx="8458200" cy="1311275"/>
          </a:xfrm>
          <a:prstGeom prst="rect">
            <a:avLst/>
          </a:prstGeom>
          <a:noFill/>
          <a:ln w="9525">
            <a:noFill/>
            <a:miter lim="800000"/>
            <a:headEnd/>
            <a:tailEnd/>
          </a:ln>
        </p:spPr>
        <p:txBody>
          <a:bodyPr>
            <a:spAutoFit/>
          </a:bodyPr>
          <a:lstStyle/>
          <a:p>
            <a:pPr>
              <a:defRPr/>
            </a:pPr>
            <a:r>
              <a:rPr lang="en-US" sz="4000" b="1" i="1">
                <a:solidFill>
                  <a:srgbClr val="FFFFFF"/>
                </a:solidFill>
                <a:latin typeface="Times" pitchFamily="-107" charset="0"/>
                <a:ea typeface="+mn-ea"/>
              </a:rPr>
              <a:t>Since the early church false teaching has tried to undermine our faith</a:t>
            </a:r>
          </a:p>
        </p:txBody>
      </p:sp>
      <p:pic>
        <p:nvPicPr>
          <p:cNvPr id="36873" name="Picture 10" descr="Bibles">
            <a:extLst>
              <a:ext uri="{FF2B5EF4-FFF2-40B4-BE49-F238E27FC236}">
                <a16:creationId xmlns:a16="http://schemas.microsoft.com/office/drawing/2014/main" id="{F631A5D6-5727-C20A-1BB3-7E8D5B815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a:extLst>
              <a:ext uri="{FF2B5EF4-FFF2-40B4-BE49-F238E27FC236}">
                <a16:creationId xmlns:a16="http://schemas.microsoft.com/office/drawing/2014/main" id="{2CB1D797-CBE9-B088-CCD9-61F7A6C9C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10594" name="Rectangle 2">
            <a:extLst>
              <a:ext uri="{FF2B5EF4-FFF2-40B4-BE49-F238E27FC236}">
                <a16:creationId xmlns:a16="http://schemas.microsoft.com/office/drawing/2014/main" id="{88A49F34-6D14-CD08-44B2-E1AAF09BBF09}"/>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0595" name="Rectangle 3">
            <a:extLst>
              <a:ext uri="{FF2B5EF4-FFF2-40B4-BE49-F238E27FC236}">
                <a16:creationId xmlns:a16="http://schemas.microsoft.com/office/drawing/2014/main" id="{F3077BDB-72D1-4267-7A40-9218288479F6}"/>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9700" name="AutoShape 4">
            <a:extLst>
              <a:ext uri="{FF2B5EF4-FFF2-40B4-BE49-F238E27FC236}">
                <a16:creationId xmlns:a16="http://schemas.microsoft.com/office/drawing/2014/main" id="{866379AA-63AA-5B03-4AE0-14E1AD53F0C0}"/>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9701" name="AutoShape 5">
            <a:extLst>
              <a:ext uri="{FF2B5EF4-FFF2-40B4-BE49-F238E27FC236}">
                <a16:creationId xmlns:a16="http://schemas.microsoft.com/office/drawing/2014/main" id="{C8B8CD60-39B5-1C98-A4EC-C5C15CD901B9}"/>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29702" name="AutoShape 6">
            <a:extLst>
              <a:ext uri="{FF2B5EF4-FFF2-40B4-BE49-F238E27FC236}">
                <a16:creationId xmlns:a16="http://schemas.microsoft.com/office/drawing/2014/main" id="{5D112C4D-8169-6203-A903-71C1CFA5113A}"/>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67592" name="Rectangle 7">
            <a:extLst>
              <a:ext uri="{FF2B5EF4-FFF2-40B4-BE49-F238E27FC236}">
                <a16:creationId xmlns:a16="http://schemas.microsoft.com/office/drawing/2014/main" id="{B5A1B79B-8639-22A9-51C7-74B3CF0D6EF3}"/>
              </a:ext>
            </a:extLst>
          </p:cNvPr>
          <p:cNvSpPr>
            <a:spLocks noChangeArrowheads="1"/>
          </p:cNvSpPr>
          <p:nvPr/>
        </p:nvSpPr>
        <p:spPr bwMode="auto">
          <a:xfrm>
            <a:off x="2287588" y="3692525"/>
            <a:ext cx="2036762" cy="5667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ＭＳ Ｐゴシック" charset="0"/>
              </a:rPr>
              <a:t>LUKE</a:t>
            </a:r>
          </a:p>
        </p:txBody>
      </p:sp>
      <p:sp>
        <p:nvSpPr>
          <p:cNvPr id="67593" name="Rectangle 8">
            <a:extLst>
              <a:ext uri="{FF2B5EF4-FFF2-40B4-BE49-F238E27FC236}">
                <a16:creationId xmlns:a16="http://schemas.microsoft.com/office/drawing/2014/main" id="{F6AFCD2B-6063-AB18-0D5B-07F89B9DC9DD}"/>
              </a:ext>
            </a:extLst>
          </p:cNvPr>
          <p:cNvSpPr>
            <a:spLocks noChangeArrowheads="1"/>
          </p:cNvSpPr>
          <p:nvPr/>
        </p:nvSpPr>
        <p:spPr bwMode="auto">
          <a:xfrm>
            <a:off x="1757363" y="1004888"/>
            <a:ext cx="2355850" cy="5667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ＭＳ Ｐゴシック" charset="0"/>
              </a:rPr>
              <a:t>MATTHEW</a:t>
            </a:r>
          </a:p>
        </p:txBody>
      </p:sp>
      <p:sp>
        <p:nvSpPr>
          <p:cNvPr id="67594" name="Rectangle 9">
            <a:extLst>
              <a:ext uri="{FF2B5EF4-FFF2-40B4-BE49-F238E27FC236}">
                <a16:creationId xmlns:a16="http://schemas.microsoft.com/office/drawing/2014/main" id="{EE90FD94-3120-E74B-D620-B5E70092C5A4}"/>
              </a:ext>
            </a:extLst>
          </p:cNvPr>
          <p:cNvSpPr>
            <a:spLocks noChangeArrowheads="1"/>
          </p:cNvSpPr>
          <p:nvPr/>
        </p:nvSpPr>
        <p:spPr bwMode="auto">
          <a:xfrm>
            <a:off x="5588000" y="1025525"/>
            <a:ext cx="2036763" cy="5667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ＭＳ Ｐゴシック" charset="0"/>
              </a:rPr>
              <a:t>MARK</a:t>
            </a:r>
          </a:p>
        </p:txBody>
      </p:sp>
      <p:sp>
        <p:nvSpPr>
          <p:cNvPr id="110602" name="Rectangle 10">
            <a:extLst>
              <a:ext uri="{FF2B5EF4-FFF2-40B4-BE49-F238E27FC236}">
                <a16:creationId xmlns:a16="http://schemas.microsoft.com/office/drawing/2014/main" id="{6891BCA6-1A96-D51E-13D6-D2F2CFFD8F03}"/>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   JEWS</a:t>
            </a:r>
          </a:p>
        </p:txBody>
      </p:sp>
      <p:sp>
        <p:nvSpPr>
          <p:cNvPr id="110603" name="Rectangle 11">
            <a:extLst>
              <a:ext uri="{FF2B5EF4-FFF2-40B4-BE49-F238E27FC236}">
                <a16:creationId xmlns:a16="http://schemas.microsoft.com/office/drawing/2014/main" id="{E40B8C85-449D-712E-A3AA-90C52C57FDBA}"/>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ROMANS</a:t>
            </a:r>
          </a:p>
        </p:txBody>
      </p:sp>
      <p:sp>
        <p:nvSpPr>
          <p:cNvPr id="110604" name="Rectangle 12">
            <a:extLst>
              <a:ext uri="{FF2B5EF4-FFF2-40B4-BE49-F238E27FC236}">
                <a16:creationId xmlns:a16="http://schemas.microsoft.com/office/drawing/2014/main" id="{BE6F6C05-A807-A272-69C3-B79FD974E51A}"/>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GREEKS</a:t>
            </a:r>
          </a:p>
        </p:txBody>
      </p:sp>
      <p:sp>
        <p:nvSpPr>
          <p:cNvPr id="110605" name="Rectangle 13">
            <a:extLst>
              <a:ext uri="{FF2B5EF4-FFF2-40B4-BE49-F238E27FC236}">
                <a16:creationId xmlns:a16="http://schemas.microsoft.com/office/drawing/2014/main" id="{1866F393-70C7-AAAB-AFA5-BA404E800DAB}"/>
              </a:ext>
            </a:extLst>
          </p:cNvPr>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TO:</a:t>
            </a:r>
          </a:p>
        </p:txBody>
      </p:sp>
      <p:sp>
        <p:nvSpPr>
          <p:cNvPr id="110606" name="Rectangle 14">
            <a:extLst>
              <a:ext uri="{FF2B5EF4-FFF2-40B4-BE49-F238E27FC236}">
                <a16:creationId xmlns:a16="http://schemas.microsoft.com/office/drawing/2014/main" id="{0350937D-CA24-E3FC-0AD0-BE926EB33A41}"/>
              </a:ext>
            </a:extLst>
          </p:cNvPr>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0607" name="Rectangle 15">
            <a:extLst>
              <a:ext uri="{FF2B5EF4-FFF2-40B4-BE49-F238E27FC236}">
                <a16:creationId xmlns:a16="http://schemas.microsoft.com/office/drawing/2014/main" id="{6449960C-C90D-3224-D11A-80BD337842F7}"/>
              </a:ext>
            </a:extLst>
          </p:cNvPr>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TO:</a:t>
            </a:r>
          </a:p>
        </p:txBody>
      </p:sp>
      <p:sp>
        <p:nvSpPr>
          <p:cNvPr id="110608" name="Rectangle 16">
            <a:extLst>
              <a:ext uri="{FF2B5EF4-FFF2-40B4-BE49-F238E27FC236}">
                <a16:creationId xmlns:a16="http://schemas.microsoft.com/office/drawing/2014/main" id="{F3AE1543-97A8-5C43-2632-5A42C97C1AD2}"/>
              </a:ext>
            </a:extLst>
          </p:cNvPr>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110609" name="Group 17">
            <a:extLst>
              <a:ext uri="{FF2B5EF4-FFF2-40B4-BE49-F238E27FC236}">
                <a16:creationId xmlns:a16="http://schemas.microsoft.com/office/drawing/2014/main" id="{56A2B31E-6077-F2C5-D2F9-F71993DED5A3}"/>
              </a:ext>
            </a:extLst>
          </p:cNvPr>
          <p:cNvGrpSpPr>
            <a:grpSpLocks/>
          </p:cNvGrpSpPr>
          <p:nvPr/>
        </p:nvGrpSpPr>
        <p:grpSpPr bwMode="auto">
          <a:xfrm>
            <a:off x="1652588" y="2070100"/>
            <a:ext cx="2538412" cy="469900"/>
            <a:chOff x="1145" y="1478"/>
            <a:chExt cx="1759" cy="336"/>
          </a:xfrm>
        </p:grpSpPr>
        <p:sp>
          <p:nvSpPr>
            <p:cNvPr id="110653" name="Rectangle 18">
              <a:extLst>
                <a:ext uri="{FF2B5EF4-FFF2-40B4-BE49-F238E27FC236}">
                  <a16:creationId xmlns:a16="http://schemas.microsoft.com/office/drawing/2014/main" id="{3F7FFA70-E9DF-080D-8165-52EB7904DAD8}"/>
                </a:ext>
              </a:extLst>
            </p:cNvPr>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AS:</a:t>
              </a:r>
            </a:p>
          </p:txBody>
        </p:sp>
        <p:sp>
          <p:nvSpPr>
            <p:cNvPr id="110654" name="Rectangle 19">
              <a:extLst>
                <a:ext uri="{FF2B5EF4-FFF2-40B4-BE49-F238E27FC236}">
                  <a16:creationId xmlns:a16="http://schemas.microsoft.com/office/drawing/2014/main" id="{16A03C4F-C071-6441-7939-E300D308E798}"/>
                </a:ext>
              </a:extLst>
            </p:cNvPr>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KING</a:t>
              </a:r>
            </a:p>
          </p:txBody>
        </p:sp>
      </p:grpSp>
      <p:grpSp>
        <p:nvGrpSpPr>
          <p:cNvPr id="110610" name="Group 20">
            <a:extLst>
              <a:ext uri="{FF2B5EF4-FFF2-40B4-BE49-F238E27FC236}">
                <a16:creationId xmlns:a16="http://schemas.microsoft.com/office/drawing/2014/main" id="{8C1A5AD7-7E46-58A8-E11E-FA81E8FB8679}"/>
              </a:ext>
            </a:extLst>
          </p:cNvPr>
          <p:cNvGrpSpPr>
            <a:grpSpLocks/>
          </p:cNvGrpSpPr>
          <p:nvPr/>
        </p:nvGrpSpPr>
        <p:grpSpPr bwMode="auto">
          <a:xfrm>
            <a:off x="5070475" y="2065338"/>
            <a:ext cx="2578100" cy="469900"/>
            <a:chOff x="3513" y="1474"/>
            <a:chExt cx="1787" cy="336"/>
          </a:xfrm>
        </p:grpSpPr>
        <p:sp>
          <p:nvSpPr>
            <p:cNvPr id="110651" name="Rectangle 21">
              <a:extLst>
                <a:ext uri="{FF2B5EF4-FFF2-40B4-BE49-F238E27FC236}">
                  <a16:creationId xmlns:a16="http://schemas.microsoft.com/office/drawing/2014/main" id="{7A80E679-4EB4-3ED3-64CB-3DFFAF345FD0}"/>
                </a:ext>
              </a:extLst>
            </p:cNvPr>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AS:</a:t>
              </a:r>
            </a:p>
          </p:txBody>
        </p:sp>
        <p:sp>
          <p:nvSpPr>
            <p:cNvPr id="110652" name="Rectangle 22">
              <a:extLst>
                <a:ext uri="{FF2B5EF4-FFF2-40B4-BE49-F238E27FC236}">
                  <a16:creationId xmlns:a16="http://schemas.microsoft.com/office/drawing/2014/main" id="{B0532566-E206-95A2-E9B3-56F792CAA9CF}"/>
                </a:ext>
              </a:extLst>
            </p:cNvPr>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SERVANT</a:t>
              </a:r>
            </a:p>
          </p:txBody>
        </p:sp>
      </p:grpSp>
      <p:sp>
        <p:nvSpPr>
          <p:cNvPr id="110611" name="Rectangle 23">
            <a:extLst>
              <a:ext uri="{FF2B5EF4-FFF2-40B4-BE49-F238E27FC236}">
                <a16:creationId xmlns:a16="http://schemas.microsoft.com/office/drawing/2014/main" id="{DD19765A-0B97-4CE8-FBA7-38B19607E28B}"/>
              </a:ext>
            </a:extLst>
          </p:cNvPr>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TO:</a:t>
            </a:r>
          </a:p>
        </p:txBody>
      </p:sp>
      <p:sp>
        <p:nvSpPr>
          <p:cNvPr id="110612" name="Rectangle 24">
            <a:extLst>
              <a:ext uri="{FF2B5EF4-FFF2-40B4-BE49-F238E27FC236}">
                <a16:creationId xmlns:a16="http://schemas.microsoft.com/office/drawing/2014/main" id="{7D0858F4-4CC6-8ABA-3949-16C24D2C87DC}"/>
              </a:ext>
            </a:extLst>
          </p:cNvPr>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110613" name="Group 25">
            <a:extLst>
              <a:ext uri="{FF2B5EF4-FFF2-40B4-BE49-F238E27FC236}">
                <a16:creationId xmlns:a16="http://schemas.microsoft.com/office/drawing/2014/main" id="{B8ABE8BF-0883-92EE-F4C7-F3AE470508AB}"/>
              </a:ext>
            </a:extLst>
          </p:cNvPr>
          <p:cNvGrpSpPr>
            <a:grpSpLocks/>
          </p:cNvGrpSpPr>
          <p:nvPr/>
        </p:nvGrpSpPr>
        <p:grpSpPr bwMode="auto">
          <a:xfrm>
            <a:off x="1674813" y="4735513"/>
            <a:ext cx="2532062" cy="469900"/>
            <a:chOff x="1161" y="3381"/>
            <a:chExt cx="1754" cy="336"/>
          </a:xfrm>
        </p:grpSpPr>
        <p:sp>
          <p:nvSpPr>
            <p:cNvPr id="110649" name="Rectangle 26">
              <a:extLst>
                <a:ext uri="{FF2B5EF4-FFF2-40B4-BE49-F238E27FC236}">
                  <a16:creationId xmlns:a16="http://schemas.microsoft.com/office/drawing/2014/main" id="{1F263431-FB84-DB61-899F-8082E9851932}"/>
                </a:ext>
              </a:extLst>
            </p:cNvPr>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AS:</a:t>
              </a:r>
            </a:p>
          </p:txBody>
        </p:sp>
        <p:sp>
          <p:nvSpPr>
            <p:cNvPr id="110650" name="Rectangle 27">
              <a:extLst>
                <a:ext uri="{FF2B5EF4-FFF2-40B4-BE49-F238E27FC236}">
                  <a16:creationId xmlns:a16="http://schemas.microsoft.com/office/drawing/2014/main" id="{FB6E0486-9842-4FA9-6CAA-5FADA6814DAC}"/>
                </a:ext>
              </a:extLst>
            </p:cNvPr>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GOD/MAN</a:t>
              </a:r>
            </a:p>
          </p:txBody>
        </p:sp>
      </p:grpSp>
      <p:sp>
        <p:nvSpPr>
          <p:cNvPr id="110614" name="Rectangle 28">
            <a:extLst>
              <a:ext uri="{FF2B5EF4-FFF2-40B4-BE49-F238E27FC236}">
                <a16:creationId xmlns:a16="http://schemas.microsoft.com/office/drawing/2014/main" id="{54EC3E42-61CB-B321-74CF-59CDC6C403A6}"/>
              </a:ext>
            </a:extLst>
          </p:cNvPr>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110615" name="Group 29">
            <a:extLst>
              <a:ext uri="{FF2B5EF4-FFF2-40B4-BE49-F238E27FC236}">
                <a16:creationId xmlns:a16="http://schemas.microsoft.com/office/drawing/2014/main" id="{A183019E-6D77-5D74-E4CC-912CF7D98C3B}"/>
              </a:ext>
            </a:extLst>
          </p:cNvPr>
          <p:cNvGrpSpPr>
            <a:grpSpLocks/>
          </p:cNvGrpSpPr>
          <p:nvPr/>
        </p:nvGrpSpPr>
        <p:grpSpPr bwMode="auto">
          <a:xfrm>
            <a:off x="1652588" y="2557463"/>
            <a:ext cx="2541587" cy="677862"/>
            <a:chOff x="1145" y="1826"/>
            <a:chExt cx="1761" cy="484"/>
          </a:xfrm>
        </p:grpSpPr>
        <p:sp>
          <p:nvSpPr>
            <p:cNvPr id="110647" name="Rectangle 30">
              <a:extLst>
                <a:ext uri="{FF2B5EF4-FFF2-40B4-BE49-F238E27FC236}">
                  <a16:creationId xmlns:a16="http://schemas.microsoft.com/office/drawing/2014/main" id="{B706B1AE-0B0E-7F04-E7DD-0673790058EA}"/>
                </a:ext>
              </a:extLst>
            </p:cNvPr>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0033CC"/>
                </a:buClr>
              </a:pPr>
              <a:r>
                <a:rPr lang="en-GB" altLang="en-US" sz="1800" b="1">
                  <a:solidFill>
                    <a:srgbClr val="0033CC"/>
                  </a:solidFill>
                  <a:latin typeface="Helvetica" pitchFamily="2" charset="0"/>
                </a:rPr>
                <a:t>WHAT</a:t>
              </a:r>
            </a:p>
            <a:p>
              <a:pPr eaLnBrk="1" hangingPunct="1">
                <a:lnSpc>
                  <a:spcPct val="55000"/>
                </a:lnSpc>
                <a:spcBef>
                  <a:spcPts val="1125"/>
                </a:spcBef>
                <a:buClr>
                  <a:srgbClr val="0033CC"/>
                </a:buClr>
              </a:pPr>
              <a:r>
                <a:rPr lang="en-GB" altLang="en-US" sz="1800" b="1">
                  <a:solidFill>
                    <a:srgbClr val="0033CC"/>
                  </a:solidFill>
                  <a:latin typeface="Helvetica" pitchFamily="2" charset="0"/>
                </a:rPr>
                <a:t>HE:</a:t>
              </a:r>
            </a:p>
          </p:txBody>
        </p:sp>
        <p:sp>
          <p:nvSpPr>
            <p:cNvPr id="110648" name="Rectangle 31">
              <a:extLst>
                <a:ext uri="{FF2B5EF4-FFF2-40B4-BE49-F238E27FC236}">
                  <a16:creationId xmlns:a16="http://schemas.microsoft.com/office/drawing/2014/main" id="{6D1CCAFF-476D-DD10-8A6B-91E8A1C2DB6B}"/>
                </a:ext>
              </a:extLst>
            </p:cNvPr>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SAID</a:t>
              </a:r>
            </a:p>
          </p:txBody>
        </p:sp>
      </p:grpSp>
      <p:grpSp>
        <p:nvGrpSpPr>
          <p:cNvPr id="110616" name="Group 32">
            <a:extLst>
              <a:ext uri="{FF2B5EF4-FFF2-40B4-BE49-F238E27FC236}">
                <a16:creationId xmlns:a16="http://schemas.microsoft.com/office/drawing/2014/main" id="{74BC38F6-DBB5-9623-791D-751988FFDA2C}"/>
              </a:ext>
            </a:extLst>
          </p:cNvPr>
          <p:cNvGrpSpPr>
            <a:grpSpLocks/>
          </p:cNvGrpSpPr>
          <p:nvPr/>
        </p:nvGrpSpPr>
        <p:grpSpPr bwMode="auto">
          <a:xfrm>
            <a:off x="1674813" y="5205413"/>
            <a:ext cx="2070100" cy="661987"/>
            <a:chOff x="1161" y="3716"/>
            <a:chExt cx="1434" cy="473"/>
          </a:xfrm>
        </p:grpSpPr>
        <p:sp>
          <p:nvSpPr>
            <p:cNvPr id="110645" name="Rectangle 33">
              <a:extLst>
                <a:ext uri="{FF2B5EF4-FFF2-40B4-BE49-F238E27FC236}">
                  <a16:creationId xmlns:a16="http://schemas.microsoft.com/office/drawing/2014/main" id="{EDAE7121-E2EC-40A6-8DB5-9C9EBE6B0FF1}"/>
                </a:ext>
              </a:extLst>
            </p:cNvPr>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FELT</a:t>
              </a:r>
            </a:p>
          </p:txBody>
        </p:sp>
        <p:sp>
          <p:nvSpPr>
            <p:cNvPr id="110646" name="Rectangle 34">
              <a:extLst>
                <a:ext uri="{FF2B5EF4-FFF2-40B4-BE49-F238E27FC236}">
                  <a16:creationId xmlns:a16="http://schemas.microsoft.com/office/drawing/2014/main" id="{55712673-F2C7-302D-BDD6-D2ED99372C30}"/>
                </a:ext>
              </a:extLst>
            </p:cNvPr>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0033CC"/>
                </a:buClr>
              </a:pPr>
              <a:r>
                <a:rPr lang="en-GB" altLang="en-US" sz="1800" b="1">
                  <a:solidFill>
                    <a:srgbClr val="0033CC"/>
                  </a:solidFill>
                  <a:latin typeface="Helvetica" pitchFamily="2" charset="0"/>
                </a:rPr>
                <a:t>WHAT</a:t>
              </a:r>
            </a:p>
            <a:p>
              <a:pPr eaLnBrk="1" hangingPunct="1">
                <a:lnSpc>
                  <a:spcPct val="55000"/>
                </a:lnSpc>
                <a:spcBef>
                  <a:spcPts val="1125"/>
                </a:spcBef>
                <a:buClr>
                  <a:srgbClr val="0033CC"/>
                </a:buClr>
              </a:pPr>
              <a:r>
                <a:rPr lang="en-GB" altLang="en-US" sz="1800" b="1">
                  <a:solidFill>
                    <a:srgbClr val="0033CC"/>
                  </a:solidFill>
                  <a:latin typeface="Helvetica" pitchFamily="2" charset="0"/>
                </a:rPr>
                <a:t>HE:</a:t>
              </a:r>
            </a:p>
          </p:txBody>
        </p:sp>
      </p:grpSp>
      <p:grpSp>
        <p:nvGrpSpPr>
          <p:cNvPr id="110617" name="Group 35">
            <a:extLst>
              <a:ext uri="{FF2B5EF4-FFF2-40B4-BE49-F238E27FC236}">
                <a16:creationId xmlns:a16="http://schemas.microsoft.com/office/drawing/2014/main" id="{B060E37E-72DC-B801-47A3-628460074467}"/>
              </a:ext>
            </a:extLst>
          </p:cNvPr>
          <p:cNvGrpSpPr>
            <a:grpSpLocks/>
          </p:cNvGrpSpPr>
          <p:nvPr/>
        </p:nvGrpSpPr>
        <p:grpSpPr bwMode="auto">
          <a:xfrm>
            <a:off x="5070475" y="2557463"/>
            <a:ext cx="1998663" cy="655637"/>
            <a:chOff x="3513" y="1826"/>
            <a:chExt cx="1385" cy="468"/>
          </a:xfrm>
        </p:grpSpPr>
        <p:sp>
          <p:nvSpPr>
            <p:cNvPr id="110643" name="Rectangle 36">
              <a:extLst>
                <a:ext uri="{FF2B5EF4-FFF2-40B4-BE49-F238E27FC236}">
                  <a16:creationId xmlns:a16="http://schemas.microsoft.com/office/drawing/2014/main" id="{91346D53-0859-4F35-E0D4-8DF92CDD8D0C}"/>
                </a:ext>
              </a:extLst>
            </p:cNvPr>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0033CC"/>
                </a:buClr>
              </a:pPr>
              <a:r>
                <a:rPr lang="en-GB" altLang="en-US" sz="1800" b="1">
                  <a:solidFill>
                    <a:srgbClr val="0033CC"/>
                  </a:solidFill>
                  <a:latin typeface="Helvetica" pitchFamily="2" charset="0"/>
                </a:rPr>
                <a:t>WHAT</a:t>
              </a:r>
            </a:p>
            <a:p>
              <a:pPr eaLnBrk="1" hangingPunct="1">
                <a:lnSpc>
                  <a:spcPct val="55000"/>
                </a:lnSpc>
                <a:spcBef>
                  <a:spcPts val="1125"/>
                </a:spcBef>
                <a:buClr>
                  <a:srgbClr val="0033CC"/>
                </a:buClr>
              </a:pPr>
              <a:r>
                <a:rPr lang="en-GB" altLang="en-US" sz="1800" b="1">
                  <a:solidFill>
                    <a:srgbClr val="0033CC"/>
                  </a:solidFill>
                  <a:latin typeface="Helvetica" pitchFamily="2" charset="0"/>
                </a:rPr>
                <a:t>HE:</a:t>
              </a:r>
            </a:p>
          </p:txBody>
        </p:sp>
        <p:sp>
          <p:nvSpPr>
            <p:cNvPr id="110644" name="Rectangle 37">
              <a:extLst>
                <a:ext uri="{FF2B5EF4-FFF2-40B4-BE49-F238E27FC236}">
                  <a16:creationId xmlns:a16="http://schemas.microsoft.com/office/drawing/2014/main" id="{21D5BB4C-44A1-4DE7-C189-D3469BF2EE17}"/>
                </a:ext>
              </a:extLst>
            </p:cNvPr>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DID</a:t>
              </a:r>
            </a:p>
          </p:txBody>
        </p:sp>
      </p:grpSp>
      <p:sp>
        <p:nvSpPr>
          <p:cNvPr id="29734" name="AutoShape 38">
            <a:extLst>
              <a:ext uri="{FF2B5EF4-FFF2-40B4-BE49-F238E27FC236}">
                <a16:creationId xmlns:a16="http://schemas.microsoft.com/office/drawing/2014/main" id="{783A927C-2B1B-2C2C-747B-CE11764F5534}"/>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grpSp>
        <p:nvGrpSpPr>
          <p:cNvPr id="110619" name="Group 39">
            <a:extLst>
              <a:ext uri="{FF2B5EF4-FFF2-40B4-BE49-F238E27FC236}">
                <a16:creationId xmlns:a16="http://schemas.microsoft.com/office/drawing/2014/main" id="{4421F146-4892-E292-0ED1-82C962DCE077}"/>
              </a:ext>
            </a:extLst>
          </p:cNvPr>
          <p:cNvGrpSpPr>
            <a:grpSpLocks/>
          </p:cNvGrpSpPr>
          <p:nvPr/>
        </p:nvGrpSpPr>
        <p:grpSpPr bwMode="auto">
          <a:xfrm>
            <a:off x="1412875" y="946150"/>
            <a:ext cx="3860800" cy="3332163"/>
            <a:chOff x="979" y="675"/>
            <a:chExt cx="2675" cy="2379"/>
          </a:xfrm>
        </p:grpSpPr>
        <p:sp>
          <p:nvSpPr>
            <p:cNvPr id="110639" name="Rectangle 40">
              <a:extLst>
                <a:ext uri="{FF2B5EF4-FFF2-40B4-BE49-F238E27FC236}">
                  <a16:creationId xmlns:a16="http://schemas.microsoft.com/office/drawing/2014/main" id="{35892EFE-DDE3-93D2-B228-928B998F55C3}"/>
                </a:ext>
              </a:extLst>
            </p:cNvPr>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2</a:t>
              </a:r>
            </a:p>
          </p:txBody>
        </p:sp>
        <p:sp>
          <p:nvSpPr>
            <p:cNvPr id="110640" name="Rectangle 41">
              <a:extLst>
                <a:ext uri="{FF2B5EF4-FFF2-40B4-BE49-F238E27FC236}">
                  <a16:creationId xmlns:a16="http://schemas.microsoft.com/office/drawing/2014/main" id="{8FD1A1CE-A790-D57A-B23B-D3A3C06725B8}"/>
                </a:ext>
              </a:extLst>
            </p:cNvPr>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3</a:t>
              </a:r>
            </a:p>
          </p:txBody>
        </p:sp>
        <p:sp>
          <p:nvSpPr>
            <p:cNvPr id="110641" name="Rectangle 42">
              <a:extLst>
                <a:ext uri="{FF2B5EF4-FFF2-40B4-BE49-F238E27FC236}">
                  <a16:creationId xmlns:a16="http://schemas.microsoft.com/office/drawing/2014/main" id="{483060DB-B074-3EAB-EA4D-C51EFB6AE320}"/>
                </a:ext>
              </a:extLst>
            </p:cNvPr>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4</a:t>
              </a:r>
            </a:p>
          </p:txBody>
        </p:sp>
        <p:sp>
          <p:nvSpPr>
            <p:cNvPr id="110642" name="Rectangle 43">
              <a:extLst>
                <a:ext uri="{FF2B5EF4-FFF2-40B4-BE49-F238E27FC236}">
                  <a16:creationId xmlns:a16="http://schemas.microsoft.com/office/drawing/2014/main" id="{25D631EE-C838-227C-37E2-3622D5AE2151}"/>
                </a:ext>
              </a:extLst>
            </p:cNvPr>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2250"/>
                </a:spcBef>
                <a:buClr>
                  <a:srgbClr val="FAFD00"/>
                </a:buClr>
              </a:pPr>
              <a:r>
                <a:rPr lang="en-GB" altLang="en-US" sz="3600" b="1">
                  <a:solidFill>
                    <a:srgbClr val="FAFD00"/>
                  </a:solidFill>
                  <a:latin typeface="Helvetica" pitchFamily="2" charset="0"/>
                </a:rPr>
                <a:t>1</a:t>
              </a:r>
            </a:p>
          </p:txBody>
        </p:sp>
      </p:grpSp>
      <p:sp>
        <p:nvSpPr>
          <p:cNvPr id="67613" name="Rectangle 44">
            <a:extLst>
              <a:ext uri="{FF2B5EF4-FFF2-40B4-BE49-F238E27FC236}">
                <a16:creationId xmlns:a16="http://schemas.microsoft.com/office/drawing/2014/main" id="{BAC208B1-6771-4C4D-410A-F4E1D2133BFC}"/>
              </a:ext>
            </a:extLst>
          </p:cNvPr>
          <p:cNvSpPr>
            <a:spLocks noChangeArrowheads="1"/>
          </p:cNvSpPr>
          <p:nvPr/>
        </p:nvSpPr>
        <p:spPr bwMode="auto">
          <a:xfrm>
            <a:off x="5759450" y="3684588"/>
            <a:ext cx="1476375" cy="5667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ＭＳ Ｐゴシック" charset="0"/>
              </a:rPr>
              <a:t>JOHN</a:t>
            </a:r>
          </a:p>
        </p:txBody>
      </p:sp>
      <p:sp>
        <p:nvSpPr>
          <p:cNvPr id="110621" name="Rectangle 45">
            <a:extLst>
              <a:ext uri="{FF2B5EF4-FFF2-40B4-BE49-F238E27FC236}">
                <a16:creationId xmlns:a16="http://schemas.microsoft.com/office/drawing/2014/main" id="{754EFB70-B1F9-F179-B581-696C62555DB8}"/>
              </a:ext>
            </a:extLst>
          </p:cNvPr>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CHURCH</a:t>
            </a:r>
          </a:p>
        </p:txBody>
      </p:sp>
      <p:sp>
        <p:nvSpPr>
          <p:cNvPr id="110622" name="Rectangle 46">
            <a:extLst>
              <a:ext uri="{FF2B5EF4-FFF2-40B4-BE49-F238E27FC236}">
                <a16:creationId xmlns:a16="http://schemas.microsoft.com/office/drawing/2014/main" id="{91C5669E-7BAA-BE20-5879-9E6F13574248}"/>
              </a:ext>
            </a:extLst>
          </p:cNvPr>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TO:</a:t>
            </a:r>
          </a:p>
        </p:txBody>
      </p:sp>
      <p:grpSp>
        <p:nvGrpSpPr>
          <p:cNvPr id="110623" name="Group 47">
            <a:extLst>
              <a:ext uri="{FF2B5EF4-FFF2-40B4-BE49-F238E27FC236}">
                <a16:creationId xmlns:a16="http://schemas.microsoft.com/office/drawing/2014/main" id="{DFA7762D-2CE2-B2C7-1F19-E790B0F8A414}"/>
              </a:ext>
            </a:extLst>
          </p:cNvPr>
          <p:cNvGrpSpPr>
            <a:grpSpLocks/>
          </p:cNvGrpSpPr>
          <p:nvPr/>
        </p:nvGrpSpPr>
        <p:grpSpPr bwMode="auto">
          <a:xfrm>
            <a:off x="5011738" y="4729163"/>
            <a:ext cx="1965325" cy="469900"/>
            <a:chOff x="3473" y="3376"/>
            <a:chExt cx="1362" cy="336"/>
          </a:xfrm>
        </p:grpSpPr>
        <p:sp>
          <p:nvSpPr>
            <p:cNvPr id="110637" name="Rectangle 48">
              <a:extLst>
                <a:ext uri="{FF2B5EF4-FFF2-40B4-BE49-F238E27FC236}">
                  <a16:creationId xmlns:a16="http://schemas.microsoft.com/office/drawing/2014/main" id="{D1999EE6-0EB7-B627-70FD-3DDDFBFC31D8}"/>
                </a:ext>
              </a:extLst>
            </p:cNvPr>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buClr>
                  <a:srgbClr val="0033CC"/>
                </a:buClr>
              </a:pPr>
              <a:r>
                <a:rPr lang="en-GB" altLang="en-US" sz="1800" b="1">
                  <a:solidFill>
                    <a:srgbClr val="0033CC"/>
                  </a:solidFill>
                  <a:latin typeface="Helvetica" pitchFamily="2" charset="0"/>
                </a:rPr>
                <a:t>AS:</a:t>
              </a:r>
            </a:p>
          </p:txBody>
        </p:sp>
        <p:sp>
          <p:nvSpPr>
            <p:cNvPr id="110638" name="Rectangle 49">
              <a:extLst>
                <a:ext uri="{FF2B5EF4-FFF2-40B4-BE49-F238E27FC236}">
                  <a16:creationId xmlns:a16="http://schemas.microsoft.com/office/drawing/2014/main" id="{66BBDA32-020E-3DB1-C7A5-769A6E3ED99A}"/>
                </a:ext>
              </a:extLst>
            </p:cNvPr>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GOD</a:t>
              </a:r>
            </a:p>
          </p:txBody>
        </p:sp>
      </p:grpSp>
      <p:grpSp>
        <p:nvGrpSpPr>
          <p:cNvPr id="110624" name="Group 50">
            <a:extLst>
              <a:ext uri="{FF2B5EF4-FFF2-40B4-BE49-F238E27FC236}">
                <a16:creationId xmlns:a16="http://schemas.microsoft.com/office/drawing/2014/main" id="{5FB51A95-81FD-D5F6-691C-446FEC6DFC45}"/>
              </a:ext>
            </a:extLst>
          </p:cNvPr>
          <p:cNvGrpSpPr>
            <a:grpSpLocks/>
          </p:cNvGrpSpPr>
          <p:nvPr/>
        </p:nvGrpSpPr>
        <p:grpSpPr bwMode="auto">
          <a:xfrm>
            <a:off x="4992688" y="5203825"/>
            <a:ext cx="2681287" cy="679450"/>
            <a:chOff x="3460" y="3715"/>
            <a:chExt cx="1857" cy="485"/>
          </a:xfrm>
        </p:grpSpPr>
        <p:sp>
          <p:nvSpPr>
            <p:cNvPr id="110635" name="Rectangle 51">
              <a:extLst>
                <a:ext uri="{FF2B5EF4-FFF2-40B4-BE49-F238E27FC236}">
                  <a16:creationId xmlns:a16="http://schemas.microsoft.com/office/drawing/2014/main" id="{F78E4563-9252-0B74-A955-7EB5CAD4A719}"/>
                </a:ext>
              </a:extLst>
            </p:cNvPr>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575"/>
                </a:spcBef>
                <a:buClr>
                  <a:srgbClr val="0033CC"/>
                </a:buClr>
              </a:pPr>
              <a:r>
                <a:rPr lang="en-GB" altLang="en-US" sz="2500" b="1">
                  <a:solidFill>
                    <a:srgbClr val="0033CC"/>
                  </a:solidFill>
                  <a:latin typeface="Helvetica" pitchFamily="2" charset="0"/>
                </a:rPr>
                <a:t>MEANT</a:t>
              </a:r>
            </a:p>
          </p:txBody>
        </p:sp>
        <p:sp>
          <p:nvSpPr>
            <p:cNvPr id="110636" name="Rectangle 52">
              <a:extLst>
                <a:ext uri="{FF2B5EF4-FFF2-40B4-BE49-F238E27FC236}">
                  <a16:creationId xmlns:a16="http://schemas.microsoft.com/office/drawing/2014/main" id="{7FA47DC5-2360-23F1-6708-4750CC4DC950}"/>
                </a:ext>
              </a:extLst>
            </p:cNvPr>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125"/>
                </a:spcBef>
                <a:buClr>
                  <a:srgbClr val="0033CC"/>
                </a:buClr>
              </a:pPr>
              <a:r>
                <a:rPr lang="en-GB" altLang="en-US" sz="1800" b="1">
                  <a:solidFill>
                    <a:srgbClr val="0033CC"/>
                  </a:solidFill>
                  <a:latin typeface="Helvetica" pitchFamily="2" charset="0"/>
                </a:rPr>
                <a:t>WHAT</a:t>
              </a:r>
            </a:p>
            <a:p>
              <a:pPr eaLnBrk="1" hangingPunct="1">
                <a:lnSpc>
                  <a:spcPct val="55000"/>
                </a:lnSpc>
                <a:spcBef>
                  <a:spcPts val="1125"/>
                </a:spcBef>
                <a:buClr>
                  <a:srgbClr val="0033CC"/>
                </a:buClr>
              </a:pPr>
              <a:r>
                <a:rPr lang="en-GB" altLang="en-US" sz="1800" b="1">
                  <a:solidFill>
                    <a:srgbClr val="0033CC"/>
                  </a:solidFill>
                  <a:latin typeface="Helvetica" pitchFamily="2" charset="0"/>
                </a:rPr>
                <a:t>HE:</a:t>
              </a:r>
            </a:p>
          </p:txBody>
        </p:sp>
      </p:grpSp>
      <p:sp>
        <p:nvSpPr>
          <p:cNvPr id="110625" name="Text Box 53">
            <a:extLst>
              <a:ext uri="{FF2B5EF4-FFF2-40B4-BE49-F238E27FC236}">
                <a16:creationId xmlns:a16="http://schemas.microsoft.com/office/drawing/2014/main" id="{EDAC2BD0-DDD9-057B-7802-71377F8112EC}"/>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A27C"/>
              </a:buClr>
            </a:pPr>
            <a:r>
              <a:rPr lang="en-GB" altLang="en-US" sz="1800">
                <a:solidFill>
                  <a:srgbClr val="FFA27C"/>
                </a:solidFill>
                <a:latin typeface="Comic Sans MS" panose="030F0902030302020204" pitchFamily="66" charset="0"/>
              </a:rPr>
              <a:t> </a:t>
            </a:r>
          </a:p>
        </p:txBody>
      </p:sp>
      <p:sp>
        <p:nvSpPr>
          <p:cNvPr id="29750" name="Text Box 54">
            <a:extLst>
              <a:ext uri="{FF2B5EF4-FFF2-40B4-BE49-F238E27FC236}">
                <a16:creationId xmlns:a16="http://schemas.microsoft.com/office/drawing/2014/main" id="{65159732-1843-230C-747C-A602AB3BF90E}"/>
              </a:ext>
            </a:extLst>
          </p:cNvPr>
          <p:cNvSpPr txBox="1">
            <a:spLocks noChangeArrowheads="1"/>
          </p:cNvSpPr>
          <p:nvPr/>
        </p:nvSpPr>
        <p:spPr bwMode="auto">
          <a:xfrm>
            <a:off x="1608138" y="4292600"/>
            <a:ext cx="2589212" cy="154622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cs typeface="MS Gothic" charset="0"/>
              </a:rPr>
              <a:t>A.D. 57-59</a:t>
            </a:r>
          </a:p>
        </p:txBody>
      </p:sp>
      <p:sp>
        <p:nvSpPr>
          <p:cNvPr id="29751" name="Text Box 55">
            <a:extLst>
              <a:ext uri="{FF2B5EF4-FFF2-40B4-BE49-F238E27FC236}">
                <a16:creationId xmlns:a16="http://schemas.microsoft.com/office/drawing/2014/main" id="{380219B0-55BB-C401-B2F5-AA1B4DE9DB23}"/>
              </a:ext>
            </a:extLst>
          </p:cNvPr>
          <p:cNvSpPr txBox="1">
            <a:spLocks noChangeArrowheads="1"/>
          </p:cNvSpPr>
          <p:nvPr/>
        </p:nvSpPr>
        <p:spPr bwMode="auto">
          <a:xfrm>
            <a:off x="4787900" y="4264025"/>
            <a:ext cx="2892425" cy="15446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cs typeface="MS Gothic" charset="0"/>
              </a:rPr>
              <a:t>A.D. 69 </a:t>
            </a:r>
            <a:r>
              <a:rPr lang="en-GB" sz="3200" b="1" i="1">
                <a:solidFill>
                  <a:srgbClr val="FFFFFF"/>
                </a:solidFill>
                <a:latin typeface="Comic Sans MS" charset="0"/>
                <a:cs typeface="MS Gothic" charset="0"/>
              </a:rPr>
              <a:t>AFTER</a:t>
            </a:r>
            <a:r>
              <a:rPr lang="en-GB" sz="3200" b="1">
                <a:solidFill>
                  <a:srgbClr val="FFFFFF"/>
                </a:solidFill>
                <a:latin typeface="Comic Sans MS" charset="0"/>
                <a:cs typeface="MS Gothic" charset="0"/>
              </a:rPr>
              <a:t> THE SYNOPTICS</a:t>
            </a:r>
          </a:p>
        </p:txBody>
      </p:sp>
      <p:sp>
        <p:nvSpPr>
          <p:cNvPr id="29752" name="Text Box 56">
            <a:extLst>
              <a:ext uri="{FF2B5EF4-FFF2-40B4-BE49-F238E27FC236}">
                <a16:creationId xmlns:a16="http://schemas.microsoft.com/office/drawing/2014/main" id="{A7947374-412C-7EE4-802A-2942BB39E9E4}"/>
              </a:ext>
            </a:extLst>
          </p:cNvPr>
          <p:cNvSpPr txBox="1">
            <a:spLocks noChangeArrowheads="1"/>
          </p:cNvSpPr>
          <p:nvPr/>
        </p:nvSpPr>
        <p:spPr bwMode="auto">
          <a:xfrm>
            <a:off x="5191125" y="1665288"/>
            <a:ext cx="2200275" cy="154622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cs typeface="MS Gothic" charset="0"/>
              </a:rPr>
              <a:t>A.D. 64-68</a:t>
            </a:r>
          </a:p>
        </p:txBody>
      </p:sp>
      <p:sp>
        <p:nvSpPr>
          <p:cNvPr id="29753" name="Text Box 57">
            <a:extLst>
              <a:ext uri="{FF2B5EF4-FFF2-40B4-BE49-F238E27FC236}">
                <a16:creationId xmlns:a16="http://schemas.microsoft.com/office/drawing/2014/main" id="{39E1FB35-081A-8BF9-B08C-14FA0EA04192}"/>
              </a:ext>
            </a:extLst>
          </p:cNvPr>
          <p:cNvSpPr txBox="1">
            <a:spLocks noChangeArrowheads="1"/>
          </p:cNvSpPr>
          <p:nvPr/>
        </p:nvSpPr>
        <p:spPr bwMode="auto">
          <a:xfrm>
            <a:off x="1597025" y="1706563"/>
            <a:ext cx="2589213" cy="139382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cs typeface="MS Gothic" charset="0"/>
              </a:rPr>
              <a:t>The A.D.40s</a:t>
            </a:r>
          </a:p>
        </p:txBody>
      </p:sp>
      <p:sp>
        <p:nvSpPr>
          <p:cNvPr id="110630" name="Text Box 58">
            <a:extLst>
              <a:ext uri="{FF2B5EF4-FFF2-40B4-BE49-F238E27FC236}">
                <a16:creationId xmlns:a16="http://schemas.microsoft.com/office/drawing/2014/main" id="{A7ABA293-10F7-0EAA-AA80-3EC9BED91AE4}"/>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0631" name="Text Box 60">
            <a:extLst>
              <a:ext uri="{FF2B5EF4-FFF2-40B4-BE49-F238E27FC236}">
                <a16:creationId xmlns:a16="http://schemas.microsoft.com/office/drawing/2014/main" id="{26002B52-53EC-C3A0-92F2-EF07F74AF3C3}"/>
              </a:ext>
            </a:extLst>
          </p:cNvPr>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0632" name="Text Box 61">
            <a:extLst>
              <a:ext uri="{FF2B5EF4-FFF2-40B4-BE49-F238E27FC236}">
                <a16:creationId xmlns:a16="http://schemas.microsoft.com/office/drawing/2014/main" id="{1EA90496-6064-8F97-7E7E-7EDC3EBD4446}"/>
              </a:ext>
            </a:extLst>
          </p:cNvPr>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27</a:t>
            </a:r>
          </a:p>
        </p:txBody>
      </p:sp>
      <p:sp>
        <p:nvSpPr>
          <p:cNvPr id="110633" name="Text Box 62">
            <a:extLst>
              <a:ext uri="{FF2B5EF4-FFF2-40B4-BE49-F238E27FC236}">
                <a16:creationId xmlns:a16="http://schemas.microsoft.com/office/drawing/2014/main" id="{FA237D88-70CC-837C-4469-8AAA587BBB34}"/>
              </a:ext>
            </a:extLst>
          </p:cNvPr>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4</a:t>
            </a:r>
          </a:p>
        </p:txBody>
      </p:sp>
      <p:sp>
        <p:nvSpPr>
          <p:cNvPr id="64" name="Title 63">
            <a:extLst>
              <a:ext uri="{FF2B5EF4-FFF2-40B4-BE49-F238E27FC236}">
                <a16:creationId xmlns:a16="http://schemas.microsoft.com/office/drawing/2014/main" id="{749E4C1A-56BE-A6E8-C25C-FDE314F880F4}"/>
              </a:ext>
            </a:extLst>
          </p:cNvPr>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900" b="1">
                <a:solidFill>
                  <a:srgbClr val="FFEA18"/>
                </a:solidFill>
                <a:latin typeface="Comic Sans MS" panose="030F0902030302020204" pitchFamily="66" charset="0"/>
                <a:ea typeface="ＭＳ Ｐゴシック" panose="020B0600070205080204" pitchFamily="34" charset="-128"/>
              </a:rPr>
              <a:t>…AND THE DATES OF WRITING?</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6462C4A3-480B-6531-C4CE-EA75ADD9E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57" r="8611" b="1956"/>
          <a:stretch>
            <a:fillRect/>
          </a:stretch>
        </p:blipFill>
        <p:spPr bwMode="auto">
          <a:xfrm>
            <a:off x="2111375" y="1216025"/>
            <a:ext cx="4751388"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42" name="Picture 2">
            <a:extLst>
              <a:ext uri="{FF2B5EF4-FFF2-40B4-BE49-F238E27FC236}">
                <a16:creationId xmlns:a16="http://schemas.microsoft.com/office/drawing/2014/main" id="{658C22D7-3CA8-0ECD-C351-869CC9757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12643" name="Rectangle 3">
            <a:extLst>
              <a:ext uri="{FF2B5EF4-FFF2-40B4-BE49-F238E27FC236}">
                <a16:creationId xmlns:a16="http://schemas.microsoft.com/office/drawing/2014/main" id="{A489B741-4374-EC7D-3875-F255167BAB43}"/>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2644" name="Rectangle 4">
            <a:extLst>
              <a:ext uri="{FF2B5EF4-FFF2-40B4-BE49-F238E27FC236}">
                <a16:creationId xmlns:a16="http://schemas.microsoft.com/office/drawing/2014/main" id="{7EE32947-E82B-175B-D81C-2606CE41454A}"/>
              </a:ext>
            </a:extLst>
          </p:cNvPr>
          <p:cNvSpPr>
            <a:spLocks noChangeArrowheads="1"/>
          </p:cNvSpPr>
          <p:nvPr/>
        </p:nvSpPr>
        <p:spPr bwMode="auto">
          <a:xfrm>
            <a:off x="1150938" y="755650"/>
            <a:ext cx="6802437" cy="54530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2645" name="AutoShape 5">
            <a:extLst>
              <a:ext uri="{FF2B5EF4-FFF2-40B4-BE49-F238E27FC236}">
                <a16:creationId xmlns:a16="http://schemas.microsoft.com/office/drawing/2014/main" id="{FB453A68-EDD1-A54A-7E98-746828FA6C66}"/>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2646" name="AutoShape 6">
            <a:extLst>
              <a:ext uri="{FF2B5EF4-FFF2-40B4-BE49-F238E27FC236}">
                <a16:creationId xmlns:a16="http://schemas.microsoft.com/office/drawing/2014/main" id="{D22F618C-27CA-CA90-45ED-FB260B4AA4D7}"/>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2647" name="AutoShape 7">
            <a:extLst>
              <a:ext uri="{FF2B5EF4-FFF2-40B4-BE49-F238E27FC236}">
                <a16:creationId xmlns:a16="http://schemas.microsoft.com/office/drawing/2014/main" id="{E7058404-8988-7D41-66C9-E472A73F6E0A}"/>
              </a:ext>
            </a:extLst>
          </p:cNvPr>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2648" name="AutoShape 8">
            <a:extLst>
              <a:ext uri="{FF2B5EF4-FFF2-40B4-BE49-F238E27FC236}">
                <a16:creationId xmlns:a16="http://schemas.microsoft.com/office/drawing/2014/main" id="{176BBF12-D29D-AA73-5B4F-1BD71F420551}"/>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30729" name="Rectangle 9">
            <a:extLst>
              <a:ext uri="{FF2B5EF4-FFF2-40B4-BE49-F238E27FC236}">
                <a16:creationId xmlns:a16="http://schemas.microsoft.com/office/drawing/2014/main" id="{E853C325-48E5-7518-EB1F-D0CA2761C30E}"/>
              </a:ext>
            </a:extLst>
          </p:cNvPr>
          <p:cNvSpPr>
            <a:spLocks noChangeArrowheads="1"/>
          </p:cNvSpPr>
          <p:nvPr/>
        </p:nvSpPr>
        <p:spPr bwMode="auto">
          <a:xfrm>
            <a:off x="1443038" y="1755775"/>
            <a:ext cx="28432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2463"/>
              </a:spcBef>
              <a:buClr>
                <a:srgbClr val="5CF5F0"/>
              </a:buClr>
            </a:pPr>
            <a:r>
              <a:rPr lang="en-GB" altLang="en-US" sz="3900" b="1" i="1">
                <a:solidFill>
                  <a:srgbClr val="5CF5F0"/>
                </a:solidFill>
                <a:latin typeface="Kosher-Normal" charset="0"/>
              </a:rPr>
              <a:t>MATTHEW</a:t>
            </a:r>
          </a:p>
        </p:txBody>
      </p:sp>
      <p:sp>
        <p:nvSpPr>
          <p:cNvPr id="30730" name="Rectangle 10">
            <a:extLst>
              <a:ext uri="{FF2B5EF4-FFF2-40B4-BE49-F238E27FC236}">
                <a16:creationId xmlns:a16="http://schemas.microsoft.com/office/drawing/2014/main" id="{F13F848B-7C89-1CBE-4A20-5624643793EE}"/>
              </a:ext>
            </a:extLst>
          </p:cNvPr>
          <p:cNvSpPr>
            <a:spLocks noChangeArrowheads="1"/>
          </p:cNvSpPr>
          <p:nvPr/>
        </p:nvSpPr>
        <p:spPr bwMode="auto">
          <a:xfrm>
            <a:off x="5272088" y="1751013"/>
            <a:ext cx="20367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2463"/>
              </a:spcBef>
              <a:buClr>
                <a:srgbClr val="F65B7D"/>
              </a:buClr>
            </a:pPr>
            <a:r>
              <a:rPr lang="en-GB" altLang="en-US" sz="3900" b="1" i="1">
                <a:solidFill>
                  <a:srgbClr val="F65B7D"/>
                </a:solidFill>
                <a:latin typeface="Kosher-Normal" charset="0"/>
              </a:rPr>
              <a:t>MARK</a:t>
            </a:r>
          </a:p>
        </p:txBody>
      </p:sp>
      <p:sp>
        <p:nvSpPr>
          <p:cNvPr id="30731" name="Rectangle 11">
            <a:extLst>
              <a:ext uri="{FF2B5EF4-FFF2-40B4-BE49-F238E27FC236}">
                <a16:creationId xmlns:a16="http://schemas.microsoft.com/office/drawing/2014/main" id="{06D48586-4C27-2D2C-89B3-E6C2D2608E8F}"/>
              </a:ext>
            </a:extLst>
          </p:cNvPr>
          <p:cNvSpPr>
            <a:spLocks noChangeArrowheads="1"/>
          </p:cNvSpPr>
          <p:nvPr/>
        </p:nvSpPr>
        <p:spPr bwMode="auto">
          <a:xfrm>
            <a:off x="1793875" y="4468813"/>
            <a:ext cx="23002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2463"/>
              </a:spcBef>
              <a:buClr>
                <a:srgbClr val="76F774"/>
              </a:buClr>
            </a:pPr>
            <a:r>
              <a:rPr lang="en-GB" altLang="en-US" sz="3900" b="1" i="1">
                <a:solidFill>
                  <a:srgbClr val="76F774"/>
                </a:solidFill>
                <a:latin typeface="Kosher-Normal" charset="0"/>
              </a:rPr>
              <a:t>LUKE</a:t>
            </a:r>
          </a:p>
        </p:txBody>
      </p:sp>
      <p:sp>
        <p:nvSpPr>
          <p:cNvPr id="30732" name="Rectangle 12">
            <a:extLst>
              <a:ext uri="{FF2B5EF4-FFF2-40B4-BE49-F238E27FC236}">
                <a16:creationId xmlns:a16="http://schemas.microsoft.com/office/drawing/2014/main" id="{6530B68E-6F2B-C1FF-3AF2-9060DFBF7644}"/>
              </a:ext>
            </a:extLst>
          </p:cNvPr>
          <p:cNvSpPr>
            <a:spLocks noChangeArrowheads="1"/>
          </p:cNvSpPr>
          <p:nvPr/>
        </p:nvSpPr>
        <p:spPr bwMode="auto">
          <a:xfrm>
            <a:off x="5443538" y="4473575"/>
            <a:ext cx="16684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2463"/>
              </a:spcBef>
              <a:buClr>
                <a:srgbClr val="FFFFFF"/>
              </a:buClr>
            </a:pPr>
            <a:r>
              <a:rPr lang="en-GB" altLang="en-US" sz="3900" b="1" i="1">
                <a:solidFill>
                  <a:srgbClr val="FFFFFF"/>
                </a:solidFill>
                <a:latin typeface="Kosher-Normal" charset="0"/>
              </a:rPr>
              <a:t>JOHN</a:t>
            </a:r>
          </a:p>
        </p:txBody>
      </p:sp>
      <p:sp>
        <p:nvSpPr>
          <p:cNvPr id="112653" name="Text Box 13">
            <a:extLst>
              <a:ext uri="{FF2B5EF4-FFF2-40B4-BE49-F238E27FC236}">
                <a16:creationId xmlns:a16="http://schemas.microsoft.com/office/drawing/2014/main" id="{AE818184-4897-DBD6-20B3-F73148AAA1CC}"/>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125"/>
              </a:spcBef>
              <a:buClr>
                <a:srgbClr val="FFFFFF"/>
              </a:buClr>
            </a:pPr>
            <a:r>
              <a:rPr lang="en-GB" altLang="en-US" sz="1800">
                <a:solidFill>
                  <a:srgbClr val="FFFFFF"/>
                </a:solidFill>
                <a:latin typeface="Comic Sans MS" panose="030F0902030302020204" pitchFamily="66" charset="0"/>
              </a:rPr>
              <a:t> </a:t>
            </a:r>
          </a:p>
        </p:txBody>
      </p:sp>
      <p:sp>
        <p:nvSpPr>
          <p:cNvPr id="112654" name="Text Box 14">
            <a:extLst>
              <a:ext uri="{FF2B5EF4-FFF2-40B4-BE49-F238E27FC236}">
                <a16:creationId xmlns:a16="http://schemas.microsoft.com/office/drawing/2014/main" id="{8B0A8986-F349-70CB-9288-92EEC689B20B}"/>
              </a:ext>
            </a:extLst>
          </p:cNvPr>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112655" name="Text Box 15">
            <a:extLst>
              <a:ext uri="{FF2B5EF4-FFF2-40B4-BE49-F238E27FC236}">
                <a16:creationId xmlns:a16="http://schemas.microsoft.com/office/drawing/2014/main" id="{A42AB3A2-2653-70B4-1713-09F8B5CDF8B0}"/>
              </a:ext>
            </a:extLst>
          </p:cNvPr>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563"/>
              </a:spcBef>
              <a:buClr>
                <a:srgbClr val="FFFFFF"/>
              </a:buClr>
            </a:pPr>
            <a:r>
              <a:rPr lang="en-GB" altLang="en-US" sz="900" b="1">
                <a:solidFill>
                  <a:srgbClr val="FFFFFF"/>
                </a:solidFill>
                <a:latin typeface="Comic Sans MS" panose="030F0902030302020204" pitchFamily="66" charset="0"/>
              </a:rPr>
              <a:t>28</a:t>
            </a:r>
          </a:p>
        </p:txBody>
      </p:sp>
      <p:sp>
        <p:nvSpPr>
          <p:cNvPr id="112656" name="Text Box 16">
            <a:extLst>
              <a:ext uri="{FF2B5EF4-FFF2-40B4-BE49-F238E27FC236}">
                <a16:creationId xmlns:a16="http://schemas.microsoft.com/office/drawing/2014/main" id="{4BE7B764-9E95-71CB-FF9E-16A5EFCBC0C2}"/>
              </a:ext>
            </a:extLst>
          </p:cNvPr>
          <p:cNvSpPr txBox="1">
            <a:spLocks noChangeArrowheads="1"/>
          </p:cNvSpPr>
          <p:nvPr/>
        </p:nvSpPr>
        <p:spPr bwMode="auto">
          <a:xfrm>
            <a:off x="8716963"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00"/>
              </a:spcBef>
              <a:buClr>
                <a:srgbClr val="FFFFFF"/>
              </a:buClr>
            </a:pPr>
            <a:r>
              <a:rPr lang="en-GB" altLang="en-US" sz="1400" b="1">
                <a:solidFill>
                  <a:srgbClr val="FFFFFF"/>
                </a:solidFill>
                <a:latin typeface="Comic Sans MS" panose="030F0902030302020204" pitchFamily="66" charset="0"/>
              </a:rPr>
              <a:t>9</a:t>
            </a:r>
          </a:p>
        </p:txBody>
      </p:sp>
      <p:grpSp>
        <p:nvGrpSpPr>
          <p:cNvPr id="2" name="Group 17">
            <a:extLst>
              <a:ext uri="{FF2B5EF4-FFF2-40B4-BE49-F238E27FC236}">
                <a16:creationId xmlns:a16="http://schemas.microsoft.com/office/drawing/2014/main" id="{D0F48F5E-B9FA-F81E-82A6-BB7673A8A414}"/>
              </a:ext>
            </a:extLst>
          </p:cNvPr>
          <p:cNvGrpSpPr>
            <a:grpSpLocks/>
          </p:cNvGrpSpPr>
          <p:nvPr/>
        </p:nvGrpSpPr>
        <p:grpSpPr bwMode="auto">
          <a:xfrm>
            <a:off x="1109663" y="833438"/>
            <a:ext cx="6842125" cy="5319712"/>
            <a:chOff x="769" y="595"/>
            <a:chExt cx="4741" cy="3798"/>
          </a:xfrm>
        </p:grpSpPr>
        <p:sp>
          <p:nvSpPr>
            <p:cNvPr id="112668" name="Rectangle 18">
              <a:extLst>
                <a:ext uri="{FF2B5EF4-FFF2-40B4-BE49-F238E27FC236}">
                  <a16:creationId xmlns:a16="http://schemas.microsoft.com/office/drawing/2014/main" id="{58AC8ADA-3FFF-0DD0-CC03-773F619FF684}"/>
                </a:ext>
              </a:extLst>
            </p:cNvPr>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pic>
          <p:nvPicPr>
            <p:cNvPr id="112669" name="Picture 19">
              <a:extLst>
                <a:ext uri="{FF2B5EF4-FFF2-40B4-BE49-F238E27FC236}">
                  <a16:creationId xmlns:a16="http://schemas.microsoft.com/office/drawing/2014/main" id="{DD6E0C6E-F1F4-A7D1-F9A9-BEE0B938CAC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742" name="Rectangle 22">
            <a:extLst>
              <a:ext uri="{FF2B5EF4-FFF2-40B4-BE49-F238E27FC236}">
                <a16:creationId xmlns:a16="http://schemas.microsoft.com/office/drawing/2014/main" id="{7FC3F372-C273-E1CA-0DF3-986950D595D6}"/>
              </a:ext>
            </a:extLst>
          </p:cNvPr>
          <p:cNvSpPr>
            <a:spLocks noChangeArrowheads="1"/>
          </p:cNvSpPr>
          <p:nvPr/>
        </p:nvSpPr>
        <p:spPr bwMode="auto">
          <a:xfrm>
            <a:off x="1138238" y="642938"/>
            <a:ext cx="6727825" cy="5572125"/>
          </a:xfrm>
          <a:prstGeom prst="rect">
            <a:avLst/>
          </a:prstGeom>
          <a:solidFill>
            <a:srgbClr val="000718">
              <a:alpha val="81175"/>
            </a:srgbClr>
          </a:soli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Times New Roman" panose="02020603050405020304" pitchFamily="18" charset="0"/>
            </a:endParaRPr>
          </a:p>
        </p:txBody>
      </p:sp>
      <p:sp>
        <p:nvSpPr>
          <p:cNvPr id="30743" name="Text Box 23">
            <a:extLst>
              <a:ext uri="{FF2B5EF4-FFF2-40B4-BE49-F238E27FC236}">
                <a16:creationId xmlns:a16="http://schemas.microsoft.com/office/drawing/2014/main" id="{0F4F8759-DDDA-0FD6-E7A3-6405A64C1E31}"/>
              </a:ext>
            </a:extLst>
          </p:cNvPr>
          <p:cNvSpPr txBox="1">
            <a:spLocks noChangeArrowheads="1"/>
          </p:cNvSpPr>
          <p:nvPr/>
        </p:nvSpPr>
        <p:spPr bwMode="auto">
          <a:xfrm>
            <a:off x="1135063" y="1828800"/>
            <a:ext cx="69230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38"/>
              </a:spcBef>
              <a:buClr>
                <a:srgbClr val="FFFFFF"/>
              </a:buClr>
            </a:pPr>
            <a:r>
              <a:rPr lang="en-GB" altLang="en-US" sz="2000" baseline="40000">
                <a:solidFill>
                  <a:srgbClr val="FFFFFF"/>
                </a:solidFill>
              </a:rPr>
              <a:t>13</a:t>
            </a:r>
            <a:r>
              <a:rPr lang="en-GB" altLang="en-US" sz="2000">
                <a:solidFill>
                  <a:srgbClr val="FFFFFF"/>
                </a:solidFill>
              </a:rPr>
              <a:t>and among the lamp stands was someone "like a son of  man,” dressed in a robe reaching down to his feet and with a golden sash around his chest. </a:t>
            </a:r>
          </a:p>
        </p:txBody>
      </p:sp>
      <p:sp>
        <p:nvSpPr>
          <p:cNvPr id="30744" name="Text Box 24">
            <a:extLst>
              <a:ext uri="{FF2B5EF4-FFF2-40B4-BE49-F238E27FC236}">
                <a16:creationId xmlns:a16="http://schemas.microsoft.com/office/drawing/2014/main" id="{44603607-3C64-2099-7268-ACFF0256488D}"/>
              </a:ext>
            </a:extLst>
          </p:cNvPr>
          <p:cNvSpPr txBox="1">
            <a:spLocks noChangeArrowheads="1"/>
          </p:cNvSpPr>
          <p:nvPr/>
        </p:nvSpPr>
        <p:spPr bwMode="auto">
          <a:xfrm>
            <a:off x="1152525" y="2409825"/>
            <a:ext cx="70945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38"/>
              </a:spcBef>
              <a:buClr>
                <a:srgbClr val="FFFFFF"/>
              </a:buClr>
            </a:pPr>
            <a:r>
              <a:rPr lang="en-GB" altLang="en-US" sz="2000" baseline="40000">
                <a:solidFill>
                  <a:srgbClr val="FFFFFF"/>
                </a:solidFill>
              </a:rPr>
              <a:t>                                                                                               14</a:t>
            </a:r>
            <a:r>
              <a:rPr lang="en-GB" altLang="en-US" sz="2000">
                <a:solidFill>
                  <a:srgbClr val="FFFFFF"/>
                </a:solidFill>
              </a:rPr>
              <a:t>His head and hair were white like wool, as white as snow, and his eyes were like blazing fire. </a:t>
            </a:r>
          </a:p>
        </p:txBody>
      </p:sp>
      <p:sp>
        <p:nvSpPr>
          <p:cNvPr id="30745" name="Text Box 25">
            <a:extLst>
              <a:ext uri="{FF2B5EF4-FFF2-40B4-BE49-F238E27FC236}">
                <a16:creationId xmlns:a16="http://schemas.microsoft.com/office/drawing/2014/main" id="{903C1934-A05C-D152-94DE-DB1D5ABF4AC9}"/>
              </a:ext>
            </a:extLst>
          </p:cNvPr>
          <p:cNvSpPr txBox="1">
            <a:spLocks noChangeArrowheads="1"/>
          </p:cNvSpPr>
          <p:nvPr/>
        </p:nvSpPr>
        <p:spPr bwMode="auto">
          <a:xfrm>
            <a:off x="1150938" y="3006725"/>
            <a:ext cx="68802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38"/>
              </a:spcBef>
              <a:buClr>
                <a:srgbClr val="FFFFFF"/>
              </a:buClr>
            </a:pPr>
            <a:r>
              <a:rPr lang="en-GB" altLang="en-US" sz="2000" baseline="40000">
                <a:solidFill>
                  <a:srgbClr val="FFFFFF"/>
                </a:solidFill>
              </a:rPr>
              <a:t>                                                    15</a:t>
            </a:r>
            <a:r>
              <a:rPr lang="en-GB" altLang="en-US" sz="2000">
                <a:solidFill>
                  <a:srgbClr val="FFFFFF"/>
                </a:solidFill>
              </a:rPr>
              <a:t>His feet were like bronze glowing in a furnace, and his voice was like the sound of rushing waters. </a:t>
            </a:r>
          </a:p>
        </p:txBody>
      </p:sp>
      <p:sp>
        <p:nvSpPr>
          <p:cNvPr id="30746" name="Text Box 26">
            <a:extLst>
              <a:ext uri="{FF2B5EF4-FFF2-40B4-BE49-F238E27FC236}">
                <a16:creationId xmlns:a16="http://schemas.microsoft.com/office/drawing/2014/main" id="{C99151B8-1F6B-41B1-C5E1-D27B4EB83375}"/>
              </a:ext>
            </a:extLst>
          </p:cNvPr>
          <p:cNvSpPr txBox="1">
            <a:spLocks noChangeArrowheads="1"/>
          </p:cNvSpPr>
          <p:nvPr/>
        </p:nvSpPr>
        <p:spPr bwMode="auto">
          <a:xfrm>
            <a:off x="1154113" y="5062538"/>
            <a:ext cx="69818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38"/>
              </a:spcBef>
              <a:buClr>
                <a:srgbClr val="FFFFFF"/>
              </a:buClr>
            </a:pPr>
            <a:r>
              <a:rPr lang="en-GB" altLang="en-US" sz="2000" baseline="40000">
                <a:solidFill>
                  <a:srgbClr val="FFFFFF"/>
                </a:solidFill>
              </a:rPr>
              <a:t>                        18</a:t>
            </a:r>
            <a:r>
              <a:rPr lang="en-GB" altLang="en-US" sz="2000">
                <a:solidFill>
                  <a:srgbClr val="FFFFFF"/>
                </a:solidFill>
              </a:rPr>
              <a:t>I am the Living One; I was dead, and behold I am alive for ever and ever!  And I hold the keys of death  and Hades.”</a:t>
            </a:r>
          </a:p>
        </p:txBody>
      </p:sp>
      <p:sp>
        <p:nvSpPr>
          <p:cNvPr id="30747" name="Text Box 27">
            <a:extLst>
              <a:ext uri="{FF2B5EF4-FFF2-40B4-BE49-F238E27FC236}">
                <a16:creationId xmlns:a16="http://schemas.microsoft.com/office/drawing/2014/main" id="{F574A488-1108-A04F-97B9-F1FB0656CDE3}"/>
              </a:ext>
            </a:extLst>
          </p:cNvPr>
          <p:cNvSpPr txBox="1">
            <a:spLocks noChangeArrowheads="1"/>
          </p:cNvSpPr>
          <p:nvPr/>
        </p:nvSpPr>
        <p:spPr bwMode="auto">
          <a:xfrm>
            <a:off x="1152525" y="3881438"/>
            <a:ext cx="68548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38"/>
              </a:spcBef>
              <a:buClr>
                <a:srgbClr val="FFFFFF"/>
              </a:buClr>
            </a:pPr>
            <a:endParaRPr lang="en-GB" altLang="en-US" sz="2000">
              <a:solidFill>
                <a:srgbClr val="FFFFFF"/>
              </a:solidFill>
            </a:endParaRPr>
          </a:p>
          <a:p>
            <a:pPr eaLnBrk="1" hangingPunct="1">
              <a:buClr>
                <a:srgbClr val="FFFFFF"/>
              </a:buClr>
            </a:pPr>
            <a:r>
              <a:rPr lang="en-GB" altLang="en-US" sz="2000" baseline="40000">
                <a:solidFill>
                  <a:srgbClr val="FFFFFF"/>
                </a:solidFill>
              </a:rPr>
              <a:t>                                                                                          17</a:t>
            </a:r>
            <a:r>
              <a:rPr lang="en-GB" altLang="en-US" sz="2000">
                <a:solidFill>
                  <a:srgbClr val="FFFFFF"/>
                </a:solidFill>
              </a:rPr>
              <a:t>When I saw him, I fell at his feet as though dead. Then he placed his right hand on me and said: "Do not be afraid. I am the First and the Last. </a:t>
            </a:r>
          </a:p>
        </p:txBody>
      </p:sp>
      <p:sp>
        <p:nvSpPr>
          <p:cNvPr id="30748" name="Text Box 28">
            <a:extLst>
              <a:ext uri="{FF2B5EF4-FFF2-40B4-BE49-F238E27FC236}">
                <a16:creationId xmlns:a16="http://schemas.microsoft.com/office/drawing/2014/main" id="{03DFFF4F-EA07-99EA-178B-3C788E5EC334}"/>
              </a:ext>
            </a:extLst>
          </p:cNvPr>
          <p:cNvSpPr txBox="1">
            <a:spLocks noChangeArrowheads="1"/>
          </p:cNvSpPr>
          <p:nvPr/>
        </p:nvSpPr>
        <p:spPr bwMode="auto">
          <a:xfrm>
            <a:off x="1128713" y="3602038"/>
            <a:ext cx="69945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38"/>
              </a:spcBef>
              <a:buClr>
                <a:srgbClr val="FFFFFF"/>
              </a:buClr>
            </a:pPr>
            <a:r>
              <a:rPr lang="en-GB" altLang="en-US" sz="2000" baseline="40000">
                <a:solidFill>
                  <a:srgbClr val="FFFFFF"/>
                </a:solidFill>
              </a:rPr>
              <a:t>                    16</a:t>
            </a:r>
            <a:r>
              <a:rPr lang="en-GB" altLang="en-US" sz="2000">
                <a:solidFill>
                  <a:srgbClr val="FFFFFF"/>
                </a:solidFill>
              </a:rPr>
              <a:t>In his right hand he held seven stars, and out of his mouth came a sharp double-edged sword. His face was like the sun shining in all its brilliance. </a:t>
            </a:r>
          </a:p>
          <a:p>
            <a:pPr eaLnBrk="1" hangingPunct="1">
              <a:buClr>
                <a:srgbClr val="FFFFFF"/>
              </a:buClr>
            </a:pPr>
            <a:r>
              <a:rPr lang="en-GB" altLang="en-US" sz="2000" baseline="40000">
                <a:solidFill>
                  <a:srgbClr val="FFFFFF"/>
                </a:solidFill>
              </a:rPr>
              <a:t>  </a:t>
            </a:r>
          </a:p>
        </p:txBody>
      </p:sp>
      <p:sp>
        <p:nvSpPr>
          <p:cNvPr id="30749" name="Text Box 29">
            <a:extLst>
              <a:ext uri="{FF2B5EF4-FFF2-40B4-BE49-F238E27FC236}">
                <a16:creationId xmlns:a16="http://schemas.microsoft.com/office/drawing/2014/main" id="{98E7170E-4D3D-ACC4-63BE-A448447F82B7}"/>
              </a:ext>
            </a:extLst>
          </p:cNvPr>
          <p:cNvSpPr txBox="1">
            <a:spLocks noChangeArrowheads="1"/>
          </p:cNvSpPr>
          <p:nvPr/>
        </p:nvSpPr>
        <p:spPr bwMode="auto">
          <a:xfrm>
            <a:off x="1150938" y="817563"/>
            <a:ext cx="705167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38"/>
              </a:spcBef>
              <a:buClr>
                <a:srgbClr val="FFFFFF"/>
              </a:buClr>
            </a:pPr>
            <a:r>
              <a:rPr lang="en-GB" altLang="en-US" sz="2000">
                <a:solidFill>
                  <a:srgbClr val="FFFFFF"/>
                </a:solidFill>
              </a:rPr>
              <a:t>                   </a:t>
            </a:r>
            <a:r>
              <a:rPr lang="en-GB" altLang="en-US" sz="2700" b="1">
                <a:solidFill>
                  <a:srgbClr val="FFFFFF"/>
                </a:solidFill>
              </a:rPr>
              <a:t>Revelation 1:12-18 (NIV)</a:t>
            </a:r>
            <a:r>
              <a:rPr lang="en-GB" altLang="en-US" sz="2000">
                <a:solidFill>
                  <a:srgbClr val="FFFFFF"/>
                </a:solidFill>
              </a:rPr>
              <a:t> </a:t>
            </a:r>
            <a:br>
              <a:rPr lang="en-GB" altLang="en-US" sz="2000">
                <a:solidFill>
                  <a:srgbClr val="FFFFFF"/>
                </a:solidFill>
              </a:rPr>
            </a:br>
            <a:r>
              <a:rPr lang="en-GB" altLang="en-US" sz="2000" baseline="40000">
                <a:solidFill>
                  <a:srgbClr val="FFFFFF"/>
                </a:solidFill>
              </a:rPr>
              <a:t>12</a:t>
            </a:r>
            <a:r>
              <a:rPr lang="en-GB" altLang="en-US" sz="2000">
                <a:solidFill>
                  <a:srgbClr val="FFFFFF"/>
                </a:solidFill>
              </a:rPr>
              <a:t>I turned around to see the voice that was speaking to me. And when I turned I saw seven golden lamp stands, </a:t>
            </a:r>
          </a:p>
        </p:txBody>
      </p:sp>
      <p:sp>
        <p:nvSpPr>
          <p:cNvPr id="30750" name="Text Box 30">
            <a:extLst>
              <a:ext uri="{FF2B5EF4-FFF2-40B4-BE49-F238E27FC236}">
                <a16:creationId xmlns:a16="http://schemas.microsoft.com/office/drawing/2014/main" id="{0D85CBCA-950E-4D93-8C29-E706E0B8C05A}"/>
              </a:ext>
            </a:extLst>
          </p:cNvPr>
          <p:cNvSpPr txBox="1">
            <a:spLocks noChangeArrowheads="1"/>
          </p:cNvSpPr>
          <p:nvPr/>
        </p:nvSpPr>
        <p:spPr bwMode="auto">
          <a:xfrm>
            <a:off x="914400" y="1524000"/>
            <a:ext cx="756285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3025"/>
              </a:spcBef>
              <a:buClr>
                <a:srgbClr val="FC0128"/>
              </a:buClr>
            </a:pPr>
            <a:r>
              <a:rPr lang="en-GB" altLang="en-US" sz="6600" b="1">
                <a:solidFill>
                  <a:srgbClr val="FC0128"/>
                </a:solidFill>
                <a:latin typeface="Kosher-Normal" charset="0"/>
              </a:rPr>
              <a:t>THE REVELATION OF JESUS CHRIST</a:t>
            </a:r>
            <a:br>
              <a:rPr lang="en-GB" altLang="en-US" sz="6600" b="1">
                <a:solidFill>
                  <a:srgbClr val="FC0128"/>
                </a:solidFill>
                <a:latin typeface="Kosher-Normal" charset="0"/>
              </a:rPr>
            </a:br>
            <a:r>
              <a:rPr lang="en-GB" altLang="en-US" sz="6600" b="1">
                <a:solidFill>
                  <a:srgbClr val="FC0128"/>
                </a:solidFill>
                <a:latin typeface="Kosher-Normal" charset="0"/>
              </a:rPr>
              <a:t>TO </a:t>
            </a:r>
            <a:br>
              <a:rPr lang="en-GB" altLang="en-US" sz="6600" b="1">
                <a:solidFill>
                  <a:srgbClr val="FC0128"/>
                </a:solidFill>
                <a:latin typeface="Kosher-Normal" charset="0"/>
              </a:rPr>
            </a:br>
            <a:r>
              <a:rPr lang="en-GB" altLang="en-US" sz="6600" b="1">
                <a:solidFill>
                  <a:srgbClr val="FC0128"/>
                </a:solidFill>
                <a:latin typeface="Kosher-Normal" charset="0"/>
              </a:rPr>
              <a:t>JOHN THE APOSTLE</a:t>
            </a:r>
          </a:p>
        </p:txBody>
      </p:sp>
      <p:sp>
        <p:nvSpPr>
          <p:cNvPr id="112667" name="Rectangle 32">
            <a:extLst>
              <a:ext uri="{FF2B5EF4-FFF2-40B4-BE49-F238E27FC236}">
                <a16:creationId xmlns:a16="http://schemas.microsoft.com/office/drawing/2014/main" id="{56ED7F82-6D9C-6C7A-A32C-B7183BB5140E}"/>
              </a:ext>
            </a:extLst>
          </p:cNvPr>
          <p:cNvSpPr>
            <a:spLocks noGrp="1" noChangeArrowheads="1"/>
          </p:cNvSpPr>
          <p:nvPr>
            <p:ph type="title" idx="4294967295"/>
          </p:nvPr>
        </p:nvSpPr>
        <p:spPr bwMode="auto">
          <a:xfrm>
            <a:off x="692150" y="403225"/>
            <a:ext cx="7759700" cy="538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48" tIns="41025" rIns="82048" bIns="41025"/>
          <a:lstStyle/>
          <a:p>
            <a:r>
              <a:rPr lang="en-GB" altLang="en-US" sz="2900" b="1">
                <a:solidFill>
                  <a:srgbClr val="5CF5F0"/>
                </a:solidFill>
                <a:latin typeface="Comic Sans MS" panose="030F0902030302020204" pitchFamily="66" charset="0"/>
                <a:ea typeface="ＭＳ Ｐゴシック" panose="020B0600070205080204" pitchFamily="34" charset="-128"/>
              </a:rPr>
              <a:t>NOW…TO COMPLETE THE PORTRAIT…</a:t>
            </a:r>
            <a:endParaRPr lang="en-US" altLang="en-US">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a:extLst>
              <a:ext uri="{FF2B5EF4-FFF2-40B4-BE49-F238E27FC236}">
                <a16:creationId xmlns:a16="http://schemas.microsoft.com/office/drawing/2014/main" id="{81445FC1-8167-A599-D307-4F43063D27C1}"/>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John (Huddleston)</a:t>
            </a:r>
          </a:p>
        </p:txBody>
      </p:sp>
      <p:pic>
        <p:nvPicPr>
          <p:cNvPr id="114690" name="Picture 2">
            <a:extLst>
              <a:ext uri="{FF2B5EF4-FFF2-40B4-BE49-F238E27FC236}">
                <a16:creationId xmlns:a16="http://schemas.microsoft.com/office/drawing/2014/main" id="{D503C2E1-D18B-F476-507A-F032B87D1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4">
            <a:extLst>
              <a:ext uri="{FF2B5EF4-FFF2-40B4-BE49-F238E27FC236}">
                <a16:creationId xmlns:a16="http://schemas.microsoft.com/office/drawing/2014/main" id="{587676D5-1B7B-731B-D691-5974BE200D24}"/>
              </a:ext>
            </a:extLst>
          </p:cNvPr>
          <p:cNvSpPr txBox="1">
            <a:spLocks noChangeArrowheads="1"/>
          </p:cNvSpPr>
          <p:nvPr/>
        </p:nvSpPr>
        <p:spPr bwMode="auto">
          <a:xfrm>
            <a:off x="288925" y="2087563"/>
            <a:ext cx="8474075" cy="579437"/>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a:solidFill>
                  <a:srgbClr val="FFFFFF"/>
                </a:solidFill>
                <a:latin typeface="Times New Roman" panose="02020603050405020304" pitchFamily="18" charset="0"/>
              </a:rPr>
              <a:t>Written by </a:t>
            </a:r>
            <a:r>
              <a:rPr lang="ja-JP" altLang="en-US" sz="3200">
                <a:solidFill>
                  <a:srgbClr val="FFFFFF"/>
                </a:solidFill>
                <a:latin typeface="Times New Roman" panose="02020603050405020304" pitchFamily="18" charset="0"/>
              </a:rPr>
              <a:t>“</a:t>
            </a:r>
            <a:r>
              <a:rPr lang="en-US" altLang="ja-JP" sz="3200">
                <a:solidFill>
                  <a:srgbClr val="FFFFFF"/>
                </a:solidFill>
                <a:latin typeface="Times New Roman" panose="02020603050405020304" pitchFamily="18" charset="0"/>
              </a:rPr>
              <a:t>the disciple whom Jesus loved</a:t>
            </a:r>
            <a:r>
              <a:rPr lang="ja-JP" altLang="en-US" sz="3200">
                <a:solidFill>
                  <a:srgbClr val="FFFFFF"/>
                </a:solidFill>
                <a:latin typeface="Times New Roman" panose="02020603050405020304" pitchFamily="18" charset="0"/>
              </a:rPr>
              <a:t>”</a:t>
            </a:r>
            <a:endParaRPr lang="en-US" altLang="en-US" sz="3200">
              <a:solidFill>
                <a:srgbClr val="FFFFFF"/>
              </a:solidFill>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7" descr="Synagogue eat my flesh.jpg">
            <a:extLst>
              <a:ext uri="{FF2B5EF4-FFF2-40B4-BE49-F238E27FC236}">
                <a16:creationId xmlns:a16="http://schemas.microsoft.com/office/drawing/2014/main" id="{6E1E3797-264D-7D37-D0DE-F41FF708EBDC}"/>
              </a:ext>
            </a:extLst>
          </p:cNvPr>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C0C5113D-C134-10B2-AB1B-FF900BC0B8B9}"/>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ltLang="zh-CN" sz="2800" b="1">
                <a:solidFill>
                  <a:srgbClr val="FFFFFF"/>
                </a:solidFill>
                <a:effectLst>
                  <a:outerShdw blurRad="38100" dist="38100" dir="2700000" algn="tl">
                    <a:srgbClr val="000000"/>
                  </a:outerShdw>
                </a:effectLst>
                <a:cs typeface="Arial" charset="0"/>
              </a:rPr>
              <a:t>John</a:t>
            </a:r>
            <a:endParaRPr lang="en-US" sz="2800">
              <a:solidFill>
                <a:srgbClr val="FFFFFF"/>
              </a:solidFill>
              <a:effectLst>
                <a:outerShdw blurRad="38100" dist="38100" dir="2700000" algn="tl">
                  <a:srgbClr val="000000"/>
                </a:outerShdw>
              </a:effectLst>
              <a:cs typeface="Arial" charset="0"/>
            </a:endParaRPr>
          </a:p>
        </p:txBody>
      </p:sp>
      <p:sp>
        <p:nvSpPr>
          <p:cNvPr id="19462" name="Text Box 6">
            <a:extLst>
              <a:ext uri="{FF2B5EF4-FFF2-40B4-BE49-F238E27FC236}">
                <a16:creationId xmlns:a16="http://schemas.microsoft.com/office/drawing/2014/main" id="{27A3568D-8A19-2604-441F-D19D8CB06FDB}"/>
              </a:ext>
            </a:extLst>
          </p:cNvPr>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3200" b="1" u="sng">
                <a:solidFill>
                  <a:srgbClr val="FFFF00"/>
                </a:solidFill>
                <a:effectLst>
                  <a:outerShdw blurRad="38100" dist="38100" dir="2700000" algn="tl">
                    <a:srgbClr val="000000"/>
                  </a:outerShdw>
                </a:effectLst>
                <a:cs typeface="Arial" panose="020B0604020202020204" pitchFamily="34" charset="0"/>
              </a:rPr>
              <a:t>Key Verse</a:t>
            </a:r>
            <a:endParaRPr lang="en-US" altLang="zh-CN" sz="3200" b="1">
              <a:solidFill>
                <a:srgbClr val="FFFF00"/>
              </a:solidFill>
              <a:effectLst>
                <a:outerShdw blurRad="38100" dist="38100" dir="2700000" algn="tl">
                  <a:srgbClr val="000000"/>
                </a:outerShdw>
              </a:effectLst>
              <a:cs typeface="Arial" panose="020B0604020202020204" pitchFamily="34" charset="0"/>
            </a:endParaRPr>
          </a:p>
          <a:p>
            <a:pPr algn="ctr"/>
            <a:r>
              <a:rPr lang="en-US" altLang="zh-CN" sz="3200" b="1">
                <a:solidFill>
                  <a:srgbClr val="FFFFFF"/>
                </a:solidFill>
                <a:effectLst>
                  <a:outerShdw blurRad="38100" dist="38100" dir="2700000" algn="tl">
                    <a:srgbClr val="000000"/>
                  </a:outerShdw>
                </a:effectLst>
                <a:cs typeface="Arial" panose="020B0604020202020204" pitchFamily="34" charset="0"/>
              </a:rPr>
              <a:t>	“Jesus did many other miraculous signs in the presence of his disciples, which are not recorded in this book.  But these are written </a:t>
            </a:r>
            <a:r>
              <a:rPr lang="en-US" altLang="zh-CN" sz="3200" b="1" i="1">
                <a:solidFill>
                  <a:srgbClr val="FFFF00"/>
                </a:solidFill>
                <a:effectLst>
                  <a:outerShdw blurRad="38100" dist="38100" dir="2700000" algn="tl">
                    <a:srgbClr val="000000"/>
                  </a:outerShdw>
                </a:effectLst>
                <a:cs typeface="Arial" panose="020B0604020202020204" pitchFamily="34" charset="0"/>
              </a:rPr>
              <a:t>that you may believe </a:t>
            </a:r>
            <a:r>
              <a:rPr lang="en-US" altLang="zh-CN" sz="3200" b="1">
                <a:solidFill>
                  <a:srgbClr val="FFFFFF"/>
                </a:solidFill>
                <a:effectLst>
                  <a:outerShdw blurRad="38100" dist="38100" dir="2700000" algn="tl">
                    <a:srgbClr val="000000"/>
                  </a:outerShdw>
                </a:effectLst>
                <a:cs typeface="Arial" panose="020B0604020202020204" pitchFamily="34" charset="0"/>
              </a:rPr>
              <a:t>that Jesus is the Christ, the Son of God, and that by believing </a:t>
            </a:r>
            <a:br>
              <a:rPr lang="en-US" altLang="zh-CN" sz="3200" b="1">
                <a:solidFill>
                  <a:srgbClr val="FFFFFF"/>
                </a:solidFill>
                <a:effectLst>
                  <a:outerShdw blurRad="38100" dist="38100" dir="2700000" algn="tl">
                    <a:srgbClr val="000000"/>
                  </a:outerShdw>
                </a:effectLst>
                <a:cs typeface="Arial" panose="020B0604020202020204" pitchFamily="34" charset="0"/>
              </a:rPr>
            </a:br>
            <a:r>
              <a:rPr lang="en-US" altLang="zh-CN" sz="3200" b="1">
                <a:solidFill>
                  <a:srgbClr val="FFFFFF"/>
                </a:solidFill>
                <a:effectLst>
                  <a:outerShdw blurRad="38100" dist="38100" dir="2700000" algn="tl">
                    <a:srgbClr val="000000"/>
                  </a:outerShdw>
                </a:effectLst>
                <a:cs typeface="Arial" panose="020B0604020202020204" pitchFamily="34" charset="0"/>
              </a:rPr>
              <a:t>you may have life in his name” (20:30-31).</a:t>
            </a:r>
            <a:endParaRPr lang="en-US" altLang="en-US" sz="3200">
              <a:solidFill>
                <a:srgbClr val="FFFFFF"/>
              </a:solidFill>
              <a:effectLst>
                <a:outerShdw blurRad="38100" dist="38100" dir="2700000" algn="tl">
                  <a:srgbClr val="000000"/>
                </a:outerShdw>
              </a:effectLst>
              <a:cs typeface="Arial" panose="020B0604020202020204" pitchFamily="34" charset="0"/>
            </a:endParaRPr>
          </a:p>
        </p:txBody>
      </p:sp>
      <p:sp>
        <p:nvSpPr>
          <p:cNvPr id="117765" name="Rectangle 1031">
            <a:extLst>
              <a:ext uri="{FF2B5EF4-FFF2-40B4-BE49-F238E27FC236}">
                <a16:creationId xmlns:a16="http://schemas.microsoft.com/office/drawing/2014/main" id="{6277D81D-A3E1-5D48-6483-A135A01E5884}"/>
              </a:ext>
            </a:extLst>
          </p:cNvPr>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defRPr/>
            </a:pPr>
            <a:r>
              <a:rPr lang="en-US" altLang="zh-CN" sz="3600" b="1" u="sng">
                <a:solidFill>
                  <a:srgbClr val="FFFF00"/>
                </a:solidFill>
                <a:ea typeface="ＭＳ Ｐゴシック" charset="0"/>
                <a:cs typeface="Arial" charset="0"/>
              </a:rPr>
              <a:t>Key Word</a:t>
            </a:r>
            <a:r>
              <a:rPr lang="en-US" altLang="zh-CN" sz="3600" b="1">
                <a:solidFill>
                  <a:srgbClr val="FFFF00"/>
                </a:solidFill>
                <a:ea typeface="ＭＳ Ｐゴシック" charset="0"/>
                <a:cs typeface="Arial" charset="0"/>
              </a:rPr>
              <a:t> </a:t>
            </a:r>
            <a:r>
              <a:rPr lang="en-US" altLang="zh-CN" sz="3600" b="1">
                <a:solidFill>
                  <a:schemeClr val="tx1"/>
                </a:solidFill>
                <a:ea typeface="ＭＳ Ｐゴシック" charset="0"/>
                <a:cs typeface="Arial" charset="0"/>
              </a:rPr>
              <a:t>Believe</a:t>
            </a:r>
            <a:endParaRPr lang="en-US" sz="3600" b="1" u="sng">
              <a:solidFill>
                <a:schemeClr val="tx1"/>
              </a:solidFill>
              <a:ea typeface="ＭＳ Ｐゴシック" charset="0"/>
              <a:cs typeface="Arial" charset="0"/>
            </a:endParaRPr>
          </a:p>
        </p:txBody>
      </p:sp>
      <p:sp>
        <p:nvSpPr>
          <p:cNvPr id="117766" name="Text Box 3">
            <a:extLst>
              <a:ext uri="{FF2B5EF4-FFF2-40B4-BE49-F238E27FC236}">
                <a16:creationId xmlns:a16="http://schemas.microsoft.com/office/drawing/2014/main" id="{B5CEDF01-12F0-72BA-4C49-B546661173B8}"/>
              </a:ext>
            </a:extLst>
          </p:cNvPr>
          <p:cNvSpPr txBox="1">
            <a:spLocks noChangeArrowheads="1"/>
          </p:cNvSpPr>
          <p:nvPr/>
        </p:nvSpPr>
        <p:spPr bwMode="auto">
          <a:xfrm>
            <a:off x="8382000" y="71438"/>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effectLst>
                  <a:outerShdw blurRad="38100" dist="38100" dir="2700000" algn="tl">
                    <a:srgbClr val="000000"/>
                  </a:outerShdw>
                </a:effectLst>
                <a:cs typeface="Arial" panose="020B060402020202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5">
            <a:extLst>
              <a:ext uri="{FF2B5EF4-FFF2-40B4-BE49-F238E27FC236}">
                <a16:creationId xmlns:a16="http://schemas.microsoft.com/office/drawing/2014/main" id="{CD788C14-F39E-C39C-9E06-C978DAE0ED9C}"/>
              </a:ext>
            </a:extLst>
          </p:cNvPr>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9462" name="Text Box 6">
            <a:extLst>
              <a:ext uri="{FF2B5EF4-FFF2-40B4-BE49-F238E27FC236}">
                <a16:creationId xmlns:a16="http://schemas.microsoft.com/office/drawing/2014/main" id="{4BFDD3EB-5747-68D0-763D-60025F987E59}"/>
              </a:ext>
            </a:extLst>
          </p:cNvPr>
          <p:cNvSpPr txBox="1">
            <a:spLocks noChangeArrowheads="1"/>
          </p:cNvSpPr>
          <p:nvPr/>
        </p:nvSpPr>
        <p:spPr bwMode="auto">
          <a:xfrm>
            <a:off x="152400" y="1447800"/>
            <a:ext cx="4419600" cy="2678113"/>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b="1" u="sng">
                <a:solidFill>
                  <a:srgbClr val="FFFF00"/>
                </a:solidFill>
                <a:cs typeface="Arial" panose="020B0604020202020204" pitchFamily="34" charset="0"/>
              </a:rPr>
              <a:t>Evangelistic</a:t>
            </a:r>
            <a:endParaRPr lang="en-US" altLang="zh-CN" b="1">
              <a:solidFill>
                <a:srgbClr val="FFFF00"/>
              </a:solidFill>
              <a:cs typeface="Arial" panose="020B0604020202020204" pitchFamily="34" charset="0"/>
            </a:endParaRPr>
          </a:p>
          <a:p>
            <a:pPr algn="ctr"/>
            <a:r>
              <a:rPr lang="en-US" altLang="zh-CN" b="1">
                <a:solidFill>
                  <a:srgbClr val="FFFFFF"/>
                </a:solidFill>
                <a:cs typeface="Arial" panose="020B0604020202020204" pitchFamily="34" charset="0"/>
              </a:rPr>
              <a:t>"…these are written that you </a:t>
            </a:r>
            <a:r>
              <a:rPr lang="en-US" altLang="zh-CN" b="1">
                <a:solidFill>
                  <a:srgbClr val="FFFF00"/>
                </a:solidFill>
                <a:cs typeface="Arial" panose="020B0604020202020204" pitchFamily="34" charset="0"/>
              </a:rPr>
              <a:t>may believe </a:t>
            </a:r>
            <a:r>
              <a:rPr lang="en-US" altLang="zh-CN" b="1">
                <a:solidFill>
                  <a:srgbClr val="FFFFFF"/>
                </a:solidFill>
                <a:cs typeface="Arial" panose="020B0604020202020204" pitchFamily="34" charset="0"/>
              </a:rPr>
              <a:t>that </a:t>
            </a:r>
            <a:br>
              <a:rPr lang="en-US" altLang="zh-CN" b="1">
                <a:solidFill>
                  <a:srgbClr val="FFFFFF"/>
                </a:solidFill>
                <a:cs typeface="Arial" panose="020B0604020202020204" pitchFamily="34" charset="0"/>
              </a:rPr>
            </a:br>
            <a:r>
              <a:rPr lang="en-US" altLang="zh-CN" b="1">
                <a:solidFill>
                  <a:srgbClr val="FFFFFF"/>
                </a:solidFill>
                <a:cs typeface="Arial" panose="020B0604020202020204" pitchFamily="34" charset="0"/>
              </a:rPr>
              <a:t>Jesus is the Christ, the Son </a:t>
            </a:r>
            <a:br>
              <a:rPr lang="en-US" altLang="zh-CN" b="1">
                <a:solidFill>
                  <a:srgbClr val="FFFFFF"/>
                </a:solidFill>
                <a:cs typeface="Arial" panose="020B0604020202020204" pitchFamily="34" charset="0"/>
              </a:rPr>
            </a:br>
            <a:r>
              <a:rPr lang="en-US" altLang="zh-CN" b="1">
                <a:solidFill>
                  <a:srgbClr val="FFFFFF"/>
                </a:solidFill>
                <a:cs typeface="Arial" panose="020B0604020202020204" pitchFamily="34" charset="0"/>
              </a:rPr>
              <a:t>of God, and that by </a:t>
            </a:r>
            <a:br>
              <a:rPr lang="en-US" altLang="zh-CN" b="1">
                <a:solidFill>
                  <a:srgbClr val="FFFFFF"/>
                </a:solidFill>
                <a:cs typeface="Arial" panose="020B0604020202020204" pitchFamily="34" charset="0"/>
              </a:rPr>
            </a:br>
            <a:r>
              <a:rPr lang="en-US" altLang="zh-CN" b="1">
                <a:solidFill>
                  <a:srgbClr val="FFFFFF"/>
                </a:solidFill>
                <a:cs typeface="Arial" panose="020B0604020202020204" pitchFamily="34" charset="0"/>
              </a:rPr>
              <a:t>believing you may have life</a:t>
            </a:r>
            <a:br>
              <a:rPr lang="en-US" altLang="zh-CN" b="1">
                <a:solidFill>
                  <a:srgbClr val="FFFFFF"/>
                </a:solidFill>
                <a:cs typeface="Arial" panose="020B0604020202020204" pitchFamily="34" charset="0"/>
              </a:rPr>
            </a:br>
            <a:r>
              <a:rPr lang="en-US" altLang="zh-CN" b="1">
                <a:solidFill>
                  <a:srgbClr val="FFFFFF"/>
                </a:solidFill>
                <a:cs typeface="Arial" panose="020B0604020202020204" pitchFamily="34" charset="0"/>
              </a:rPr>
              <a:t>in his name"</a:t>
            </a:r>
          </a:p>
        </p:txBody>
      </p:sp>
      <p:sp>
        <p:nvSpPr>
          <p:cNvPr id="239620" name="Rectangle 1031">
            <a:extLst>
              <a:ext uri="{FF2B5EF4-FFF2-40B4-BE49-F238E27FC236}">
                <a16:creationId xmlns:a16="http://schemas.microsoft.com/office/drawing/2014/main" id="{79ACD373-E4E5-B4C6-A84C-370B11747CE9}"/>
              </a:ext>
            </a:extLst>
          </p:cNvPr>
          <p:cNvSpPr>
            <a:spLocks noGrp="1" noChangeArrowheads="1"/>
          </p:cNvSpPr>
          <p:nvPr>
            <p:ph type="title" idx="4294967295"/>
          </p:nvPr>
        </p:nvSpPr>
        <p:spPr>
          <a:xfrm>
            <a:off x="990600" y="152400"/>
            <a:ext cx="7010400" cy="646113"/>
          </a:xfrm>
          <a:solidFill>
            <a:schemeClr val="accent3">
              <a:lumMod val="10000"/>
            </a:schemeClr>
          </a:solidFill>
        </p:spPr>
        <p:txBody>
          <a:bodyPr lIns="91440" tIns="45720" rIns="91440" bIns="45720" anchor="t">
            <a:spAutoFit/>
          </a:bodyPr>
          <a:lstStyle/>
          <a:p>
            <a:pPr eaLnBrk="1" hangingPunct="1">
              <a:defRPr/>
            </a:pPr>
            <a:r>
              <a:rPr lang="en-US" altLang="zh-CN" sz="3600" b="1">
                <a:solidFill>
                  <a:schemeClr val="tx1"/>
                </a:solidFill>
                <a:ea typeface="ＭＳ Ｐゴシック" charset="0"/>
                <a:cs typeface="Arial" charset="0"/>
              </a:rPr>
              <a:t>Textual Variants of John 20:31</a:t>
            </a:r>
            <a:endParaRPr lang="en-US" sz="3600" b="1">
              <a:solidFill>
                <a:schemeClr val="tx1"/>
              </a:solidFill>
              <a:ea typeface="ＭＳ Ｐゴシック" charset="0"/>
              <a:cs typeface="Arial" charset="0"/>
            </a:endParaRPr>
          </a:p>
        </p:txBody>
      </p:sp>
      <p:sp>
        <p:nvSpPr>
          <p:cNvPr id="118788" name="Text Box 3">
            <a:extLst>
              <a:ext uri="{FF2B5EF4-FFF2-40B4-BE49-F238E27FC236}">
                <a16:creationId xmlns:a16="http://schemas.microsoft.com/office/drawing/2014/main" id="{A9A76429-8C3C-F800-5964-CDD0AC74C80D}"/>
              </a:ext>
            </a:extLst>
          </p:cNvPr>
          <p:cNvSpPr txBox="1">
            <a:spLocks noChangeArrowheads="1"/>
          </p:cNvSpPr>
          <p:nvPr/>
        </p:nvSpPr>
        <p:spPr bwMode="auto">
          <a:xfrm>
            <a:off x="8462963" y="0"/>
            <a:ext cx="681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110</a:t>
            </a:r>
          </a:p>
        </p:txBody>
      </p:sp>
      <p:sp>
        <p:nvSpPr>
          <p:cNvPr id="7" name="Text Box 6">
            <a:extLst>
              <a:ext uri="{FF2B5EF4-FFF2-40B4-BE49-F238E27FC236}">
                <a16:creationId xmlns:a16="http://schemas.microsoft.com/office/drawing/2014/main" id="{0DF85E7B-033A-F521-17CF-03571CE79B36}"/>
              </a:ext>
            </a:extLst>
          </p:cNvPr>
          <p:cNvSpPr txBox="1">
            <a:spLocks noChangeArrowheads="1"/>
          </p:cNvSpPr>
          <p:nvPr/>
        </p:nvSpPr>
        <p:spPr bwMode="auto">
          <a:xfrm>
            <a:off x="4724400" y="1447800"/>
            <a:ext cx="4343400" cy="2678113"/>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b="1" u="sng">
                <a:solidFill>
                  <a:srgbClr val="FFFF00"/>
                </a:solidFill>
                <a:cs typeface="Arial" panose="020B0604020202020204" pitchFamily="34" charset="0"/>
              </a:rPr>
              <a:t>Edification</a:t>
            </a:r>
            <a:endParaRPr lang="en-US" altLang="zh-CN" b="1">
              <a:solidFill>
                <a:srgbClr val="FFFF00"/>
              </a:solidFill>
              <a:cs typeface="Arial" panose="020B0604020202020204" pitchFamily="34" charset="0"/>
            </a:endParaRPr>
          </a:p>
          <a:p>
            <a:pPr algn="ctr"/>
            <a:r>
              <a:rPr lang="en-US" altLang="zh-CN" b="1">
                <a:solidFill>
                  <a:srgbClr val="FFFFFF"/>
                </a:solidFill>
                <a:cs typeface="Arial" panose="020B0604020202020204" pitchFamily="34" charset="0"/>
              </a:rPr>
              <a:t>"…these are written that you </a:t>
            </a:r>
            <a:r>
              <a:rPr lang="en-US" altLang="zh-CN" b="1">
                <a:solidFill>
                  <a:srgbClr val="FFFF00"/>
                </a:solidFill>
                <a:cs typeface="Arial" panose="020B0604020202020204" pitchFamily="34" charset="0"/>
              </a:rPr>
              <a:t>may go on believing </a:t>
            </a:r>
            <a:r>
              <a:rPr lang="en-US" altLang="zh-CN" b="1">
                <a:solidFill>
                  <a:srgbClr val="FFFFFF"/>
                </a:solidFill>
                <a:cs typeface="Arial" panose="020B0604020202020204" pitchFamily="34" charset="0"/>
              </a:rPr>
              <a:t>that </a:t>
            </a:r>
            <a:br>
              <a:rPr lang="en-US" altLang="zh-CN" b="1">
                <a:solidFill>
                  <a:srgbClr val="FFFFFF"/>
                </a:solidFill>
                <a:cs typeface="Arial" panose="020B0604020202020204" pitchFamily="34" charset="0"/>
              </a:rPr>
            </a:br>
            <a:r>
              <a:rPr lang="en-US" altLang="zh-CN" b="1">
                <a:solidFill>
                  <a:srgbClr val="FFFFFF"/>
                </a:solidFill>
                <a:cs typeface="Arial" panose="020B0604020202020204" pitchFamily="34" charset="0"/>
              </a:rPr>
              <a:t>Jesus is the Christ, the Son of God, and that by believing you may have life in his name"</a:t>
            </a:r>
          </a:p>
        </p:txBody>
      </p:sp>
      <p:grpSp>
        <p:nvGrpSpPr>
          <p:cNvPr id="2" name="Group 12">
            <a:extLst>
              <a:ext uri="{FF2B5EF4-FFF2-40B4-BE49-F238E27FC236}">
                <a16:creationId xmlns:a16="http://schemas.microsoft.com/office/drawing/2014/main" id="{04DEC130-C2A7-8F2B-BCEF-ECF399EF1C0B}"/>
              </a:ext>
            </a:extLst>
          </p:cNvPr>
          <p:cNvGrpSpPr>
            <a:grpSpLocks/>
          </p:cNvGrpSpPr>
          <p:nvPr/>
        </p:nvGrpSpPr>
        <p:grpSpPr bwMode="auto">
          <a:xfrm>
            <a:off x="152400" y="4267200"/>
            <a:ext cx="4419600" cy="2124075"/>
            <a:chOff x="76200" y="4338935"/>
            <a:chExt cx="4343400" cy="2040874"/>
          </a:xfrm>
        </p:grpSpPr>
        <p:sp>
          <p:nvSpPr>
            <p:cNvPr id="8" name="Text Box 6">
              <a:extLst>
                <a:ext uri="{FF2B5EF4-FFF2-40B4-BE49-F238E27FC236}">
                  <a16:creationId xmlns:a16="http://schemas.microsoft.com/office/drawing/2014/main" id="{3951AB00-ACC6-15A8-58FF-A9BCF5CB9AAC}"/>
                </a:ext>
              </a:extLst>
            </p:cNvPr>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algn="ctr" eaLnBrk="0" hangingPunct="0">
                <a:defRPr/>
              </a:pPr>
              <a:r>
                <a:rPr lang="en-US" altLang="zh-CN" b="1" u="sng">
                  <a:solidFill>
                    <a:srgbClr val="FFFF00"/>
                  </a:solidFill>
                  <a:latin typeface="Arial" charset="0"/>
                  <a:ea typeface="Arial" charset="0"/>
                  <a:cs typeface="Arial" charset="0"/>
                </a:rPr>
                <a:t>Aorist Subjunctive</a:t>
              </a:r>
              <a:endParaRPr lang="en-US" altLang="zh-CN" b="1">
                <a:solidFill>
                  <a:srgbClr val="FFFFFF"/>
                </a:solidFill>
                <a:latin typeface="Arial" charset="0"/>
                <a:ea typeface="Arial" charset="0"/>
                <a:cs typeface="Arial" charset="0"/>
              </a:endParaRPr>
            </a:p>
            <a:p>
              <a:pPr algn="ctr" eaLnBrk="0" hangingPunct="0">
                <a:defRPr/>
              </a:pPr>
              <a:r>
                <a:rPr lang="en-US" altLang="zh-CN" sz="3600" b="1">
                  <a:solidFill>
                    <a:srgbClr val="FFFFFF"/>
                  </a:solidFill>
                  <a:latin typeface="Bwgrki" charset="0"/>
                  <a:ea typeface="Arial" charset="0"/>
                  <a:cs typeface="Arial" charset="0"/>
                </a:rPr>
                <a:t>i-na pisteu,</a:t>
              </a:r>
              <a:r>
                <a:rPr lang="en-US" altLang="zh-CN" sz="3600" b="1">
                  <a:solidFill>
                    <a:srgbClr val="FCE20C"/>
                  </a:solidFill>
                  <a:latin typeface="Bwgrki" charset="0"/>
                  <a:ea typeface="Arial" charset="0"/>
                  <a:cs typeface="Arial" charset="0"/>
                </a:rPr>
                <a:t>s</a:t>
              </a:r>
              <a:r>
                <a:rPr lang="en-US" altLang="zh-CN" sz="3600" b="1">
                  <a:solidFill>
                    <a:srgbClr val="FFFFFF"/>
                  </a:solidFill>
                  <a:latin typeface="Bwgrki" charset="0"/>
                  <a:ea typeface="Arial" charset="0"/>
                  <a:cs typeface="Arial" charset="0"/>
                </a:rPr>
                <a:t>hte</a:t>
              </a:r>
              <a:endParaRPr lang="en-US" altLang="zh-CN" b="1">
                <a:solidFill>
                  <a:srgbClr val="FFFFFF"/>
                </a:solidFill>
                <a:latin typeface="Bwgrki" charset="0"/>
                <a:ea typeface="Arial" charset="0"/>
                <a:cs typeface="Arial" charset="0"/>
              </a:endParaRPr>
            </a:p>
            <a:p>
              <a:pPr algn="ctr" eaLnBrk="0" hangingPunct="0">
                <a:defRPr/>
              </a:pPr>
              <a:endParaRPr lang="en-US" altLang="zh-CN" b="1">
                <a:solidFill>
                  <a:srgbClr val="FFFFFF"/>
                </a:solidFill>
                <a:latin typeface="Bwgrki" charset="0"/>
                <a:ea typeface="Arial" charset="0"/>
                <a:cs typeface="Arial" charset="0"/>
              </a:endParaRPr>
            </a:p>
            <a:p>
              <a:pPr algn="ctr" eaLnBrk="0" hangingPunct="0">
                <a:defRPr/>
              </a:pPr>
              <a:r>
                <a:rPr lang="en-US" altLang="zh-CN" b="1">
                  <a:solidFill>
                    <a:srgbClr val="FFFFFF"/>
                  </a:solidFill>
                  <a:latin typeface="Arial" charset="0"/>
                  <a:ea typeface="Arial" charset="0"/>
                  <a:cs typeface="Arial" charset="0"/>
                </a:rPr>
                <a:t>37 manuscripts</a:t>
              </a:r>
            </a:p>
            <a:p>
              <a:pPr algn="ctr" eaLnBrk="0" hangingPunct="0">
                <a:defRPr/>
              </a:pPr>
              <a:r>
                <a:rPr lang="en-US" altLang="zh-CN" b="1">
                  <a:solidFill>
                    <a:srgbClr val="FFFFFF"/>
                  </a:solidFill>
                  <a:latin typeface="Arial" charset="0"/>
                  <a:ea typeface="Arial" charset="0"/>
                  <a:cs typeface="Arial" charset="0"/>
                </a:rPr>
                <a:t>Many but later manuscripts</a:t>
              </a:r>
            </a:p>
          </p:txBody>
        </p:sp>
        <p:pic>
          <p:nvPicPr>
            <p:cNvPr id="118795" name="Picture 10" descr="John 20.31 aorist.jpg">
              <a:extLst>
                <a:ext uri="{FF2B5EF4-FFF2-40B4-BE49-F238E27FC236}">
                  <a16:creationId xmlns:a16="http://schemas.microsoft.com/office/drawing/2014/main" id="{D6EEBA12-91D3-D319-AE13-4400F10A7E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971" y="4374664"/>
              <a:ext cx="4117427" cy="199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3">
            <a:extLst>
              <a:ext uri="{FF2B5EF4-FFF2-40B4-BE49-F238E27FC236}">
                <a16:creationId xmlns:a16="http://schemas.microsoft.com/office/drawing/2014/main" id="{0FB6D873-3B3D-948B-96E2-858FF0253D99}"/>
              </a:ext>
            </a:extLst>
          </p:cNvPr>
          <p:cNvGrpSpPr>
            <a:grpSpLocks/>
          </p:cNvGrpSpPr>
          <p:nvPr/>
        </p:nvGrpSpPr>
        <p:grpSpPr bwMode="auto">
          <a:xfrm>
            <a:off x="4724400" y="4271963"/>
            <a:ext cx="4343400" cy="2124075"/>
            <a:chOff x="4648200" y="4343400"/>
            <a:chExt cx="4343400" cy="2123658"/>
          </a:xfrm>
        </p:grpSpPr>
        <p:sp>
          <p:nvSpPr>
            <p:cNvPr id="10" name="Text Box 6">
              <a:extLst>
                <a:ext uri="{FF2B5EF4-FFF2-40B4-BE49-F238E27FC236}">
                  <a16:creationId xmlns:a16="http://schemas.microsoft.com/office/drawing/2014/main" id="{9C3E8A06-B934-0A37-F720-31CECC2D8538}"/>
                </a:ext>
              </a:extLst>
            </p:cNvPr>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algn="ctr" eaLnBrk="0" hangingPunct="0">
                <a:defRPr/>
              </a:pPr>
              <a:r>
                <a:rPr lang="en-US" altLang="zh-CN" b="1" u="sng">
                  <a:solidFill>
                    <a:srgbClr val="FFFF00"/>
                  </a:solidFill>
                  <a:latin typeface="Arial" charset="0"/>
                  <a:ea typeface="Arial" charset="0"/>
                  <a:cs typeface="Arial" charset="0"/>
                </a:rPr>
                <a:t>Present Subjunctive</a:t>
              </a:r>
              <a:endParaRPr lang="en-US" altLang="zh-CN" b="1">
                <a:solidFill>
                  <a:srgbClr val="FFFFFF"/>
                </a:solidFill>
                <a:latin typeface="Arial" charset="0"/>
                <a:ea typeface="Arial" charset="0"/>
                <a:cs typeface="Arial" charset="0"/>
              </a:endParaRPr>
            </a:p>
            <a:p>
              <a:pPr algn="ctr" eaLnBrk="0" hangingPunct="0">
                <a:defRPr/>
              </a:pPr>
              <a:r>
                <a:rPr lang="en-US" altLang="zh-CN" sz="3600" b="1">
                  <a:solidFill>
                    <a:srgbClr val="FFFFFF"/>
                  </a:solidFill>
                  <a:latin typeface="Bwgrki" charset="0"/>
                  <a:ea typeface="Arial" charset="0"/>
                  <a:cs typeface="Arial" charset="0"/>
                </a:rPr>
                <a:t>i-na pisteu,hte</a:t>
              </a:r>
              <a:endParaRPr lang="en-US" altLang="zh-CN" sz="4000" b="1">
                <a:solidFill>
                  <a:srgbClr val="FFFFFF"/>
                </a:solidFill>
                <a:latin typeface="Bwgrki" charset="0"/>
                <a:ea typeface="Arial" charset="0"/>
                <a:cs typeface="Arial" charset="0"/>
              </a:endParaRPr>
            </a:p>
            <a:p>
              <a:pPr algn="ctr" eaLnBrk="0" hangingPunct="0">
                <a:defRPr/>
              </a:pPr>
              <a:r>
                <a:rPr lang="en-US" altLang="zh-CN" sz="2800" b="1">
                  <a:solidFill>
                    <a:srgbClr val="FFFFFF"/>
                  </a:solidFill>
                  <a:latin typeface="Arial" charset="0"/>
                  <a:ea typeface="Arial" charset="0"/>
                  <a:cs typeface="Arial" charset="0"/>
                </a:rPr>
                <a:t>p</a:t>
              </a:r>
              <a:r>
                <a:rPr lang="en-US" altLang="zh-CN" sz="3600" b="1" baseline="30000">
                  <a:solidFill>
                    <a:srgbClr val="FFFFFF"/>
                  </a:solidFill>
                  <a:latin typeface="Arial" charset="0"/>
                  <a:ea typeface="Arial" charset="0"/>
                  <a:cs typeface="Arial" charset="0"/>
                </a:rPr>
                <a:t>66</a:t>
              </a:r>
              <a:r>
                <a:rPr lang="en-US" altLang="zh-CN" sz="2800" b="1">
                  <a:solidFill>
                    <a:srgbClr val="FFFFFF"/>
                  </a:solidFill>
                  <a:latin typeface="Arial" charset="0"/>
                  <a:ea typeface="Arial" charset="0"/>
                  <a:cs typeface="Arial" charset="0"/>
                </a:rPr>
                <a:t> &amp; </a:t>
              </a:r>
              <a:r>
                <a:rPr lang="en-US" altLang="zh-CN" sz="4800" b="1">
                  <a:solidFill>
                    <a:srgbClr val="FFFFFF"/>
                  </a:solidFill>
                  <a:latin typeface="Bwhebb" charset="0"/>
                  <a:ea typeface="ＭＳ Ｐゴシック" charset="-128"/>
                  <a:cs typeface="ＭＳ Ｐゴシック" charset="-128"/>
                </a:rPr>
                <a:t>a</a:t>
              </a:r>
              <a:r>
                <a:rPr lang="en-US" altLang="zh-CN" sz="2800" b="1">
                  <a:solidFill>
                    <a:srgbClr val="FFFFFF"/>
                  </a:solidFill>
                  <a:latin typeface="Arial" charset="0"/>
                  <a:ea typeface="Arial" charset="0"/>
                  <a:cs typeface="Arial" charset="0"/>
                </a:rPr>
                <a:t>*</a:t>
              </a:r>
              <a:br>
                <a:rPr lang="en-US" altLang="zh-CN" sz="2800" b="1">
                  <a:solidFill>
                    <a:srgbClr val="FFFFFF"/>
                  </a:solidFill>
                  <a:latin typeface="Arial" charset="0"/>
                  <a:ea typeface="Arial" charset="0"/>
                  <a:cs typeface="Arial" charset="0"/>
                </a:rPr>
              </a:br>
              <a:r>
                <a:rPr lang="en-US" altLang="zh-CN" b="1">
                  <a:solidFill>
                    <a:srgbClr val="FFFFFF"/>
                  </a:solidFill>
                  <a:latin typeface="Arial" charset="0"/>
                  <a:ea typeface="Arial" charset="0"/>
                  <a:cs typeface="Arial" charset="0"/>
                </a:rPr>
                <a:t>Few but early manuscripts</a:t>
              </a:r>
            </a:p>
          </p:txBody>
        </p:sp>
        <p:pic>
          <p:nvPicPr>
            <p:cNvPr id="118793" name="Picture 11" descr="John 20.31 present.jpg">
              <a:extLst>
                <a:ext uri="{FF2B5EF4-FFF2-40B4-BE49-F238E27FC236}">
                  <a16:creationId xmlns:a16="http://schemas.microsoft.com/office/drawing/2014/main" id="{DCED5F15-6F96-F0F4-2AC8-FC57354908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987" y="4419600"/>
              <a:ext cx="4189413" cy="20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5">
            <a:extLst>
              <a:ext uri="{FF2B5EF4-FFF2-40B4-BE49-F238E27FC236}">
                <a16:creationId xmlns:a16="http://schemas.microsoft.com/office/drawing/2014/main" id="{76B4B1C2-01A7-3B1F-824F-C21676D39192}"/>
              </a:ext>
            </a:extLst>
          </p:cNvPr>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120834" name="Picture 7" descr="Jesus Smiling.jpg">
            <a:extLst>
              <a:ext uri="{FF2B5EF4-FFF2-40B4-BE49-F238E27FC236}">
                <a16:creationId xmlns:a16="http://schemas.microsoft.com/office/drawing/2014/main" id="{8A4E31EC-03F5-3ABB-B29B-0442C71E84D7}"/>
              </a:ext>
            </a:extLst>
          </p:cNvPr>
          <p:cNvPicPr>
            <a:picLocks noChangeAspect="1"/>
          </p:cNvPicPr>
          <p:nvPr/>
        </p:nvPicPr>
        <p:blipFill>
          <a:blip r:embed="rId3">
            <a:extLst>
              <a:ext uri="{28A0092B-C50C-407E-A947-70E740481C1C}">
                <a14:useLocalDpi xmlns:a14="http://schemas.microsoft.com/office/drawing/2010/main" val="0"/>
              </a:ext>
            </a:extLst>
          </a:blip>
          <a:srcRect l="243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1BECE9C2-1D03-6BFD-44EF-54F10E4F5840}"/>
              </a:ext>
            </a:extLst>
          </p:cNvPr>
          <p:cNvSpPr txBox="1">
            <a:spLocks noChangeArrowheads="1"/>
          </p:cNvSpPr>
          <p:nvPr/>
        </p:nvSpPr>
        <p:spPr bwMode="auto">
          <a:xfrm>
            <a:off x="4000500" y="115888"/>
            <a:ext cx="4343400" cy="64611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ltLang="zh-CN" sz="3600" b="1">
                <a:solidFill>
                  <a:srgbClr val="FFFFFF"/>
                </a:solidFill>
                <a:effectLst>
                  <a:outerShdw blurRad="38100" dist="38100" dir="2700000" algn="tl">
                    <a:srgbClr val="000000"/>
                  </a:outerShdw>
                </a:effectLst>
                <a:ea typeface="SimSun" charset="0"/>
                <a:cs typeface="Arial" charset="0"/>
              </a:rPr>
              <a:t>Gospel of John</a:t>
            </a:r>
            <a:endParaRPr lang="en-US" sz="3600" b="1">
              <a:solidFill>
                <a:srgbClr val="FFFFFF"/>
              </a:solidFill>
              <a:effectLst>
                <a:outerShdw blurRad="38100" dist="38100" dir="2700000" algn="tl">
                  <a:srgbClr val="000000"/>
                </a:outerShdw>
              </a:effectLst>
              <a:ea typeface="SimSun" charset="0"/>
              <a:cs typeface="Arial" charset="0"/>
            </a:endParaRPr>
          </a:p>
        </p:txBody>
      </p:sp>
      <p:sp>
        <p:nvSpPr>
          <p:cNvPr id="20485" name="Text Box 5">
            <a:extLst>
              <a:ext uri="{FF2B5EF4-FFF2-40B4-BE49-F238E27FC236}">
                <a16:creationId xmlns:a16="http://schemas.microsoft.com/office/drawing/2014/main" id="{BA1D39B9-8AF9-4F14-3144-94C7B63FFB8E}"/>
              </a:ext>
            </a:extLst>
          </p:cNvPr>
          <p:cNvSpPr txBox="1">
            <a:spLocks noChangeArrowheads="1"/>
          </p:cNvSpPr>
          <p:nvPr/>
        </p:nvSpPr>
        <p:spPr bwMode="auto">
          <a:xfrm>
            <a:off x="3124200" y="1143000"/>
            <a:ext cx="6096000" cy="32004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ltLang="zh-CN" sz="2800" b="1">
              <a:solidFill>
                <a:srgbClr val="FFFFFF"/>
              </a:solidFill>
              <a:effectLst>
                <a:outerShdw blurRad="38100" dist="38100" dir="2700000" algn="tl">
                  <a:srgbClr val="000000"/>
                </a:outerShdw>
              </a:effectLst>
              <a:ea typeface="SimSun" charset="0"/>
              <a:cs typeface="Arial" charset="0"/>
            </a:endParaRPr>
          </a:p>
          <a:p>
            <a:pPr algn="ctr">
              <a:defRPr/>
            </a:pPr>
            <a:r>
              <a:rPr lang="en-US" altLang="zh-CN" sz="2800" b="1">
                <a:solidFill>
                  <a:srgbClr val="FFFFFF"/>
                </a:solidFill>
                <a:effectLst>
                  <a:outerShdw blurRad="38100" dist="38100" dir="2700000" algn="tl">
                    <a:srgbClr val="000000"/>
                  </a:outerShdw>
                </a:effectLst>
                <a:ea typeface="SimSun" charset="0"/>
                <a:cs typeface="Arial" charset="0"/>
              </a:rPr>
              <a:t>	John proves Jesus to be the </a:t>
            </a:r>
            <a:r>
              <a:rPr lang="en-US" altLang="zh-CN" sz="2800" b="1" i="1">
                <a:solidFill>
                  <a:srgbClr val="FFFFFF"/>
                </a:solidFill>
                <a:effectLst>
                  <a:outerShdw blurRad="38100" dist="38100" dir="2700000" algn="tl">
                    <a:srgbClr val="000000"/>
                  </a:outerShdw>
                </a:effectLst>
                <a:ea typeface="SimSun" charset="0"/>
                <a:cs typeface="Arial" charset="0"/>
              </a:rPr>
              <a:t>Son of God</a:t>
            </a:r>
            <a:r>
              <a:rPr lang="en-US" altLang="zh-CN" sz="2800" b="1">
                <a:solidFill>
                  <a:srgbClr val="FFFFFF"/>
                </a:solidFill>
                <a:effectLst>
                  <a:outerShdw blurRad="38100" dist="38100" dir="2700000" algn="tl">
                    <a:srgbClr val="000000"/>
                  </a:outerShdw>
                </a:effectLst>
                <a:ea typeface="SimSun" charset="0"/>
                <a:cs typeface="Arial" charset="0"/>
              </a:rPr>
              <a:t> (deity) made man through selected signs and discourses of Christ to convince unbelieving Gentiles to </a:t>
            </a:r>
            <a:r>
              <a:rPr lang="en-US" altLang="zh-CN" sz="2800" b="1" i="1">
                <a:solidFill>
                  <a:srgbClr val="FFFFFF"/>
                </a:solidFill>
                <a:effectLst>
                  <a:outerShdw blurRad="38100" dist="38100" dir="2700000" algn="tl">
                    <a:srgbClr val="000000"/>
                  </a:outerShdw>
                </a:effectLst>
                <a:ea typeface="SimSun" charset="0"/>
                <a:cs typeface="Arial" charset="0"/>
              </a:rPr>
              <a:t>believe</a:t>
            </a:r>
            <a:r>
              <a:rPr lang="en-US" altLang="zh-CN" sz="2800" b="1">
                <a:solidFill>
                  <a:srgbClr val="FFFFFF"/>
                </a:solidFill>
                <a:effectLst>
                  <a:outerShdw blurRad="38100" dist="38100" dir="2700000" algn="tl">
                    <a:srgbClr val="000000"/>
                  </a:outerShdw>
                </a:effectLst>
                <a:ea typeface="SimSun" charset="0"/>
                <a:cs typeface="Arial" charset="0"/>
              </a:rPr>
              <a:t> in Him and receive eternal life. </a:t>
            </a:r>
            <a:endParaRPr lang="en-US" sz="2800" b="1">
              <a:solidFill>
                <a:srgbClr val="FFFFFF"/>
              </a:solidFill>
              <a:effectLst>
                <a:outerShdw blurRad="38100" dist="38100" dir="2700000" algn="tl">
                  <a:srgbClr val="000000"/>
                </a:outerShdw>
              </a:effectLst>
              <a:ea typeface="Times New Roman" charset="0"/>
              <a:cs typeface="Arial" charset="0"/>
            </a:endParaRPr>
          </a:p>
        </p:txBody>
      </p:sp>
      <p:sp>
        <p:nvSpPr>
          <p:cNvPr id="20486" name="Text Box 6">
            <a:extLst>
              <a:ext uri="{FF2B5EF4-FFF2-40B4-BE49-F238E27FC236}">
                <a16:creationId xmlns:a16="http://schemas.microsoft.com/office/drawing/2014/main" id="{4B5E2454-7768-254C-B5D6-E9BC5B5FA9F6}"/>
              </a:ext>
            </a:extLst>
          </p:cNvPr>
          <p:cNvSpPr txBox="1">
            <a:spLocks noChangeArrowheads="1"/>
          </p:cNvSpPr>
          <p:nvPr/>
        </p:nvSpPr>
        <p:spPr bwMode="auto">
          <a:xfrm>
            <a:off x="3695700" y="4511675"/>
            <a:ext cx="4953000" cy="18161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2800" b="1" u="sng">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Application</a:t>
            </a:r>
            <a:endParaRPr lang="en-US" altLang="zh-CN" sz="2800" b="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endParaRPr>
          </a:p>
          <a:p>
            <a:pPr algn="ctr"/>
            <a:r>
              <a:rPr lang="en-US" altLang="zh-CN" sz="2800" b="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Are you 100% sure that you have eternal life by believing in Christ’s name? </a:t>
            </a:r>
            <a:endParaRPr lang="en-US" altLang="en-US" sz="2800" b="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endParaRPr>
          </a:p>
        </p:txBody>
      </p:sp>
      <p:sp>
        <p:nvSpPr>
          <p:cNvPr id="256006" name="Rectangle 1030">
            <a:extLst>
              <a:ext uri="{FF2B5EF4-FFF2-40B4-BE49-F238E27FC236}">
                <a16:creationId xmlns:a16="http://schemas.microsoft.com/office/drawing/2014/main" id="{669CD835-B810-F194-6556-37B347C85C9C}"/>
              </a:ext>
            </a:extLst>
          </p:cNvPr>
          <p:cNvSpPr>
            <a:spLocks noGrp="1" noChangeArrowheads="1"/>
          </p:cNvSpPr>
          <p:nvPr>
            <p:ph type="title" idx="4294967295"/>
          </p:nvPr>
        </p:nvSpPr>
        <p:spPr>
          <a:xfrm>
            <a:off x="3657600" y="1066800"/>
            <a:ext cx="5029200" cy="457200"/>
          </a:xfrm>
        </p:spPr>
        <p:txBody>
          <a:bodyPr/>
          <a:lstStyle/>
          <a:p>
            <a:pPr>
              <a:defRPr/>
            </a:pPr>
            <a:r>
              <a:rPr lang="en-US" altLang="zh-CN" sz="2800" b="1" u="sng">
                <a:solidFill>
                  <a:srgbClr val="FFFFFF"/>
                </a:solidFill>
                <a:ea typeface="SimSun" charset="0"/>
                <a:cs typeface="Arial" charset="0"/>
              </a:rPr>
              <a:t>Summary Statement</a:t>
            </a:r>
            <a:endParaRPr lang="en-US" sz="4000">
              <a:solidFill>
                <a:srgbClr val="FFFFFF"/>
              </a:solidFill>
              <a:ea typeface="SimSun" charset="0"/>
              <a:cs typeface="Arial" charset="0"/>
            </a:endParaRPr>
          </a:p>
        </p:txBody>
      </p:sp>
      <p:sp>
        <p:nvSpPr>
          <p:cNvPr id="120839" name="Text Box 3">
            <a:extLst>
              <a:ext uri="{FF2B5EF4-FFF2-40B4-BE49-F238E27FC236}">
                <a16:creationId xmlns:a16="http://schemas.microsoft.com/office/drawing/2014/main" id="{764A477E-6796-9A5A-B75A-0F5CFBE11313}"/>
              </a:ext>
            </a:extLst>
          </p:cNvPr>
          <p:cNvSpPr txBox="1">
            <a:spLocks noChangeArrowheads="1"/>
          </p:cNvSpPr>
          <p:nvPr/>
        </p:nvSpPr>
        <p:spPr bwMode="auto">
          <a:xfrm>
            <a:off x="8382000" y="71438"/>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cs typeface="Arial" panose="020B060402020202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2" descr="calendar-full.jpg">
            <a:extLst>
              <a:ext uri="{FF2B5EF4-FFF2-40B4-BE49-F238E27FC236}">
                <a16:creationId xmlns:a16="http://schemas.microsoft.com/office/drawing/2014/main" id="{E52CF90C-77ED-2099-4DAE-763EF22F512D}"/>
              </a:ext>
            </a:extLst>
          </p:cNvPr>
          <p:cNvPicPr>
            <a:picLocks noChangeAspect="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 Box 2">
            <a:extLst>
              <a:ext uri="{FF2B5EF4-FFF2-40B4-BE49-F238E27FC236}">
                <a16:creationId xmlns:a16="http://schemas.microsoft.com/office/drawing/2014/main" id="{70F014CE-86F9-8205-25AB-81FA06C39331}"/>
              </a:ext>
            </a:extLst>
          </p:cNvPr>
          <p:cNvSpPr txBox="1">
            <a:spLocks noChangeArrowheads="1"/>
          </p:cNvSpPr>
          <p:nvPr/>
        </p:nvSpPr>
        <p:spPr bwMode="auto">
          <a:xfrm>
            <a:off x="5748338" y="5149850"/>
            <a:ext cx="1654175" cy="17541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cs typeface="Arial" panose="020B0604020202020204" pitchFamily="34" charset="0"/>
              </a:rPr>
              <a:t>95</a:t>
            </a:r>
          </a:p>
          <a:p>
            <a:pPr algn="ctr"/>
            <a:r>
              <a:rPr lang="en-US" altLang="en-US" sz="3600" b="1">
                <a:cs typeface="Arial" panose="020B0604020202020204" pitchFamily="34" charset="0"/>
              </a:rPr>
              <a:t>John</a:t>
            </a:r>
            <a:r>
              <a:rPr lang="ja-JP" altLang="en-US" sz="3600" b="1">
                <a:cs typeface="Arial" panose="020B0604020202020204" pitchFamily="34" charset="0"/>
              </a:rPr>
              <a:t>’</a:t>
            </a:r>
            <a:r>
              <a:rPr lang="en-US" altLang="ja-JP" sz="3600" b="1">
                <a:cs typeface="Arial" panose="020B0604020202020204" pitchFamily="34" charset="0"/>
              </a:rPr>
              <a:t>s </a:t>
            </a:r>
            <a:br>
              <a:rPr lang="en-US" altLang="ja-JP" sz="3600" b="1">
                <a:cs typeface="Arial" panose="020B0604020202020204" pitchFamily="34" charset="0"/>
              </a:rPr>
            </a:br>
            <a:r>
              <a:rPr lang="en-US" altLang="ja-JP" sz="3600" b="1">
                <a:cs typeface="Arial" panose="020B0604020202020204" pitchFamily="34" charset="0"/>
              </a:rPr>
              <a:t>Death</a:t>
            </a:r>
            <a:endParaRPr lang="en-US" altLang="en-US" b="1">
              <a:cs typeface="Arial" panose="020B0604020202020204" pitchFamily="34" charset="0"/>
            </a:endParaRPr>
          </a:p>
        </p:txBody>
      </p:sp>
      <p:sp>
        <p:nvSpPr>
          <p:cNvPr id="122883" name="Text Box 3">
            <a:extLst>
              <a:ext uri="{FF2B5EF4-FFF2-40B4-BE49-F238E27FC236}">
                <a16:creationId xmlns:a16="http://schemas.microsoft.com/office/drawing/2014/main" id="{58138680-9976-6BF8-9706-CB909F78B9B4}"/>
              </a:ext>
            </a:extLst>
          </p:cNvPr>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cs typeface="Arial" panose="020B0604020202020204" pitchFamily="34" charset="0"/>
              </a:rPr>
              <a:t>109</a:t>
            </a:r>
          </a:p>
        </p:txBody>
      </p:sp>
      <p:sp>
        <p:nvSpPr>
          <p:cNvPr id="161796" name="Text Box 4">
            <a:extLst>
              <a:ext uri="{FF2B5EF4-FFF2-40B4-BE49-F238E27FC236}">
                <a16:creationId xmlns:a16="http://schemas.microsoft.com/office/drawing/2014/main" id="{145C6224-69FA-716C-9F00-2D3FF015B744}"/>
              </a:ext>
            </a:extLst>
          </p:cNvPr>
          <p:cNvSpPr txBox="1">
            <a:spLocks noChangeArrowheads="1"/>
          </p:cNvSpPr>
          <p:nvPr/>
        </p:nvSpPr>
        <p:spPr bwMode="auto">
          <a:xfrm rot="-4202986">
            <a:off x="6581775" y="3055938"/>
            <a:ext cx="3332163" cy="585787"/>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zh-CN" sz="3200" b="1">
                <a:cs typeface="Arial" panose="020B0604020202020204" pitchFamily="34" charset="0"/>
              </a:rPr>
              <a:t>Second Century </a:t>
            </a:r>
            <a:endParaRPr lang="en-US" altLang="en-US" sz="3200" b="1">
              <a:cs typeface="Arial" panose="020B0604020202020204" pitchFamily="34" charset="0"/>
            </a:endParaRPr>
          </a:p>
        </p:txBody>
      </p:sp>
      <p:sp>
        <p:nvSpPr>
          <p:cNvPr id="161797" name="Text Box 5">
            <a:extLst>
              <a:ext uri="{FF2B5EF4-FFF2-40B4-BE49-F238E27FC236}">
                <a16:creationId xmlns:a16="http://schemas.microsoft.com/office/drawing/2014/main" id="{3DF647D2-5926-2F33-D7B3-D57A8CCF3A94}"/>
              </a:ext>
            </a:extLst>
          </p:cNvPr>
          <p:cNvSpPr txBox="1">
            <a:spLocks noChangeArrowheads="1"/>
          </p:cNvSpPr>
          <p:nvPr/>
        </p:nvSpPr>
        <p:spPr bwMode="auto">
          <a:xfrm rot="-4030363">
            <a:off x="4722019" y="2847181"/>
            <a:ext cx="3695700" cy="5857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zh-CN" sz="3200" b="1">
                <a:cs typeface="Arial" panose="020B0604020202020204" pitchFamily="34" charset="0"/>
              </a:rPr>
              <a:t>Late First Century </a:t>
            </a:r>
            <a:endParaRPr lang="en-US" altLang="en-US" sz="3200" b="1">
              <a:cs typeface="Arial" panose="020B0604020202020204" pitchFamily="34" charset="0"/>
            </a:endParaRPr>
          </a:p>
        </p:txBody>
      </p:sp>
      <p:sp>
        <p:nvSpPr>
          <p:cNvPr id="161798" name="Text Box 6">
            <a:extLst>
              <a:ext uri="{FF2B5EF4-FFF2-40B4-BE49-F238E27FC236}">
                <a16:creationId xmlns:a16="http://schemas.microsoft.com/office/drawing/2014/main" id="{D2DF2E44-F416-F015-A0C8-1967C451FB6F}"/>
              </a:ext>
            </a:extLst>
          </p:cNvPr>
          <p:cNvSpPr txBox="1">
            <a:spLocks noChangeArrowheads="1"/>
          </p:cNvSpPr>
          <p:nvPr/>
        </p:nvSpPr>
        <p:spPr bwMode="auto">
          <a:xfrm rot="-4037095">
            <a:off x="1514475" y="3297238"/>
            <a:ext cx="2747963" cy="585787"/>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zh-CN" sz="3200" b="1">
                <a:cs typeface="Arial" panose="020B0604020202020204" pitchFamily="34" charset="0"/>
              </a:rPr>
              <a:t>Before AD 70 </a:t>
            </a:r>
            <a:endParaRPr lang="en-US" altLang="en-US" sz="3200" b="1">
              <a:cs typeface="Arial" panose="020B0604020202020204" pitchFamily="34" charset="0"/>
            </a:endParaRPr>
          </a:p>
        </p:txBody>
      </p:sp>
      <p:sp>
        <p:nvSpPr>
          <p:cNvPr id="161799" name="Text Box 7">
            <a:extLst>
              <a:ext uri="{FF2B5EF4-FFF2-40B4-BE49-F238E27FC236}">
                <a16:creationId xmlns:a16="http://schemas.microsoft.com/office/drawing/2014/main" id="{2F818FE4-8882-30AD-DD69-AA80E7E97479}"/>
              </a:ext>
            </a:extLst>
          </p:cNvPr>
          <p:cNvSpPr txBox="1">
            <a:spLocks noChangeArrowheads="1"/>
          </p:cNvSpPr>
          <p:nvPr/>
        </p:nvSpPr>
        <p:spPr bwMode="auto">
          <a:xfrm>
            <a:off x="0" y="685800"/>
            <a:ext cx="9144000" cy="830263"/>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b="1">
                <a:solidFill>
                  <a:schemeClr val="bg2"/>
                </a:solidFill>
                <a:cs typeface="Arial" panose="020B0604020202020204" pitchFamily="34" charset="0"/>
              </a:rPr>
              <a:t>Authorship is easier to determine than </a:t>
            </a:r>
            <a:r>
              <a:rPr lang="en-US" altLang="zh-CN" b="1">
                <a:solidFill>
                  <a:srgbClr val="800000"/>
                </a:solidFill>
                <a:cs typeface="Arial" panose="020B0604020202020204" pitchFamily="34" charset="0"/>
              </a:rPr>
              <a:t>when </a:t>
            </a:r>
            <a:r>
              <a:rPr lang="en-US" altLang="zh-CN" b="1">
                <a:solidFill>
                  <a:schemeClr val="bg2"/>
                </a:solidFill>
                <a:cs typeface="Arial" panose="020B0604020202020204" pitchFamily="34" charset="0"/>
              </a:rPr>
              <a:t>John wrote.  Three periods have been proposed for the date of the Gospel: </a:t>
            </a:r>
            <a:endParaRPr lang="en-US" altLang="en-US" b="1">
              <a:solidFill>
                <a:schemeClr val="bg2"/>
              </a:solidFill>
              <a:cs typeface="Arial" panose="020B0604020202020204" pitchFamily="34" charset="0"/>
            </a:endParaRPr>
          </a:p>
        </p:txBody>
      </p:sp>
      <p:sp>
        <p:nvSpPr>
          <p:cNvPr id="122888" name="Rectangle 8">
            <a:extLst>
              <a:ext uri="{FF2B5EF4-FFF2-40B4-BE49-F238E27FC236}">
                <a16:creationId xmlns:a16="http://schemas.microsoft.com/office/drawing/2014/main" id="{7A101A1D-E2E7-9043-1A7C-21028B260C0C}"/>
              </a:ext>
            </a:extLst>
          </p:cNvPr>
          <p:cNvSpPr>
            <a:spLocks noGrp="1" noChangeArrowheads="1"/>
          </p:cNvSpPr>
          <p:nvPr>
            <p:ph type="title" idx="4294967295"/>
          </p:nvPr>
        </p:nvSpPr>
        <p:spPr>
          <a:xfrm>
            <a:off x="3362325" y="76200"/>
            <a:ext cx="2417763" cy="523875"/>
          </a:xfrm>
          <a:solidFill>
            <a:schemeClr val="folHlink"/>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en-US" altLang="en-US" sz="2800" b="1">
                <a:solidFill>
                  <a:schemeClr val="bg2"/>
                </a:solidFill>
                <a:effectLst/>
                <a:ea typeface="SimSun" panose="02010600030101010101" pitchFamily="2" charset="-122"/>
              </a:rPr>
              <a:t>Date Options</a:t>
            </a:r>
          </a:p>
        </p:txBody>
      </p:sp>
      <p:sp>
        <p:nvSpPr>
          <p:cNvPr id="122889" name="Rectangle 9">
            <a:extLst>
              <a:ext uri="{FF2B5EF4-FFF2-40B4-BE49-F238E27FC236}">
                <a16:creationId xmlns:a16="http://schemas.microsoft.com/office/drawing/2014/main" id="{884E2D4D-F4FF-A01C-8E03-63009C82F12B}"/>
              </a:ext>
            </a:extLst>
          </p:cNvPr>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161802" name="Text Box 10">
            <a:extLst>
              <a:ext uri="{FF2B5EF4-FFF2-40B4-BE49-F238E27FC236}">
                <a16:creationId xmlns:a16="http://schemas.microsoft.com/office/drawing/2014/main" id="{B5FE03F7-02DA-8C1D-66B2-E655326FBB26}"/>
              </a:ext>
            </a:extLst>
          </p:cNvPr>
          <p:cNvSpPr txBox="1">
            <a:spLocks noChangeArrowheads="1"/>
          </p:cNvSpPr>
          <p:nvPr/>
        </p:nvSpPr>
        <p:spPr bwMode="auto">
          <a:xfrm>
            <a:off x="-38100" y="5149850"/>
            <a:ext cx="1885950" cy="17541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cs typeface="Arial" panose="020B0604020202020204" pitchFamily="34" charset="0"/>
              </a:rPr>
              <a:t>33</a:t>
            </a:r>
          </a:p>
          <a:p>
            <a:pPr algn="ctr"/>
            <a:r>
              <a:rPr lang="en-US" altLang="en-US" sz="3600" b="1">
                <a:cs typeface="Arial" panose="020B0604020202020204" pitchFamily="34" charset="0"/>
              </a:rPr>
              <a:t>Christ</a:t>
            </a:r>
            <a:r>
              <a:rPr lang="ja-JP" altLang="en-US" sz="3600" b="1">
                <a:cs typeface="Arial" panose="020B0604020202020204" pitchFamily="34" charset="0"/>
              </a:rPr>
              <a:t>’</a:t>
            </a:r>
            <a:r>
              <a:rPr lang="en-US" altLang="ja-JP" sz="3600" b="1">
                <a:cs typeface="Arial" panose="020B0604020202020204" pitchFamily="34" charset="0"/>
              </a:rPr>
              <a:t>s</a:t>
            </a:r>
            <a:br>
              <a:rPr lang="en-US" altLang="ja-JP" sz="3600" b="1">
                <a:cs typeface="Arial" panose="020B0604020202020204" pitchFamily="34" charset="0"/>
              </a:rPr>
            </a:br>
            <a:r>
              <a:rPr lang="en-US" altLang="ja-JP" sz="3600" b="1">
                <a:cs typeface="Arial" panose="020B0604020202020204" pitchFamily="34" charset="0"/>
              </a:rPr>
              <a:t>Death</a:t>
            </a:r>
            <a:endParaRPr lang="en-US" altLang="en-US" b="1">
              <a:cs typeface="Arial" panose="020B0604020202020204" pitchFamily="34" charset="0"/>
            </a:endParaRPr>
          </a:p>
        </p:txBody>
      </p:sp>
      <p:sp>
        <p:nvSpPr>
          <p:cNvPr id="161803" name="Text Box 11">
            <a:extLst>
              <a:ext uri="{FF2B5EF4-FFF2-40B4-BE49-F238E27FC236}">
                <a16:creationId xmlns:a16="http://schemas.microsoft.com/office/drawing/2014/main" id="{CB2A93CB-2EE6-98DF-442A-4CCF89A0A44B}"/>
              </a:ext>
            </a:extLst>
          </p:cNvPr>
          <p:cNvSpPr txBox="1">
            <a:spLocks noChangeArrowheads="1"/>
          </p:cNvSpPr>
          <p:nvPr/>
        </p:nvSpPr>
        <p:spPr bwMode="auto">
          <a:xfrm>
            <a:off x="2224088" y="5149850"/>
            <a:ext cx="2441575" cy="17541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cs typeface="Arial" panose="020B0604020202020204" pitchFamily="34" charset="0"/>
              </a:rPr>
              <a:t>70</a:t>
            </a:r>
          </a:p>
          <a:p>
            <a:pPr algn="ctr"/>
            <a:r>
              <a:rPr lang="en-US" altLang="en-US" sz="3600" b="1">
                <a:cs typeface="Arial" panose="020B0604020202020204" pitchFamily="34" charset="0"/>
              </a:rPr>
              <a:t>Temple </a:t>
            </a:r>
            <a:br>
              <a:rPr lang="en-US" altLang="en-US" sz="3600" b="1">
                <a:cs typeface="Arial" panose="020B0604020202020204" pitchFamily="34" charset="0"/>
              </a:rPr>
            </a:br>
            <a:r>
              <a:rPr lang="en-US" altLang="en-US" sz="3600" b="1">
                <a:cs typeface="Arial" panose="020B0604020202020204" pitchFamily="34" charset="0"/>
              </a:rPr>
              <a:t>Destroyed</a:t>
            </a:r>
            <a:endParaRPr lang="en-US" altLang="en-US" b="1">
              <a:cs typeface="Arial" panose="020B0604020202020204" pitchFamily="34" charset="0"/>
            </a:endParaRPr>
          </a:p>
        </p:txBody>
      </p:sp>
      <p:sp>
        <p:nvSpPr>
          <p:cNvPr id="161804" name="AutoShape 12">
            <a:extLst>
              <a:ext uri="{FF2B5EF4-FFF2-40B4-BE49-F238E27FC236}">
                <a16:creationId xmlns:a16="http://schemas.microsoft.com/office/drawing/2014/main" id="{EFD28777-3C0A-9D8C-20D9-1D6B628EC029}"/>
              </a:ext>
            </a:extLst>
          </p:cNvPr>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026" descr="Herods Temple">
            <a:extLst>
              <a:ext uri="{FF2B5EF4-FFF2-40B4-BE49-F238E27FC236}">
                <a16:creationId xmlns:a16="http://schemas.microsoft.com/office/drawing/2014/main" id="{ACD39B52-94CA-986D-5F3E-707C888D8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ctangle 1027">
            <a:extLst>
              <a:ext uri="{FF2B5EF4-FFF2-40B4-BE49-F238E27FC236}">
                <a16:creationId xmlns:a16="http://schemas.microsoft.com/office/drawing/2014/main" id="{F012FC18-50EA-1784-0D3E-92A51CEF355E}"/>
              </a:ext>
            </a:extLst>
          </p:cNvPr>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r>
              <a:rPr lang="en-US" altLang="en-US" sz="4000" b="1">
                <a:ea typeface="ＭＳ Ｐゴシック" panose="020B0600070205080204" pitchFamily="34" charset="-128"/>
              </a:rPr>
              <a:t>The Temple Stood Until AD 70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FF984A34-A8CB-4809-AB8C-DF93A6E72639}"/>
              </a:ext>
            </a:extLst>
          </p:cNvPr>
          <p:cNvSpPr>
            <a:spLocks noGrp="1" noChangeArrowheads="1"/>
          </p:cNvSpPr>
          <p:nvPr>
            <p:ph type="title"/>
          </p:nvPr>
        </p:nvSpPr>
        <p:spPr>
          <a:xfrm>
            <a:off x="3657600" y="152400"/>
            <a:ext cx="5486400" cy="1066800"/>
          </a:xfrm>
        </p:spPr>
        <p:txBody>
          <a:bodyPr/>
          <a:lstStyle/>
          <a:p>
            <a:pPr eaLnBrk="1" hangingPunct="1"/>
            <a:r>
              <a:rPr lang="en-US" altLang="en-US">
                <a:solidFill>
                  <a:schemeClr val="bg1"/>
                </a:solidFill>
                <a:ea typeface="ＭＳ Ｐゴシック" panose="020B0600070205080204" pitchFamily="34" charset="-128"/>
              </a:rPr>
              <a:t>Antonia Fortress</a:t>
            </a:r>
          </a:p>
        </p:txBody>
      </p:sp>
      <p:pic>
        <p:nvPicPr>
          <p:cNvPr id="126978" name="Picture 3" descr="antonia fortress">
            <a:extLst>
              <a:ext uri="{FF2B5EF4-FFF2-40B4-BE49-F238E27FC236}">
                <a16:creationId xmlns:a16="http://schemas.microsoft.com/office/drawing/2014/main" id="{47BEACCF-C215-B2B4-4E64-DA7C4219B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1" t="1672" r="981" b="1289"/>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descr="inner court of the antonia fortress">
            <a:extLst>
              <a:ext uri="{FF2B5EF4-FFF2-40B4-BE49-F238E27FC236}">
                <a16:creationId xmlns:a16="http://schemas.microsoft.com/office/drawing/2014/main" id="{4F1651F6-BE4D-C22B-F2C3-359AD1681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Siege Right">
            <a:extLst>
              <a:ext uri="{FF2B5EF4-FFF2-40B4-BE49-F238E27FC236}">
                <a16:creationId xmlns:a16="http://schemas.microsoft.com/office/drawing/2014/main" id="{BEBB3480-7E81-FEDE-DEB0-15C30BE3E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06"/>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3" descr="Siege Left">
            <a:extLst>
              <a:ext uri="{FF2B5EF4-FFF2-40B4-BE49-F238E27FC236}">
                <a16:creationId xmlns:a16="http://schemas.microsoft.com/office/drawing/2014/main" id="{07CB4773-5EE1-C6B1-B9A9-9AFAC9C74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19" t="8116" b="18837"/>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a:extLst>
              <a:ext uri="{FF2B5EF4-FFF2-40B4-BE49-F238E27FC236}">
                <a16:creationId xmlns:a16="http://schemas.microsoft.com/office/drawing/2014/main" id="{7376A4C8-A6A4-7E6C-EB74-5E42B172A8D4}"/>
              </a:ext>
            </a:extLst>
          </p:cNvPr>
          <p:cNvSpPr>
            <a:spLocks noGrp="1" noChangeArrowheads="1"/>
          </p:cNvSpPr>
          <p:nvPr>
            <p:ph type="title"/>
          </p:nvPr>
        </p:nvSpPr>
        <p:spPr>
          <a:xfrm>
            <a:off x="0" y="266700"/>
            <a:ext cx="4648200" cy="495300"/>
          </a:xfrm>
        </p:spPr>
        <p:txBody>
          <a:bodyPr/>
          <a:lstStyle/>
          <a:p>
            <a:pPr algn="l" eaLnBrk="1" hangingPunct="1">
              <a:defRPr/>
            </a:pPr>
            <a:r>
              <a:rPr lang="en-US" sz="3600" b="1">
                <a:solidFill>
                  <a:schemeClr val="hlink"/>
                </a:solidFill>
                <a:ea typeface="ＭＳ Ｐゴシック" charset="0"/>
                <a:cs typeface="ＭＳ Ｐゴシック" charset="0"/>
              </a:rPr>
              <a:t>Temple Assault </a:t>
            </a:r>
            <a:endParaRPr lang="en-US">
              <a:ea typeface="ＭＳ Ｐゴシック" charset="0"/>
              <a:cs typeface="ＭＳ Ｐゴシック" charset="0"/>
            </a:endParaRPr>
          </a:p>
        </p:txBody>
      </p:sp>
      <p:sp>
        <p:nvSpPr>
          <p:cNvPr id="165893" name="AutoShape 5">
            <a:extLst>
              <a:ext uri="{FF2B5EF4-FFF2-40B4-BE49-F238E27FC236}">
                <a16:creationId xmlns:a16="http://schemas.microsoft.com/office/drawing/2014/main" id="{9F34799A-923F-05BA-B21F-36D0074E0CF2}"/>
              </a:ext>
            </a:extLst>
          </p:cNvPr>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defRPr/>
            </a:pPr>
            <a:endParaRPr lang="en-US">
              <a:solidFill>
                <a:srgbClr val="FFFFFF"/>
              </a:solidFill>
              <a:latin typeface="Times New Roman" pitchFamily="-107" charset="0"/>
              <a:ea typeface="+mn-ea"/>
            </a:endParaRPr>
          </a:p>
        </p:txBody>
      </p:sp>
      <p:sp>
        <p:nvSpPr>
          <p:cNvPr id="160774" name="Text Box 7">
            <a:extLst>
              <a:ext uri="{FF2B5EF4-FFF2-40B4-BE49-F238E27FC236}">
                <a16:creationId xmlns:a16="http://schemas.microsoft.com/office/drawing/2014/main" id="{F3637EEA-DF9A-E673-409E-1135BAE48910}"/>
              </a:ext>
            </a:extLst>
          </p:cNvPr>
          <p:cNvSpPr txBox="1">
            <a:spLocks noChangeArrowheads="1"/>
          </p:cNvSpPr>
          <p:nvPr/>
        </p:nvSpPr>
        <p:spPr bwMode="auto">
          <a:xfrm>
            <a:off x="0" y="4419600"/>
            <a:ext cx="1614488" cy="457200"/>
          </a:xfrm>
          <a:prstGeom prst="rect">
            <a:avLst/>
          </a:prstGeom>
          <a:solidFill>
            <a:schemeClr val="bg1"/>
          </a:solidFill>
          <a:ln w="12700" cap="sq">
            <a:noFill/>
            <a:miter lim="800000"/>
            <a:headEnd type="none" w="sm" len="sm"/>
            <a:tailEnd type="none" w="sm" len="sm"/>
          </a:ln>
        </p:spPr>
        <p:txBody>
          <a:bodyPr wrap="none">
            <a:spAutoFit/>
          </a:bodyPr>
          <a:lstStyle/>
          <a:p>
            <a:pPr>
              <a:defRPr/>
            </a:pPr>
            <a:r>
              <a:rPr lang="en-US" b="1">
                <a:solidFill>
                  <a:srgbClr val="FFFFFF"/>
                </a:solidFill>
                <a:latin typeface="Times New Roman" pitchFamily="-107" charset="0"/>
                <a:ea typeface="+mn-ea"/>
              </a:rPr>
              <a:t>Sheep Pool</a:t>
            </a:r>
          </a:p>
        </p:txBody>
      </p:sp>
      <p:sp>
        <p:nvSpPr>
          <p:cNvPr id="2" name="Rectangle 4">
            <a:extLst>
              <a:ext uri="{FF2B5EF4-FFF2-40B4-BE49-F238E27FC236}">
                <a16:creationId xmlns:a16="http://schemas.microsoft.com/office/drawing/2014/main" id="{6F6364AB-88FC-F970-D0AA-62A64C91146C}"/>
              </a:ext>
            </a:extLst>
          </p:cNvPr>
          <p:cNvSpPr>
            <a:spLocks noChangeArrowheads="1"/>
          </p:cNvSpPr>
          <p:nvPr/>
        </p:nvSpPr>
        <p:spPr bwMode="auto">
          <a:xfrm>
            <a:off x="0" y="914400"/>
            <a:ext cx="4648200" cy="495300"/>
          </a:xfrm>
          <a:prstGeom prst="rect">
            <a:avLst/>
          </a:prstGeom>
          <a:noFill/>
          <a:ln w="9525">
            <a:noFill/>
            <a:miter lim="800000"/>
            <a:headEnd/>
            <a:tailEnd/>
          </a:ln>
        </p:spPr>
        <p:txBody>
          <a:bodyPr lIns="92075" tIns="46038" rIns="92075" bIns="46038"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0033"/>
                </a:solidFill>
                <a:effectLst>
                  <a:outerShdw blurRad="38100" dist="38100" dir="2700000" algn="tl">
                    <a:srgbClr val="000000"/>
                  </a:outerShdw>
                </a:effectLst>
              </a:rPr>
              <a:t>Sept AD 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2">
            <a:extLst>
              <a:ext uri="{FF2B5EF4-FFF2-40B4-BE49-F238E27FC236}">
                <a16:creationId xmlns:a16="http://schemas.microsoft.com/office/drawing/2014/main" id="{5082A23C-4599-FCF0-271A-D78498258E9E}"/>
              </a:ext>
            </a:extLst>
          </p:cNvPr>
          <p:cNvSpPr>
            <a:spLocks noGrp="1" noChangeArrowheads="1"/>
          </p:cNvSpPr>
          <p:nvPr>
            <p:ph type="title"/>
          </p:nvPr>
        </p:nvSpPr>
        <p:spPr>
          <a:xfrm>
            <a:off x="304800" y="1219200"/>
            <a:ext cx="3810000" cy="1143000"/>
          </a:xfrm>
        </p:spPr>
        <p:txBody>
          <a:bodyPr/>
          <a:lstStyle/>
          <a:p>
            <a:pPr eaLnBrk="1" hangingPunct="1"/>
            <a:r>
              <a:rPr lang="en-US" altLang="en-US">
                <a:ea typeface="ＭＳ Ｐゴシック" panose="020B0600070205080204" pitchFamily="34" charset="-128"/>
              </a:rPr>
              <a:t>Attacks Continue</a:t>
            </a:r>
          </a:p>
        </p:txBody>
      </p:sp>
      <p:pic>
        <p:nvPicPr>
          <p:cNvPr id="38914" name="Picture 4" descr="Bible Fiction">
            <a:extLst>
              <a:ext uri="{FF2B5EF4-FFF2-40B4-BE49-F238E27FC236}">
                <a16:creationId xmlns:a16="http://schemas.microsoft.com/office/drawing/2014/main" id="{9BF4027F-F2E5-3C3C-38D1-65B5642C0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28"/>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088319A0-0732-AB29-6F36-AC2A2DEC8B6E}"/>
              </a:ext>
            </a:extLst>
          </p:cNvPr>
          <p:cNvSpPr txBox="1">
            <a:spLocks noChangeArrowheads="1"/>
          </p:cNvSpPr>
          <p:nvPr/>
        </p:nvSpPr>
        <p:spPr bwMode="auto">
          <a:xfrm>
            <a:off x="5562600" y="838200"/>
            <a:ext cx="3352800" cy="586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90000"/>
              <a:buFont typeface="Wingdings" pitchFamily="2" charset="2"/>
              <a:buBlip>
                <a:blip r:embed="rId4"/>
              </a:buBlip>
            </a:pPr>
            <a:r>
              <a:rPr lang="en-US" altLang="en-US" sz="3600">
                <a:solidFill>
                  <a:srgbClr val="FFFFFF"/>
                </a:solidFill>
                <a:effectLst>
                  <a:outerShdw blurRad="38100" dist="38100" dir="2700000" algn="tl">
                    <a:srgbClr val="000000"/>
                  </a:outerShdw>
                </a:effectLst>
              </a:rPr>
              <a:t>The Bible is continually attacked</a:t>
            </a:r>
          </a:p>
          <a:p>
            <a:pPr eaLnBrk="1" hangingPunct="1">
              <a:spcBef>
                <a:spcPct val="20000"/>
              </a:spcBef>
              <a:buClr>
                <a:srgbClr val="86D1EC"/>
              </a:buClr>
              <a:buSzPct val="90000"/>
              <a:buFont typeface="Wingdings" pitchFamily="2" charset="2"/>
              <a:buBlip>
                <a:blip r:embed="rId4"/>
              </a:buBlip>
            </a:pPr>
            <a:r>
              <a:rPr lang="en-US" altLang="en-US" sz="3600">
                <a:solidFill>
                  <a:srgbClr val="FFFFFF"/>
                </a:solidFill>
                <a:effectLst>
                  <a:outerShdw blurRad="38100" dist="38100" dir="2700000" algn="tl">
                    <a:srgbClr val="000000"/>
                  </a:outerShdw>
                </a:effectLst>
              </a:rPr>
              <a:t>However, discoveries continue to verify its accuracy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587B8D56-B5A1-A465-BC16-8B3A32889DD7}"/>
              </a:ext>
            </a:extLst>
          </p:cNvPr>
          <p:cNvSpPr>
            <a:spLocks noGrp="1" noChangeArrowheads="1"/>
          </p:cNvSpPr>
          <p:nvPr>
            <p:ph type="title"/>
          </p:nvPr>
        </p:nvSpPr>
        <p:spPr>
          <a:xfrm>
            <a:off x="457200" y="274638"/>
            <a:ext cx="3733800" cy="2316162"/>
          </a:xfrm>
        </p:spPr>
        <p:txBody>
          <a:bodyPr/>
          <a:lstStyle/>
          <a:p>
            <a:pPr eaLnBrk="1" hangingPunct="1"/>
            <a:r>
              <a:rPr lang="en-US" altLang="en-US">
                <a:solidFill>
                  <a:schemeClr val="bg1"/>
                </a:solidFill>
                <a:ea typeface="ＭＳ Ｐゴシック" panose="020B0600070205080204" pitchFamily="34" charset="-128"/>
              </a:rPr>
              <a:t>The Pool of Israel</a:t>
            </a:r>
          </a:p>
        </p:txBody>
      </p:sp>
      <p:pic>
        <p:nvPicPr>
          <p:cNvPr id="131074" name="Picture 3" descr="the pool of isreal">
            <a:extLst>
              <a:ext uri="{FF2B5EF4-FFF2-40B4-BE49-F238E27FC236}">
                <a16:creationId xmlns:a16="http://schemas.microsoft.com/office/drawing/2014/main" id="{9E89AD76-0170-BF58-6BC0-C8D09A4B4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a:extLst>
              <a:ext uri="{FF2B5EF4-FFF2-40B4-BE49-F238E27FC236}">
                <a16:creationId xmlns:a16="http://schemas.microsoft.com/office/drawing/2014/main" id="{D9DFF7F2-5721-A598-B57F-C271B16A64F7}"/>
              </a:ext>
            </a:extLst>
          </p:cNvPr>
          <p:cNvSpPr txBox="1">
            <a:spLocks noChangeArrowheads="1"/>
          </p:cNvSpPr>
          <p:nvPr/>
        </p:nvSpPr>
        <p:spPr bwMode="auto">
          <a:xfrm>
            <a:off x="304800" y="3124200"/>
            <a:ext cx="3902075" cy="1066800"/>
          </a:xfrm>
          <a:prstGeom prst="rect">
            <a:avLst/>
          </a:prstGeom>
          <a:noFill/>
          <a:ln w="12700" cap="sq">
            <a:noFill/>
            <a:miter lim="800000"/>
            <a:headEnd type="none" w="sm" len="sm"/>
            <a:tailEnd type="none" w="sm" len="sm"/>
          </a:ln>
        </p:spPr>
        <p:txBody>
          <a:bodyPr>
            <a:spAutoFit/>
          </a:bodyPr>
          <a:lstStyle/>
          <a:p>
            <a:pPr algn="ctr">
              <a:defRPr/>
            </a:pPr>
            <a:r>
              <a:rPr lang="en-US" sz="3200">
                <a:solidFill>
                  <a:srgbClr val="FFFFFF"/>
                </a:solidFill>
                <a:latin typeface="Arial" pitchFamily="-107" charset="0"/>
                <a:ea typeface="+mn-ea"/>
              </a:rPr>
              <a:t>(Sheep Pool south of Pool of Bethesda)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6" descr="Bethesda pools">
            <a:extLst>
              <a:ext uri="{FF2B5EF4-FFF2-40B4-BE49-F238E27FC236}">
                <a16:creationId xmlns:a16="http://schemas.microsoft.com/office/drawing/2014/main" id="{E4478E4E-1F86-F790-342A-6498FE6A4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5" descr="Bethesda pool">
            <a:extLst>
              <a:ext uri="{FF2B5EF4-FFF2-40B4-BE49-F238E27FC236}">
                <a16:creationId xmlns:a16="http://schemas.microsoft.com/office/drawing/2014/main" id="{FD85B335-B6BA-3C93-7702-CC188BB15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413" y="457200"/>
            <a:ext cx="533558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a:extLst>
              <a:ext uri="{FF2B5EF4-FFF2-40B4-BE49-F238E27FC236}">
                <a16:creationId xmlns:a16="http://schemas.microsoft.com/office/drawing/2014/main" id="{88F4F392-35EB-6CBD-AF8F-913F4BA0F347}"/>
              </a:ext>
            </a:extLst>
          </p:cNvPr>
          <p:cNvSpPr>
            <a:spLocks noGrp="1" noChangeArrowheads="1"/>
          </p:cNvSpPr>
          <p:nvPr>
            <p:ph type="ctrTitle"/>
          </p:nvPr>
        </p:nvSpPr>
        <p:spPr>
          <a:xfrm>
            <a:off x="685800" y="228600"/>
            <a:ext cx="7772400" cy="685800"/>
          </a:xfrm>
          <a:solidFill>
            <a:schemeClr val="tx1"/>
          </a:solidFill>
        </p:spPr>
        <p:txBody>
          <a:bodyPr/>
          <a:lstStyle/>
          <a:p>
            <a:pPr eaLnBrk="1" hangingPunct="1"/>
            <a:r>
              <a:rPr lang="en-US" altLang="en-US" b="1">
                <a:solidFill>
                  <a:schemeClr val="bg1"/>
                </a:solidFill>
                <a:effectLst>
                  <a:outerShdw blurRad="38100" dist="38100" dir="2700000" algn="tl">
                    <a:srgbClr val="C0C0C0"/>
                  </a:outerShdw>
                </a:effectLst>
                <a:ea typeface="ＭＳ Ｐゴシック" panose="020B0600070205080204" pitchFamily="34" charset="-128"/>
              </a:rPr>
              <a:t>Pool of Bethesda</a:t>
            </a:r>
          </a:p>
        </p:txBody>
      </p:sp>
      <p:sp>
        <p:nvSpPr>
          <p:cNvPr id="167945" name="Rectangle 9">
            <a:extLst>
              <a:ext uri="{FF2B5EF4-FFF2-40B4-BE49-F238E27FC236}">
                <a16:creationId xmlns:a16="http://schemas.microsoft.com/office/drawing/2014/main" id="{39B6C817-B5B6-B825-2F19-789548A09610}"/>
              </a:ext>
            </a:extLst>
          </p:cNvPr>
          <p:cNvSpPr>
            <a:spLocks noChangeArrowheads="1"/>
          </p:cNvSpPr>
          <p:nvPr/>
        </p:nvSpPr>
        <p:spPr bwMode="auto">
          <a:xfrm>
            <a:off x="2514600" y="4495800"/>
            <a:ext cx="64008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3366FF"/>
              </a:buClr>
              <a:buSzPct val="80000"/>
              <a:buFont typeface="Wingdings" pitchFamily="2" charset="2"/>
              <a:buNone/>
            </a:pPr>
            <a:r>
              <a:rPr lang="ja-JP" altLang="en-US" sz="3200" b="1">
                <a:solidFill>
                  <a:srgbClr val="FFFFFF"/>
                </a:solidFill>
                <a:latin typeface="Times New Roman" panose="02020603050405020304" pitchFamily="18" charset="0"/>
              </a:rPr>
              <a:t>“</a:t>
            </a:r>
            <a:r>
              <a:rPr lang="en-US" altLang="ja-JP" sz="3200" b="1">
                <a:solidFill>
                  <a:srgbClr val="FFFFFF"/>
                </a:solidFill>
                <a:latin typeface="Times New Roman" panose="02020603050405020304" pitchFamily="18" charset="0"/>
              </a:rPr>
              <a:t>Now there is in Jerusalem near the Sheep Gate a pool…</a:t>
            </a:r>
            <a:r>
              <a:rPr lang="ja-JP" altLang="en-US" sz="3200" b="1">
                <a:solidFill>
                  <a:srgbClr val="FFFFFF"/>
                </a:solidFill>
                <a:latin typeface="Times New Roman" panose="02020603050405020304" pitchFamily="18" charset="0"/>
              </a:rPr>
              <a:t>”</a:t>
            </a:r>
            <a:endParaRPr lang="en-US" altLang="ja-JP" sz="3200" b="1">
              <a:solidFill>
                <a:srgbClr val="FFFFFF"/>
              </a:solidFill>
              <a:latin typeface="Times New Roman" panose="02020603050405020304" pitchFamily="18" charset="0"/>
            </a:endParaRPr>
          </a:p>
          <a:p>
            <a:pPr algn="r" eaLnBrk="1" hangingPunct="1">
              <a:spcBef>
                <a:spcPct val="20000"/>
              </a:spcBef>
              <a:buClr>
                <a:srgbClr val="3366FF"/>
              </a:buClr>
              <a:buSzPct val="80000"/>
              <a:buFont typeface="Wingdings" pitchFamily="2" charset="2"/>
              <a:buNone/>
            </a:pPr>
            <a:r>
              <a:rPr lang="en-US" altLang="en-US" sz="3200" b="1">
                <a:solidFill>
                  <a:srgbClr val="FFFFFF"/>
                </a:solidFill>
                <a:latin typeface="Times New Roman" panose="02020603050405020304" pitchFamily="18"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167945">
                                            <p:txEl>
                                              <p:pRg st="1" end="1"/>
                                            </p:txEl>
                                          </p:spTgt>
                                        </p:tgtEl>
                                        <p:attrNameLst>
                                          <p:attrName>style.visibility</p:attrName>
                                        </p:attrNameLst>
                                      </p:cBhvr>
                                      <p:to>
                                        <p:strVal val="visible"/>
                                      </p:to>
                                    </p:set>
                                    <p:anim calcmode="lin" valueType="num">
                                      <p:cBhvr>
                                        <p:cTn id="31"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E6B44943-3019-BC6F-4C08-305E9B93A416}"/>
              </a:ext>
            </a:extLst>
          </p:cNvPr>
          <p:cNvSpPr>
            <a:spLocks noGrp="1" noChangeArrowheads="1"/>
          </p:cNvSpPr>
          <p:nvPr>
            <p:ph type="subTitle" idx="1"/>
          </p:nvPr>
        </p:nvSpPr>
        <p:spPr/>
        <p:txBody>
          <a:bodyPr/>
          <a:lstStyle/>
          <a:p>
            <a:pPr eaLnBrk="1" hangingPunct="1">
              <a:buFont typeface="Wingdings" pitchFamily="2" charset="2"/>
              <a:buNone/>
            </a:pPr>
            <a:endParaRPr lang="en-US" altLang="en-US">
              <a:latin typeface="Arial" panose="020B0604020202020204" pitchFamily="34" charset="0"/>
              <a:ea typeface="ＭＳ Ｐゴシック" panose="020B0600070205080204" pitchFamily="34" charset="-128"/>
            </a:endParaRPr>
          </a:p>
        </p:txBody>
      </p:sp>
      <p:pic>
        <p:nvPicPr>
          <p:cNvPr id="135170" name="Picture 3" descr="Bethesda ruins">
            <a:extLst>
              <a:ext uri="{FF2B5EF4-FFF2-40B4-BE49-F238E27FC236}">
                <a16:creationId xmlns:a16="http://schemas.microsoft.com/office/drawing/2014/main" id="{2672B1A2-F3BA-12E4-4D22-C9DE88E49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4">
            <a:extLst>
              <a:ext uri="{FF2B5EF4-FFF2-40B4-BE49-F238E27FC236}">
                <a16:creationId xmlns:a16="http://schemas.microsoft.com/office/drawing/2014/main" id="{F78CA4E5-89DD-A338-2938-1DAD0AB0271F}"/>
              </a:ext>
            </a:extLst>
          </p:cNvPr>
          <p:cNvSpPr>
            <a:spLocks noGrp="1" noChangeArrowheads="1"/>
          </p:cNvSpPr>
          <p:nvPr>
            <p:ph type="ctrTitle"/>
          </p:nvPr>
        </p:nvSpPr>
        <p:spPr>
          <a:xfrm>
            <a:off x="685800" y="228600"/>
            <a:ext cx="7772400" cy="685800"/>
          </a:xfrm>
          <a:solidFill>
            <a:schemeClr val="tx1"/>
          </a:solidFill>
        </p:spPr>
        <p:txBody>
          <a:bodyPr/>
          <a:lstStyle/>
          <a:p>
            <a:pPr eaLnBrk="1" hangingPunct="1"/>
            <a:r>
              <a:rPr lang="en-US" altLang="en-US" b="1">
                <a:solidFill>
                  <a:schemeClr val="bg1"/>
                </a:solidFill>
                <a:effectLst>
                  <a:outerShdw blurRad="38100" dist="38100" dir="2700000" algn="tl">
                    <a:srgbClr val="C0C0C0"/>
                  </a:outerShdw>
                </a:effectLst>
                <a:ea typeface="ＭＳ Ｐゴシック" panose="020B0600070205080204" pitchFamily="34" charset="-128"/>
              </a:rPr>
              <a:t>Pool of Bethesda Ruins</a:t>
            </a:r>
          </a:p>
        </p:txBody>
      </p:sp>
      <p:pic>
        <p:nvPicPr>
          <p:cNvPr id="135172" name="Picture 9" descr="Pools of Bethesda">
            <a:extLst>
              <a:ext uri="{FF2B5EF4-FFF2-40B4-BE49-F238E27FC236}">
                <a16:creationId xmlns:a16="http://schemas.microsoft.com/office/drawing/2014/main" id="{BFEAF293-1595-9793-48AF-31742F51F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3" descr="34 Roman">
            <a:extLst>
              <a:ext uri="{FF2B5EF4-FFF2-40B4-BE49-F238E27FC236}">
                <a16:creationId xmlns:a16="http://schemas.microsoft.com/office/drawing/2014/main" id="{F664FB53-302E-E22E-F2F1-7104521A8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827088"/>
            <a:ext cx="9380538"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3">
            <a:extLst>
              <a:ext uri="{FF2B5EF4-FFF2-40B4-BE49-F238E27FC236}">
                <a16:creationId xmlns:a16="http://schemas.microsoft.com/office/drawing/2014/main" id="{DAC0AE54-0544-1CB1-9CA5-0232F73F989D}"/>
              </a:ext>
            </a:extLst>
          </p:cNvPr>
          <p:cNvSpPr txBox="1">
            <a:spLocks noChangeArrowheads="1"/>
          </p:cNvSpPr>
          <p:nvPr/>
        </p:nvSpPr>
        <p:spPr bwMode="auto">
          <a:xfrm>
            <a:off x="8458200" y="0"/>
            <a:ext cx="674688" cy="461963"/>
          </a:xfrm>
          <a:prstGeom prst="rect">
            <a:avLst/>
          </a:prstGeom>
          <a:noFill/>
          <a:ln w="12700" cap="sq">
            <a:noFill/>
            <a:miter lim="800000"/>
            <a:headEnd type="none" w="sm" len="sm"/>
            <a:tailEnd type="none" w="sm" len="sm"/>
          </a:ln>
        </p:spPr>
        <p:txBody>
          <a:bodyPr wrap="none">
            <a:spAutoFit/>
          </a:bodyPr>
          <a:lstStyle/>
          <a:p>
            <a:pPr>
              <a:defRPr/>
            </a:pPr>
            <a:r>
              <a:rPr lang="en-US" b="1">
                <a:solidFill>
                  <a:srgbClr val="FFFFFF"/>
                </a:solidFill>
                <a:latin typeface="Arial"/>
                <a:ea typeface="+mn-ea"/>
                <a:cs typeface="Arial"/>
              </a:rPr>
              <a:t>110</a:t>
            </a:r>
          </a:p>
        </p:txBody>
      </p:sp>
      <p:sp>
        <p:nvSpPr>
          <p:cNvPr id="22535" name="Text Box 7">
            <a:extLst>
              <a:ext uri="{FF2B5EF4-FFF2-40B4-BE49-F238E27FC236}">
                <a16:creationId xmlns:a16="http://schemas.microsoft.com/office/drawing/2014/main" id="{BDD0E04F-59E9-9246-C419-65A3A0C11814}"/>
              </a:ext>
            </a:extLst>
          </p:cNvPr>
          <p:cNvSpPr txBox="1">
            <a:spLocks noChangeArrowheads="1"/>
          </p:cNvSpPr>
          <p:nvPr/>
        </p:nvSpPr>
        <p:spPr bwMode="auto">
          <a:xfrm>
            <a:off x="304800" y="334963"/>
            <a:ext cx="4038600" cy="1554162"/>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zh-CN" sz="3200" b="1">
              <a:solidFill>
                <a:srgbClr val="000000"/>
              </a:solidFill>
              <a:latin typeface="Times" charset="0"/>
              <a:ea typeface="SimSun" panose="02010600030101010101" pitchFamily="2" charset="-122"/>
            </a:endParaRPr>
          </a:p>
          <a:p>
            <a:pPr algn="ctr" eaLnBrk="1" hangingPunct="1"/>
            <a:r>
              <a:rPr lang="en-US" altLang="zh-CN" sz="3200" b="1">
                <a:solidFill>
                  <a:srgbClr val="000000"/>
                </a:solidFill>
                <a:latin typeface="Times" charset="0"/>
                <a:ea typeface="SimSun" panose="02010600030101010101" pitchFamily="2" charset="-122"/>
              </a:rPr>
              <a:t>John wrote from Ephesus  </a:t>
            </a:r>
            <a:endParaRPr lang="en-US" altLang="en-US" sz="3200" b="1">
              <a:solidFill>
                <a:srgbClr val="000000"/>
              </a:solidFill>
              <a:latin typeface="Times" charset="0"/>
              <a:ea typeface="SimSun" panose="02010600030101010101" pitchFamily="2" charset="-122"/>
            </a:endParaRPr>
          </a:p>
        </p:txBody>
      </p:sp>
      <p:sp>
        <p:nvSpPr>
          <p:cNvPr id="22537" name="Text Box 9">
            <a:extLst>
              <a:ext uri="{FF2B5EF4-FFF2-40B4-BE49-F238E27FC236}">
                <a16:creationId xmlns:a16="http://schemas.microsoft.com/office/drawing/2014/main" id="{D95927C8-83EE-628D-E938-D9B17B6F7B73}"/>
              </a:ext>
            </a:extLst>
          </p:cNvPr>
          <p:cNvSpPr txBox="1">
            <a:spLocks noChangeArrowheads="1"/>
          </p:cNvSpPr>
          <p:nvPr/>
        </p:nvSpPr>
        <p:spPr bwMode="auto">
          <a:xfrm>
            <a:off x="3810000" y="3962400"/>
            <a:ext cx="4267200" cy="2528888"/>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3200" b="1" u="sng">
                <a:solidFill>
                  <a:srgbClr val="000000"/>
                </a:solidFill>
                <a:latin typeface="Times" charset="0"/>
                <a:ea typeface="SimSun" panose="02010600030101010101" pitchFamily="2" charset="-122"/>
              </a:rPr>
              <a:t>Recipients</a:t>
            </a:r>
            <a:endParaRPr lang="en-US" altLang="zh-CN" sz="3200" b="1">
              <a:solidFill>
                <a:srgbClr val="000000"/>
              </a:solidFill>
              <a:latin typeface="Times" charset="0"/>
              <a:ea typeface="SimSun" panose="02010600030101010101" pitchFamily="2" charset="-122"/>
            </a:endParaRPr>
          </a:p>
          <a:p>
            <a:pPr algn="ctr" eaLnBrk="1" hangingPunct="1"/>
            <a:r>
              <a:rPr lang="en-US" altLang="zh-CN" sz="3200" b="1">
                <a:solidFill>
                  <a:srgbClr val="000000"/>
                </a:solidFill>
                <a:latin typeface="Times" charset="0"/>
                <a:ea typeface="SimSun" panose="02010600030101010101" pitchFamily="2" charset="-122"/>
              </a:rPr>
              <a:t>The first readers are likely to have been Gentiles in John's own location at Ephesus.</a:t>
            </a:r>
            <a:endParaRPr lang="en-US" altLang="en-US" sz="3200" b="1">
              <a:solidFill>
                <a:srgbClr val="000000"/>
              </a:solidFill>
              <a:latin typeface="Times" charset="0"/>
              <a:ea typeface="SimSun" panose="02010600030101010101" pitchFamily="2" charset="-122"/>
            </a:endParaRPr>
          </a:p>
        </p:txBody>
      </p:sp>
      <p:sp>
        <p:nvSpPr>
          <p:cNvPr id="22540" name="Line 12">
            <a:extLst>
              <a:ext uri="{FF2B5EF4-FFF2-40B4-BE49-F238E27FC236}">
                <a16:creationId xmlns:a16="http://schemas.microsoft.com/office/drawing/2014/main" id="{E287F263-E211-D30B-417D-BA8A9E5B557E}"/>
              </a:ext>
            </a:extLst>
          </p:cNvPr>
          <p:cNvSpPr>
            <a:spLocks noChangeShapeType="1"/>
          </p:cNvSpPr>
          <p:nvPr/>
        </p:nvSpPr>
        <p:spPr bwMode="auto">
          <a:xfrm>
            <a:off x="2286000" y="1981200"/>
            <a:ext cx="3429000" cy="1905000"/>
          </a:xfrm>
          <a:prstGeom prst="line">
            <a:avLst/>
          </a:prstGeom>
          <a:noFill/>
          <a:ln w="50800" cap="sq">
            <a:solidFill>
              <a:schemeClr val="bg1"/>
            </a:solidFill>
            <a:round/>
            <a:headEnd type="none" w="sm" len="sm"/>
            <a:tailEnd type="triangle" w="lg" len="lg"/>
          </a:ln>
        </p:spPr>
        <p:txBody>
          <a:bodyPr wrap="none"/>
          <a:lstStyle/>
          <a:p>
            <a:pPr>
              <a:defRPr/>
            </a:pPr>
            <a:endParaRPr lang="en-US">
              <a:solidFill>
                <a:srgbClr val="FFFFFF"/>
              </a:solidFill>
              <a:latin typeface="Times New Roman" pitchFamily="-107" charset="0"/>
              <a:ea typeface="+mn-ea"/>
            </a:endParaRPr>
          </a:p>
        </p:txBody>
      </p:sp>
      <p:sp>
        <p:nvSpPr>
          <p:cNvPr id="22544" name="Freeform 16">
            <a:extLst>
              <a:ext uri="{FF2B5EF4-FFF2-40B4-BE49-F238E27FC236}">
                <a16:creationId xmlns:a16="http://schemas.microsoft.com/office/drawing/2014/main" id="{F7E742FF-A974-C9A1-4520-B2B44381D70B}"/>
              </a:ext>
            </a:extLst>
          </p:cNvPr>
          <p:cNvSpPr>
            <a:spLocks/>
          </p:cNvSpPr>
          <p:nvPr/>
        </p:nvSpPr>
        <p:spPr bwMode="auto">
          <a:xfrm>
            <a:off x="5435600" y="13335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p:spPr>
        <p:txBody>
          <a:bodyPr wrap="none"/>
          <a:lstStyle/>
          <a:p>
            <a:pPr>
              <a:defRPr/>
            </a:pPr>
            <a:endParaRPr lang="en-US">
              <a:solidFill>
                <a:srgbClr val="FFFFFF"/>
              </a:solidFill>
              <a:latin typeface="Times New Roman" pitchFamily="-107" charset="0"/>
              <a:ea typeface="+mn-ea"/>
            </a:endParaRPr>
          </a:p>
        </p:txBody>
      </p:sp>
      <p:sp>
        <p:nvSpPr>
          <p:cNvPr id="22545" name="Freeform 17">
            <a:extLst>
              <a:ext uri="{FF2B5EF4-FFF2-40B4-BE49-F238E27FC236}">
                <a16:creationId xmlns:a16="http://schemas.microsoft.com/office/drawing/2014/main" id="{D128537D-625B-4E90-16A2-4739F971D6CD}"/>
              </a:ext>
            </a:extLst>
          </p:cNvPr>
          <p:cNvSpPr>
            <a:spLocks/>
          </p:cNvSpPr>
          <p:nvPr/>
        </p:nvSpPr>
        <p:spPr bwMode="auto">
          <a:xfrm>
            <a:off x="5802313" y="133350"/>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p:spPr>
        <p:txBody>
          <a:bodyPr wrap="none"/>
          <a:lstStyle/>
          <a:p>
            <a:pPr>
              <a:defRPr/>
            </a:pPr>
            <a:endParaRPr lang="en-US">
              <a:solidFill>
                <a:srgbClr val="FFFFFF"/>
              </a:solidFill>
              <a:latin typeface="Times New Roman" pitchFamily="-107" charset="0"/>
              <a:ea typeface="+mn-ea"/>
            </a:endParaRPr>
          </a:p>
        </p:txBody>
      </p:sp>
      <p:sp>
        <p:nvSpPr>
          <p:cNvPr id="137224" name="Rectangle 1033">
            <a:extLst>
              <a:ext uri="{FF2B5EF4-FFF2-40B4-BE49-F238E27FC236}">
                <a16:creationId xmlns:a16="http://schemas.microsoft.com/office/drawing/2014/main" id="{B4D021D0-3160-877C-ABCF-362B6813F9B5}"/>
              </a:ext>
            </a:extLst>
          </p:cNvPr>
          <p:cNvSpPr>
            <a:spLocks noGrp="1" noChangeArrowheads="1"/>
          </p:cNvSpPr>
          <p:nvPr>
            <p:ph type="title" idx="4294967295"/>
          </p:nvPr>
        </p:nvSpPr>
        <p:spPr>
          <a:xfrm>
            <a:off x="1066800" y="457200"/>
            <a:ext cx="25146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3200" b="1" u="sng">
                <a:solidFill>
                  <a:schemeClr val="bg2"/>
                </a:solidFill>
                <a:effectLst/>
                <a:latin typeface="Times" charset="0"/>
                <a:ea typeface="SimSun" panose="02010600030101010101" pitchFamily="2" charset="-122"/>
              </a:rPr>
              <a:t>Origin</a:t>
            </a:r>
            <a:endParaRPr lang="en-US" altLang="en-US">
              <a:effectLs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additive="base">
                                        <p:cTn id="7" dur="500" fill="hold"/>
                                        <p:tgtEl>
                                          <p:spTgt spid="22535"/>
                                        </p:tgtEl>
                                        <p:attrNameLst>
                                          <p:attrName>ppt_x</p:attrName>
                                        </p:attrNameLst>
                                      </p:cBhvr>
                                      <p:tavLst>
                                        <p:tav tm="0">
                                          <p:val>
                                            <p:strVal val="0-#ppt_w/2"/>
                                          </p:val>
                                        </p:tav>
                                        <p:tav tm="100000">
                                          <p:val>
                                            <p:strVal val="#ppt_x"/>
                                          </p:val>
                                        </p:tav>
                                      </p:tavLst>
                                    </p:anim>
                                    <p:anim calcmode="lin" valueType="num">
                                      <p:cBhvr additive="base">
                                        <p:cTn id="8" dur="500" fill="hold"/>
                                        <p:tgtEl>
                                          <p:spTgt spid="2253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2540"/>
                                        </p:tgtEl>
                                        <p:attrNameLst>
                                          <p:attrName>style.visibility</p:attrName>
                                        </p:attrNameLst>
                                      </p:cBhvr>
                                      <p:to>
                                        <p:strVal val="visible"/>
                                      </p:to>
                                    </p:set>
                                    <p:anim calcmode="lin" valueType="num">
                                      <p:cBhvr>
                                        <p:cTn id="12" dur="500" fill="hold"/>
                                        <p:tgtEl>
                                          <p:spTgt spid="22540"/>
                                        </p:tgtEl>
                                        <p:attrNameLst>
                                          <p:attrName>ppt_w</p:attrName>
                                        </p:attrNameLst>
                                      </p:cBhvr>
                                      <p:tavLst>
                                        <p:tav tm="0">
                                          <p:val>
                                            <p:fltVal val="0"/>
                                          </p:val>
                                        </p:tav>
                                        <p:tav tm="100000">
                                          <p:val>
                                            <p:strVal val="#ppt_w"/>
                                          </p:val>
                                        </p:tav>
                                      </p:tavLst>
                                    </p:anim>
                                    <p:anim calcmode="lin" valueType="num">
                                      <p:cBhvr>
                                        <p:cTn id="13" dur="500" fill="hold"/>
                                        <p:tgtEl>
                                          <p:spTgt spid="22540"/>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22544"/>
                                        </p:tgtEl>
                                        <p:attrNameLst>
                                          <p:attrName>style.visibility</p:attrName>
                                        </p:attrNameLst>
                                      </p:cBhvr>
                                      <p:to>
                                        <p:strVal val="visible"/>
                                      </p:to>
                                    </p:set>
                                    <p:animEffect transition="in" filter="wipe(down)">
                                      <p:cBhvr>
                                        <p:cTn id="18" dur="3000"/>
                                        <p:tgtEl>
                                          <p:spTgt spid="22544"/>
                                        </p:tgtEl>
                                      </p:cBhvr>
                                    </p:animEffect>
                                  </p:childTnLst>
                                </p:cTn>
                              </p:par>
                            </p:childTnLst>
                          </p:cTn>
                        </p:par>
                        <p:par>
                          <p:cTn id="19" fill="hold" nodeType="afterGroup">
                            <p:stCondLst>
                              <p:cond delay="3000"/>
                            </p:stCondLst>
                            <p:childTnLst>
                              <p:par>
                                <p:cTn id="20" presetID="22" presetClass="entr" presetSubtype="1" fill="hold" nodeType="afterEffect">
                                  <p:stCondLst>
                                    <p:cond delay="0"/>
                                  </p:stCondLst>
                                  <p:childTnLst>
                                    <p:set>
                                      <p:cBhvr>
                                        <p:cTn id="21" dur="1" fill="hold">
                                          <p:stCondLst>
                                            <p:cond delay="0"/>
                                          </p:stCondLst>
                                        </p:cTn>
                                        <p:tgtEl>
                                          <p:spTgt spid="22545"/>
                                        </p:tgtEl>
                                        <p:attrNameLst>
                                          <p:attrName>style.visibility</p:attrName>
                                        </p:attrNameLst>
                                      </p:cBhvr>
                                      <p:to>
                                        <p:strVal val="visible"/>
                                      </p:to>
                                    </p:set>
                                    <p:animEffect transition="in" filter="wipe(up)">
                                      <p:cBhvr>
                                        <p:cTn id="22" dur="3000"/>
                                        <p:tgtEl>
                                          <p:spTgt spid="225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22537"/>
                                        </p:tgtEl>
                                        <p:attrNameLst>
                                          <p:attrName>style.visibility</p:attrName>
                                        </p:attrNameLst>
                                      </p:cBhvr>
                                      <p:to>
                                        <p:strVal val="visible"/>
                                      </p:to>
                                    </p:set>
                                    <p:anim calcmode="lin" valueType="num">
                                      <p:cBhvr additive="base">
                                        <p:cTn id="27" dur="500" fill="hold"/>
                                        <p:tgtEl>
                                          <p:spTgt spid="22537"/>
                                        </p:tgtEl>
                                        <p:attrNameLst>
                                          <p:attrName>ppt_x</p:attrName>
                                        </p:attrNameLst>
                                      </p:cBhvr>
                                      <p:tavLst>
                                        <p:tav tm="0">
                                          <p:val>
                                            <p:strVal val="0-#ppt_w/2"/>
                                          </p:val>
                                        </p:tav>
                                        <p:tav tm="100000">
                                          <p:val>
                                            <p:strVal val="#ppt_x"/>
                                          </p:val>
                                        </p:tav>
                                      </p:tavLst>
                                    </p:anim>
                                    <p:anim calcmode="lin" valueType="num">
                                      <p:cBhvr additive="base">
                                        <p:cTn id="2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nimBg="1" autoUpdateAnimBg="0"/>
      <p:bldP spid="2253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4">
            <a:extLst>
              <a:ext uri="{FF2B5EF4-FFF2-40B4-BE49-F238E27FC236}">
                <a16:creationId xmlns:a16="http://schemas.microsoft.com/office/drawing/2014/main" id="{6688F43D-8E00-CC55-77D7-04BF07D56F23}"/>
              </a:ext>
            </a:extLst>
          </p:cNvPr>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9266" name="Text Box 3">
            <a:extLst>
              <a:ext uri="{FF2B5EF4-FFF2-40B4-BE49-F238E27FC236}">
                <a16:creationId xmlns:a16="http://schemas.microsoft.com/office/drawing/2014/main" id="{8779B3FB-802B-AFC7-83B0-155E884ABDC0}"/>
              </a:ext>
            </a:extLst>
          </p:cNvPr>
          <p:cNvSpPr txBox="1">
            <a:spLocks noChangeArrowheads="1"/>
          </p:cNvSpPr>
          <p:nvPr/>
        </p:nvSpPr>
        <p:spPr bwMode="auto">
          <a:xfrm>
            <a:off x="8458200" y="0"/>
            <a:ext cx="67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cs typeface="Arial" panose="020B0604020202020204" pitchFamily="34" charset="0"/>
              </a:rPr>
              <a:t>110</a:t>
            </a:r>
          </a:p>
        </p:txBody>
      </p:sp>
      <p:sp>
        <p:nvSpPr>
          <p:cNvPr id="139267" name="Text Box 4">
            <a:extLst>
              <a:ext uri="{FF2B5EF4-FFF2-40B4-BE49-F238E27FC236}">
                <a16:creationId xmlns:a16="http://schemas.microsoft.com/office/drawing/2014/main" id="{B6A371DE-BD83-C6C2-9D94-2260F602A829}"/>
              </a:ext>
            </a:extLst>
          </p:cNvPr>
          <p:cNvSpPr txBox="1">
            <a:spLocks noChangeArrowheads="1"/>
          </p:cNvSpPr>
          <p:nvPr/>
        </p:nvSpPr>
        <p:spPr bwMode="auto">
          <a:xfrm>
            <a:off x="838200" y="1447800"/>
            <a:ext cx="7467600" cy="4524375"/>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3600" b="1">
                <a:cs typeface="Arial" panose="020B0604020202020204" pitchFamily="34" charset="0"/>
              </a:rPr>
              <a:t>John's stated purpose is for evangelism: to prove that Jesus was the Messiah and Son of God so that nonbelievers might be convinced of His deity through the signs recorded in the Gospel and believe in Him for salvation (John 20:31)</a:t>
            </a:r>
            <a:endParaRPr lang="en-US" altLang="en-US" sz="3600" b="1">
              <a:cs typeface="Arial" panose="020B0604020202020204" pitchFamily="34" charset="0"/>
            </a:endParaRPr>
          </a:p>
        </p:txBody>
      </p:sp>
      <p:sp>
        <p:nvSpPr>
          <p:cNvPr id="139268" name="Rectangle 1029">
            <a:extLst>
              <a:ext uri="{FF2B5EF4-FFF2-40B4-BE49-F238E27FC236}">
                <a16:creationId xmlns:a16="http://schemas.microsoft.com/office/drawing/2014/main" id="{24C4A07D-3213-4FA6-88CA-8EDCA062CBD5}"/>
              </a:ext>
            </a:extLst>
          </p:cNvPr>
          <p:cNvSpPr>
            <a:spLocks noGrp="1" noChangeArrowheads="1"/>
          </p:cNvSpPr>
          <p:nvPr>
            <p:ph type="title" idx="4294967295"/>
          </p:nvPr>
        </p:nvSpPr>
        <p:spPr>
          <a:xfrm>
            <a:off x="3525838" y="381000"/>
            <a:ext cx="2032000" cy="584200"/>
          </a:xfrm>
          <a:solidFill>
            <a:schemeClr val="folHlink"/>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en-US" altLang="en-US" sz="3200" b="1">
                <a:solidFill>
                  <a:schemeClr val="bg2"/>
                </a:solidFill>
                <a:effectLst/>
                <a:ea typeface="ＭＳ Ｐゴシック" panose="020B0600070205080204" pitchFamily="34" charset="-128"/>
                <a:cs typeface="Arial" panose="020B0604020202020204" pitchFamily="34" charset="0"/>
              </a:rPr>
              <a:t>Occasion</a:t>
            </a:r>
            <a:endParaRPr lang="en-US" altLang="en-US" sz="2800" b="1">
              <a:solidFill>
                <a:schemeClr val="bg2"/>
              </a:solidFill>
              <a:effectLst/>
              <a:ea typeface="ＭＳ Ｐゴシック" panose="020B0600070205080204" pitchFamily="34" charset="-128"/>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health-safety-signs.jpg">
            <a:extLst>
              <a:ext uri="{FF2B5EF4-FFF2-40B4-BE49-F238E27FC236}">
                <a16:creationId xmlns:a16="http://schemas.microsoft.com/office/drawing/2014/main" id="{E6D732B5-F57E-2192-8FA2-F663A37A6E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F77171-BB6B-229F-038A-4A700ECBB584}"/>
              </a:ext>
            </a:extLst>
          </p:cNvPr>
          <p:cNvSpPr>
            <a:spLocks noGrp="1"/>
          </p:cNvSpPr>
          <p:nvPr>
            <p:ph type="title" idx="4294967295"/>
          </p:nvPr>
        </p:nvSpPr>
        <p:spPr>
          <a:xfrm>
            <a:off x="3124200" y="4419600"/>
            <a:ext cx="6019800" cy="762000"/>
          </a:xfrm>
          <a:solidFill>
            <a:srgbClr val="000090"/>
          </a:solidFill>
        </p:spPr>
        <p:txBody>
          <a:bodyPr/>
          <a:lstStyle/>
          <a:p>
            <a:r>
              <a:rPr lang="en-US" altLang="en-US">
                <a:ea typeface="ＭＳ Ｐゴシック" panose="020B0600070205080204" pitchFamily="34" charset="-128"/>
              </a:rPr>
              <a:t>Signs are Vital to Life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9F6E2DF-4D32-1DCC-45D8-70E145CD1C6B}"/>
              </a:ext>
            </a:extLst>
          </p:cNvPr>
          <p:cNvSpPr>
            <a:spLocks noGrp="1" noChangeArrowheads="1"/>
          </p:cNvSpPr>
          <p:nvPr>
            <p:ph type="title"/>
          </p:nvPr>
        </p:nvSpPr>
        <p:spPr>
          <a:xfrm>
            <a:off x="2590800" y="0"/>
            <a:ext cx="2057400" cy="2438400"/>
          </a:xfrm>
          <a:effectLst>
            <a:outerShdw blurRad="63500" dist="107763" dir="13500000" algn="ctr" rotWithShape="0">
              <a:srgbClr val="000000">
                <a:alpha val="74997"/>
              </a:srgbClr>
            </a:outerShdw>
          </a:effectLst>
        </p:spPr>
        <p:txBody>
          <a:bodyPr/>
          <a:lstStyle/>
          <a:p>
            <a:pPr eaLnBrk="1" hangingPunct="1"/>
            <a:r>
              <a:rPr lang="en-US" altLang="en-US" b="1">
                <a:ea typeface="ＭＳ Ｐゴシック" panose="020B0600070205080204" pitchFamily="34" charset="-128"/>
              </a:rPr>
              <a:t>God</a:t>
            </a:r>
            <a:r>
              <a:rPr lang="ja-JP" altLang="en-US" b="1">
                <a:ea typeface="ＭＳ Ｐゴシック" panose="020B0600070205080204" pitchFamily="34" charset="-128"/>
              </a:rPr>
              <a:t>’</a:t>
            </a:r>
            <a:r>
              <a:rPr lang="en-US" altLang="ja-JP" b="1">
                <a:ea typeface="ＭＳ Ｐゴシック" panose="020B0600070205080204" pitchFamily="34" charset="-128"/>
              </a:rPr>
              <a:t>s Love</a:t>
            </a:r>
            <a:endParaRPr lang="en-US" altLang="en-US">
              <a:ea typeface="ＭＳ Ｐゴシック" panose="020B0600070205080204" pitchFamily="34" charset="-128"/>
            </a:endParaRPr>
          </a:p>
        </p:txBody>
      </p:sp>
      <p:pic>
        <p:nvPicPr>
          <p:cNvPr id="76804" name="Picture 4" descr="jesushealsblindman">
            <a:extLst>
              <a:ext uri="{FF2B5EF4-FFF2-40B4-BE49-F238E27FC236}">
                <a16:creationId xmlns:a16="http://schemas.microsoft.com/office/drawing/2014/main" id="{B1E8DFE5-A1E9-C971-F1EB-FFE6937D1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6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jesushealslameman">
            <a:extLst>
              <a:ext uri="{FF2B5EF4-FFF2-40B4-BE49-F238E27FC236}">
                <a16:creationId xmlns:a16="http://schemas.microsoft.com/office/drawing/2014/main" id="{B19B1384-7E1D-B37C-ADF8-BF0BDE65E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a:extLst>
              <a:ext uri="{FF2B5EF4-FFF2-40B4-BE49-F238E27FC236}">
                <a16:creationId xmlns:a16="http://schemas.microsoft.com/office/drawing/2014/main" id="{27893722-8FC3-8BC3-87AC-5033FBAB43D0}"/>
              </a:ext>
            </a:extLst>
          </p:cNvPr>
          <p:cNvSpPr>
            <a:spLocks noChangeArrowheads="1"/>
          </p:cNvSpPr>
          <p:nvPr/>
        </p:nvSpPr>
        <p:spPr bwMode="auto">
          <a:xfrm>
            <a:off x="2514600" y="2286000"/>
            <a:ext cx="2057400" cy="3581400"/>
          </a:xfrm>
          <a:prstGeom prst="rect">
            <a:avLst/>
          </a:prstGeom>
          <a:noFill/>
          <a:ln w="9525">
            <a:noFill/>
            <a:miter lim="800000"/>
            <a:headEnd/>
            <a:tailEnd/>
          </a:ln>
          <a:effectLst>
            <a:outerShdw blurRad="63500" dist="89803" dir="18900000" algn="ctr" rotWithShape="0">
              <a:srgbClr val="000000">
                <a:alpha val="74997"/>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buClr>
                <a:schemeClr val="hlink"/>
              </a:buClr>
              <a:buSzPct val="90000"/>
              <a:buFont typeface="Wingdings" pitchFamily="2" charset="2"/>
              <a:buBlip>
                <a:blip r:embed="rId5"/>
              </a:buBlip>
            </a:pPr>
            <a:r>
              <a:rPr lang="en-US" altLang="en-US" sz="3200" b="1">
                <a:effectLst>
                  <a:outerShdw blurRad="38100" dist="38100" dir="2700000" algn="tl">
                    <a:srgbClr val="000000"/>
                  </a:outerShdw>
                </a:effectLst>
              </a:rPr>
              <a:t>Shown in Signs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8" descr="signs.jpg">
            <a:extLst>
              <a:ext uri="{FF2B5EF4-FFF2-40B4-BE49-F238E27FC236}">
                <a16:creationId xmlns:a16="http://schemas.microsoft.com/office/drawing/2014/main" id="{54BDE5BE-9CAA-6C1D-8CDB-07EDEC4283DE}"/>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 Box 3">
            <a:extLst>
              <a:ext uri="{FF2B5EF4-FFF2-40B4-BE49-F238E27FC236}">
                <a16:creationId xmlns:a16="http://schemas.microsoft.com/office/drawing/2014/main" id="{6AD6C83D-8348-571D-2BFA-345882014142}"/>
              </a:ext>
            </a:extLst>
          </p:cNvPr>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2"/>
                </a:solidFill>
                <a:cs typeface="Arial" panose="020B0604020202020204" pitchFamily="34" charset="0"/>
              </a:rPr>
              <a:t>111</a:t>
            </a:r>
          </a:p>
        </p:txBody>
      </p:sp>
      <p:sp>
        <p:nvSpPr>
          <p:cNvPr id="4" name="Title 3">
            <a:extLst>
              <a:ext uri="{FF2B5EF4-FFF2-40B4-BE49-F238E27FC236}">
                <a16:creationId xmlns:a16="http://schemas.microsoft.com/office/drawing/2014/main" id="{9DC9F302-75E4-BA49-E1E1-067D6F5F7BD0}"/>
              </a:ext>
            </a:extLst>
          </p:cNvPr>
          <p:cNvSpPr>
            <a:spLocks noGrp="1"/>
          </p:cNvSpPr>
          <p:nvPr>
            <p:ph type="title" idx="4294967295"/>
          </p:nvPr>
        </p:nvSpPr>
        <p:spPr>
          <a:xfrm>
            <a:off x="685800" y="7620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a:t>
            </a:r>
            <a:r>
              <a:rPr lang="ja-JP"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a:t>
            </a:r>
            <a:r>
              <a:rPr lang="en-US" altLang="ja-JP"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 Gospel</a:t>
            </a:r>
            <a:endPar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182277" name="TextBox 4">
            <a:extLst>
              <a:ext uri="{FF2B5EF4-FFF2-40B4-BE49-F238E27FC236}">
                <a16:creationId xmlns:a16="http://schemas.microsoft.com/office/drawing/2014/main" id="{DA2FDD2A-19E0-1625-6578-B47EC331C6E1}"/>
              </a:ext>
            </a:extLst>
          </p:cNvPr>
          <p:cNvSpPr txBox="1">
            <a:spLocks noChangeArrowheads="1"/>
          </p:cNvSpPr>
          <p:nvPr/>
        </p:nvSpPr>
        <p:spPr bwMode="auto">
          <a:xfrm>
            <a:off x="228600" y="1600200"/>
            <a:ext cx="81375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u="sng">
                <a:solidFill>
                  <a:schemeClr val="bg2"/>
                </a:solidFill>
                <a:cs typeface="Arial" panose="020B0604020202020204" pitchFamily="34" charset="0"/>
              </a:rPr>
              <a:t>Seven pre-cross signs are recorded</a:t>
            </a:r>
            <a:r>
              <a:rPr lang="en-US" altLang="en-US" b="1">
                <a:solidFill>
                  <a:schemeClr val="bg2"/>
                </a:solidFill>
                <a:cs typeface="Arial" panose="020B0604020202020204" pitchFamily="34" charset="0"/>
              </a:rPr>
              <a:t>:</a:t>
            </a:r>
          </a:p>
          <a:p>
            <a:r>
              <a:rPr lang="en-US" altLang="en-US" b="1">
                <a:solidFill>
                  <a:schemeClr val="bg2"/>
                </a:solidFill>
                <a:cs typeface="Arial" panose="020B0604020202020204" pitchFamily="34" charset="0"/>
              </a:rPr>
              <a:t>1. Changing water into wine at Cana (2:1-11)* </a:t>
            </a:r>
          </a:p>
          <a:p>
            <a:r>
              <a:rPr lang="en-US" altLang="en-US" b="1">
                <a:solidFill>
                  <a:schemeClr val="bg2"/>
                </a:solidFill>
                <a:cs typeface="Arial" panose="020B0604020202020204" pitchFamily="34" charset="0"/>
              </a:rPr>
              <a:t>2. Healing the official's son in Capernaum (4:46-54)* </a:t>
            </a:r>
          </a:p>
          <a:p>
            <a:r>
              <a:rPr lang="en-US" altLang="en-US" b="1">
                <a:solidFill>
                  <a:schemeClr val="bg2"/>
                </a:solidFill>
                <a:cs typeface="Arial" panose="020B0604020202020204" pitchFamily="34" charset="0"/>
              </a:rPr>
              <a:t>3. Healing the invalid at the Pool of Bethesda (5:1-18)* </a:t>
            </a:r>
          </a:p>
          <a:p>
            <a:r>
              <a:rPr lang="en-US" altLang="en-US" b="1">
                <a:solidFill>
                  <a:schemeClr val="bg2"/>
                </a:solidFill>
                <a:cs typeface="Arial" panose="020B0604020202020204" pitchFamily="34" charset="0"/>
              </a:rPr>
              <a:t>4. Feeding the 5,000 near the Sea of Galilee (6:1-15) </a:t>
            </a:r>
          </a:p>
          <a:p>
            <a:r>
              <a:rPr lang="en-US" altLang="en-US" b="1">
                <a:solidFill>
                  <a:schemeClr val="bg2"/>
                </a:solidFill>
                <a:cs typeface="Arial" panose="020B0604020202020204" pitchFamily="34" charset="0"/>
              </a:rPr>
              <a:t>5. Walking on water in the Sea of Galilee (6:16-24) </a:t>
            </a:r>
          </a:p>
          <a:p>
            <a:r>
              <a:rPr lang="en-US" altLang="en-US" b="1">
                <a:solidFill>
                  <a:schemeClr val="bg2"/>
                </a:solidFill>
                <a:cs typeface="Arial" panose="020B0604020202020204" pitchFamily="34" charset="0"/>
              </a:rPr>
              <a:t>6. Healing the man born blind in Jerusalem (9:1-7)* </a:t>
            </a:r>
          </a:p>
          <a:p>
            <a:r>
              <a:rPr lang="en-US" altLang="en-US" b="1">
                <a:solidFill>
                  <a:schemeClr val="bg2"/>
                </a:solidFill>
                <a:cs typeface="Arial" panose="020B0604020202020204" pitchFamily="34" charset="0"/>
              </a:rPr>
              <a:t>7. Raising Lazarus from the dead in Bethany (11:1-45)*</a:t>
            </a:r>
          </a:p>
        </p:txBody>
      </p:sp>
      <p:sp>
        <p:nvSpPr>
          <p:cNvPr id="144389" name="TextBox 5">
            <a:extLst>
              <a:ext uri="{FF2B5EF4-FFF2-40B4-BE49-F238E27FC236}">
                <a16:creationId xmlns:a16="http://schemas.microsoft.com/office/drawing/2014/main" id="{15E394A9-563B-EB51-C9C2-F9BE32E027EC}"/>
              </a:ext>
            </a:extLst>
          </p:cNvPr>
          <p:cNvSpPr txBox="1">
            <a:spLocks noChangeArrowheads="1"/>
          </p:cNvSpPr>
          <p:nvPr/>
        </p:nvSpPr>
        <p:spPr bwMode="auto">
          <a:xfrm>
            <a:off x="0" y="762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2"/>
                </a:solidFill>
                <a:cs typeface="Arial" panose="020B0604020202020204" pitchFamily="34" charset="0"/>
              </a:rPr>
              <a:t>* Signs unique to John's Gospel (six of the nine miracles)</a:t>
            </a:r>
          </a:p>
        </p:txBody>
      </p:sp>
      <p:sp>
        <p:nvSpPr>
          <p:cNvPr id="182279" name="TextBox 6">
            <a:extLst>
              <a:ext uri="{FF2B5EF4-FFF2-40B4-BE49-F238E27FC236}">
                <a16:creationId xmlns:a16="http://schemas.microsoft.com/office/drawing/2014/main" id="{566E05C8-FD3E-6F36-3AC4-049859EEC37E}"/>
              </a:ext>
            </a:extLst>
          </p:cNvPr>
          <p:cNvSpPr txBox="1">
            <a:spLocks noChangeArrowheads="1"/>
          </p:cNvSpPr>
          <p:nvPr/>
        </p:nvSpPr>
        <p:spPr bwMode="auto">
          <a:xfrm>
            <a:off x="228600" y="4924425"/>
            <a:ext cx="7983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u="sng">
                <a:solidFill>
                  <a:schemeClr val="bg2"/>
                </a:solidFill>
                <a:cs typeface="Arial" panose="020B0604020202020204" pitchFamily="34" charset="0"/>
              </a:rPr>
              <a:t>Two post-cross signs are also recorded</a:t>
            </a:r>
            <a:r>
              <a:rPr lang="en-US" altLang="en-US" b="1">
                <a:solidFill>
                  <a:schemeClr val="bg2"/>
                </a:solidFill>
                <a:cs typeface="Arial" panose="020B0604020202020204" pitchFamily="34" charset="0"/>
              </a:rPr>
              <a:t>:</a:t>
            </a:r>
          </a:p>
          <a:p>
            <a:r>
              <a:rPr lang="en-US" altLang="en-US" b="1">
                <a:solidFill>
                  <a:schemeClr val="bg2"/>
                </a:solidFill>
                <a:cs typeface="Arial" panose="020B0604020202020204" pitchFamily="34" charset="0"/>
              </a:rPr>
              <a:t>1. Resurrection of Christ (ch. 20) </a:t>
            </a:r>
          </a:p>
          <a:p>
            <a:r>
              <a:rPr lang="en-US" altLang="en-US" b="1">
                <a:solidFill>
                  <a:schemeClr val="bg2"/>
                </a:solidFill>
                <a:cs typeface="Arial" panose="020B0604020202020204" pitchFamily="34" charset="0"/>
              </a:rPr>
              <a:t>2. Miraculous catch of fish at Sea of Galilee (21:1-13)* </a:t>
            </a:r>
          </a:p>
        </p:txBody>
      </p:sp>
      <p:sp>
        <p:nvSpPr>
          <p:cNvPr id="182280" name="TextBox 7">
            <a:extLst>
              <a:ext uri="{FF2B5EF4-FFF2-40B4-BE49-F238E27FC236}">
                <a16:creationId xmlns:a16="http://schemas.microsoft.com/office/drawing/2014/main" id="{898B6407-6DA6-5FEA-AFBF-196F4E8DD89D}"/>
              </a:ext>
            </a:extLst>
          </p:cNvPr>
          <p:cNvSpPr txBox="1">
            <a:spLocks noChangeArrowheads="1"/>
          </p:cNvSpPr>
          <p:nvPr/>
        </p:nvSpPr>
        <p:spPr bwMode="auto">
          <a:xfrm>
            <a:off x="228600" y="6248400"/>
            <a:ext cx="806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2"/>
                </a:solidFill>
                <a:cs typeface="Arial" panose="020B0604020202020204" pitchFamily="34" charset="0"/>
              </a:rPr>
              <a:t>Therefore, the total miracles in John equal nine signs.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22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22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227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227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227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227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227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8227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82279">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82279">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2279">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2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build="p"/>
      <p:bldP spid="182279" grpId="0" build="p"/>
      <p:bldP spid="18228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097">
            <a:extLst>
              <a:ext uri="{FF2B5EF4-FFF2-40B4-BE49-F238E27FC236}">
                <a16:creationId xmlns:a16="http://schemas.microsoft.com/office/drawing/2014/main" id="{500C9129-5F02-FE2D-666E-8F9675187C61}"/>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aphicFrame>
        <p:nvGraphicFramePr>
          <p:cNvPr id="140374" name="Group 1110">
            <a:extLst>
              <a:ext uri="{FF2B5EF4-FFF2-40B4-BE49-F238E27FC236}">
                <a16:creationId xmlns:a16="http://schemas.microsoft.com/office/drawing/2014/main" id="{3A432AB5-3FE6-9BEE-23D2-967D70213677}"/>
              </a:ext>
            </a:extLst>
          </p:cNvPr>
          <p:cNvGraphicFramePr>
            <a:graphicFrameLocks noGrp="1"/>
          </p:cNvGraphicFramePr>
          <p:nvPr/>
        </p:nvGraphicFramePr>
        <p:xfrm>
          <a:off x="0" y="685800"/>
          <a:ext cx="9144000" cy="6130925"/>
        </p:xfrm>
        <a:graphic>
          <a:graphicData uri="http://schemas.openxmlformats.org/drawingml/2006/table">
            <a:tbl>
              <a:tblPr/>
              <a:tblGrid>
                <a:gridCol w="1524000">
                  <a:extLst>
                    <a:ext uri="{9D8B030D-6E8A-4147-A177-3AD203B41FA5}">
                      <a16:colId xmlns:a16="http://schemas.microsoft.com/office/drawing/2014/main" val="3657278832"/>
                    </a:ext>
                  </a:extLst>
                </a:gridCol>
                <a:gridCol w="1524000">
                  <a:extLst>
                    <a:ext uri="{9D8B030D-6E8A-4147-A177-3AD203B41FA5}">
                      <a16:colId xmlns:a16="http://schemas.microsoft.com/office/drawing/2014/main" val="2531305679"/>
                    </a:ext>
                  </a:extLst>
                </a:gridCol>
                <a:gridCol w="1371600">
                  <a:extLst>
                    <a:ext uri="{9D8B030D-6E8A-4147-A177-3AD203B41FA5}">
                      <a16:colId xmlns:a16="http://schemas.microsoft.com/office/drawing/2014/main" val="3467566184"/>
                    </a:ext>
                  </a:extLst>
                </a:gridCol>
                <a:gridCol w="1524000">
                  <a:extLst>
                    <a:ext uri="{9D8B030D-6E8A-4147-A177-3AD203B41FA5}">
                      <a16:colId xmlns:a16="http://schemas.microsoft.com/office/drawing/2014/main" val="1968999212"/>
                    </a:ext>
                  </a:extLst>
                </a:gridCol>
                <a:gridCol w="1905000">
                  <a:extLst>
                    <a:ext uri="{9D8B030D-6E8A-4147-A177-3AD203B41FA5}">
                      <a16:colId xmlns:a16="http://schemas.microsoft.com/office/drawing/2014/main" val="222007738"/>
                    </a:ext>
                  </a:extLst>
                </a:gridCol>
                <a:gridCol w="1295400">
                  <a:extLst>
                    <a:ext uri="{9D8B030D-6E8A-4147-A177-3AD203B41FA5}">
                      <a16:colId xmlns:a16="http://schemas.microsoft.com/office/drawing/2014/main" val="2424768123"/>
                    </a:ext>
                  </a:extLst>
                </a:gridCol>
              </a:tblGrid>
              <a:tr h="434975">
                <a:tc gridSpan="6">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Deity Made Man for Eternal Life</a:t>
                      </a:r>
                      <a:endParaRPr kumimoji="0" lang="en-US" altLang="en-US" sz="2000" b="1" i="0" u="none" strike="noStrike"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5773863"/>
                  </a:ext>
                </a:extLst>
              </a:tr>
              <a:tr h="1327150">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rPr>
                        <a:t>Deity</a:t>
                      </a:r>
                      <a:endParaRPr kumimoji="0" lang="en-US" altLang="en-US" sz="1800" b="0"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of the</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Son of God</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rPr>
                        <a:t>Revelation </a:t>
                      </a:r>
                      <a:endParaRPr kumimoji="0" lang="en-US" altLang="en-US" sz="1800" b="0"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Son of God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rPr>
                        <a:t>Preparation </a:t>
                      </a:r>
                      <a:endParaRPr kumimoji="0" lang="en-US" altLang="en-US" sz="1800" b="0"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of the</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Son</a:t>
                      </a:r>
                      <a:r>
                        <a:rPr kumimoji="0" lang="ja-JP"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US" altLang="ja-JP"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 Disciples</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rPr>
                        <a:t>Passion &amp; Resurrection</a:t>
                      </a:r>
                      <a:endParaRPr kumimoji="0" lang="en-US" altLang="en-US" sz="1800" b="0"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Son of God</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rPr>
                        <a:t>Adequacy </a:t>
                      </a:r>
                      <a:endParaRPr kumimoji="0" lang="en-US" altLang="en-US" sz="1800" b="0" i="0" u="none" strike="noStrike" cap="none" normalizeH="0" baseline="0">
                        <a:ln>
                          <a:noFill/>
                        </a:ln>
                        <a:solidFill>
                          <a:srgbClr val="0000D5"/>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Son of God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2742684738"/>
                  </a:ext>
                </a:extLst>
              </a:tr>
              <a:tr h="454025">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1:1-18</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1:19–12:50</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13–17</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18–20</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21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839904837"/>
                  </a:ext>
                </a:extLst>
              </a:tr>
              <a:tr h="452438">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Prologue</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90"/>
                          </a:solidFill>
                          <a:effectLst/>
                          <a:latin typeface="Arial" panose="020B0604020202020204" pitchFamily="34" charset="0"/>
                          <a:ea typeface="ＭＳ Ｐゴシック" panose="020B0600070205080204" pitchFamily="34" charset="-128"/>
                        </a:rPr>
                        <a:t>Public </a:t>
                      </a:r>
                      <a:endParaRPr kumimoji="0" lang="en-US" altLang="en-US" sz="1800" b="0" i="0" u="none" strike="noStrike" cap="none" normalizeH="0" baseline="0">
                        <a:ln>
                          <a:noFill/>
                        </a:ln>
                        <a:solidFill>
                          <a:srgbClr val="00009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800000"/>
                          </a:solidFill>
                          <a:effectLst/>
                          <a:latin typeface="Arial" panose="020B0604020202020204" pitchFamily="34" charset="0"/>
                          <a:ea typeface="ＭＳ Ｐゴシック" panose="020B0600070205080204" pitchFamily="34" charset="-128"/>
                        </a:rPr>
                        <a:t>Private </a:t>
                      </a:r>
                      <a:endParaRPr kumimoji="0" lang="en-US" altLang="en-US" sz="1800" b="0" i="0" u="none" strike="noStrike" cap="none" normalizeH="0" baseline="0">
                        <a:ln>
                          <a:noFill/>
                        </a:ln>
                        <a:solidFill>
                          <a:srgbClr val="8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90"/>
                          </a:solidFill>
                          <a:effectLst/>
                          <a:latin typeface="Arial" panose="020B0604020202020204" pitchFamily="34" charset="0"/>
                          <a:ea typeface="ＭＳ Ｐゴシック" panose="020B0600070205080204" pitchFamily="34" charset="-128"/>
                        </a:rPr>
                        <a:t>Public </a:t>
                      </a:r>
                      <a:endParaRPr kumimoji="0" lang="en-US" altLang="en-US" sz="1800" b="0" i="0" u="none" strike="noStrike" cap="none" normalizeH="0" baseline="0">
                        <a:ln>
                          <a:noFill/>
                        </a:ln>
                        <a:solidFill>
                          <a:srgbClr val="00009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800000"/>
                          </a:solidFill>
                          <a:effectLst/>
                          <a:latin typeface="Arial" panose="020B0604020202020204" pitchFamily="34" charset="0"/>
                          <a:ea typeface="ＭＳ Ｐゴシック" panose="020B0600070205080204" pitchFamily="34" charset="-128"/>
                        </a:rPr>
                        <a:t>Private </a:t>
                      </a:r>
                      <a:endParaRPr kumimoji="0" lang="en-US" altLang="en-US" sz="1800" b="0" i="0" u="none" strike="noStrike" cap="none" normalizeH="0" baseline="0">
                        <a:ln>
                          <a:noFill/>
                        </a:ln>
                        <a:solidFill>
                          <a:srgbClr val="8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000461008"/>
                  </a:ext>
                </a:extLst>
              </a:tr>
              <a:tr h="1108075">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Incarnation</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 Signs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Received</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1:19–4:54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 Signs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Rejected</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5–12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Upper Room Discourse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signs)</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Ultimate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Sign</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Last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Sign</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660551531"/>
                  </a:ext>
                </a:extLst>
              </a:tr>
              <a:tr h="1108075">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Eternity Past</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Fall </a:t>
                      </a:r>
                      <a:r>
                        <a:rPr kumimoji="0" lang="en-US" altLang="en-US"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AD</a:t>
                      </a: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29-</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Monday,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30 March 33</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Thursday, </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 April 33</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Friday,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 April 33-</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Sunday,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 April 33</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May, </a:t>
                      </a:r>
                      <a:b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AD 33</a:t>
                      </a:r>
                      <a:endPar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749642330"/>
                  </a:ext>
                </a:extLst>
              </a:tr>
              <a:tr h="858838">
                <a:tc gridSpan="6">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Ephesus (</a:t>
                      </a:r>
                      <a:r>
                        <a:rPr kumimoji="0" lang="en-US" altLang="en-US" sz="16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AD</a:t>
                      </a:r>
                      <a:r>
                        <a:rPr kumimoji="0" lang="en-US" altLang="en-US" sz="19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65-69)</a:t>
                      </a: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1262151"/>
                  </a:ext>
                </a:extLst>
              </a:tr>
              <a:tr h="101600">
                <a:tc gridSpan="6">
                  <a:txBody>
                    <a:bodyPr/>
                    <a:lstStyle>
                      <a:lvl1pPr defTabSz="457200" eaLnBrk="0" hangingPunct="0">
                        <a:spcBef>
                          <a:spcPct val="20000"/>
                        </a:spcBef>
                        <a:buClr>
                          <a:schemeClr val="accent2"/>
                        </a:buClr>
                        <a:buSzPct val="80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lr>
                          <a:schemeClr val="tx1"/>
                        </a:buClr>
                        <a:buSzPct val="9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lr>
                          <a:schemeClr val="accent1"/>
                        </a:buClr>
                        <a:buSzPct val="60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lr>
                          <a:schemeClr val="tx1"/>
                        </a:buClr>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lr>
                          <a:schemeClr val="accent1"/>
                        </a:buClr>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35315085"/>
                  </a:ext>
                </a:extLst>
              </a:tr>
            </a:tbl>
          </a:graphicData>
        </a:graphic>
      </p:graphicFrame>
      <p:sp>
        <p:nvSpPr>
          <p:cNvPr id="146467" name="Rectangle 1079">
            <a:extLst>
              <a:ext uri="{FF2B5EF4-FFF2-40B4-BE49-F238E27FC236}">
                <a16:creationId xmlns:a16="http://schemas.microsoft.com/office/drawing/2014/main" id="{F8BB040A-74F2-BA52-6FE3-0B21385B1B49}"/>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200">
                <a:effectLst/>
                <a:ea typeface="ＭＳ Ｐゴシック" panose="020B0600070205080204" pitchFamily="34" charset="-128"/>
              </a:rPr>
              <a:t>Overview of John</a:t>
            </a:r>
            <a:r>
              <a:rPr lang="ja-JP" altLang="en-US" sz="3200">
                <a:effectLst/>
                <a:ea typeface="ＭＳ Ｐゴシック" panose="020B0600070205080204" pitchFamily="34" charset="-128"/>
              </a:rPr>
              <a:t>’</a:t>
            </a:r>
            <a:r>
              <a:rPr lang="en-US" altLang="ja-JP" sz="3200">
                <a:effectLst/>
                <a:ea typeface="ＭＳ Ｐゴシック" panose="020B0600070205080204" pitchFamily="34" charset="-128"/>
              </a:rPr>
              <a:t>s Gospel</a:t>
            </a:r>
            <a:endParaRPr lang="en-US" altLang="en-US" sz="5400">
              <a:effectLst/>
              <a:ea typeface="ＭＳ Ｐゴシック" panose="020B0600070205080204" pitchFamily="34" charset="-128"/>
            </a:endParaRPr>
          </a:p>
        </p:txBody>
      </p:sp>
      <p:sp>
        <p:nvSpPr>
          <p:cNvPr id="146468" name="Text Box 3">
            <a:extLst>
              <a:ext uri="{FF2B5EF4-FFF2-40B4-BE49-F238E27FC236}">
                <a16:creationId xmlns:a16="http://schemas.microsoft.com/office/drawing/2014/main" id="{820EFC89-396D-0036-5596-0223F5DCF6A0}"/>
              </a:ext>
            </a:extLst>
          </p:cNvPr>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107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7">
            <a:extLst>
              <a:ext uri="{FF2B5EF4-FFF2-40B4-BE49-F238E27FC236}">
                <a16:creationId xmlns:a16="http://schemas.microsoft.com/office/drawing/2014/main" id="{C480781F-1DC3-0524-FE18-4D554AE6BCCC}"/>
              </a:ext>
            </a:extLst>
          </p:cNvPr>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8482" name="Text Box 3">
            <a:extLst>
              <a:ext uri="{FF2B5EF4-FFF2-40B4-BE49-F238E27FC236}">
                <a16:creationId xmlns:a16="http://schemas.microsoft.com/office/drawing/2014/main" id="{E068508E-AF25-A2B4-0FEA-34F57A4CB13C}"/>
              </a:ext>
            </a:extLst>
          </p:cNvPr>
          <p:cNvSpPr txBox="1">
            <a:spLocks noChangeArrowheads="1"/>
          </p:cNvSpPr>
          <p:nvPr/>
        </p:nvSpPr>
        <p:spPr bwMode="auto">
          <a:xfrm>
            <a:off x="8469313" y="0"/>
            <a:ext cx="67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cs typeface="Arial" panose="020B0604020202020204" pitchFamily="34" charset="0"/>
              </a:rPr>
              <a:t>113</a:t>
            </a:r>
          </a:p>
        </p:txBody>
      </p:sp>
      <p:sp>
        <p:nvSpPr>
          <p:cNvPr id="34820" name="Text Box 4">
            <a:extLst>
              <a:ext uri="{FF2B5EF4-FFF2-40B4-BE49-F238E27FC236}">
                <a16:creationId xmlns:a16="http://schemas.microsoft.com/office/drawing/2014/main" id="{4F2F1EC7-3C71-8421-E173-A8A6C8CC4E6E}"/>
              </a:ext>
            </a:extLst>
          </p:cNvPr>
          <p:cNvSpPr txBox="1">
            <a:spLocks noChangeArrowheads="1"/>
          </p:cNvSpPr>
          <p:nvPr/>
        </p:nvSpPr>
        <p:spPr bwMode="auto">
          <a:xfrm>
            <a:off x="457200" y="1143000"/>
            <a:ext cx="4697413"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rgbClr val="FFFFFF"/>
                </a:solidFill>
                <a:effectLst>
                  <a:outerShdw blurRad="38100" dist="38100" dir="2700000" algn="tl">
                    <a:srgbClr val="000000"/>
                  </a:outerShdw>
                </a:effectLst>
                <a:cs typeface="Arial" panose="020B0604020202020204" pitchFamily="34" charset="0"/>
              </a:rPr>
              <a:t>1:1-18	Prologue: Deity</a:t>
            </a:r>
          </a:p>
        </p:txBody>
      </p:sp>
      <p:sp>
        <p:nvSpPr>
          <p:cNvPr id="34821" name="Text Box 5">
            <a:extLst>
              <a:ext uri="{FF2B5EF4-FFF2-40B4-BE49-F238E27FC236}">
                <a16:creationId xmlns:a16="http://schemas.microsoft.com/office/drawing/2014/main" id="{59BD6815-29B1-0D54-5496-01BD5235F688}"/>
              </a:ext>
            </a:extLst>
          </p:cNvPr>
          <p:cNvSpPr txBox="1">
            <a:spLocks noChangeArrowheads="1"/>
          </p:cNvSpPr>
          <p:nvPr/>
        </p:nvSpPr>
        <p:spPr bwMode="auto">
          <a:xfrm>
            <a:off x="457200" y="2209800"/>
            <a:ext cx="7467600" cy="9461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FFFF"/>
                </a:solidFill>
                <a:effectLst>
                  <a:outerShdw blurRad="38100" dist="38100" dir="2700000" algn="tl">
                    <a:srgbClr val="000000"/>
                  </a:outerShdw>
                </a:effectLst>
                <a:cs typeface="Arial" panose="020B0604020202020204" pitchFamily="34" charset="0"/>
              </a:rPr>
              <a:t>1:19</a:t>
            </a:r>
            <a:r>
              <a:rPr lang="en-US" altLang="en-US" sz="2800" b="1">
                <a:solidFill>
                  <a:srgbClr val="FFFFFF"/>
                </a:solidFill>
                <a:effectLst>
                  <a:outerShdw blurRad="38100" dist="38100" dir="2700000" algn="tl">
                    <a:srgbClr val="000000"/>
                  </a:outerShdw>
                </a:effectLst>
                <a:ea typeface="SimSun" panose="02010600030101010101" pitchFamily="2" charset="-122"/>
              </a:rPr>
              <a:t>–</a:t>
            </a:r>
            <a:r>
              <a:rPr lang="en-US" altLang="en-US" sz="2800" b="1">
                <a:solidFill>
                  <a:srgbClr val="FFFFFF"/>
                </a:solidFill>
                <a:effectLst>
                  <a:outerShdw blurRad="38100" dist="38100" dir="2700000" algn="tl">
                    <a:srgbClr val="000000"/>
                  </a:outerShdw>
                </a:effectLst>
                <a:cs typeface="Arial" panose="020B0604020202020204" pitchFamily="34" charset="0"/>
              </a:rPr>
              <a:t>12:50  </a:t>
            </a:r>
            <a:r>
              <a:rPr lang="en-US" altLang="zh-CN" sz="2800" b="1" i="1">
                <a:solidFill>
                  <a:srgbClr val="FFFFFF"/>
                </a:solidFill>
                <a:effectLst>
                  <a:outerShdw blurRad="38100" dist="38100" dir="2700000" algn="tl">
                    <a:srgbClr val="000000"/>
                  </a:outerShdw>
                </a:effectLst>
                <a:cs typeface="Arial" panose="020B0604020202020204" pitchFamily="34" charset="0"/>
              </a:rPr>
              <a:t>Public</a:t>
            </a:r>
            <a:r>
              <a:rPr lang="en-US" altLang="zh-CN" sz="2800" b="1">
                <a:solidFill>
                  <a:srgbClr val="FFFFFF"/>
                </a:solidFill>
                <a:effectLst>
                  <a:outerShdw blurRad="38100" dist="38100" dir="2700000" algn="tl">
                    <a:srgbClr val="000000"/>
                  </a:outerShdw>
                </a:effectLst>
                <a:cs typeface="Arial" panose="020B0604020202020204" pitchFamily="34" charset="0"/>
              </a:rPr>
              <a:t> Revelation through </a:t>
            </a:r>
          </a:p>
          <a:p>
            <a:pPr algn="ctr"/>
            <a:r>
              <a:rPr lang="en-US" altLang="zh-CN" sz="2800" b="1">
                <a:solidFill>
                  <a:srgbClr val="FFFFFF"/>
                </a:solidFill>
                <a:effectLst>
                  <a:outerShdw blurRad="38100" dist="38100" dir="2700000" algn="tl">
                    <a:srgbClr val="000000"/>
                  </a:outerShdw>
                </a:effectLst>
                <a:cs typeface="Arial" panose="020B0604020202020204" pitchFamily="34" charset="0"/>
              </a:rPr>
              <a:t>7 Signs  and 8 Discourses</a:t>
            </a:r>
          </a:p>
        </p:txBody>
      </p:sp>
      <p:sp>
        <p:nvSpPr>
          <p:cNvPr id="34823" name="Text Box 7">
            <a:extLst>
              <a:ext uri="{FF2B5EF4-FFF2-40B4-BE49-F238E27FC236}">
                <a16:creationId xmlns:a16="http://schemas.microsoft.com/office/drawing/2014/main" id="{C62794BE-F6B3-9B9F-9717-F8F9C9B25016}"/>
              </a:ext>
            </a:extLst>
          </p:cNvPr>
          <p:cNvSpPr txBox="1">
            <a:spLocks noChangeArrowheads="1"/>
          </p:cNvSpPr>
          <p:nvPr/>
        </p:nvSpPr>
        <p:spPr bwMode="auto">
          <a:xfrm>
            <a:off x="457200" y="4735513"/>
            <a:ext cx="6899275"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2800" b="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18–20	</a:t>
            </a:r>
            <a:r>
              <a:rPr lang="en-US" altLang="zh-CN" sz="2800" b="1" i="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Public</a:t>
            </a:r>
            <a:r>
              <a:rPr lang="en-US" altLang="zh-CN" sz="2800" b="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 Passion/Resurrection </a:t>
            </a:r>
            <a:endParaRPr lang="en-US" altLang="en-US" sz="2800" b="1">
              <a:solidFill>
                <a:srgbClr val="FFFFFF"/>
              </a:solidFill>
              <a:effectLst>
                <a:outerShdw blurRad="38100" dist="38100" dir="2700000" algn="tl">
                  <a:srgbClr val="000000"/>
                </a:outerShdw>
              </a:effectLst>
              <a:cs typeface="Arial" panose="020B0604020202020204" pitchFamily="34" charset="0"/>
            </a:endParaRPr>
          </a:p>
        </p:txBody>
      </p:sp>
      <p:sp>
        <p:nvSpPr>
          <p:cNvPr id="34824" name="Text Box 8">
            <a:extLst>
              <a:ext uri="{FF2B5EF4-FFF2-40B4-BE49-F238E27FC236}">
                <a16:creationId xmlns:a16="http://schemas.microsoft.com/office/drawing/2014/main" id="{29419736-D019-8CDC-AF39-4C0F2F373DCF}"/>
              </a:ext>
            </a:extLst>
          </p:cNvPr>
          <p:cNvSpPr txBox="1">
            <a:spLocks noChangeArrowheads="1"/>
          </p:cNvSpPr>
          <p:nvPr/>
        </p:nvSpPr>
        <p:spPr bwMode="auto">
          <a:xfrm>
            <a:off x="1620838" y="5791200"/>
            <a:ext cx="6454775"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ltLang="zh-CN" sz="2800" b="1">
                <a:solidFill>
                  <a:srgbClr val="FFFFFF"/>
                </a:solidFill>
                <a:effectLst>
                  <a:outerShdw blurRad="38100" dist="38100" dir="2700000" algn="tl">
                    <a:srgbClr val="000000"/>
                  </a:outerShdw>
                </a:effectLst>
                <a:ea typeface="SimSun" charset="0"/>
                <a:cs typeface="Arial" charset="0"/>
              </a:rPr>
              <a:t>21	      </a:t>
            </a:r>
            <a:r>
              <a:rPr lang="en-US" altLang="zh-CN" sz="2800" b="1" i="1">
                <a:solidFill>
                  <a:srgbClr val="FFFFFF"/>
                </a:solidFill>
                <a:effectLst>
                  <a:outerShdw blurRad="38100" dist="38100" dir="2700000" algn="tl">
                    <a:srgbClr val="000000"/>
                  </a:outerShdw>
                </a:effectLst>
                <a:ea typeface="SimSun" charset="0"/>
                <a:cs typeface="Arial" charset="0"/>
              </a:rPr>
              <a:t>Private</a:t>
            </a:r>
            <a:r>
              <a:rPr lang="en-US" altLang="zh-CN" sz="2800" b="1">
                <a:solidFill>
                  <a:srgbClr val="FFFFFF"/>
                </a:solidFill>
                <a:effectLst>
                  <a:outerShdw blurRad="38100" dist="38100" dir="2700000" algn="tl">
                    <a:srgbClr val="000000"/>
                  </a:outerShdw>
                </a:effectLst>
                <a:ea typeface="SimSun" charset="0"/>
                <a:cs typeface="Arial" charset="0"/>
              </a:rPr>
              <a:t> Epilogue: Adequacy</a:t>
            </a:r>
            <a:endParaRPr lang="en-US" sz="2800" b="1">
              <a:solidFill>
                <a:srgbClr val="FFFFFF"/>
              </a:solidFill>
              <a:effectLst>
                <a:outerShdw blurRad="38100" dist="38100" dir="2700000" algn="tl">
                  <a:srgbClr val="000000"/>
                </a:outerShdw>
              </a:effectLst>
              <a:ea typeface="SimSun" charset="0"/>
              <a:cs typeface="Arial" charset="0"/>
            </a:endParaRPr>
          </a:p>
        </p:txBody>
      </p:sp>
      <p:grpSp>
        <p:nvGrpSpPr>
          <p:cNvPr id="2" name="Group 16">
            <a:extLst>
              <a:ext uri="{FF2B5EF4-FFF2-40B4-BE49-F238E27FC236}">
                <a16:creationId xmlns:a16="http://schemas.microsoft.com/office/drawing/2014/main" id="{A6EE1158-C90F-F701-E6AE-FCE2FBE08B17}"/>
              </a:ext>
            </a:extLst>
          </p:cNvPr>
          <p:cNvGrpSpPr>
            <a:grpSpLocks/>
          </p:cNvGrpSpPr>
          <p:nvPr/>
        </p:nvGrpSpPr>
        <p:grpSpPr bwMode="auto">
          <a:xfrm>
            <a:off x="2209800" y="2209800"/>
            <a:ext cx="1600200" cy="3048000"/>
            <a:chOff x="1344" y="1392"/>
            <a:chExt cx="1104" cy="1920"/>
          </a:xfrm>
        </p:grpSpPr>
        <p:sp>
          <p:nvSpPr>
            <p:cNvPr id="148494" name="AutoShape 9">
              <a:extLst>
                <a:ext uri="{FF2B5EF4-FFF2-40B4-BE49-F238E27FC236}">
                  <a16:creationId xmlns:a16="http://schemas.microsoft.com/office/drawing/2014/main" id="{0E4713F9-E669-1064-CAC3-779E0CB3F5DB}"/>
                </a:ext>
              </a:extLst>
            </p:cNvPr>
            <p:cNvSpPr>
              <a:spLocks noChangeArrowheads="1"/>
            </p:cNvSpPr>
            <p:nvPr/>
          </p:nvSpPr>
          <p:spPr bwMode="auto">
            <a:xfrm>
              <a:off x="1824" y="1680"/>
              <a:ext cx="240" cy="1248"/>
            </a:xfrm>
            <a:prstGeom prst="upDownArrow">
              <a:avLst>
                <a:gd name="adj1" fmla="val 50000"/>
                <a:gd name="adj2" fmla="val 104000"/>
              </a:avLst>
            </a:prstGeom>
            <a:solidFill>
              <a:schemeClr val="hlink"/>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8495" name="Oval 11">
              <a:extLst>
                <a:ext uri="{FF2B5EF4-FFF2-40B4-BE49-F238E27FC236}">
                  <a16:creationId xmlns:a16="http://schemas.microsoft.com/office/drawing/2014/main" id="{FB538136-A081-0CA3-BE3C-CCA4D020B2E1}"/>
                </a:ext>
              </a:extLst>
            </p:cNvPr>
            <p:cNvSpPr>
              <a:spLocks noChangeArrowheads="1"/>
            </p:cNvSpPr>
            <p:nvPr/>
          </p:nvSpPr>
          <p:spPr bwMode="auto">
            <a:xfrm>
              <a:off x="1440" y="1392"/>
              <a:ext cx="1008" cy="336"/>
            </a:xfrm>
            <a:prstGeom prst="ellipse">
              <a:avLst/>
            </a:prstGeom>
            <a:noFill/>
            <a:ln w="57150" cap="sq">
              <a:solidFill>
                <a:schemeClr val="hlink"/>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8496" name="Oval 13">
              <a:extLst>
                <a:ext uri="{FF2B5EF4-FFF2-40B4-BE49-F238E27FC236}">
                  <a16:creationId xmlns:a16="http://schemas.microsoft.com/office/drawing/2014/main" id="{362FED4B-5264-5821-6B62-B85494DBF56A}"/>
                </a:ext>
              </a:extLst>
            </p:cNvPr>
            <p:cNvSpPr>
              <a:spLocks noChangeArrowheads="1"/>
            </p:cNvSpPr>
            <p:nvPr/>
          </p:nvSpPr>
          <p:spPr bwMode="auto">
            <a:xfrm>
              <a:off x="1344" y="2976"/>
              <a:ext cx="1008" cy="336"/>
            </a:xfrm>
            <a:prstGeom prst="ellipse">
              <a:avLst/>
            </a:prstGeom>
            <a:noFill/>
            <a:ln w="57150" cap="sq">
              <a:solidFill>
                <a:schemeClr val="hlink"/>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34822" name="Text Box 6">
            <a:extLst>
              <a:ext uri="{FF2B5EF4-FFF2-40B4-BE49-F238E27FC236}">
                <a16:creationId xmlns:a16="http://schemas.microsoft.com/office/drawing/2014/main" id="{2CD97B68-044A-CCB0-7480-2546F476EFDF}"/>
              </a:ext>
            </a:extLst>
          </p:cNvPr>
          <p:cNvSpPr txBox="1">
            <a:spLocks noChangeArrowheads="1"/>
          </p:cNvSpPr>
          <p:nvPr/>
        </p:nvSpPr>
        <p:spPr bwMode="auto">
          <a:xfrm>
            <a:off x="1620838" y="3679825"/>
            <a:ext cx="6989762"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2800" b="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13–17    </a:t>
            </a:r>
            <a:r>
              <a:rPr lang="en-US" altLang="zh-CN" sz="2800" b="1" i="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Private</a:t>
            </a:r>
            <a:r>
              <a:rPr lang="en-US" altLang="zh-CN" sz="2800" b="1">
                <a:solidFill>
                  <a:srgbClr val="FFFFFF"/>
                </a:solidFill>
                <a:effectLst>
                  <a:outerShdw blurRad="38100" dist="38100" dir="2700000" algn="tl">
                    <a:srgbClr val="000000"/>
                  </a:outerShdw>
                </a:effectLst>
                <a:ea typeface="SimSun" panose="02010600030101010101" pitchFamily="2" charset="-122"/>
                <a:cs typeface="Arial" panose="020B0604020202020204" pitchFamily="34" charset="0"/>
              </a:rPr>
              <a:t> Preparation of Disciples </a:t>
            </a:r>
            <a:endParaRPr lang="en-US" altLang="en-US" sz="2800" b="1">
              <a:solidFill>
                <a:srgbClr val="FFFFFF"/>
              </a:solidFill>
              <a:effectLst>
                <a:outerShdw blurRad="38100" dist="38100" dir="2700000" algn="tl">
                  <a:srgbClr val="000000"/>
                </a:outerShdw>
              </a:effectLst>
              <a:cs typeface="Arial" panose="020B0604020202020204" pitchFamily="34" charset="0"/>
            </a:endParaRPr>
          </a:p>
        </p:txBody>
      </p:sp>
      <p:grpSp>
        <p:nvGrpSpPr>
          <p:cNvPr id="3" name="Group 17">
            <a:extLst>
              <a:ext uri="{FF2B5EF4-FFF2-40B4-BE49-F238E27FC236}">
                <a16:creationId xmlns:a16="http://schemas.microsoft.com/office/drawing/2014/main" id="{05E94F5B-C2B1-6365-0157-4A540E71103E}"/>
              </a:ext>
            </a:extLst>
          </p:cNvPr>
          <p:cNvGrpSpPr>
            <a:grpSpLocks/>
          </p:cNvGrpSpPr>
          <p:nvPr/>
        </p:nvGrpSpPr>
        <p:grpSpPr bwMode="auto">
          <a:xfrm>
            <a:off x="2895600" y="3657600"/>
            <a:ext cx="1676400" cy="2667000"/>
            <a:chOff x="1824" y="2304"/>
            <a:chExt cx="1056" cy="1680"/>
          </a:xfrm>
        </p:grpSpPr>
        <p:sp>
          <p:nvSpPr>
            <p:cNvPr id="148491" name="AutoShape 10">
              <a:extLst>
                <a:ext uri="{FF2B5EF4-FFF2-40B4-BE49-F238E27FC236}">
                  <a16:creationId xmlns:a16="http://schemas.microsoft.com/office/drawing/2014/main" id="{E68ABEF4-C7E2-C03B-D142-3A223486F202}"/>
                </a:ext>
              </a:extLst>
            </p:cNvPr>
            <p:cNvSpPr>
              <a:spLocks noChangeArrowheads="1"/>
            </p:cNvSpPr>
            <p:nvPr/>
          </p:nvSpPr>
          <p:spPr bwMode="auto">
            <a:xfrm>
              <a:off x="2256" y="2544"/>
              <a:ext cx="240" cy="1248"/>
            </a:xfrm>
            <a:prstGeom prst="upDownArrow">
              <a:avLst>
                <a:gd name="adj1" fmla="val 50000"/>
                <a:gd name="adj2" fmla="val 104000"/>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8492" name="Oval 14">
              <a:extLst>
                <a:ext uri="{FF2B5EF4-FFF2-40B4-BE49-F238E27FC236}">
                  <a16:creationId xmlns:a16="http://schemas.microsoft.com/office/drawing/2014/main" id="{168B88C9-AD36-A9CE-20EA-C02AD79ECDBF}"/>
                </a:ext>
              </a:extLst>
            </p:cNvPr>
            <p:cNvSpPr>
              <a:spLocks noChangeArrowheads="1"/>
            </p:cNvSpPr>
            <p:nvPr/>
          </p:nvSpPr>
          <p:spPr bwMode="auto">
            <a:xfrm>
              <a:off x="1824" y="2304"/>
              <a:ext cx="1008" cy="336"/>
            </a:xfrm>
            <a:prstGeom prst="ellipse">
              <a:avLst/>
            </a:prstGeom>
            <a:noFill/>
            <a:ln w="5715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8493" name="Oval 15">
              <a:extLst>
                <a:ext uri="{FF2B5EF4-FFF2-40B4-BE49-F238E27FC236}">
                  <a16:creationId xmlns:a16="http://schemas.microsoft.com/office/drawing/2014/main" id="{1D218FCB-5558-C622-3C7C-AA662682ECE6}"/>
                </a:ext>
              </a:extLst>
            </p:cNvPr>
            <p:cNvSpPr>
              <a:spLocks noChangeArrowheads="1"/>
            </p:cNvSpPr>
            <p:nvPr/>
          </p:nvSpPr>
          <p:spPr bwMode="auto">
            <a:xfrm>
              <a:off x="1872" y="3648"/>
              <a:ext cx="1008" cy="336"/>
            </a:xfrm>
            <a:prstGeom prst="ellipse">
              <a:avLst/>
            </a:prstGeom>
            <a:noFill/>
            <a:ln w="5715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17" name="Title 16">
            <a:extLst>
              <a:ext uri="{FF2B5EF4-FFF2-40B4-BE49-F238E27FC236}">
                <a16:creationId xmlns:a16="http://schemas.microsoft.com/office/drawing/2014/main" id="{6B444972-CC7F-D9BD-648A-F36BD90E0022}"/>
              </a:ext>
            </a:extLst>
          </p:cNvPr>
          <p:cNvSpPr>
            <a:spLocks noGrp="1"/>
          </p:cNvSpPr>
          <p:nvPr>
            <p:ph type="title" idx="4294967295"/>
          </p:nvPr>
        </p:nvSpPr>
        <p:spPr>
          <a:xfrm>
            <a:off x="685800" y="0"/>
            <a:ext cx="7772400" cy="762000"/>
          </a:xfrm>
        </p:spPr>
        <p:txBody>
          <a:bodyPr/>
          <a:lstStyle/>
          <a:p>
            <a:r>
              <a:rPr lang="en-US" altLang="en-US">
                <a:ea typeface="ＭＳ Ｐゴシック" panose="020B0600070205080204" pitchFamily="34" charset="-128"/>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ppt_x"/>
                                          </p:val>
                                        </p:tav>
                                        <p:tav tm="100000">
                                          <p:val>
                                            <p:strVal val="#ppt_x"/>
                                          </p:val>
                                        </p:tav>
                                      </p:tavLst>
                                    </p:anim>
                                    <p:anim calcmode="lin" valueType="num">
                                      <p:cBhvr additive="base">
                                        <p:cTn id="14" dur="500" fill="hold"/>
                                        <p:tgtEl>
                                          <p:spTgt spid="348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34822"/>
                                        </p:tgtEl>
                                        <p:attrNameLst>
                                          <p:attrName>style.visibility</p:attrName>
                                        </p:attrNameLst>
                                      </p:cBhvr>
                                      <p:to>
                                        <p:strVal val="visible"/>
                                      </p:to>
                                    </p:set>
                                    <p:anim calcmode="lin" valueType="num">
                                      <p:cBhvr additive="base">
                                        <p:cTn id="19" dur="500" fill="hold"/>
                                        <p:tgtEl>
                                          <p:spTgt spid="34822"/>
                                        </p:tgtEl>
                                        <p:attrNameLst>
                                          <p:attrName>ppt_x</p:attrName>
                                        </p:attrNameLst>
                                      </p:cBhvr>
                                      <p:tavLst>
                                        <p:tav tm="0">
                                          <p:val>
                                            <p:strVal val="#ppt_x"/>
                                          </p:val>
                                        </p:tav>
                                        <p:tav tm="100000">
                                          <p:val>
                                            <p:strVal val="#ppt_x"/>
                                          </p:val>
                                        </p:tav>
                                      </p:tavLst>
                                    </p:anim>
                                    <p:anim calcmode="lin" valueType="num">
                                      <p:cBhvr additive="base">
                                        <p:cTn id="20" dur="500" fill="hold"/>
                                        <p:tgtEl>
                                          <p:spTgt spid="3482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34823"/>
                                        </p:tgtEl>
                                        <p:attrNameLst>
                                          <p:attrName>style.visibility</p:attrName>
                                        </p:attrNameLst>
                                      </p:cBhvr>
                                      <p:to>
                                        <p:strVal val="visible"/>
                                      </p:to>
                                    </p:set>
                                    <p:anim calcmode="lin" valueType="num">
                                      <p:cBhvr additive="base">
                                        <p:cTn id="25" dur="500" fill="hold"/>
                                        <p:tgtEl>
                                          <p:spTgt spid="34823"/>
                                        </p:tgtEl>
                                        <p:attrNameLst>
                                          <p:attrName>ppt_x</p:attrName>
                                        </p:attrNameLst>
                                      </p:cBhvr>
                                      <p:tavLst>
                                        <p:tav tm="0">
                                          <p:val>
                                            <p:strVal val="#ppt_x"/>
                                          </p:val>
                                        </p:tav>
                                        <p:tav tm="100000">
                                          <p:val>
                                            <p:strVal val="#ppt_x"/>
                                          </p:val>
                                        </p:tav>
                                      </p:tavLst>
                                    </p:anim>
                                    <p:anim calcmode="lin" valueType="num">
                                      <p:cBhvr additive="base">
                                        <p:cTn id="26" dur="500" fill="hold"/>
                                        <p:tgtEl>
                                          <p:spTgt spid="3482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nodeType="clickEffect">
                                  <p:stCondLst>
                                    <p:cond delay="0"/>
                                  </p:stCondLst>
                                  <p:childTnLst>
                                    <p:set>
                                      <p:cBhvr>
                                        <p:cTn id="30" dur="1" fill="hold">
                                          <p:stCondLst>
                                            <p:cond delay="0"/>
                                          </p:stCondLst>
                                        </p:cTn>
                                        <p:tgtEl>
                                          <p:spTgt spid="34824"/>
                                        </p:tgtEl>
                                        <p:attrNameLst>
                                          <p:attrName>style.visibility</p:attrName>
                                        </p:attrNameLst>
                                      </p:cBhvr>
                                      <p:to>
                                        <p:strVal val="visible"/>
                                      </p:to>
                                    </p:set>
                                    <p:anim calcmode="lin" valueType="num">
                                      <p:cBhvr additive="base">
                                        <p:cTn id="31" dur="500" fill="hold"/>
                                        <p:tgtEl>
                                          <p:spTgt spid="34824"/>
                                        </p:tgtEl>
                                        <p:attrNameLst>
                                          <p:attrName>ppt_x</p:attrName>
                                        </p:attrNameLst>
                                      </p:cBhvr>
                                      <p:tavLst>
                                        <p:tav tm="0">
                                          <p:val>
                                            <p:strVal val="#ppt_x"/>
                                          </p:val>
                                        </p:tav>
                                        <p:tav tm="100000">
                                          <p:val>
                                            <p:strVal val="#ppt_x"/>
                                          </p:val>
                                        </p:tav>
                                      </p:tavLst>
                                    </p:anim>
                                    <p:anim calcmode="lin" valueType="num">
                                      <p:cBhvr additive="base">
                                        <p:cTn id="32" dur="500" fill="hold"/>
                                        <p:tgtEl>
                                          <p:spTgt spid="34824"/>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edge">
                                      <p:cBhvr>
                                        <p:cTn id="37" dur="2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edge">
                                      <p:cBhvr>
                                        <p:cTn id="4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34823" grpId="0"/>
      <p:bldP spid="34824" grpId="0"/>
      <p:bldP spid="348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heWordBullets">
            <a:extLst>
              <a:ext uri="{FF2B5EF4-FFF2-40B4-BE49-F238E27FC236}">
                <a16:creationId xmlns:a16="http://schemas.microsoft.com/office/drawing/2014/main" id="{6A3301C5-68F0-D0A5-ECCB-FD716863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Rectangle 3">
            <a:extLst>
              <a:ext uri="{FF2B5EF4-FFF2-40B4-BE49-F238E27FC236}">
                <a16:creationId xmlns:a16="http://schemas.microsoft.com/office/drawing/2014/main" id="{AAA8E527-2101-0BF0-081E-187305D212DC}"/>
              </a:ext>
            </a:extLst>
          </p:cNvPr>
          <p:cNvSpPr>
            <a:spLocks noGrp="1" noChangeArrowheads="1"/>
          </p:cNvSpPr>
          <p:nvPr>
            <p:ph type="title"/>
          </p:nvPr>
        </p:nvSpPr>
        <p:spPr>
          <a:xfrm>
            <a:off x="2057400" y="1066800"/>
            <a:ext cx="6629400" cy="609600"/>
          </a:xfrm>
          <a:effectLst>
            <a:outerShdw blurRad="63500" dist="35921" dir="2700000" algn="ctr" rotWithShape="0">
              <a:schemeClr val="bg1">
                <a:alpha val="74997"/>
              </a:schemeClr>
            </a:outerShdw>
          </a:effectLst>
        </p:spPr>
        <p:txBody>
          <a:bodyPr/>
          <a:lstStyle/>
          <a:p>
            <a:pPr eaLnBrk="1" hangingPunct="1"/>
            <a:r>
              <a:rPr lang="en-US" altLang="en-US" sz="4800">
                <a:ea typeface="ＭＳ Ｐゴシック" panose="020B0600070205080204" pitchFamily="34" charset="-128"/>
              </a:rPr>
              <a:t>Answer the Critics</a:t>
            </a:r>
            <a:endParaRPr lang="en-US" altLang="en-US">
              <a:solidFill>
                <a:schemeClr val="bg1"/>
              </a:solidFill>
              <a:ea typeface="ＭＳ Ｐゴシック" panose="020B0600070205080204" pitchFamily="34" charset="-128"/>
            </a:endParaRPr>
          </a:p>
        </p:txBody>
      </p:sp>
      <p:sp>
        <p:nvSpPr>
          <p:cNvPr id="5" name="Rectangle 4">
            <a:extLst>
              <a:ext uri="{FF2B5EF4-FFF2-40B4-BE49-F238E27FC236}">
                <a16:creationId xmlns:a16="http://schemas.microsoft.com/office/drawing/2014/main" id="{093CAE83-D677-1107-C002-7A0BDB7C0ECF}"/>
              </a:ext>
            </a:extLst>
          </p:cNvPr>
          <p:cNvSpPr txBox="1">
            <a:spLocks noChangeArrowheads="1"/>
          </p:cNvSpPr>
          <p:nvPr/>
        </p:nvSpPr>
        <p:spPr bwMode="auto">
          <a:xfrm>
            <a:off x="2438400" y="2514600"/>
            <a:ext cx="6324600" cy="4191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defRPr/>
            </a:pPr>
            <a:r>
              <a:rPr lang="en-US" sz="3200" b="1" kern="0" dirty="0">
                <a:solidFill>
                  <a:srgbClr val="FFFFFF"/>
                </a:solidFill>
                <a:latin typeface="Arial"/>
                <a:ea typeface="+mn-ea"/>
              </a:rPr>
              <a:t>But in your hearts set apart Christ as Lord.  </a:t>
            </a:r>
            <a:r>
              <a:rPr lang="en-US" sz="3200" b="1" kern="0" dirty="0">
                <a:solidFill>
                  <a:srgbClr val="FCE20C"/>
                </a:solidFill>
                <a:latin typeface="Arial"/>
                <a:ea typeface="+mn-ea"/>
              </a:rPr>
              <a:t>Always be prepared to give an answer </a:t>
            </a:r>
            <a:r>
              <a:rPr lang="en-US" sz="3200" b="1" kern="0" dirty="0">
                <a:solidFill>
                  <a:srgbClr val="FFFFFF"/>
                </a:solidFill>
                <a:latin typeface="Arial"/>
                <a:ea typeface="+mn-ea"/>
              </a:rPr>
              <a:t>to everyone who asks you to give the reason for the hope that you have.  But do this with gentleness and respect.</a:t>
            </a:r>
          </a:p>
          <a:p>
            <a:pPr algn="r">
              <a:spcBef>
                <a:spcPct val="20000"/>
              </a:spcBef>
              <a:defRPr/>
            </a:pPr>
            <a:r>
              <a:rPr lang="en-US" sz="3200" b="1" kern="0" dirty="0">
                <a:solidFill>
                  <a:srgbClr val="FFFFFF"/>
                </a:solidFill>
                <a:latin typeface="Arial"/>
                <a:ea typeface="+mn-ea"/>
              </a:rPr>
              <a:t>1 Peter 3:15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sf_yearLord_03.jpg">
            <a:extLst>
              <a:ext uri="{FF2B5EF4-FFF2-40B4-BE49-F238E27FC236}">
                <a16:creationId xmlns:a16="http://schemas.microsoft.com/office/drawing/2014/main" id="{8C1778CF-45DF-45D3-7A6C-E9EE5260A3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A2F38BD0-D4FA-749F-C444-27A32A954EE8}"/>
              </a:ext>
            </a:extLst>
          </p:cNvPr>
          <p:cNvSpPr>
            <a:spLocks noGrp="1"/>
          </p:cNvSpPr>
          <p:nvPr>
            <p:ph type="title" idx="4294967295"/>
          </p:nvPr>
        </p:nvSpPr>
        <p:spPr>
          <a:xfrm>
            <a:off x="4572000" y="4114800"/>
            <a:ext cx="4724400" cy="914400"/>
          </a:xfrm>
        </p:spPr>
        <p:txBody>
          <a:bodyPr/>
          <a:lstStyle/>
          <a:p>
            <a:r>
              <a:rPr lang="en-US" altLang="en-US" b="1">
                <a:ea typeface="ＭＳ Ｐゴシック" panose="020B0600070205080204" pitchFamily="34" charset="-128"/>
              </a:rPr>
              <a:t>CIC Priorities</a:t>
            </a:r>
          </a:p>
        </p:txBody>
      </p:sp>
      <p:pic>
        <p:nvPicPr>
          <p:cNvPr id="150531" name="Picture 4" descr="sf_yearLord_02.jpg">
            <a:extLst>
              <a:ext uri="{FF2B5EF4-FFF2-40B4-BE49-F238E27FC236}">
                <a16:creationId xmlns:a16="http://schemas.microsoft.com/office/drawing/2014/main" id="{FF9BA1F8-F2DA-E43F-2000-3A0378BEB918}"/>
              </a:ext>
            </a:extLst>
          </p:cNvPr>
          <p:cNvPicPr>
            <a:picLocks noChangeAspect="1"/>
          </p:cNvPicPr>
          <p:nvPr/>
        </p:nvPicPr>
        <p:blipFill>
          <a:blip r:embed="rId3">
            <a:extLst>
              <a:ext uri="{28A0092B-C50C-407E-A947-70E740481C1C}">
                <a14:useLocalDpi xmlns:a14="http://schemas.microsoft.com/office/drawing/2010/main" val="0"/>
              </a:ext>
            </a:extLst>
          </a:blip>
          <a:srcRect r="48334"/>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08F2B9-16EA-89C0-37BC-DB1DCE65FD72}"/>
              </a:ext>
            </a:extLst>
          </p:cNvPr>
          <p:cNvSpPr/>
          <p:nvPr/>
        </p:nvSpPr>
        <p:spPr bwMode="auto">
          <a:xfrm>
            <a:off x="0" y="0"/>
            <a:ext cx="9144000" cy="68580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New Roman" pitchFamily="-107" charset="0"/>
              <a:ea typeface="+mn-ea"/>
            </a:endParaRPr>
          </a:p>
        </p:txBody>
      </p:sp>
      <p:sp>
        <p:nvSpPr>
          <p:cNvPr id="2050" name="Rectangle 2">
            <a:extLst>
              <a:ext uri="{FF2B5EF4-FFF2-40B4-BE49-F238E27FC236}">
                <a16:creationId xmlns:a16="http://schemas.microsoft.com/office/drawing/2014/main" id="{69C85196-7538-BB43-B03E-040423763109}"/>
              </a:ext>
            </a:extLst>
          </p:cNvPr>
          <p:cNvSpPr>
            <a:spLocks noGrp="1" noChangeArrowheads="1"/>
          </p:cNvSpPr>
          <p:nvPr>
            <p:ph type="title"/>
          </p:nvPr>
        </p:nvSpPr>
        <p:spPr>
          <a:xfrm>
            <a:off x="685800" y="457200"/>
            <a:ext cx="7772400" cy="914400"/>
          </a:xfrm>
        </p:spPr>
        <p:txBody>
          <a:bodyPr/>
          <a:lstStyle/>
          <a:p>
            <a:pPr eaLnBrk="1" hangingPunct="1">
              <a:defRPr/>
            </a:pPr>
            <a:r>
              <a:rPr lang="en-US">
                <a:ea typeface="ＭＳ Ｐゴシック" charset="0"/>
                <a:cs typeface="ＭＳ Ｐゴシック" charset="0"/>
              </a:rPr>
              <a:t>The Message of John</a:t>
            </a:r>
            <a:endParaRPr lang="en-US" sz="6600">
              <a:ea typeface="ＭＳ Ｐゴシック" charset="0"/>
              <a:cs typeface="ＭＳ Ｐゴシック" charset="0"/>
            </a:endParaRPr>
          </a:p>
        </p:txBody>
      </p:sp>
      <p:pic>
        <p:nvPicPr>
          <p:cNvPr id="151555" name="Picture 4" descr="Christ, cup, bread">
            <a:extLst>
              <a:ext uri="{FF2B5EF4-FFF2-40B4-BE49-F238E27FC236}">
                <a16:creationId xmlns:a16="http://schemas.microsoft.com/office/drawing/2014/main" id="{4454B375-070B-FB62-324D-42B9E3157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5">
            <a:extLst>
              <a:ext uri="{FF2B5EF4-FFF2-40B4-BE49-F238E27FC236}">
                <a16:creationId xmlns:a16="http://schemas.microsoft.com/office/drawing/2014/main" id="{D30B0930-6368-8ACF-3EAF-C71FE2202540}"/>
              </a:ext>
            </a:extLst>
          </p:cNvPr>
          <p:cNvSpPr txBox="1">
            <a:spLocks noChangeArrowheads="1"/>
          </p:cNvSpPr>
          <p:nvPr/>
        </p:nvSpPr>
        <p:spPr bwMode="auto">
          <a:xfrm>
            <a:off x="4343400" y="1905000"/>
            <a:ext cx="426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cs typeface="Arial" panose="020B0604020202020204" pitchFamily="34" charset="0"/>
              </a:rPr>
              <a:t>Do </a:t>
            </a:r>
            <a:r>
              <a:rPr lang="en-US" altLang="en-US" sz="3200" b="1">
                <a:solidFill>
                  <a:srgbClr val="FFFF00"/>
                </a:solidFill>
                <a:cs typeface="Arial" panose="020B0604020202020204" pitchFamily="34" charset="0"/>
              </a:rPr>
              <a:t>you </a:t>
            </a:r>
            <a:r>
              <a:rPr lang="en-US" altLang="en-US" sz="3200" b="1" u="sng">
                <a:solidFill>
                  <a:srgbClr val="FFFFFF"/>
                </a:solidFill>
                <a:cs typeface="Arial" panose="020B0604020202020204" pitchFamily="34" charset="0"/>
              </a:rPr>
              <a:t>believe </a:t>
            </a:r>
            <a:r>
              <a:rPr lang="en-US" altLang="en-US" sz="3200" b="1">
                <a:solidFill>
                  <a:srgbClr val="FFFFFF"/>
                </a:solidFill>
                <a:cs typeface="Arial" panose="020B0604020202020204" pitchFamily="34" charset="0"/>
              </a:rPr>
              <a:t>in Jesus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a:extLst>
              <a:ext uri="{FF2B5EF4-FFF2-40B4-BE49-F238E27FC236}">
                <a16:creationId xmlns:a16="http://schemas.microsoft.com/office/drawing/2014/main" id="{C79B7642-8F3C-ACD4-2B0B-88B57BECFA6C}"/>
              </a:ext>
            </a:extLst>
          </p:cNvPr>
          <p:cNvSpPr txBox="1">
            <a:spLocks noChangeArrowheads="1"/>
          </p:cNvSpPr>
          <p:nvPr/>
        </p:nvSpPr>
        <p:spPr bwMode="auto">
          <a:xfrm>
            <a:off x="304800" y="3668713"/>
            <a:ext cx="8686800" cy="3113087"/>
          </a:xfrm>
          <a:prstGeom prst="rect">
            <a:avLst/>
          </a:prstGeom>
          <a:solidFill>
            <a:schemeClr val="tx1"/>
          </a:solidFill>
          <a:ln w="9525">
            <a:noFill/>
            <a:miter lim="800000"/>
            <a:headEnd/>
            <a:tailEnd/>
          </a:ln>
        </p:spPr>
        <p:txBody>
          <a:bodyPr>
            <a:spAutoFit/>
          </a:bodyPr>
          <a:lstStyle/>
          <a:p>
            <a:pPr marL="574675" eaLnBrk="0" hangingPunct="0">
              <a:spcBef>
                <a:spcPct val="50000"/>
              </a:spcBef>
              <a:defRPr/>
            </a:pPr>
            <a:r>
              <a:rPr lang="en-US" sz="3600" b="1">
                <a:solidFill>
                  <a:srgbClr val="003399"/>
                </a:solidFill>
                <a:latin typeface="Arial" pitchFamily="-107" charset="0"/>
                <a:ea typeface="+mn-ea"/>
              </a:rPr>
              <a:t>For God so loved the world that he gave his one and only Son, that whoever believes in him shall not perish but have eternal life.  </a:t>
            </a:r>
          </a:p>
          <a:p>
            <a:pPr marL="574675" algn="r" eaLnBrk="0" hangingPunct="0">
              <a:spcBef>
                <a:spcPct val="50000"/>
              </a:spcBef>
              <a:defRPr/>
            </a:pPr>
            <a:r>
              <a:rPr lang="en-US" sz="3600" b="1">
                <a:solidFill>
                  <a:srgbClr val="003399"/>
                </a:solidFill>
                <a:latin typeface="Arial" pitchFamily="-107" charset="0"/>
                <a:ea typeface="+mn-ea"/>
              </a:rPr>
              <a:t>John 3:16</a:t>
            </a:r>
          </a:p>
        </p:txBody>
      </p:sp>
      <p:pic>
        <p:nvPicPr>
          <p:cNvPr id="1783814" name="Picture 6" descr="John316Code0001">
            <a:extLst>
              <a:ext uri="{FF2B5EF4-FFF2-40B4-BE49-F238E27FC236}">
                <a16:creationId xmlns:a16="http://schemas.microsoft.com/office/drawing/2014/main" id="{03710161-59A4-D68A-876E-D9FC60803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67" t="37535" r="39839" b="50015"/>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3810" name="Rectangle 2">
            <a:extLst>
              <a:ext uri="{FF2B5EF4-FFF2-40B4-BE49-F238E27FC236}">
                <a16:creationId xmlns:a16="http://schemas.microsoft.com/office/drawing/2014/main" id="{50F19947-FD50-84C1-7112-0756A09820C6}"/>
              </a:ext>
            </a:extLst>
          </p:cNvPr>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solidFill>
                  <a:schemeClr val="tx1"/>
                </a:solidFill>
                <a:latin typeface="Crass" charset="0"/>
                <a:ea typeface="ＭＳ Ｐゴシック" charset="0"/>
                <a:cs typeface="ＭＳ Ｐゴシック" charset="0"/>
              </a:rPr>
              <a:t>The Divine Code</a:t>
            </a:r>
            <a:endParaRPr lang="en-US">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BA24B4-C939-6426-914C-B811FA9EF539}"/>
              </a:ext>
            </a:extLst>
          </p:cNvPr>
          <p:cNvSpPr/>
          <p:nvPr/>
        </p:nvSpPr>
        <p:spPr bwMode="auto">
          <a:xfrm>
            <a:off x="0" y="0"/>
            <a:ext cx="9144000" cy="68580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New Roman" pitchFamily="-107" charset="0"/>
              <a:ea typeface="+mn-ea"/>
            </a:endParaRPr>
          </a:p>
        </p:txBody>
      </p:sp>
      <p:sp>
        <p:nvSpPr>
          <p:cNvPr id="2050" name="Rectangle 2">
            <a:extLst>
              <a:ext uri="{FF2B5EF4-FFF2-40B4-BE49-F238E27FC236}">
                <a16:creationId xmlns:a16="http://schemas.microsoft.com/office/drawing/2014/main" id="{65940BB4-11AD-285E-6AE0-4828108609BC}"/>
              </a:ext>
            </a:extLst>
          </p:cNvPr>
          <p:cNvSpPr>
            <a:spLocks noGrp="1" noChangeArrowheads="1"/>
          </p:cNvSpPr>
          <p:nvPr>
            <p:ph type="title"/>
          </p:nvPr>
        </p:nvSpPr>
        <p:spPr>
          <a:xfrm>
            <a:off x="685800" y="457200"/>
            <a:ext cx="7772400" cy="914400"/>
          </a:xfrm>
        </p:spPr>
        <p:txBody>
          <a:bodyPr/>
          <a:lstStyle/>
          <a:p>
            <a:pPr eaLnBrk="1" hangingPunct="1">
              <a:defRPr/>
            </a:pPr>
            <a:r>
              <a:rPr lang="en-US">
                <a:ea typeface="ＭＳ Ｐゴシック" charset="0"/>
                <a:cs typeface="ＭＳ Ｐゴシック" charset="0"/>
              </a:rPr>
              <a:t>2010 Priorities</a:t>
            </a:r>
            <a:endParaRPr lang="en-US" sz="6600">
              <a:ea typeface="ＭＳ Ｐゴシック" charset="0"/>
              <a:cs typeface="ＭＳ Ｐゴシック" charset="0"/>
            </a:endParaRPr>
          </a:p>
        </p:txBody>
      </p:sp>
      <p:pic>
        <p:nvPicPr>
          <p:cNvPr id="155651" name="Picture 4" descr="Christ, cup, bread">
            <a:extLst>
              <a:ext uri="{FF2B5EF4-FFF2-40B4-BE49-F238E27FC236}">
                <a16:creationId xmlns:a16="http://schemas.microsoft.com/office/drawing/2014/main" id="{ED63743B-F827-FA39-C46A-F98D921F4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C0D0A790-05EB-FE10-4D56-1ED0FC432AD4}"/>
              </a:ext>
            </a:extLst>
          </p:cNvPr>
          <p:cNvSpPr txBox="1">
            <a:spLocks noChangeArrowheads="1"/>
          </p:cNvSpPr>
          <p:nvPr/>
        </p:nvSpPr>
        <p:spPr bwMode="auto">
          <a:xfrm>
            <a:off x="4343400" y="2057400"/>
            <a:ext cx="426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cs typeface="Arial" panose="020B0604020202020204" pitchFamily="34" charset="0"/>
              </a:rPr>
              <a:t>Will </a:t>
            </a:r>
            <a:r>
              <a:rPr lang="en-US" altLang="en-US" sz="3200" b="1">
                <a:solidFill>
                  <a:srgbClr val="FFFF00"/>
                </a:solidFill>
                <a:cs typeface="Arial" panose="020B0604020202020204" pitchFamily="34" charset="0"/>
              </a:rPr>
              <a:t>you </a:t>
            </a:r>
            <a:r>
              <a:rPr lang="en-US" altLang="en-US" sz="3200" b="1">
                <a:solidFill>
                  <a:srgbClr val="FFFFFF"/>
                </a:solidFill>
                <a:cs typeface="Arial" panose="020B0604020202020204" pitchFamily="34" charset="0"/>
              </a:rPr>
              <a:t>grow in </a:t>
            </a:r>
            <a:r>
              <a:rPr lang="en-US" altLang="en-US" sz="3200" b="1" u="sng">
                <a:solidFill>
                  <a:srgbClr val="FFFFFF"/>
                </a:solidFill>
                <a:cs typeface="Arial" panose="020B0604020202020204" pitchFamily="34" charset="0"/>
              </a:rPr>
              <a:t>prayer</a:t>
            </a:r>
            <a:r>
              <a:rPr lang="en-US" altLang="en-US" sz="3200" b="1">
                <a:solidFill>
                  <a:srgbClr val="FFFFFF"/>
                </a:solidFill>
                <a:cs typeface="Arial" panose="020B0604020202020204" pitchFamily="34" charset="0"/>
              </a:rPr>
              <a:t> with us this year?</a:t>
            </a:r>
          </a:p>
        </p:txBody>
      </p:sp>
      <p:sp>
        <p:nvSpPr>
          <p:cNvPr id="8" name="Text Box 5">
            <a:extLst>
              <a:ext uri="{FF2B5EF4-FFF2-40B4-BE49-F238E27FC236}">
                <a16:creationId xmlns:a16="http://schemas.microsoft.com/office/drawing/2014/main" id="{EBAD0566-115B-6500-9DC7-8BB51A2074F9}"/>
              </a:ext>
            </a:extLst>
          </p:cNvPr>
          <p:cNvSpPr txBox="1">
            <a:spLocks noChangeArrowheads="1"/>
          </p:cNvSpPr>
          <p:nvPr/>
        </p:nvSpPr>
        <p:spPr bwMode="auto">
          <a:xfrm>
            <a:off x="4343400" y="3933825"/>
            <a:ext cx="426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cs typeface="Arial" panose="020B0604020202020204" pitchFamily="34" charset="0"/>
              </a:rPr>
              <a:t>Will </a:t>
            </a:r>
            <a:r>
              <a:rPr lang="en-US" altLang="en-US" sz="3200" b="1">
                <a:solidFill>
                  <a:srgbClr val="FFFF00"/>
                </a:solidFill>
                <a:cs typeface="Arial" panose="020B0604020202020204" pitchFamily="34" charset="0"/>
              </a:rPr>
              <a:t>you </a:t>
            </a:r>
            <a:r>
              <a:rPr lang="en-US" altLang="en-US" sz="3200" b="1">
                <a:solidFill>
                  <a:srgbClr val="FFFFFF"/>
                </a:solidFill>
                <a:cs typeface="Arial" panose="020B0604020202020204" pitchFamily="34" charset="0"/>
              </a:rPr>
              <a:t>grow in </a:t>
            </a:r>
            <a:r>
              <a:rPr lang="en-US" altLang="en-US" sz="3200" b="1" u="sng">
                <a:solidFill>
                  <a:srgbClr val="FFFFFF"/>
                </a:solidFill>
                <a:cs typeface="Arial" panose="020B0604020202020204" pitchFamily="34" charset="0"/>
              </a:rPr>
              <a:t>God</a:t>
            </a:r>
            <a:r>
              <a:rPr lang="ja-JP" altLang="en-US" sz="3200" b="1" u="sng">
                <a:solidFill>
                  <a:srgbClr val="FFFFFF"/>
                </a:solidFill>
                <a:cs typeface="Arial" panose="020B0604020202020204" pitchFamily="34" charset="0"/>
              </a:rPr>
              <a:t>’</a:t>
            </a:r>
            <a:r>
              <a:rPr lang="en-US" altLang="ja-JP" sz="3200" b="1" u="sng">
                <a:solidFill>
                  <a:srgbClr val="FFFFFF"/>
                </a:solidFill>
                <a:cs typeface="Arial" panose="020B0604020202020204" pitchFamily="34" charset="0"/>
              </a:rPr>
              <a:t>s Word</a:t>
            </a:r>
            <a:r>
              <a:rPr lang="en-US" altLang="ja-JP" sz="3200" b="1">
                <a:solidFill>
                  <a:srgbClr val="FFFFFF"/>
                </a:solidFill>
                <a:cs typeface="Arial" panose="020B0604020202020204" pitchFamily="34" charset="0"/>
              </a:rPr>
              <a:t> by daily reading?</a:t>
            </a:r>
            <a:endParaRPr lang="en-US" altLang="en-US" sz="3200" b="1">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1BEBACA-A1DE-7EB5-64DC-2BC7779B14B1}"/>
              </a:ext>
            </a:extLst>
          </p:cNvPr>
          <p:cNvSpPr>
            <a:spLocks noGrp="1"/>
          </p:cNvSpPr>
          <p:nvPr>
            <p:ph type="title" idx="4294967295"/>
          </p:nvPr>
        </p:nvSpPr>
        <p:spPr/>
        <p:txBody>
          <a:bodyPr/>
          <a:lstStyle/>
          <a:p>
            <a:r>
              <a:rPr lang="en-US" altLang="en-US">
                <a:ea typeface="ＭＳ Ｐゴシック" panose="020B0600070205080204" pitchFamily="34" charset="-128"/>
                <a:cs typeface="Arial" panose="020B0604020202020204" pitchFamily="34" charset="0"/>
              </a:rPr>
              <a:t>Black</a:t>
            </a:r>
          </a:p>
        </p:txBody>
      </p:sp>
      <p:sp>
        <p:nvSpPr>
          <p:cNvPr id="3" name="Rectangle 2">
            <a:extLst>
              <a:ext uri="{FF2B5EF4-FFF2-40B4-BE49-F238E27FC236}">
                <a16:creationId xmlns:a16="http://schemas.microsoft.com/office/drawing/2014/main" id="{DC84CE85-2758-D9E4-7E3B-E10E28F9BF48}"/>
              </a:ext>
            </a:extLst>
          </p:cNvPr>
          <p:cNvSpPr/>
          <p:nvPr/>
        </p:nvSpPr>
        <p:spPr bwMode="auto">
          <a:xfrm>
            <a:off x="0" y="0"/>
            <a:ext cx="9144000" cy="685800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New Roman" pitchFamily="-107" charset="0"/>
              <a:ea typeface="+mn-ea"/>
            </a:endParaRPr>
          </a:p>
        </p:txBody>
      </p:sp>
    </p:spTree>
  </p:cSld>
  <p:clrMapOvr>
    <a:masterClrMapping/>
  </p:clrMapOvr>
  <p:transition>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BA6A4829-E951-056B-A0C7-519E2548C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3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43010" name="Rectangle 3">
            <a:extLst>
              <a:ext uri="{FF2B5EF4-FFF2-40B4-BE49-F238E27FC236}">
                <a16:creationId xmlns:a16="http://schemas.microsoft.com/office/drawing/2014/main" id="{C0DC05AF-6704-D12B-81D0-A497D19619E2}"/>
              </a:ext>
            </a:extLst>
          </p:cNvPr>
          <p:cNvSpPr>
            <a:spLocks noGrp="1" noChangeArrowheads="1"/>
          </p:cNvSpPr>
          <p:nvPr>
            <p:ph type="title"/>
          </p:nvPr>
        </p:nvSpPr>
        <p:spPr>
          <a:xfrm>
            <a:off x="838200" y="762000"/>
            <a:ext cx="4800600" cy="609600"/>
          </a:xfrm>
        </p:spPr>
        <p:txBody>
          <a:bodyPr/>
          <a:lstStyle/>
          <a:p>
            <a:pPr eaLnBrk="1" hangingPunct="1"/>
            <a:r>
              <a:rPr lang="en-US" altLang="en-US" sz="4000">
                <a:ea typeface="ＭＳ Ｐゴシック" panose="020B0600070205080204" pitchFamily="34" charset="-128"/>
              </a:rPr>
              <a:t>A New Heresy</a:t>
            </a:r>
          </a:p>
        </p:txBody>
      </p:sp>
      <p:pic>
        <p:nvPicPr>
          <p:cNvPr id="118788" name="Picture 4">
            <a:extLst>
              <a:ext uri="{FF2B5EF4-FFF2-40B4-BE49-F238E27FC236}">
                <a16:creationId xmlns:a16="http://schemas.microsoft.com/office/drawing/2014/main" id="{CA9EFF81-97DF-E069-E3C4-E9D27F5AE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4902200" cy="75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2000"/>
                                        <p:tgtEl>
                                          <p:spTgt spid="118786"/>
                                        </p:tgtEl>
                                      </p:cBhvr>
                                    </p:animEffect>
                                    <p:anim calcmode="lin" valueType="num">
                                      <p:cBhvr>
                                        <p:cTn id="8" dur="2000" fill="hold"/>
                                        <p:tgtEl>
                                          <p:spTgt spid="118786"/>
                                        </p:tgtEl>
                                        <p:attrNameLst>
                                          <p:attrName>ppt_x</p:attrName>
                                        </p:attrNameLst>
                                      </p:cBhvr>
                                      <p:tavLst>
                                        <p:tav tm="0">
                                          <p:val>
                                            <p:strVal val="#ppt_x"/>
                                          </p:val>
                                        </p:tav>
                                        <p:tav tm="100000">
                                          <p:val>
                                            <p:strVal val="#ppt_x"/>
                                          </p:val>
                                        </p:tav>
                                      </p:tavLst>
                                    </p:anim>
                                    <p:anim calcmode="lin" valueType="num">
                                      <p:cBhvr>
                                        <p:cTn id="9" dur="2000" fill="hold"/>
                                        <p:tgtEl>
                                          <p:spTgt spid="1187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8788"/>
                                        </p:tgtEl>
                                        <p:attrNameLst>
                                          <p:attrName>style.visibility</p:attrName>
                                        </p:attrNameLst>
                                      </p:cBhvr>
                                      <p:to>
                                        <p:strVal val="visible"/>
                                      </p:to>
                                    </p:set>
                                    <p:animEffect transition="in" filter="fade">
                                      <p:cBhvr>
                                        <p:cTn id="13" dur="2000"/>
                                        <p:tgtEl>
                                          <p:spTgt spid="118788"/>
                                        </p:tgtEl>
                                      </p:cBhvr>
                                    </p:animEffect>
                                    <p:anim calcmode="lin" valueType="num">
                                      <p:cBhvr>
                                        <p:cTn id="14" dur="2000" fill="hold"/>
                                        <p:tgtEl>
                                          <p:spTgt spid="118788"/>
                                        </p:tgtEl>
                                        <p:attrNameLst>
                                          <p:attrName>ppt_x</p:attrName>
                                        </p:attrNameLst>
                                      </p:cBhvr>
                                      <p:tavLst>
                                        <p:tav tm="0">
                                          <p:val>
                                            <p:strVal val="#ppt_x"/>
                                          </p:val>
                                        </p:tav>
                                        <p:tav tm="100000">
                                          <p:val>
                                            <p:strVal val="#ppt_x"/>
                                          </p:val>
                                        </p:tav>
                                      </p:tavLst>
                                    </p:anim>
                                    <p:anim calcmode="lin" valueType="num">
                                      <p:cBhvr>
                                        <p:cTn id="15" dur="2000" fill="hold"/>
                                        <p:tgtEl>
                                          <p:spTgt spid="11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a:extLst>
              <a:ext uri="{FF2B5EF4-FFF2-40B4-BE49-F238E27FC236}">
                <a16:creationId xmlns:a16="http://schemas.microsoft.com/office/drawing/2014/main" id="{F035E4ED-96A5-F4DC-D111-71859161711C}"/>
              </a:ext>
            </a:extLst>
          </p:cNvPr>
          <p:cNvSpPr>
            <a:spLocks noChangeArrowheads="1"/>
          </p:cNvSpPr>
          <p:nvPr/>
        </p:nvSpPr>
        <p:spPr bwMode="auto">
          <a:xfrm>
            <a:off x="4800600"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22" charset="0"/>
              <a:ea typeface="+mn-ea"/>
            </a:endParaRPr>
          </a:p>
        </p:txBody>
      </p:sp>
      <p:pic>
        <p:nvPicPr>
          <p:cNvPr id="45058" name="Picture 4" descr="Scrolls">
            <a:extLst>
              <a:ext uri="{FF2B5EF4-FFF2-40B4-BE49-F238E27FC236}">
                <a16:creationId xmlns:a16="http://schemas.microsoft.com/office/drawing/2014/main" id="{8C42BD08-4C7A-A801-024A-538C1BC45BD0}"/>
              </a:ext>
            </a:extLst>
          </p:cNvPr>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6350" y="0"/>
            <a:ext cx="480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a:extLst>
              <a:ext uri="{FF2B5EF4-FFF2-40B4-BE49-F238E27FC236}">
                <a16:creationId xmlns:a16="http://schemas.microsoft.com/office/drawing/2014/main" id="{303EE41F-E201-8027-D676-40CD96362BBD}"/>
              </a:ext>
            </a:extLst>
          </p:cNvPr>
          <p:cNvSpPr>
            <a:spLocks noGrp="1" noChangeArrowheads="1"/>
          </p:cNvSpPr>
          <p:nvPr>
            <p:ph type="ctrTitle"/>
          </p:nvPr>
        </p:nvSpPr>
        <p:spPr>
          <a:xfrm>
            <a:off x="1219200" y="1600200"/>
            <a:ext cx="7467600" cy="1828800"/>
          </a:xfrm>
          <a:effectLst>
            <a:outerShdw blurRad="63500" dist="57501" dir="1676261" algn="ctr" rotWithShape="0">
              <a:srgbClr val="000000">
                <a:alpha val="74997"/>
              </a:srgbClr>
            </a:outerShdw>
          </a:effectLst>
        </p:spPr>
        <p:txBody>
          <a:bodyPr/>
          <a:lstStyle/>
          <a:p>
            <a:pPr eaLnBrk="1" hangingPunct="1"/>
            <a:r>
              <a:rPr lang="en-US" altLang="en-US" b="1">
                <a:ea typeface="ＭＳ Ｐゴシック" panose="020B0600070205080204" pitchFamily="34" charset="-128"/>
              </a:rPr>
              <a:t>The New Testament Literary Context</a:t>
            </a:r>
            <a:endParaRPr lang="en-US" altLang="en-US">
              <a:ea typeface="ＭＳ Ｐゴシック" panose="020B0600070205080204" pitchFamily="34" charset="-128"/>
            </a:endParaRPr>
          </a:p>
        </p:txBody>
      </p:sp>
      <p:sp>
        <p:nvSpPr>
          <p:cNvPr id="7" name="Rectangle 3">
            <a:extLst>
              <a:ext uri="{FF2B5EF4-FFF2-40B4-BE49-F238E27FC236}">
                <a16:creationId xmlns:a16="http://schemas.microsoft.com/office/drawing/2014/main" id="{A7E089DF-26C9-991B-3BDB-5A9A2DFA5288}"/>
              </a:ext>
            </a:extLst>
          </p:cNvPr>
          <p:cNvSpPr txBox="1">
            <a:spLocks noChangeArrowheads="1"/>
          </p:cNvSpPr>
          <p:nvPr/>
        </p:nvSpPr>
        <p:spPr bwMode="auto">
          <a:xfrm>
            <a:off x="2514600" y="3810000"/>
            <a:ext cx="5029200" cy="1752600"/>
          </a:xfrm>
          <a:prstGeom prst="rect">
            <a:avLst/>
          </a:prstGeom>
          <a:noFill/>
          <a:ln w="9525">
            <a:noFill/>
            <a:miter lim="800000"/>
            <a:headEnd/>
            <a:tailEnd/>
          </a:ln>
          <a:effectLst>
            <a:outerShdw blurRad="63500" dist="57501" dir="1676261" algn="ctr" rotWithShape="0">
              <a:srgbClr val="000000">
                <a:alpha val="74998"/>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6D1EC"/>
              </a:buClr>
              <a:buSzPct val="90000"/>
              <a:buFont typeface="Wingdings" pitchFamily="2" charset="2"/>
              <a:buNone/>
            </a:pPr>
            <a:r>
              <a:rPr lang="en-US" altLang="en-US" sz="3600" b="1" i="1">
                <a:solidFill>
                  <a:srgbClr val="FFFFFF"/>
                </a:solidFill>
                <a:effectLst>
                  <a:outerShdw blurRad="38100" dist="38100" dir="2700000" algn="tl">
                    <a:srgbClr val="000000"/>
                  </a:outerShdw>
                </a:effectLst>
              </a:rPr>
              <a:t>Primary Sources to Understand the </a:t>
            </a:r>
            <a:br>
              <a:rPr lang="en-US" altLang="en-US" sz="3600" b="1" i="1">
                <a:solidFill>
                  <a:srgbClr val="FFFFFF"/>
                </a:solidFill>
                <a:effectLst>
                  <a:outerShdw blurRad="38100" dist="38100" dir="2700000" algn="tl">
                    <a:srgbClr val="000000"/>
                  </a:outerShdw>
                </a:effectLst>
              </a:rPr>
            </a:br>
            <a:r>
              <a:rPr lang="en-US" altLang="en-US" sz="3600" b="1" i="1">
                <a:solidFill>
                  <a:srgbClr val="FFFFFF"/>
                </a:solidFill>
                <a:effectLst>
                  <a:outerShdw blurRad="38100" dist="38100" dir="2700000" algn="tl">
                    <a:srgbClr val="000000"/>
                  </a:outerShdw>
                </a:effectLst>
              </a:rPr>
              <a:t>First Century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Pliny">
            <a:extLst>
              <a:ext uri="{FF2B5EF4-FFF2-40B4-BE49-F238E27FC236}">
                <a16:creationId xmlns:a16="http://schemas.microsoft.com/office/drawing/2014/main" id="{E3235B6D-3727-E851-BF35-BB191CB23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91" r="9091" b="16397"/>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a:extLst>
              <a:ext uri="{FF2B5EF4-FFF2-40B4-BE49-F238E27FC236}">
                <a16:creationId xmlns:a16="http://schemas.microsoft.com/office/drawing/2014/main" id="{20C35C69-A36A-E395-DD16-E65404C4FBD8}"/>
              </a:ext>
            </a:extLst>
          </p:cNvPr>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r>
              <a:rPr lang="en-US" altLang="en-US">
                <a:solidFill>
                  <a:srgbClr val="000000"/>
                </a:solidFill>
                <a:effectLst>
                  <a:outerShdw blurRad="38100" dist="38100" dir="2700000" algn="tl">
                    <a:srgbClr val="FFFFFF"/>
                  </a:outerShdw>
                </a:effectLst>
                <a:ea typeface="ＭＳ Ｐゴシック" panose="020B0600070205080204" pitchFamily="34" charset="-128"/>
              </a:rPr>
              <a:t>Pliny the Younger (</a:t>
            </a:r>
            <a:r>
              <a:rPr lang="en-US" altLang="en-US" sz="3600">
                <a:solidFill>
                  <a:srgbClr val="000000"/>
                </a:solidFill>
                <a:effectLst>
                  <a:outerShdw blurRad="38100" dist="38100" dir="2700000" algn="tl">
                    <a:srgbClr val="FFFFFF"/>
                  </a:outerShdw>
                </a:effectLst>
                <a:ea typeface="ＭＳ Ｐゴシック" panose="020B0600070205080204" pitchFamily="34" charset="-128"/>
              </a:rPr>
              <a:t>AD</a:t>
            </a:r>
            <a:r>
              <a:rPr lang="en-US" altLang="en-US">
                <a:solidFill>
                  <a:srgbClr val="000000"/>
                </a:solidFill>
                <a:effectLst>
                  <a:outerShdw blurRad="38100" dist="38100" dir="2700000" algn="tl">
                    <a:srgbClr val="FFFFFF"/>
                  </a:outerShdw>
                </a:effectLst>
                <a:ea typeface="ＭＳ Ｐゴシック" panose="020B0600070205080204" pitchFamily="34" charset="-128"/>
              </a:rPr>
              <a:t> 111-113)</a:t>
            </a:r>
          </a:p>
        </p:txBody>
      </p:sp>
      <p:sp>
        <p:nvSpPr>
          <p:cNvPr id="6" name="Rectangle 3">
            <a:extLst>
              <a:ext uri="{FF2B5EF4-FFF2-40B4-BE49-F238E27FC236}">
                <a16:creationId xmlns:a16="http://schemas.microsoft.com/office/drawing/2014/main" id="{CF71536B-5C2A-FA34-DC86-CB1BE5F7F4AE}"/>
              </a:ext>
            </a:extLst>
          </p:cNvPr>
          <p:cNvSpPr txBox="1">
            <a:spLocks noChangeArrowheads="1"/>
          </p:cNvSpPr>
          <p:nvPr/>
        </p:nvSpPr>
        <p:spPr bwMode="auto">
          <a:xfrm>
            <a:off x="76200" y="4038600"/>
            <a:ext cx="8991600" cy="2514600"/>
          </a:xfrm>
          <a:prstGeom prst="rect">
            <a:avLst/>
          </a:prstGeom>
          <a:gradFill rotWithShape="1">
            <a:gsLst>
              <a:gs pos="0">
                <a:schemeClr val="bg2"/>
              </a:gs>
              <a:gs pos="50000">
                <a:schemeClr val="accent2"/>
              </a:gs>
              <a:gs pos="100000">
                <a:schemeClr val="bg2"/>
              </a:gs>
            </a:gsLst>
            <a:lin ang="5400000" scaled="1"/>
          </a:grad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Wrote letters to the Emperor Trajan</a:t>
            </a:r>
          </a:p>
          <a:p>
            <a:pPr eaLnBrk="1" hangingPunct="1">
              <a:lnSpc>
                <a:spcPct val="90000"/>
              </a:lnSpc>
              <a:spcBef>
                <a:spcPct val="20000"/>
              </a:spcBef>
              <a:buClr>
                <a:srgbClr val="86D1EC"/>
              </a:buClr>
              <a:buSzPct val="90000"/>
              <a:buFont typeface="Wingdings" pitchFamily="2" charset="2"/>
              <a:buBlip>
                <a:blip r:embed="rId4"/>
              </a:buBlip>
            </a:pPr>
            <a:r>
              <a:rPr lang="en-US" altLang="en-US" sz="3200">
                <a:solidFill>
                  <a:srgbClr val="FFFFFF"/>
                </a:solidFill>
                <a:effectLst>
                  <a:outerShdw blurRad="38100" dist="38100" dir="2700000" algn="tl">
                    <a:srgbClr val="000000"/>
                  </a:outerShdw>
                </a:effectLst>
              </a:rPr>
              <a:t>Said Christians gathered on a certain day (Sunday?) </a:t>
            </a:r>
            <a:r>
              <a:rPr lang="ja-JP" altLang="en-US" sz="3200">
                <a:solidFill>
                  <a:srgbClr val="FFFFFF"/>
                </a:solidFill>
                <a:effectLst>
                  <a:outerShdw blurRad="38100" dist="38100" dir="2700000" algn="tl">
                    <a:srgbClr val="000000"/>
                  </a:outerShdw>
                </a:effectLst>
              </a:rPr>
              <a:t>“</a:t>
            </a:r>
            <a:r>
              <a:rPr lang="en-US" altLang="ja-JP" sz="3200">
                <a:solidFill>
                  <a:srgbClr val="FFFFFF"/>
                </a:solidFill>
                <a:effectLst>
                  <a:outerShdw blurRad="38100" dist="38100" dir="2700000" algn="tl">
                    <a:srgbClr val="000000"/>
                  </a:outerShdw>
                </a:effectLst>
              </a:rPr>
              <a:t>to sing responsively a hymn to Christ as if to a god</a:t>
            </a:r>
            <a:r>
              <a:rPr lang="ja-JP" altLang="en-US" sz="3200">
                <a:solidFill>
                  <a:srgbClr val="FFFFFF"/>
                </a:solidFill>
                <a:effectLst>
                  <a:outerShdw blurRad="38100" dist="38100" dir="2700000" algn="tl">
                    <a:srgbClr val="000000"/>
                  </a:outerShdw>
                </a:effectLst>
              </a:rPr>
              <a:t>”</a:t>
            </a:r>
            <a:r>
              <a:rPr lang="en-US" altLang="ja-JP" sz="3200">
                <a:solidFill>
                  <a:srgbClr val="FFFFFF"/>
                </a:solidFill>
                <a:effectLst>
                  <a:outerShdw blurRad="38100" dist="38100" dir="2700000" algn="tl">
                    <a:srgbClr val="000000"/>
                  </a:outerShdw>
                </a:effectLst>
              </a:rPr>
              <a:t> (</a:t>
            </a:r>
            <a:r>
              <a:rPr lang="en-US" altLang="ja-JP" sz="3200" i="1">
                <a:solidFill>
                  <a:srgbClr val="FFFFFF"/>
                </a:solidFill>
                <a:effectLst>
                  <a:outerShdw blurRad="38100" dist="38100" dir="2700000" algn="tl">
                    <a:srgbClr val="000000"/>
                  </a:outerShdw>
                </a:effectLst>
              </a:rPr>
              <a:t>Epistle</a:t>
            </a:r>
            <a:r>
              <a:rPr lang="en-US" altLang="ja-JP" sz="3200">
                <a:solidFill>
                  <a:srgbClr val="FFFFFF"/>
                </a:solidFill>
                <a:effectLst>
                  <a:outerShdw blurRad="38100" dist="38100" dir="2700000" algn="tl">
                    <a:srgbClr val="000000"/>
                  </a:outerShdw>
                </a:effectLst>
              </a:rPr>
              <a:t> 10.96)—the earliest Latin reference to Jesus Christ</a:t>
            </a:r>
            <a:endParaRPr lang="en-US" altLang="en-US" sz="320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 HD:Applications:Microsoft Office 2004:Templates:Presentations:Designs:Blank Presentation</Template>
  <TotalTime>8253</TotalTime>
  <Words>5732</Words>
  <Application>Microsoft Macintosh PowerPoint</Application>
  <PresentationFormat>On-screen Show (4:3)</PresentationFormat>
  <Paragraphs>779</Paragraphs>
  <Slides>65</Slides>
  <Notes>60</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65</vt:i4>
      </vt:variant>
    </vt:vector>
  </HeadingPairs>
  <TitlesOfParts>
    <vt:vector size="99" baseType="lpstr">
      <vt:lpstr>Arial</vt:lpstr>
      <vt:lpstr>ＭＳ Ｐゴシック</vt:lpstr>
      <vt:lpstr>Wingdings</vt:lpstr>
      <vt:lpstr>Geneva</vt:lpstr>
      <vt:lpstr>Times New Roman</vt:lpstr>
      <vt:lpstr>Arial Black</vt:lpstr>
      <vt:lpstr>Tahoma</vt:lpstr>
      <vt:lpstr>MS Gothic</vt:lpstr>
      <vt:lpstr>BONES</vt:lpstr>
      <vt:lpstr>Comic Sans MS</vt:lpstr>
      <vt:lpstr>Helvetica</vt:lpstr>
      <vt:lpstr>SimSun</vt:lpstr>
      <vt:lpstr>Times</vt:lpstr>
      <vt:lpstr>26</vt:lpstr>
      <vt:lpstr>Lucida Handwriting</vt:lpstr>
      <vt:lpstr>Kosher-Normal</vt:lpstr>
      <vt:lpstr>Bwgrki</vt:lpstr>
      <vt:lpstr>Bwhebb</vt:lpstr>
      <vt:lpstr>Crass</vt:lpstr>
      <vt:lpstr>ＭＳ 明朝</vt:lpstr>
      <vt:lpstr>Soaring</vt:lpstr>
      <vt:lpstr>4_Default Design</vt:lpstr>
      <vt:lpstr>6_Default Design</vt:lpstr>
      <vt:lpstr>4_Beam</vt:lpstr>
      <vt:lpstr>Capsules</vt:lpstr>
      <vt:lpstr>1_Beam</vt:lpstr>
      <vt:lpstr>5_Blank Presentation</vt:lpstr>
      <vt:lpstr>Compass</vt:lpstr>
      <vt:lpstr>Blank Presentation</vt:lpstr>
      <vt:lpstr>1_Default Design</vt:lpstr>
      <vt:lpstr>1_Soaring</vt:lpstr>
      <vt:lpstr>2_Soaring</vt:lpstr>
      <vt:lpstr>2_Beam</vt:lpstr>
      <vt:lpstr>Orbit</vt:lpstr>
      <vt:lpstr>Happy New Year!</vt:lpstr>
      <vt:lpstr>CIC Priorities</vt:lpstr>
      <vt:lpstr>Our Vision is to…</vt:lpstr>
      <vt:lpstr>Attacks Against Scripture</vt:lpstr>
      <vt:lpstr>Attacks Continue</vt:lpstr>
      <vt:lpstr>Answer the Critics</vt:lpstr>
      <vt:lpstr>A New Heresy</vt:lpstr>
      <vt:lpstr>The New Testament Literary Context</vt:lpstr>
      <vt:lpstr>Pliny the Younger (AD 111-113)</vt:lpstr>
      <vt:lpstr>Roman Historians</vt:lpstr>
      <vt:lpstr>Roman Historians</vt:lpstr>
      <vt:lpstr>Other Unbelieving Early Historians Mention Jesus too…</vt:lpstr>
      <vt:lpstr>Extant Copies of Pagan vs. NT Writings</vt:lpstr>
      <vt:lpstr>Significance of Josephus</vt:lpstr>
      <vt:lpstr>Short quote by Josephus</vt:lpstr>
      <vt:lpstr>Long quote (two versions)</vt:lpstr>
      <vt:lpstr>Who is Jesus Christ… really?</vt:lpstr>
      <vt:lpstr>Brown’s view of Jesus through “historian” Leigh Teabing…</vt:lpstr>
      <vt:lpstr>So what did the early Church really believe about Jesus?</vt:lpstr>
      <vt:lpstr>Would Christians who “believed that Jesus was only a man” really need to worship secretly in the catacombs?  Nonsense!</vt:lpstr>
      <vt:lpstr>Would Christians who “believed that Jesus was only a man” die as martyrs?  Hardly!</vt:lpstr>
      <vt:lpstr>Perpetua’s Martyrdom (AD 203)</vt:lpstr>
      <vt:lpstr>Irenaeus (AD 180)</vt:lpstr>
      <vt:lpstr>Irenaeus (AD 180)</vt:lpstr>
      <vt:lpstr>“A FINISHED PORTRAIT OF THE  LORD JESUS CHRIST”</vt:lpstr>
      <vt:lpstr>Each Gospel Writer Had:</vt:lpstr>
      <vt:lpstr>FOUR INDIVIDUAL PORTRAITS…</vt:lpstr>
      <vt:lpstr>FRAMING THE GOSPELS…</vt:lpstr>
      <vt:lpstr>THE AUDIENCES FOR THE GOSPELS…</vt:lpstr>
      <vt:lpstr>…PORTRAYING JESUS AS…</vt:lpstr>
      <vt:lpstr>THE MESSAGE IN A NUTSHELL…</vt:lpstr>
      <vt:lpstr>THAT STRANGE SOUNDING WORD…</vt:lpstr>
      <vt:lpstr>THE SYNOPTICS: “TO SEE TOGETHER”</vt:lpstr>
      <vt:lpstr>UNIQUE MATERIAL…</vt:lpstr>
      <vt:lpstr>JOHN: SUMMING UP THE MESSAGE</vt:lpstr>
      <vt:lpstr>6 GREAT TRUTHS </vt:lpstr>
      <vt:lpstr>John 1:2</vt:lpstr>
      <vt:lpstr>John 1:3</vt:lpstr>
      <vt:lpstr>John 1:4, 5, 9</vt:lpstr>
      <vt:lpstr>…AND THE DATES OF WRITING?</vt:lpstr>
      <vt:lpstr>NOW…TO COMPLETE THE PORTRAIT…</vt:lpstr>
      <vt:lpstr>John (Huddleston)</vt:lpstr>
      <vt:lpstr>Key Word Believe</vt:lpstr>
      <vt:lpstr>Textual Variants of John 20:31</vt:lpstr>
      <vt:lpstr>Summary Statement</vt:lpstr>
      <vt:lpstr>Date Options</vt:lpstr>
      <vt:lpstr>The Temple Stood Until AD 70</vt:lpstr>
      <vt:lpstr>Antonia Fortress</vt:lpstr>
      <vt:lpstr>Temple Assault </vt:lpstr>
      <vt:lpstr>The Pool of Israel</vt:lpstr>
      <vt:lpstr>Pool of Bethesda</vt:lpstr>
      <vt:lpstr>Pool of Bethesda Ruins</vt:lpstr>
      <vt:lpstr>Origin</vt:lpstr>
      <vt:lpstr>Occasion</vt:lpstr>
      <vt:lpstr>Signs are Vital to Life</vt:lpstr>
      <vt:lpstr>God’s Love</vt:lpstr>
      <vt:lpstr>Signs in John’s Gospel</vt:lpstr>
      <vt:lpstr>Overview of John’s Gospel</vt:lpstr>
      <vt:lpstr>Synthesis</vt:lpstr>
      <vt:lpstr>CIC Priorities</vt:lpstr>
      <vt:lpstr>The Message of John</vt:lpstr>
      <vt:lpstr>The Divine Code</vt:lpstr>
      <vt:lpstr>2010 Priorities</vt:lpstr>
      <vt:lpstr>Black</vt:lpstr>
      <vt:lpstr>NT Preaching link at BibleStudyDownloads.org</vt:lpstr>
    </vt:vector>
  </TitlesOfParts>
  <Company>SBC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Thailand Mission Report</dc:title>
  <dc:creator>Rick Griffith</dc:creator>
  <cp:lastModifiedBy>Rick Griffith</cp:lastModifiedBy>
  <cp:revision>340</cp:revision>
  <dcterms:created xsi:type="dcterms:W3CDTF">2010-03-27T14:24:50Z</dcterms:created>
  <dcterms:modified xsi:type="dcterms:W3CDTF">2023-08-27T12:38:36Z</dcterms:modified>
</cp:coreProperties>
</file>