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61"/>
  </p:notesMasterIdLst>
  <p:sldIdLst>
    <p:sldId id="408" r:id="rId3"/>
    <p:sldId id="341" r:id="rId4"/>
    <p:sldId id="343" r:id="rId5"/>
    <p:sldId id="406" r:id="rId6"/>
    <p:sldId id="272" r:id="rId7"/>
    <p:sldId id="311" r:id="rId8"/>
    <p:sldId id="368" r:id="rId9"/>
    <p:sldId id="256" r:id="rId10"/>
    <p:sldId id="379" r:id="rId11"/>
    <p:sldId id="289" r:id="rId12"/>
    <p:sldId id="364" r:id="rId13"/>
    <p:sldId id="361" r:id="rId14"/>
    <p:sldId id="365" r:id="rId15"/>
    <p:sldId id="362" r:id="rId16"/>
    <p:sldId id="367" r:id="rId17"/>
    <p:sldId id="372" r:id="rId18"/>
    <p:sldId id="363" r:id="rId19"/>
    <p:sldId id="374" r:id="rId20"/>
    <p:sldId id="375" r:id="rId21"/>
    <p:sldId id="376" r:id="rId22"/>
    <p:sldId id="373" r:id="rId23"/>
    <p:sldId id="377" r:id="rId24"/>
    <p:sldId id="378" r:id="rId25"/>
    <p:sldId id="371" r:id="rId26"/>
    <p:sldId id="407" r:id="rId27"/>
    <p:sldId id="380" r:id="rId28"/>
    <p:sldId id="356" r:id="rId29"/>
    <p:sldId id="382" r:id="rId30"/>
    <p:sldId id="344" r:id="rId31"/>
    <p:sldId id="383" r:id="rId32"/>
    <p:sldId id="381" r:id="rId33"/>
    <p:sldId id="385" r:id="rId34"/>
    <p:sldId id="392" r:id="rId35"/>
    <p:sldId id="384" r:id="rId36"/>
    <p:sldId id="391" r:id="rId37"/>
    <p:sldId id="351" r:id="rId38"/>
    <p:sldId id="387" r:id="rId39"/>
    <p:sldId id="358" r:id="rId40"/>
    <p:sldId id="345" r:id="rId41"/>
    <p:sldId id="388" r:id="rId42"/>
    <p:sldId id="390" r:id="rId43"/>
    <p:sldId id="389" r:id="rId44"/>
    <p:sldId id="403" r:id="rId45"/>
    <p:sldId id="353" r:id="rId46"/>
    <p:sldId id="398" r:id="rId47"/>
    <p:sldId id="357" r:id="rId48"/>
    <p:sldId id="394" r:id="rId49"/>
    <p:sldId id="370" r:id="rId50"/>
    <p:sldId id="346" r:id="rId51"/>
    <p:sldId id="397" r:id="rId52"/>
    <p:sldId id="399" r:id="rId53"/>
    <p:sldId id="396" r:id="rId54"/>
    <p:sldId id="400" r:id="rId55"/>
    <p:sldId id="401" r:id="rId56"/>
    <p:sldId id="347" r:id="rId57"/>
    <p:sldId id="405" r:id="rId58"/>
    <p:sldId id="338" r:id="rId59"/>
    <p:sldId id="339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06E"/>
    <a:srgbClr val="E7EFF5"/>
    <a:srgbClr val="0D2C43"/>
    <a:srgbClr val="195785"/>
    <a:srgbClr val="2E663E"/>
    <a:srgbClr val="2683C6"/>
    <a:srgbClr val="35272F"/>
    <a:srgbClr val="46343E"/>
    <a:srgbClr val="DCEAF7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4A21F-8B03-48F4-9BAA-B60521160BD0}" v="2011" dt="2024-12-01T00:17:43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58"/>
    <p:restoredTop sz="79705" autoAdjust="0"/>
  </p:normalViewPr>
  <p:slideViewPr>
    <p:cSldViewPr snapToGrid="0">
      <p:cViewPr varScale="1">
        <p:scale>
          <a:sx n="72" d="100"/>
          <a:sy n="72" d="100"/>
        </p:scale>
        <p:origin x="208" y="128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016" y="4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5/10/relationships/revisionInfo" Target="revisionInfo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E727D-8059-4A9C-9EE4-9CB75C78F654}" type="datetimeFigureOut">
              <a:rPr lang="en-US" smtClean="0"/>
              <a:t>11/30/24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5DA41-F1CD-4EDA-A99B-4329CEAD0F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C5B1-BD66-EBA0-5659-35BD20B4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BC41D-CACC-2B2C-1AA0-D732201A2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C3344-CB3D-2E67-BEB5-DE996DD32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by ChatGPT with the prompt “create an image of a wise old grandpa sitting on porch rocking chair explaining something to his 3 young grandchildren who are sitting patiently at his feet“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18F6D-6E0B-DCBE-42AF-339161878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0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E78F3-7163-72AB-9350-758FC44D8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1453B-001B-4009-888D-880B74AD85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EE51E-0FC9-6BDF-997E-FC3D6AF18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https://www.patfindley.com/blog/only-one-life-ct-studd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4D109-A1A2-70D4-6518-4BFF27C91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78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8CE6B-063A-D298-55CE-8FDFE5FFF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8373E1-A9AB-55E4-9003-7A51B29F46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4BFCF-228A-445A-7595-61181F6D3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by ChatGPT with the prompt “Create an image that captures Matthew 23 and the 7 woes Jesus pronounces on the scribes and pharisees.”</a:t>
            </a:r>
          </a:p>
          <a:p>
            <a:r>
              <a:rPr lang="en-US" dirty="0"/>
              <a:t>Then added “make the image 16.9 format for a power point slide”</a:t>
            </a:r>
          </a:p>
          <a:p>
            <a:endParaRPr lang="en-US" dirty="0"/>
          </a:p>
          <a:p>
            <a:r>
              <a:rPr lang="en-US" dirty="0"/>
              <a:t>ChatGPT:  Here is an image capturing the essence of Matthew 23, with Jesus pronouncing the seven woes on the scribes and Pharisees in a symbolic and dramatic setting.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14C68-3D84-1FF7-670C-F6EA6FEC4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04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https://roswellgym.com/24-hour-gym/free-weights/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9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A7262-7EBD-E9EF-8B6D-650487EC9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A5C12-5BB8-7B7F-4A27-3E988CDC19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48029-E062-3981-2BD8-4FBE48E660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by ChatGPT using the following series of prompts:</a:t>
            </a:r>
          </a:p>
          <a:p>
            <a:endParaRPr lang="en-US" dirty="0"/>
          </a:p>
          <a:p>
            <a:r>
              <a:rPr lang="en-US" dirty="0"/>
              <a:t>create an image of a side view of horse wearing a bridle with a man standing in front of the horse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both the horse and man as full size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the complete horse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10E8A-0AC6-27A0-5AC1-3B4DCE5E2F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https://madbarn.com/bits-for-horses/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21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93095-F921-AEAB-3C72-D140F9637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4405B-29AB-5220-7556-397A3B953E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847FAD-FE60-76FA-373A-59DA9D53C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https://www.trust-equestrian.com/bitsize/?lang=en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1A47B-1E41-412F-A846-90CD14A40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66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Travellers</a:t>
            </a:r>
            <a:r>
              <a:rPr lang="en-US" dirty="0"/>
              <a:t> &amp; Tinkers - Own work, CC BY-SA 4.0, https://commons.wikimedia.org/w/index.php?curid=47050075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003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https://www.surfpac.navy.mil/ships/by-class/US-Navy-Destroyer-Ship-class-DDG/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035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1200" dirty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+mj-lt"/>
              </a:rPr>
              <a:t>Lyle, Gen-X Redactor: DL. The Gen-X Bible: The Old Testament: Kingdoms, Catastrophes, and Covenants (p. 15). Outskirts Press. Kindle Edition.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https://www.freepik.com/search?format=search&amp;last_filter=orientation&amp;last_value=landscape&amp;orientation=landscape&amp;query=raging+wildfire&amp;selection=1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81D6D-18A8-716F-C297-B00AAB98B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C3530-8D52-F90C-E44A-E083A496F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6E448-1D0E-B669-0C47-A80323F22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https://www.smalldoorvet.com/learning-center/behavior/stop-leash-pulling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823F9-2156-8FA5-A082-3BFF9C34A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9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created by ChatGPT using the prompt create a fun image suggesting to cut one's tongue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5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2799D-09BD-9353-9646-CCF6252FA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3D687-A08E-B98C-D831-D0E19E9D7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2D4432-44D1-31F8-C397-014F773D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https://www.smalldoorvet.com/learning-center/behavior/stop-leash-pulling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7F285-46A7-684D-ACE2-4032FA4D7F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27600-00F3-36EC-D34B-76A15D1DE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78D4D4-2B40-51E8-BA36-ACFD012778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698FA-6748-CB5F-BD5F-73FACADBE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https://roswellgym.com/24-hour-gym/free-weights/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EA72D-3A8F-C523-78C0-F51851845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78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 with ChatGPT using the prompt “create a 16x9 aspect image of an old library or study, with shelves lined with books symbolizing accumulated wisdom. In the foreground, there’s an open book or a quill pen resting beside a cup of tea or coffee, hinting at quiet reflection. There is also a large warm fireplace with a blazing fire at the bottom right side of the picture”</a:t>
            </a:r>
          </a:p>
          <a:p>
            <a:endParaRPr lang="en-US" dirty="0"/>
          </a:p>
          <a:p>
            <a:r>
              <a:rPr lang="en-US" dirty="0"/>
              <a:t>ChatGPT:  Here is the image depicting a warm, old library or study with bookshelves, a cozy fireplace, and thoughtful details like an open book, a quill, and a cup of tea. Let me know if you'd like any modifications!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823E6-8AE5-42B2-8BC3-DB7DF0235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D8F1B0-F694-29D9-C7ED-C5298D43A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33710F-B340-D60F-69E1-86AED1A30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book summary chart of all the books of the New Testament can be found at</a:t>
            </a:r>
          </a:p>
          <a:p>
            <a:r>
              <a:rPr lang="en-US" dirty="0"/>
              <a:t>https://biblestudydownloads.org/resources/new-testament-survey/</a:t>
            </a:r>
          </a:p>
          <a:p>
            <a:endParaRPr lang="en-US" dirty="0"/>
          </a:p>
          <a:p>
            <a:r>
              <a:rPr lang="en-US" dirty="0"/>
              <a:t>Download can be found under “An Overview of the Books of the New Testament”</a:t>
            </a:r>
          </a:p>
          <a:p>
            <a:r>
              <a:rPr lang="en-US" dirty="0"/>
              <a:t>https://biblestudydownloads.org/files/eng/ns/00-NT_Book_Overviews-542_27a-f_eng_ns_7609_v12.pptx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E4348-F791-13B8-87C7-28BF059FA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13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0C5B1-BD66-EBA0-5659-35BD20B4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5BC41D-CACC-2B2C-1AA0-D732201A2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9C3344-CB3D-2E67-BEB5-DE996DD32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created by ChatGPT with the prompt “create an image of a wise old grandpa sitting on porch rocking chair explaining something to his 3 young grandchildren who are sitting patiently at his feet“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18F6D-6E0B-DCBE-42AF-3391618784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9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D545E0-82C2-9DB0-AFDD-6A1A934A7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E07DC-EE0B-CFC6-7305-9F427FC5A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E0E421-BC8F-14EE-937D-68CBE6479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37B78-988B-C934-9A02-4201B6F97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5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https://www.freepik.com/search?format=search&amp;last_filter=orientation&amp;last_value=landscape&amp;orientation=landscape&amp;query=raging+wildfire&amp;selection=1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64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Bible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0C245-40C1-06C4-A368-4F26E5040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A3AC8-DE93-3B0A-426F-F7F0110ECA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9BD6FA-5787-92EE-0AA2-3CF572A631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A0237-7056-B05A-D67D-8144A85952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C21FF-AE85-E964-9CFB-8064DA88A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FE7B2-9024-8DD8-5234-4F695D6DA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947074-ECCA-A19B-ABA1-7BE0D439A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The Bible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A021A-6C5C-AE0D-458F-58C626B77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A5DA41-F1CD-4EDA-A99B-4329CEAD0F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39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2374-D5EF-7AAE-41B8-F3ECF206C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51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051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04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731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834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68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297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0093-5266-E9AF-1B0F-2ECC272F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97D48-5D34-6CA3-34BC-040DDF9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96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20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etchy line">
            <a:extLst>
              <a:ext uri="{FF2B5EF4-FFF2-40B4-BE49-F238E27FC236}">
                <a16:creationId xmlns:a16="http://schemas.microsoft.com/office/drawing/2014/main" id="{0E1F7363-859A-D9DD-B614-35618C986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446644" y="5539644"/>
            <a:ext cx="6165171" cy="108236"/>
          </a:xfrm>
          <a:custGeom>
            <a:avLst/>
            <a:gdLst>
              <a:gd name="connsiteX0" fmla="*/ 0 w 6165171"/>
              <a:gd name="connsiteY0" fmla="*/ 0 h 108236"/>
              <a:gd name="connsiteX1" fmla="*/ 500064 w 6165171"/>
              <a:gd name="connsiteY1" fmla="*/ 0 h 108236"/>
              <a:gd name="connsiteX2" fmla="*/ 1061779 w 6165171"/>
              <a:gd name="connsiteY2" fmla="*/ 0 h 108236"/>
              <a:gd name="connsiteX3" fmla="*/ 1623495 w 6165171"/>
              <a:gd name="connsiteY3" fmla="*/ 0 h 108236"/>
              <a:gd name="connsiteX4" fmla="*/ 2308514 w 6165171"/>
              <a:gd name="connsiteY4" fmla="*/ 0 h 108236"/>
              <a:gd name="connsiteX5" fmla="*/ 2870230 w 6165171"/>
              <a:gd name="connsiteY5" fmla="*/ 0 h 108236"/>
              <a:gd name="connsiteX6" fmla="*/ 3616900 w 6165171"/>
              <a:gd name="connsiteY6" fmla="*/ 0 h 108236"/>
              <a:gd name="connsiteX7" fmla="*/ 4363571 w 6165171"/>
              <a:gd name="connsiteY7" fmla="*/ 0 h 108236"/>
              <a:gd name="connsiteX8" fmla="*/ 5048590 w 6165171"/>
              <a:gd name="connsiteY8" fmla="*/ 0 h 108236"/>
              <a:gd name="connsiteX9" fmla="*/ 5548654 w 6165171"/>
              <a:gd name="connsiteY9" fmla="*/ 0 h 108236"/>
              <a:gd name="connsiteX10" fmla="*/ 6165171 w 6165171"/>
              <a:gd name="connsiteY10" fmla="*/ 0 h 108236"/>
              <a:gd name="connsiteX11" fmla="*/ 6165171 w 6165171"/>
              <a:gd name="connsiteY11" fmla="*/ 108236 h 108236"/>
              <a:gd name="connsiteX12" fmla="*/ 5603455 w 6165171"/>
              <a:gd name="connsiteY12" fmla="*/ 108236 h 108236"/>
              <a:gd name="connsiteX13" fmla="*/ 4918436 w 6165171"/>
              <a:gd name="connsiteY13" fmla="*/ 108236 h 108236"/>
              <a:gd name="connsiteX14" fmla="*/ 4233417 w 6165171"/>
              <a:gd name="connsiteY14" fmla="*/ 108236 h 108236"/>
              <a:gd name="connsiteX15" fmla="*/ 3425095 w 6165171"/>
              <a:gd name="connsiteY15" fmla="*/ 108236 h 108236"/>
              <a:gd name="connsiteX16" fmla="*/ 2740076 w 6165171"/>
              <a:gd name="connsiteY16" fmla="*/ 108236 h 108236"/>
              <a:gd name="connsiteX17" fmla="*/ 1931754 w 6165171"/>
              <a:gd name="connsiteY17" fmla="*/ 108236 h 108236"/>
              <a:gd name="connsiteX18" fmla="*/ 1370038 w 6165171"/>
              <a:gd name="connsiteY18" fmla="*/ 108236 h 108236"/>
              <a:gd name="connsiteX19" fmla="*/ 685019 w 6165171"/>
              <a:gd name="connsiteY19" fmla="*/ 108236 h 108236"/>
              <a:gd name="connsiteX20" fmla="*/ 0 w 6165171"/>
              <a:gd name="connsiteY20" fmla="*/ 108236 h 108236"/>
              <a:gd name="connsiteX21" fmla="*/ 0 w 6165171"/>
              <a:gd name="connsiteY21" fmla="*/ 0 h 108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65171" h="108236" fill="none" extrusionOk="0">
                <a:moveTo>
                  <a:pt x="0" y="0"/>
                </a:moveTo>
                <a:cubicBezTo>
                  <a:pt x="154914" y="-3969"/>
                  <a:pt x="398686" y="3586"/>
                  <a:pt x="500064" y="0"/>
                </a:cubicBezTo>
                <a:cubicBezTo>
                  <a:pt x="601442" y="-3586"/>
                  <a:pt x="900726" y="-20871"/>
                  <a:pt x="1061779" y="0"/>
                </a:cubicBezTo>
                <a:cubicBezTo>
                  <a:pt x="1222833" y="20871"/>
                  <a:pt x="1491078" y="-15039"/>
                  <a:pt x="1623495" y="0"/>
                </a:cubicBezTo>
                <a:cubicBezTo>
                  <a:pt x="1755912" y="15039"/>
                  <a:pt x="2050481" y="3897"/>
                  <a:pt x="2308514" y="0"/>
                </a:cubicBezTo>
                <a:cubicBezTo>
                  <a:pt x="2566547" y="-3897"/>
                  <a:pt x="2737575" y="14147"/>
                  <a:pt x="2870230" y="0"/>
                </a:cubicBezTo>
                <a:cubicBezTo>
                  <a:pt x="3002885" y="-14147"/>
                  <a:pt x="3352599" y="22526"/>
                  <a:pt x="3616900" y="0"/>
                </a:cubicBezTo>
                <a:cubicBezTo>
                  <a:pt x="3881201" y="-22526"/>
                  <a:pt x="4149297" y="-29493"/>
                  <a:pt x="4363571" y="0"/>
                </a:cubicBezTo>
                <a:cubicBezTo>
                  <a:pt x="4577845" y="29493"/>
                  <a:pt x="4911005" y="-19902"/>
                  <a:pt x="5048590" y="0"/>
                </a:cubicBezTo>
                <a:cubicBezTo>
                  <a:pt x="5186175" y="19902"/>
                  <a:pt x="5423032" y="7342"/>
                  <a:pt x="5548654" y="0"/>
                </a:cubicBezTo>
                <a:cubicBezTo>
                  <a:pt x="5674276" y="-7342"/>
                  <a:pt x="5945059" y="-27609"/>
                  <a:pt x="6165171" y="0"/>
                </a:cubicBezTo>
                <a:cubicBezTo>
                  <a:pt x="6160987" y="35534"/>
                  <a:pt x="6168346" y="71071"/>
                  <a:pt x="6165171" y="108236"/>
                </a:cubicBezTo>
                <a:cubicBezTo>
                  <a:pt x="6029950" y="89131"/>
                  <a:pt x="5832820" y="81407"/>
                  <a:pt x="5603455" y="108236"/>
                </a:cubicBezTo>
                <a:cubicBezTo>
                  <a:pt x="5374090" y="135065"/>
                  <a:pt x="5081516" y="132458"/>
                  <a:pt x="4918436" y="108236"/>
                </a:cubicBezTo>
                <a:cubicBezTo>
                  <a:pt x="4755356" y="84014"/>
                  <a:pt x="4542258" y="140427"/>
                  <a:pt x="4233417" y="108236"/>
                </a:cubicBezTo>
                <a:cubicBezTo>
                  <a:pt x="3924576" y="76045"/>
                  <a:pt x="3813119" y="68640"/>
                  <a:pt x="3425095" y="108236"/>
                </a:cubicBezTo>
                <a:cubicBezTo>
                  <a:pt x="3037071" y="147832"/>
                  <a:pt x="2960801" y="132957"/>
                  <a:pt x="2740076" y="108236"/>
                </a:cubicBezTo>
                <a:cubicBezTo>
                  <a:pt x="2519351" y="83515"/>
                  <a:pt x="2184739" y="69724"/>
                  <a:pt x="1931754" y="108236"/>
                </a:cubicBezTo>
                <a:cubicBezTo>
                  <a:pt x="1678769" y="146748"/>
                  <a:pt x="1520301" y="130552"/>
                  <a:pt x="1370038" y="108236"/>
                </a:cubicBezTo>
                <a:cubicBezTo>
                  <a:pt x="1219775" y="85920"/>
                  <a:pt x="873398" y="119503"/>
                  <a:pt x="685019" y="108236"/>
                </a:cubicBezTo>
                <a:cubicBezTo>
                  <a:pt x="496640" y="96969"/>
                  <a:pt x="176568" y="112106"/>
                  <a:pt x="0" y="108236"/>
                </a:cubicBezTo>
                <a:cubicBezTo>
                  <a:pt x="-4882" y="60549"/>
                  <a:pt x="2910" y="23077"/>
                  <a:pt x="0" y="0"/>
                </a:cubicBezTo>
                <a:close/>
              </a:path>
              <a:path w="6165171" h="108236" stroke="0" extrusionOk="0">
                <a:moveTo>
                  <a:pt x="0" y="0"/>
                </a:moveTo>
                <a:cubicBezTo>
                  <a:pt x="180622" y="9011"/>
                  <a:pt x="395614" y="-17652"/>
                  <a:pt x="561716" y="0"/>
                </a:cubicBezTo>
                <a:cubicBezTo>
                  <a:pt x="727818" y="17652"/>
                  <a:pt x="1144224" y="-16795"/>
                  <a:pt x="1370038" y="0"/>
                </a:cubicBezTo>
                <a:cubicBezTo>
                  <a:pt x="1595852" y="16795"/>
                  <a:pt x="1732786" y="-13378"/>
                  <a:pt x="1870102" y="0"/>
                </a:cubicBezTo>
                <a:cubicBezTo>
                  <a:pt x="2007418" y="13378"/>
                  <a:pt x="2199359" y="10592"/>
                  <a:pt x="2370166" y="0"/>
                </a:cubicBezTo>
                <a:cubicBezTo>
                  <a:pt x="2540973" y="-10592"/>
                  <a:pt x="2845456" y="14714"/>
                  <a:pt x="3055185" y="0"/>
                </a:cubicBezTo>
                <a:cubicBezTo>
                  <a:pt x="3264914" y="-14714"/>
                  <a:pt x="3453944" y="29417"/>
                  <a:pt x="3678552" y="0"/>
                </a:cubicBezTo>
                <a:cubicBezTo>
                  <a:pt x="3903160" y="-29417"/>
                  <a:pt x="4053326" y="20147"/>
                  <a:pt x="4425223" y="0"/>
                </a:cubicBezTo>
                <a:cubicBezTo>
                  <a:pt x="4797120" y="-20147"/>
                  <a:pt x="4822825" y="21619"/>
                  <a:pt x="4986938" y="0"/>
                </a:cubicBezTo>
                <a:cubicBezTo>
                  <a:pt x="5151051" y="-21619"/>
                  <a:pt x="5739310" y="43148"/>
                  <a:pt x="6165171" y="0"/>
                </a:cubicBezTo>
                <a:cubicBezTo>
                  <a:pt x="6166670" y="44964"/>
                  <a:pt x="6165901" y="86253"/>
                  <a:pt x="6165171" y="108236"/>
                </a:cubicBezTo>
                <a:cubicBezTo>
                  <a:pt x="5859108" y="91624"/>
                  <a:pt x="5640537" y="76342"/>
                  <a:pt x="5480152" y="108236"/>
                </a:cubicBezTo>
                <a:cubicBezTo>
                  <a:pt x="5319767" y="140130"/>
                  <a:pt x="5127150" y="99691"/>
                  <a:pt x="4856785" y="108236"/>
                </a:cubicBezTo>
                <a:cubicBezTo>
                  <a:pt x="4586420" y="116781"/>
                  <a:pt x="4419716" y="85635"/>
                  <a:pt x="4295069" y="108236"/>
                </a:cubicBezTo>
                <a:cubicBezTo>
                  <a:pt x="4170422" y="130837"/>
                  <a:pt x="3960126" y="104883"/>
                  <a:pt x="3671702" y="108236"/>
                </a:cubicBezTo>
                <a:cubicBezTo>
                  <a:pt x="3383278" y="111589"/>
                  <a:pt x="3366739" y="131652"/>
                  <a:pt x="3171638" y="108236"/>
                </a:cubicBezTo>
                <a:cubicBezTo>
                  <a:pt x="2976537" y="84820"/>
                  <a:pt x="2800919" y="112921"/>
                  <a:pt x="2548271" y="108236"/>
                </a:cubicBezTo>
                <a:cubicBezTo>
                  <a:pt x="2295623" y="103551"/>
                  <a:pt x="2134126" y="94800"/>
                  <a:pt x="1986555" y="108236"/>
                </a:cubicBezTo>
                <a:cubicBezTo>
                  <a:pt x="1838984" y="121672"/>
                  <a:pt x="1541502" y="79999"/>
                  <a:pt x="1178233" y="108236"/>
                </a:cubicBezTo>
                <a:cubicBezTo>
                  <a:pt x="814964" y="136473"/>
                  <a:pt x="340496" y="112308"/>
                  <a:pt x="0" y="108236"/>
                </a:cubicBezTo>
                <a:cubicBezTo>
                  <a:pt x="-3587" y="60295"/>
                  <a:pt x="519" y="31877"/>
                  <a:pt x="0" y="0"/>
                </a:cubicBezTo>
                <a:close/>
              </a:path>
            </a:pathLst>
          </a:custGeom>
          <a:solidFill>
            <a:srgbClr val="0D2C43"/>
          </a:solidFill>
          <a:ln w="44450" cap="rnd">
            <a:solidFill>
              <a:srgbClr val="0D2C43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D8FC0C32-7B22-4C94-02BE-D11F4D7A64FA}"/>
              </a:ext>
            </a:extLst>
          </p:cNvPr>
          <p:cNvSpPr txBox="1">
            <a:spLocks/>
          </p:cNvSpPr>
          <p:nvPr userDrawn="1"/>
        </p:nvSpPr>
        <p:spPr>
          <a:xfrm>
            <a:off x="522848" y="5977456"/>
            <a:ext cx="11547232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rgbClr val="0D2C43"/>
                </a:solidFill>
              </a:rPr>
              <a:t>James 3:1-18 Taming the Tongue: A Call to Wisdom</a:t>
            </a:r>
          </a:p>
        </p:txBody>
      </p:sp>
    </p:spTree>
    <p:extLst>
      <p:ext uri="{BB962C8B-B14F-4D97-AF65-F5344CB8AC3E}">
        <p14:creationId xmlns:p14="http://schemas.microsoft.com/office/powerpoint/2010/main" val="40465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21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72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18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124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30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30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1730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8.sv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3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8.sv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F4E2D-7D3A-E14E-0E3D-DB50EB24B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DCC40-7F61-AC7E-497C-53321C806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320245" y="215820"/>
            <a:ext cx="6223001" cy="4776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60C70-99A7-D442-2C7A-9E0BE3E40C5D}"/>
              </a:ext>
            </a:extLst>
          </p:cNvPr>
          <p:cNvSpPr txBox="1"/>
          <p:nvPr/>
        </p:nvSpPr>
        <p:spPr>
          <a:xfrm>
            <a:off x="1198605" y="4578268"/>
            <a:ext cx="1658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+mj-lt"/>
              </a:rPr>
              <a:t>James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A41BF-44A4-5D1E-0EE2-7DC7A8C7E224}"/>
              </a:ext>
            </a:extLst>
          </p:cNvPr>
          <p:cNvSpPr txBox="1"/>
          <p:nvPr/>
        </p:nvSpPr>
        <p:spPr>
          <a:xfrm>
            <a:off x="7421606" y="4578268"/>
            <a:ext cx="3765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</a:rPr>
              <a:t>Speaks Wisely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3871B-86BE-422D-50DE-9CBB656D7964}"/>
              </a:ext>
            </a:extLst>
          </p:cNvPr>
          <p:cNvSpPr txBox="1"/>
          <p:nvPr/>
        </p:nvSpPr>
        <p:spPr>
          <a:xfrm>
            <a:off x="2731892" y="4609046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+mj-lt"/>
              </a:rPr>
              <a:t>3</a:t>
            </a:r>
            <a:r>
              <a:rPr lang="en-US" sz="3600" b="1" dirty="0">
                <a:effectLst/>
                <a:latin typeface="+mj-lt"/>
              </a:rPr>
              <a:t>:1-18</a:t>
            </a:r>
          </a:p>
        </p:txBody>
      </p:sp>
      <p:pic>
        <p:nvPicPr>
          <p:cNvPr id="13" name="Picture 12" descr="A person sitting in a rocking chair with two children&#10;&#10;Description automatically generated">
            <a:extLst>
              <a:ext uri="{FF2B5EF4-FFF2-40B4-BE49-F238E27FC236}">
                <a16:creationId xmlns:a16="http://schemas.microsoft.com/office/drawing/2014/main" id="{F2CCE771-60C2-13D7-7613-BE7ACDF9B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425" y="515531"/>
            <a:ext cx="4176885" cy="417688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CEA682-C8E9-5C2C-4B4B-B9558078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20000"/>
              </a:spcBef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Matthew Lyle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Thousands of files in 54 languages for free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893043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B9973-09C1-08A5-EDC3-03E41912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B8388E-5355-2064-D7AB-C78365C416C0}"/>
              </a:ext>
            </a:extLst>
          </p:cNvPr>
          <p:cNvSpPr txBox="1"/>
          <p:nvPr/>
        </p:nvSpPr>
        <p:spPr>
          <a:xfrm>
            <a:off x="193963" y="19734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94664A97-E7EF-6F1C-7056-2B98EEABEBB7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3:1-2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04827-85CD-2594-C294-7D64ED477AF3}"/>
              </a:ext>
            </a:extLst>
          </p:cNvPr>
          <p:cNvSpPr txBox="1"/>
          <p:nvPr/>
        </p:nvSpPr>
        <p:spPr>
          <a:xfrm>
            <a:off x="3878574" y="2026920"/>
            <a:ext cx="8119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therefore and make disciples of all nations, baptizing them in the name of the Father and of the Son and of the Holy Spirit, </a:t>
            </a:r>
            <a:r>
              <a:rPr lang="en-US" sz="3600" b="1" i="0" baseline="3000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en-US" sz="3600" b="1" i="0" dirty="0">
                <a:solidFill>
                  <a:srgbClr val="E7EFF5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sz="3600" b="0" i="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them to observe all that I have commanded you. </a:t>
            </a:r>
          </a:p>
          <a:p>
            <a:pPr algn="ctr"/>
            <a:r>
              <a:rPr lang="en-US" sz="3600" dirty="0">
                <a:solidFill>
                  <a:srgbClr val="E7EFF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 28:19-20 ESV</a:t>
            </a:r>
          </a:p>
        </p:txBody>
      </p:sp>
      <p:pic>
        <p:nvPicPr>
          <p:cNvPr id="13" name="Picture 12" descr="A cartoon of a person with long beard&#10;&#10;Description automatically generated">
            <a:extLst>
              <a:ext uri="{FF2B5EF4-FFF2-40B4-BE49-F238E27FC236}">
                <a16:creationId xmlns:a16="http://schemas.microsoft.com/office/drawing/2014/main" id="{1211DAB1-D5FF-AD4B-2A4B-998AC898BA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7351"/>
          <a:stretch/>
        </p:blipFill>
        <p:spPr>
          <a:xfrm flipH="1">
            <a:off x="193962" y="2011680"/>
            <a:ext cx="3494117" cy="4069720"/>
          </a:xfrm>
          <a:prstGeom prst="rect">
            <a:avLst/>
          </a:prstGeom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85E8DF-1F69-3ADE-F2ED-E88CE6062C54}"/>
              </a:ext>
            </a:extLst>
          </p:cNvPr>
          <p:cNvSpPr txBox="1"/>
          <p:nvPr/>
        </p:nvSpPr>
        <p:spPr>
          <a:xfrm>
            <a:off x="3878574" y="2026920"/>
            <a:ext cx="81194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therefore and make disciples of all nations, baptizing them in the name of the Father and of the Son and of the Holy Spirit,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them to observe all that I have commanded you. 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 28:19-20 ESV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D2B89-BF0E-35A3-A64D-5891C3FB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7D82002-2881-4B80-5061-5FC21E10D4C1}"/>
              </a:ext>
            </a:extLst>
          </p:cNvPr>
          <p:cNvSpPr/>
          <p:nvPr/>
        </p:nvSpPr>
        <p:spPr>
          <a:xfrm>
            <a:off x="7871254" y="3262184"/>
            <a:ext cx="1346888" cy="39541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C781C-67E0-915D-BF29-214D8F95E19E}"/>
              </a:ext>
            </a:extLst>
          </p:cNvPr>
          <p:cNvSpPr txBox="1"/>
          <p:nvPr/>
        </p:nvSpPr>
        <p:spPr>
          <a:xfrm>
            <a:off x="193963" y="19734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pic>
        <p:nvPicPr>
          <p:cNvPr id="2" name="Picture 1" descr="A group of men wearing black and white robes&#10;&#10;Description automatically generated">
            <a:extLst>
              <a:ext uri="{FF2B5EF4-FFF2-40B4-BE49-F238E27FC236}">
                <a16:creationId xmlns:a16="http://schemas.microsoft.com/office/drawing/2014/main" id="{0F8ED1EA-DE20-E642-F422-0F0768DF4E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87" y="1670896"/>
            <a:ext cx="5738913" cy="3024563"/>
          </a:xfrm>
          <a:prstGeom prst="rect">
            <a:avLst/>
          </a:prstGeom>
          <a:effectLst>
            <a:reflection blurRad="6350" stA="50000" endA="300" endPos="78000" dist="508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E5F92-1BB6-9E26-AAA9-DB78C2F82665}"/>
              </a:ext>
            </a:extLst>
          </p:cNvPr>
          <p:cNvSpPr txBox="1"/>
          <p:nvPr/>
        </p:nvSpPr>
        <p:spPr>
          <a:xfrm>
            <a:off x="357086" y="5187104"/>
            <a:ext cx="5738913" cy="166612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600" b="1" dirty="0">
                <a:effectLst>
                  <a:glow rad="50800">
                    <a:schemeClr val="bg1"/>
                  </a:glow>
                </a:effectLst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Scribes &amp; Pharisees</a:t>
            </a:r>
          </a:p>
          <a:p>
            <a:pPr algn="ctr">
              <a:lnSpc>
                <a:spcPct val="70000"/>
              </a:lnSpc>
            </a:pPr>
            <a:r>
              <a:rPr lang="en-US" sz="3200" b="1" dirty="0">
                <a:effectLst>
                  <a:glow rad="508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image courtesy of www.freebibleimages.org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C2F941-FA6A-04A8-4E4D-CA2605DEF87E}"/>
              </a:ext>
            </a:extLst>
          </p:cNvPr>
          <p:cNvSpPr txBox="1"/>
          <p:nvPr/>
        </p:nvSpPr>
        <p:spPr>
          <a:xfrm>
            <a:off x="6586151" y="3050229"/>
            <a:ext cx="50909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“The scribes and the Pharisees sit on Moses' seat, </a:t>
            </a:r>
            <a:endParaRPr lang="en-US" sz="36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CFCCB9D-91C5-8398-E38B-E1ABA9E9CD6D}"/>
              </a:ext>
            </a:extLst>
          </p:cNvPr>
          <p:cNvSpPr/>
          <p:nvPr/>
        </p:nvSpPr>
        <p:spPr>
          <a:xfrm>
            <a:off x="7006282" y="1272746"/>
            <a:ext cx="4670854" cy="1507524"/>
          </a:xfrm>
          <a:prstGeom prst="wedgeEllipseCallout">
            <a:avLst>
              <a:gd name="adj1" fmla="val -15663"/>
              <a:gd name="adj2" fmla="val 7378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The teachers of religious law 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EBED8-0DB1-45AF-04A6-C15C8D1308B2}"/>
              </a:ext>
            </a:extLst>
          </p:cNvPr>
          <p:cNvSpPr txBox="1"/>
          <p:nvPr/>
        </p:nvSpPr>
        <p:spPr>
          <a:xfrm>
            <a:off x="6586150" y="3051672"/>
            <a:ext cx="50909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“The scribes and the Pharisees sit on Moses' seat,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do and observe whatever they tell you,</a:t>
            </a:r>
          </a:p>
          <a:p>
            <a:r>
              <a:rPr lang="en-US" sz="3600" dirty="0">
                <a:solidFill>
                  <a:srgbClr val="000000"/>
                </a:solidFill>
                <a:latin typeface="system-ui"/>
              </a:rPr>
              <a:t>Matt 23:2-3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1032AA-7639-8E4C-4EEE-F8D06D648CF1}"/>
              </a:ext>
            </a:extLst>
          </p:cNvPr>
          <p:cNvSpPr txBox="1"/>
          <p:nvPr/>
        </p:nvSpPr>
        <p:spPr>
          <a:xfrm>
            <a:off x="7813378" y="3059534"/>
            <a:ext cx="1635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scribes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3216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7" grpId="0"/>
      <p:bldP spid="15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43F2D-5612-7BB0-0BDD-4AB89A977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C1330A-1003-CC27-87F8-8ADD00E24D5F}"/>
              </a:ext>
            </a:extLst>
          </p:cNvPr>
          <p:cNvSpPr txBox="1"/>
          <p:nvPr/>
        </p:nvSpPr>
        <p:spPr>
          <a:xfrm>
            <a:off x="193963" y="19734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pic>
        <p:nvPicPr>
          <p:cNvPr id="7" name="Picture 6" descr="A cartoon of a person writing on a scroll&#10;&#10;Description automatically generated">
            <a:extLst>
              <a:ext uri="{FF2B5EF4-FFF2-40B4-BE49-F238E27FC236}">
                <a16:creationId xmlns:a16="http://schemas.microsoft.com/office/drawing/2014/main" id="{3207E5E0-D5DC-1FC9-D169-81779411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EAF7"/>
              </a:clrFrom>
              <a:clrTo>
                <a:srgbClr val="DCEA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5" y="2636520"/>
            <a:ext cx="6818007" cy="4157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3BC8C7-C6CA-AC79-E535-693B6B4B6045}"/>
              </a:ext>
            </a:extLst>
          </p:cNvPr>
          <p:cNvSpPr txBox="1"/>
          <p:nvPr/>
        </p:nvSpPr>
        <p:spPr>
          <a:xfrm>
            <a:off x="4343400" y="2274838"/>
            <a:ext cx="68180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2:20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want to be shown,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FOOLISH PERSON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faith apart from works is useless?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1F424-7160-4CB5-B9E8-91624B77929D}"/>
              </a:ext>
            </a:extLst>
          </p:cNvPr>
          <p:cNvSpPr txBox="1"/>
          <p:nvPr/>
        </p:nvSpPr>
        <p:spPr>
          <a:xfrm>
            <a:off x="5793259" y="2832097"/>
            <a:ext cx="5504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FOOLISH PERSON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CAAB85-9D1F-943F-188A-58432E4A1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32ADB1-1A5C-0931-6CEF-8A2789BA7CD1}"/>
              </a:ext>
            </a:extLst>
          </p:cNvPr>
          <p:cNvSpPr txBox="1"/>
          <p:nvPr/>
        </p:nvSpPr>
        <p:spPr>
          <a:xfrm>
            <a:off x="193963" y="197346"/>
            <a:ext cx="101980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283AC-408A-873E-8F35-AD96FF7952EC}"/>
              </a:ext>
            </a:extLst>
          </p:cNvPr>
          <p:cNvSpPr txBox="1"/>
          <p:nvPr/>
        </p:nvSpPr>
        <p:spPr>
          <a:xfrm>
            <a:off x="376881" y="5784156"/>
            <a:ext cx="681800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" dirty="0">
                <a:solidFill>
                  <a:srgbClr val="E7EFF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2:20 </a:t>
            </a:r>
            <a:r>
              <a:rPr lang="en-US" sz="200" b="0" i="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want to be shown,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FOOLISH PERSON</a:t>
            </a:r>
            <a:r>
              <a:rPr lang="en-US" sz="200" b="0" i="0" dirty="0">
                <a:solidFill>
                  <a:srgbClr val="E7EFF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that faith apart from works is useless? </a:t>
            </a:r>
            <a:endParaRPr lang="en-US" sz="200" dirty="0">
              <a:solidFill>
                <a:srgbClr val="E7EFF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FDF89-3807-8B93-CC4B-F5253AC16FFA}"/>
              </a:ext>
            </a:extLst>
          </p:cNvPr>
          <p:cNvSpPr txBox="1"/>
          <p:nvPr/>
        </p:nvSpPr>
        <p:spPr>
          <a:xfrm>
            <a:off x="193963" y="197346"/>
            <a:ext cx="118594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many of you should become teachers,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my brothers,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0D0D5-F5E7-98E6-BBCB-965530511D91}"/>
              </a:ext>
            </a:extLst>
          </p:cNvPr>
          <p:cNvSpPr txBox="1"/>
          <p:nvPr/>
        </p:nvSpPr>
        <p:spPr>
          <a:xfrm>
            <a:off x="387178" y="2535975"/>
            <a:ext cx="11417643" cy="247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baseline="30000" dirty="0">
                <a:solidFill>
                  <a:srgbClr val="000000"/>
                </a:solidFill>
                <a:effectLst/>
                <a:latin typeface="+mj-lt"/>
              </a:rPr>
              <a:t>2 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Count it all joy, my </a:t>
            </a:r>
            <a:r>
              <a:rPr lang="en-US" sz="4400" b="1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BROTHERS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4000" baseline="300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pPr algn="l"/>
            <a:r>
              <a:rPr lang="en-US" sz="4000" b="0" baseline="30000" dirty="0">
                <a:solidFill>
                  <a:srgbClr val="000000"/>
                </a:solidFill>
                <a:effectLst/>
                <a:latin typeface="+mj-lt"/>
              </a:rPr>
              <a:t>       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when you meet trials of various kinds, </a:t>
            </a:r>
            <a:endParaRPr lang="en-US" sz="4000" b="1" baseline="30000" dirty="0">
              <a:solidFill>
                <a:srgbClr val="000000"/>
              </a:solidFill>
              <a:effectLst/>
              <a:latin typeface="+mj-lt"/>
            </a:endParaRPr>
          </a:p>
          <a:p>
            <a:pPr algn="l"/>
            <a:endParaRPr lang="en-US" sz="4000" b="1" baseline="30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000" b="1" baseline="30000" dirty="0">
                <a:solidFill>
                  <a:srgbClr val="000000"/>
                </a:solidFill>
                <a:effectLst/>
                <a:latin typeface="+mj-lt"/>
              </a:rPr>
              <a:t>9 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Let the lowly </a:t>
            </a:r>
            <a:r>
              <a:rPr lang="en-US" sz="4400" b="1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BROTHER</a:t>
            </a:r>
            <a:r>
              <a:rPr lang="en-US" sz="4000" b="0" dirty="0">
                <a:solidFill>
                  <a:srgbClr val="000000"/>
                </a:solidFill>
                <a:effectLst/>
                <a:latin typeface="+mj-lt"/>
              </a:rPr>
              <a:t> boast in his exaltation, 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F155FC-E591-7F36-0D18-D4ADD1A56C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8946451" y="2254119"/>
            <a:ext cx="2858370" cy="21938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1B3B31-69AF-1A61-3D48-A635F0831FF2}"/>
              </a:ext>
            </a:extLst>
          </p:cNvPr>
          <p:cNvSpPr txBox="1"/>
          <p:nvPr/>
        </p:nvSpPr>
        <p:spPr>
          <a:xfrm>
            <a:off x="3329594" y="4223766"/>
            <a:ext cx="319178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BROTHER</a:t>
            </a:r>
            <a:endParaRPr lang="en-US" sz="4000" b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068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78185-289C-41E2-5460-334C24C06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B95EB5-E696-1267-B630-6CB1DD8009AE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for you know that we who teach will be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JUDGED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with greater strictness.</a:t>
            </a:r>
          </a:p>
        </p:txBody>
      </p:sp>
      <p:pic>
        <p:nvPicPr>
          <p:cNvPr id="5" name="Picture 4" descr="A group of men wearing black and white robes&#10;&#10;Description automatically generated">
            <a:extLst>
              <a:ext uri="{FF2B5EF4-FFF2-40B4-BE49-F238E27FC236}">
                <a16:creationId xmlns:a16="http://schemas.microsoft.com/office/drawing/2014/main" id="{6DA4659C-EE9B-EDEF-93EB-B77DADCF84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63" y="2793790"/>
            <a:ext cx="4017205" cy="2117176"/>
          </a:xfrm>
          <a:prstGeom prst="rect">
            <a:avLst/>
          </a:prstGeom>
          <a:effectLst>
            <a:reflection blurRad="6350" stA="50000" endA="300" endPos="78000" dist="508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DE6B51-A031-50A4-4171-5EC4EA6A0A31}"/>
              </a:ext>
            </a:extLst>
          </p:cNvPr>
          <p:cNvSpPr txBox="1"/>
          <p:nvPr/>
        </p:nvSpPr>
        <p:spPr>
          <a:xfrm>
            <a:off x="170953" y="5383753"/>
            <a:ext cx="3742474" cy="6976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dirty="0">
                <a:effectLst>
                  <a:glow rad="50800">
                    <a:schemeClr val="bg1"/>
                  </a:glow>
                </a:effectLst>
                <a:latin typeface="Aptos Black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Scribes &amp; Pharisees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C6B9E-AAAF-65DD-3FEF-2522A2A67FAD}"/>
              </a:ext>
            </a:extLst>
          </p:cNvPr>
          <p:cNvSpPr txBox="1"/>
          <p:nvPr/>
        </p:nvSpPr>
        <p:spPr>
          <a:xfrm>
            <a:off x="4435865" y="2446876"/>
            <a:ext cx="70899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do and observe whatever they tell you,</a:t>
            </a:r>
            <a:r>
              <a:rPr lang="en-US" sz="3600" dirty="0">
                <a:solidFill>
                  <a:srgbClr val="000000"/>
                </a:solidFill>
                <a:latin typeface="system-ui"/>
              </a:rPr>
              <a:t> </a:t>
            </a:r>
            <a:endParaRPr lang="en-US" sz="3600" b="1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1F58F7-CB15-8D44-3F14-F9963955E9B9}"/>
              </a:ext>
            </a:extLst>
          </p:cNvPr>
          <p:cNvSpPr txBox="1"/>
          <p:nvPr/>
        </p:nvSpPr>
        <p:spPr>
          <a:xfrm>
            <a:off x="4435865" y="2446876"/>
            <a:ext cx="70899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so do and observe whatever they tell you,</a:t>
            </a:r>
            <a:r>
              <a:rPr lang="en-US" sz="3600" dirty="0">
                <a:solidFill>
                  <a:srgbClr val="000000"/>
                </a:solidFill>
                <a:latin typeface="system-ui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ptos Black" panose="020B0004020202020204" pitchFamily="34" charset="0"/>
              </a:rPr>
              <a:t>BUT NOT THE WORKS THEY DO.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Preach but don’t practice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Demand work from others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Steal the Spotlight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0000"/>
                </a:solidFill>
              </a:rPr>
              <a:t>Demand places of honor</a:t>
            </a:r>
            <a:endParaRPr lang="en-US" sz="36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68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000000"/>
            </a:gs>
            <a:gs pos="0">
              <a:schemeClr val="tx1"/>
            </a:gs>
            <a:gs pos="100000">
              <a:schemeClr val="tx1">
                <a:alpha val="0"/>
              </a:schemeClr>
            </a:gs>
          </a:gsLst>
          <a:lin ang="162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9C1C0-2E4E-7543-5835-6C977207D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inting of 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5CBD1139-9B03-E184-BFCA-1AD66B95C5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Shape 26">
            <a:extLst>
              <a:ext uri="{FF2B5EF4-FFF2-40B4-BE49-F238E27FC236}">
                <a16:creationId xmlns:a16="http://schemas.microsoft.com/office/drawing/2014/main" id="{7D57A897-8096-33D2-0D5B-92FC0BA65944}"/>
              </a:ext>
            </a:extLst>
          </p:cNvPr>
          <p:cNvSpPr txBox="1"/>
          <p:nvPr/>
        </p:nvSpPr>
        <p:spPr>
          <a:xfrm>
            <a:off x="47625" y="5547360"/>
            <a:ext cx="12096750" cy="1310641"/>
          </a:xfrm>
          <a:prstGeom prst="rect">
            <a:avLst/>
          </a:prstGeom>
          <a:gradFill>
            <a:gsLst>
              <a:gs pos="32000">
                <a:srgbClr val="000000">
                  <a:alpha val="5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Matthew 23:16-31 – 7 Woes!</a:t>
            </a:r>
          </a:p>
        </p:txBody>
      </p:sp>
    </p:spTree>
    <p:extLst>
      <p:ext uri="{BB962C8B-B14F-4D97-AF65-F5344CB8AC3E}">
        <p14:creationId xmlns:p14="http://schemas.microsoft.com/office/powerpoint/2010/main" val="2959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">
            <a:extLst>
              <a:ext uri="{FF2B5EF4-FFF2-40B4-BE49-F238E27FC236}">
                <a16:creationId xmlns:a16="http://schemas.microsoft.com/office/drawing/2014/main" id="{4DC99CB4-047B-8C54-A813-40547A9DB3D5}"/>
              </a:ext>
            </a:extLst>
          </p:cNvPr>
          <p:cNvSpPr txBox="1"/>
          <p:nvPr/>
        </p:nvSpPr>
        <p:spPr>
          <a:xfrm>
            <a:off x="0" y="487680"/>
            <a:ext cx="12096750" cy="1310641"/>
          </a:xfrm>
          <a:prstGeom prst="rect">
            <a:avLst/>
          </a:prstGeom>
          <a:gradFill>
            <a:gsLst>
              <a:gs pos="32000">
                <a:srgbClr val="000000">
                  <a:alpha val="5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If the Pharisees and Scribes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(both experts in the law)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lang="en-US" sz="60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Arial"/>
                <a:ea typeface="Arial"/>
                <a:cs typeface="Arial"/>
                <a:sym typeface="Arial"/>
                <a:rtl val="0"/>
              </a:rPr>
              <a:t>stumbled,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Is there any hope for us?</a:t>
            </a:r>
          </a:p>
        </p:txBody>
      </p:sp>
    </p:spTree>
    <p:extLst>
      <p:ext uri="{BB962C8B-B14F-4D97-AF65-F5344CB8AC3E}">
        <p14:creationId xmlns:p14="http://schemas.microsoft.com/office/powerpoint/2010/main" val="16919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DB210-9839-E6B7-AF01-9891AA3C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E0F383-12A4-DFBF-A843-66B9FCB62436}"/>
              </a:ext>
            </a:extLst>
          </p:cNvPr>
          <p:cNvSpPr txBox="1"/>
          <p:nvPr/>
        </p:nvSpPr>
        <p:spPr>
          <a:xfrm>
            <a:off x="332509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For we all stumble in many ways.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9E82C-AA2C-66B7-8571-A5E73E441697}"/>
              </a:ext>
            </a:extLst>
          </p:cNvPr>
          <p:cNvSpPr txBox="1"/>
          <p:nvPr/>
        </p:nvSpPr>
        <p:spPr>
          <a:xfrm>
            <a:off x="9750829" y="1536769"/>
            <a:ext cx="22735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stumble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85FD2-67DE-D843-16C4-978B04CA42AD}"/>
              </a:ext>
            </a:extLst>
          </p:cNvPr>
          <p:cNvSpPr txBox="1"/>
          <p:nvPr/>
        </p:nvSpPr>
        <p:spPr>
          <a:xfrm>
            <a:off x="332509" y="2214770"/>
            <a:ext cx="3840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many ways. </a:t>
            </a:r>
          </a:p>
        </p:txBody>
      </p:sp>
    </p:spTree>
    <p:extLst>
      <p:ext uri="{BB962C8B-B14F-4D97-AF65-F5344CB8AC3E}">
        <p14:creationId xmlns:p14="http://schemas.microsoft.com/office/powerpoint/2010/main" val="13329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E91A67D3-D75A-4DA7-E4F3-F1DC5708C425}"/>
              </a:ext>
            </a:extLst>
          </p:cNvPr>
          <p:cNvSpPr/>
          <p:nvPr/>
        </p:nvSpPr>
        <p:spPr>
          <a:xfrm>
            <a:off x="3550920" y="3884616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123206CA-37A1-CE75-4B4E-D541B4498CEF}"/>
              </a:ext>
            </a:extLst>
          </p:cNvPr>
          <p:cNvSpPr/>
          <p:nvPr/>
        </p:nvSpPr>
        <p:spPr>
          <a:xfrm>
            <a:off x="3575260" y="4948344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E3C7E14-5616-98D9-417F-2153A5312068}"/>
              </a:ext>
            </a:extLst>
          </p:cNvPr>
          <p:cNvSpPr/>
          <p:nvPr/>
        </p:nvSpPr>
        <p:spPr>
          <a:xfrm>
            <a:off x="3550920" y="5984026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BB6EB076-DCB9-89AE-F4DA-04C6113DE0AA}"/>
              </a:ext>
            </a:extLst>
          </p:cNvPr>
          <p:cNvSpPr/>
          <p:nvPr/>
        </p:nvSpPr>
        <p:spPr>
          <a:xfrm>
            <a:off x="3549406" y="591641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4BEAAF93-5986-4809-D29B-4B2467E50E5C}"/>
              </a:ext>
            </a:extLst>
          </p:cNvPr>
          <p:cNvSpPr/>
          <p:nvPr/>
        </p:nvSpPr>
        <p:spPr>
          <a:xfrm>
            <a:off x="3573746" y="1655369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A2EFF269-5D71-37BF-52A1-F4A175133A71}"/>
              </a:ext>
            </a:extLst>
          </p:cNvPr>
          <p:cNvSpPr/>
          <p:nvPr/>
        </p:nvSpPr>
        <p:spPr>
          <a:xfrm>
            <a:off x="3549406" y="2691051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0025175-A551-124B-D9BC-CE5B29F974D2}"/>
              </a:ext>
            </a:extLst>
          </p:cNvPr>
          <p:cNvGrpSpPr/>
          <p:nvPr/>
        </p:nvGrpSpPr>
        <p:grpSpPr>
          <a:xfrm>
            <a:off x="5059183" y="290561"/>
            <a:ext cx="998708" cy="746975"/>
            <a:chOff x="5059183" y="451202"/>
            <a:chExt cx="998708" cy="746975"/>
          </a:xfrm>
        </p:grpSpPr>
        <p:sp>
          <p:nvSpPr>
            <p:cNvPr id="119" name="Arrow: Right 118">
              <a:extLst>
                <a:ext uri="{FF2B5EF4-FFF2-40B4-BE49-F238E27FC236}">
                  <a16:creationId xmlns:a16="http://schemas.microsoft.com/office/drawing/2014/main" id="{8F91F9F5-83B3-0369-653D-C5F80E0C2AD7}"/>
                </a:ext>
              </a:extLst>
            </p:cNvPr>
            <p:cNvSpPr/>
            <p:nvPr/>
          </p:nvSpPr>
          <p:spPr>
            <a:xfrm rot="494179">
              <a:off x="5065143" y="981946"/>
              <a:ext cx="992748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Arrow: Right 119">
              <a:extLst>
                <a:ext uri="{FF2B5EF4-FFF2-40B4-BE49-F238E27FC236}">
                  <a16:creationId xmlns:a16="http://schemas.microsoft.com/office/drawing/2014/main" id="{F2575275-D52A-2BC9-E9B9-36D6A0F1387D}"/>
                </a:ext>
              </a:extLst>
            </p:cNvPr>
            <p:cNvSpPr/>
            <p:nvPr/>
          </p:nvSpPr>
          <p:spPr>
            <a:xfrm rot="20934145">
              <a:off x="5059183" y="451202"/>
              <a:ext cx="992748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BF96645-16E3-B39D-8451-18C4AC916507}"/>
              </a:ext>
            </a:extLst>
          </p:cNvPr>
          <p:cNvGrpSpPr/>
          <p:nvPr/>
        </p:nvGrpSpPr>
        <p:grpSpPr>
          <a:xfrm>
            <a:off x="6574920" y="259217"/>
            <a:ext cx="992747" cy="794272"/>
            <a:chOff x="6574920" y="419858"/>
            <a:chExt cx="992747" cy="794272"/>
          </a:xfrm>
        </p:grpSpPr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13D5044C-E573-CEAF-6F47-B9DEC4CAE1AC}"/>
                </a:ext>
              </a:extLst>
            </p:cNvPr>
            <p:cNvSpPr/>
            <p:nvPr/>
          </p:nvSpPr>
          <p:spPr>
            <a:xfrm>
              <a:off x="6574920" y="41985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E0207F6F-B54B-8A4A-0E7F-A33FE843A1E7}"/>
                </a:ext>
              </a:extLst>
            </p:cNvPr>
            <p:cNvSpPr/>
            <p:nvPr/>
          </p:nvSpPr>
          <p:spPr>
            <a:xfrm>
              <a:off x="6574920" y="99789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9B34D2A-7729-0F78-98DB-84E3F7D83EFE}"/>
              </a:ext>
            </a:extLst>
          </p:cNvPr>
          <p:cNvGrpSpPr/>
          <p:nvPr/>
        </p:nvGrpSpPr>
        <p:grpSpPr>
          <a:xfrm>
            <a:off x="8268568" y="143024"/>
            <a:ext cx="1001395" cy="1026658"/>
            <a:chOff x="8268568" y="303665"/>
            <a:chExt cx="1001395" cy="1026658"/>
          </a:xfrm>
        </p:grpSpPr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DE62D930-BEAD-F47F-C7D6-63CD50C7DB20}"/>
                </a:ext>
              </a:extLst>
            </p:cNvPr>
            <p:cNvSpPr/>
            <p:nvPr/>
          </p:nvSpPr>
          <p:spPr>
            <a:xfrm rot="192000">
              <a:off x="8277216" y="536051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Arrow: Right 104">
              <a:extLst>
                <a:ext uri="{FF2B5EF4-FFF2-40B4-BE49-F238E27FC236}">
                  <a16:creationId xmlns:a16="http://schemas.microsoft.com/office/drawing/2014/main" id="{58C87650-7516-2263-6EBE-AB48BC6C1BF1}"/>
                </a:ext>
              </a:extLst>
            </p:cNvPr>
            <p:cNvSpPr/>
            <p:nvPr/>
          </p:nvSpPr>
          <p:spPr>
            <a:xfrm rot="21226919">
              <a:off x="8268568" y="303665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Arrow: Right 101">
              <a:extLst>
                <a:ext uri="{FF2B5EF4-FFF2-40B4-BE49-F238E27FC236}">
                  <a16:creationId xmlns:a16="http://schemas.microsoft.com/office/drawing/2014/main" id="{79BC3D7D-EB37-C9C7-E21B-A42193A5008C}"/>
                </a:ext>
              </a:extLst>
            </p:cNvPr>
            <p:cNvSpPr/>
            <p:nvPr/>
          </p:nvSpPr>
          <p:spPr>
            <a:xfrm rot="192000">
              <a:off x="8277216" y="1114092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34C98C63-FDF5-199A-38B8-2F40F6FE62CA}"/>
                </a:ext>
              </a:extLst>
            </p:cNvPr>
            <p:cNvSpPr/>
            <p:nvPr/>
          </p:nvSpPr>
          <p:spPr>
            <a:xfrm rot="21226919">
              <a:off x="8268568" y="881706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69F0CD8-7ADD-27C6-9FBC-24AAD541C6C8}"/>
              </a:ext>
            </a:extLst>
          </p:cNvPr>
          <p:cNvGrpSpPr/>
          <p:nvPr/>
        </p:nvGrpSpPr>
        <p:grpSpPr>
          <a:xfrm>
            <a:off x="9410865" y="-152207"/>
            <a:ext cx="2781135" cy="1582427"/>
            <a:chOff x="9410865" y="8434"/>
            <a:chExt cx="2781135" cy="1582427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5FEFB23-0928-A69D-1D2B-33071C847F5B}"/>
                </a:ext>
              </a:extLst>
            </p:cNvPr>
            <p:cNvSpPr txBox="1"/>
            <p:nvPr/>
          </p:nvSpPr>
          <p:spPr>
            <a:xfrm>
              <a:off x="9415985" y="8434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B499FDF-A2F4-FFAD-63A0-899BECD47AC5}"/>
                </a:ext>
              </a:extLst>
            </p:cNvPr>
            <p:cNvSpPr txBox="1"/>
            <p:nvPr/>
          </p:nvSpPr>
          <p:spPr>
            <a:xfrm>
              <a:off x="9410865" y="31500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A32F313-882A-2B71-9DB7-7EB983F2BCE7}"/>
                </a:ext>
              </a:extLst>
            </p:cNvPr>
            <p:cNvSpPr txBox="1"/>
            <p:nvPr/>
          </p:nvSpPr>
          <p:spPr>
            <a:xfrm>
              <a:off x="9415985" y="63007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0A438CB-D4B8-82E7-BB4D-92F35224B6CA}"/>
                </a:ext>
              </a:extLst>
            </p:cNvPr>
            <p:cNvSpPr txBox="1"/>
            <p:nvPr/>
          </p:nvSpPr>
          <p:spPr>
            <a:xfrm>
              <a:off x="9415984" y="944530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8C4010D-5781-4F0F-E99D-F74A12BE7CAD}"/>
              </a:ext>
            </a:extLst>
          </p:cNvPr>
          <p:cNvGrpSpPr/>
          <p:nvPr/>
        </p:nvGrpSpPr>
        <p:grpSpPr>
          <a:xfrm>
            <a:off x="5038125" y="1397295"/>
            <a:ext cx="1030134" cy="5205066"/>
            <a:chOff x="5038125" y="1397295"/>
            <a:chExt cx="1030134" cy="5205066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442A5D52-3A59-E19D-DFFA-BEE3FA8E170F}"/>
                </a:ext>
              </a:extLst>
            </p:cNvPr>
            <p:cNvGrpSpPr/>
            <p:nvPr/>
          </p:nvGrpSpPr>
          <p:grpSpPr>
            <a:xfrm>
              <a:off x="5054063" y="1397295"/>
              <a:ext cx="998708" cy="746975"/>
              <a:chOff x="5059183" y="451202"/>
              <a:chExt cx="998708" cy="746975"/>
            </a:xfrm>
          </p:grpSpPr>
          <p:sp>
            <p:nvSpPr>
              <p:cNvPr id="143" name="Arrow: Right 142">
                <a:extLst>
                  <a:ext uri="{FF2B5EF4-FFF2-40B4-BE49-F238E27FC236}">
                    <a16:creationId xmlns:a16="http://schemas.microsoft.com/office/drawing/2014/main" id="{534DAC18-A65D-B81B-EFC4-DD1A77628248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Arrow: Right 143">
                <a:extLst>
                  <a:ext uri="{FF2B5EF4-FFF2-40B4-BE49-F238E27FC236}">
                    <a16:creationId xmlns:a16="http://schemas.microsoft.com/office/drawing/2014/main" id="{FC86FA50-FA82-B138-1174-D2963B1A4FAF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C23B4C3-37B1-8261-4687-284738817874}"/>
                </a:ext>
              </a:extLst>
            </p:cNvPr>
            <p:cNvGrpSpPr/>
            <p:nvPr/>
          </p:nvGrpSpPr>
          <p:grpSpPr>
            <a:xfrm>
              <a:off x="5049654" y="2546244"/>
              <a:ext cx="998708" cy="746975"/>
              <a:chOff x="5059183" y="451202"/>
              <a:chExt cx="998708" cy="746975"/>
            </a:xfrm>
          </p:grpSpPr>
          <p:sp>
            <p:nvSpPr>
              <p:cNvPr id="159" name="Arrow: Right 158">
                <a:extLst>
                  <a:ext uri="{FF2B5EF4-FFF2-40B4-BE49-F238E27FC236}">
                    <a16:creationId xmlns:a16="http://schemas.microsoft.com/office/drawing/2014/main" id="{CC4A89F5-BFA4-C3F4-2746-64D71890534E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Arrow: Right 159">
                <a:extLst>
                  <a:ext uri="{FF2B5EF4-FFF2-40B4-BE49-F238E27FC236}">
                    <a16:creationId xmlns:a16="http://schemas.microsoft.com/office/drawing/2014/main" id="{BE4F5925-CE40-CD8A-8BF3-A553AEC65F6F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E278244-8682-FDB0-E2B7-C650DC9A3F4E}"/>
                </a:ext>
              </a:extLst>
            </p:cNvPr>
            <p:cNvGrpSpPr/>
            <p:nvPr/>
          </p:nvGrpSpPr>
          <p:grpSpPr>
            <a:xfrm>
              <a:off x="5064432" y="3682525"/>
              <a:ext cx="998708" cy="746975"/>
              <a:chOff x="5059183" y="451202"/>
              <a:chExt cx="998708" cy="746975"/>
            </a:xfrm>
          </p:grpSpPr>
          <p:sp>
            <p:nvSpPr>
              <p:cNvPr id="175" name="Arrow: Right 174">
                <a:extLst>
                  <a:ext uri="{FF2B5EF4-FFF2-40B4-BE49-F238E27FC236}">
                    <a16:creationId xmlns:a16="http://schemas.microsoft.com/office/drawing/2014/main" id="{4273258B-5497-FF90-C440-83E8DFC0AD9F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Arrow: Right 175">
                <a:extLst>
                  <a:ext uri="{FF2B5EF4-FFF2-40B4-BE49-F238E27FC236}">
                    <a16:creationId xmlns:a16="http://schemas.microsoft.com/office/drawing/2014/main" id="{0A79BE98-FB46-CE37-6E84-4488D8FB59D4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CAB0AA62-7C16-F9A8-DB3F-4C8048F0D447}"/>
                </a:ext>
              </a:extLst>
            </p:cNvPr>
            <p:cNvGrpSpPr/>
            <p:nvPr/>
          </p:nvGrpSpPr>
          <p:grpSpPr>
            <a:xfrm>
              <a:off x="5069551" y="4766961"/>
              <a:ext cx="998708" cy="746975"/>
              <a:chOff x="5059183" y="451202"/>
              <a:chExt cx="998708" cy="746975"/>
            </a:xfrm>
          </p:grpSpPr>
          <p:sp>
            <p:nvSpPr>
              <p:cNvPr id="191" name="Arrow: Right 190">
                <a:extLst>
                  <a:ext uri="{FF2B5EF4-FFF2-40B4-BE49-F238E27FC236}">
                    <a16:creationId xmlns:a16="http://schemas.microsoft.com/office/drawing/2014/main" id="{02E54B41-D5F2-7C76-C29F-ADB00CD6A499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Arrow: Right 191">
                <a:extLst>
                  <a:ext uri="{FF2B5EF4-FFF2-40B4-BE49-F238E27FC236}">
                    <a16:creationId xmlns:a16="http://schemas.microsoft.com/office/drawing/2014/main" id="{B5C0E271-27EF-CE93-4530-A48D96549683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BC3F9E77-48F2-3F8C-7747-536DF58B79AE}"/>
                </a:ext>
              </a:extLst>
            </p:cNvPr>
            <p:cNvGrpSpPr/>
            <p:nvPr/>
          </p:nvGrpSpPr>
          <p:grpSpPr>
            <a:xfrm>
              <a:off x="5038125" y="5855386"/>
              <a:ext cx="998708" cy="746975"/>
              <a:chOff x="5059183" y="451202"/>
              <a:chExt cx="998708" cy="746975"/>
            </a:xfrm>
          </p:grpSpPr>
          <p:sp>
            <p:nvSpPr>
              <p:cNvPr id="207" name="Arrow: Right 206">
                <a:extLst>
                  <a:ext uri="{FF2B5EF4-FFF2-40B4-BE49-F238E27FC236}">
                    <a16:creationId xmlns:a16="http://schemas.microsoft.com/office/drawing/2014/main" id="{E7C63DB3-95CC-67D8-7F01-81206AC74D94}"/>
                  </a:ext>
                </a:extLst>
              </p:cNvPr>
              <p:cNvSpPr/>
              <p:nvPr/>
            </p:nvSpPr>
            <p:spPr>
              <a:xfrm rot="494179">
                <a:off x="5065143" y="981946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Arrow: Right 207">
                <a:extLst>
                  <a:ext uri="{FF2B5EF4-FFF2-40B4-BE49-F238E27FC236}">
                    <a16:creationId xmlns:a16="http://schemas.microsoft.com/office/drawing/2014/main" id="{A941547E-5657-CC91-CB48-881BAF30777C}"/>
                  </a:ext>
                </a:extLst>
              </p:cNvPr>
              <p:cNvSpPr/>
              <p:nvPr/>
            </p:nvSpPr>
            <p:spPr>
              <a:xfrm rot="20934145">
                <a:off x="5059183" y="451202"/>
                <a:ext cx="992748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2F5199B4-F8C5-F7D4-C2F6-C1D766D547D6}"/>
              </a:ext>
            </a:extLst>
          </p:cNvPr>
          <p:cNvGrpSpPr/>
          <p:nvPr/>
        </p:nvGrpSpPr>
        <p:grpSpPr>
          <a:xfrm>
            <a:off x="6553862" y="1365951"/>
            <a:ext cx="1024173" cy="5252363"/>
            <a:chOff x="6553862" y="1365951"/>
            <a:chExt cx="1024173" cy="5252363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464761BA-D309-EBE3-69A1-C8ADB934FC42}"/>
                </a:ext>
              </a:extLst>
            </p:cNvPr>
            <p:cNvGrpSpPr/>
            <p:nvPr/>
          </p:nvGrpSpPr>
          <p:grpSpPr>
            <a:xfrm>
              <a:off x="6569800" y="1365951"/>
              <a:ext cx="992747" cy="794272"/>
              <a:chOff x="6574920" y="419858"/>
              <a:chExt cx="992747" cy="794272"/>
            </a:xfrm>
          </p:grpSpPr>
          <p:sp>
            <p:nvSpPr>
              <p:cNvPr id="146" name="Arrow: Right 145">
                <a:extLst>
                  <a:ext uri="{FF2B5EF4-FFF2-40B4-BE49-F238E27FC236}">
                    <a16:creationId xmlns:a16="http://schemas.microsoft.com/office/drawing/2014/main" id="{7A334F02-741E-EA48-0609-CEB4BB4A6B3C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Arrow: Right 146">
                <a:extLst>
                  <a:ext uri="{FF2B5EF4-FFF2-40B4-BE49-F238E27FC236}">
                    <a16:creationId xmlns:a16="http://schemas.microsoft.com/office/drawing/2014/main" id="{92EAE41C-C932-138D-4E3B-4F93B666CB18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1233745F-2ACF-7623-6D18-C4E2F118DFF9}"/>
                </a:ext>
              </a:extLst>
            </p:cNvPr>
            <p:cNvGrpSpPr/>
            <p:nvPr/>
          </p:nvGrpSpPr>
          <p:grpSpPr>
            <a:xfrm>
              <a:off x="6565391" y="2514900"/>
              <a:ext cx="992747" cy="794272"/>
              <a:chOff x="6574920" y="419858"/>
              <a:chExt cx="992747" cy="794272"/>
            </a:xfrm>
          </p:grpSpPr>
          <p:sp>
            <p:nvSpPr>
              <p:cNvPr id="162" name="Arrow: Right 161">
                <a:extLst>
                  <a:ext uri="{FF2B5EF4-FFF2-40B4-BE49-F238E27FC236}">
                    <a16:creationId xmlns:a16="http://schemas.microsoft.com/office/drawing/2014/main" id="{B53F509B-21D1-6182-F0ED-C71452151F69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Arrow: Right 162">
                <a:extLst>
                  <a:ext uri="{FF2B5EF4-FFF2-40B4-BE49-F238E27FC236}">
                    <a16:creationId xmlns:a16="http://schemas.microsoft.com/office/drawing/2014/main" id="{6D6FE9AB-456F-2F25-B1E2-9C38747AFF11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6E89B0A-9946-6741-ABB4-C923AA9647E5}"/>
                </a:ext>
              </a:extLst>
            </p:cNvPr>
            <p:cNvGrpSpPr/>
            <p:nvPr/>
          </p:nvGrpSpPr>
          <p:grpSpPr>
            <a:xfrm>
              <a:off x="6580169" y="3651181"/>
              <a:ext cx="992747" cy="794272"/>
              <a:chOff x="6574920" y="419858"/>
              <a:chExt cx="992747" cy="794272"/>
            </a:xfrm>
          </p:grpSpPr>
          <p:sp>
            <p:nvSpPr>
              <p:cNvPr id="178" name="Arrow: Right 177">
                <a:extLst>
                  <a:ext uri="{FF2B5EF4-FFF2-40B4-BE49-F238E27FC236}">
                    <a16:creationId xmlns:a16="http://schemas.microsoft.com/office/drawing/2014/main" id="{49870371-3FC0-9850-0164-B63929414F86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Arrow: Right 178">
                <a:extLst>
                  <a:ext uri="{FF2B5EF4-FFF2-40B4-BE49-F238E27FC236}">
                    <a16:creationId xmlns:a16="http://schemas.microsoft.com/office/drawing/2014/main" id="{D4F18488-17E4-FB1D-71C5-8B930C070308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8F38A4D5-BF1A-B13A-1C9F-D8C4CF1E7441}"/>
                </a:ext>
              </a:extLst>
            </p:cNvPr>
            <p:cNvGrpSpPr/>
            <p:nvPr/>
          </p:nvGrpSpPr>
          <p:grpSpPr>
            <a:xfrm>
              <a:off x="6585288" y="4735617"/>
              <a:ext cx="992747" cy="794272"/>
              <a:chOff x="6574920" y="419858"/>
              <a:chExt cx="992747" cy="794272"/>
            </a:xfrm>
          </p:grpSpPr>
          <p:sp>
            <p:nvSpPr>
              <p:cNvPr id="194" name="Arrow: Right 193">
                <a:extLst>
                  <a:ext uri="{FF2B5EF4-FFF2-40B4-BE49-F238E27FC236}">
                    <a16:creationId xmlns:a16="http://schemas.microsoft.com/office/drawing/2014/main" id="{BCDD5B5E-F077-81AF-A49F-D3512DD375EB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Arrow: Right 194">
                <a:extLst>
                  <a:ext uri="{FF2B5EF4-FFF2-40B4-BE49-F238E27FC236}">
                    <a16:creationId xmlns:a16="http://schemas.microsoft.com/office/drawing/2014/main" id="{1FF78524-7083-39AC-5874-4986346B7046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3ED36945-2F8B-51E4-941C-68C73496DBD3}"/>
                </a:ext>
              </a:extLst>
            </p:cNvPr>
            <p:cNvGrpSpPr/>
            <p:nvPr/>
          </p:nvGrpSpPr>
          <p:grpSpPr>
            <a:xfrm>
              <a:off x="6553862" y="5824042"/>
              <a:ext cx="992747" cy="794272"/>
              <a:chOff x="6574920" y="419858"/>
              <a:chExt cx="992747" cy="794272"/>
            </a:xfrm>
          </p:grpSpPr>
          <p:sp>
            <p:nvSpPr>
              <p:cNvPr id="210" name="Arrow: Right 209">
                <a:extLst>
                  <a:ext uri="{FF2B5EF4-FFF2-40B4-BE49-F238E27FC236}">
                    <a16:creationId xmlns:a16="http://schemas.microsoft.com/office/drawing/2014/main" id="{99D0C0C8-DF8F-C427-F70F-9DDD514E85CE}"/>
                  </a:ext>
                </a:extLst>
              </p:cNvPr>
              <p:cNvSpPr/>
              <p:nvPr/>
            </p:nvSpPr>
            <p:spPr>
              <a:xfrm>
                <a:off x="6574920" y="419858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Arrow: Right 210">
                <a:extLst>
                  <a:ext uri="{FF2B5EF4-FFF2-40B4-BE49-F238E27FC236}">
                    <a16:creationId xmlns:a16="http://schemas.microsoft.com/office/drawing/2014/main" id="{04AF2F40-4A18-DACA-5771-ACD1965ABADC}"/>
                  </a:ext>
                </a:extLst>
              </p:cNvPr>
              <p:cNvSpPr/>
              <p:nvPr/>
            </p:nvSpPr>
            <p:spPr>
              <a:xfrm>
                <a:off x="6574920" y="997899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61FC39D-DDAB-71B0-1D95-FF308C9703AF}"/>
              </a:ext>
            </a:extLst>
          </p:cNvPr>
          <p:cNvGrpSpPr/>
          <p:nvPr/>
        </p:nvGrpSpPr>
        <p:grpSpPr>
          <a:xfrm>
            <a:off x="8247510" y="1249758"/>
            <a:ext cx="1032821" cy="5484749"/>
            <a:chOff x="8247510" y="1249758"/>
            <a:chExt cx="1032821" cy="5484749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0863DAE-9E7F-72D6-7648-FA675F2C4B02}"/>
                </a:ext>
              </a:extLst>
            </p:cNvPr>
            <p:cNvGrpSpPr/>
            <p:nvPr/>
          </p:nvGrpSpPr>
          <p:grpSpPr>
            <a:xfrm>
              <a:off x="8263448" y="1249758"/>
              <a:ext cx="1001395" cy="1026658"/>
              <a:chOff x="8268568" y="303665"/>
              <a:chExt cx="1001395" cy="1026658"/>
            </a:xfrm>
          </p:grpSpPr>
          <p:sp>
            <p:nvSpPr>
              <p:cNvPr id="149" name="Arrow: Right 148">
                <a:extLst>
                  <a:ext uri="{FF2B5EF4-FFF2-40B4-BE49-F238E27FC236}">
                    <a16:creationId xmlns:a16="http://schemas.microsoft.com/office/drawing/2014/main" id="{2B323F8A-BEE4-439C-DC6D-FD5B3C4B8C58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Arrow: Right 149">
                <a:extLst>
                  <a:ext uri="{FF2B5EF4-FFF2-40B4-BE49-F238E27FC236}">
                    <a16:creationId xmlns:a16="http://schemas.microsoft.com/office/drawing/2014/main" id="{0AE14854-61E1-6C31-4683-11C3CD48A46C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Arrow: Right 150">
                <a:extLst>
                  <a:ext uri="{FF2B5EF4-FFF2-40B4-BE49-F238E27FC236}">
                    <a16:creationId xmlns:a16="http://schemas.microsoft.com/office/drawing/2014/main" id="{A475882F-723B-CA6A-CCC6-5541F040B0E3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Arrow: Right 151">
                <a:extLst>
                  <a:ext uri="{FF2B5EF4-FFF2-40B4-BE49-F238E27FC236}">
                    <a16:creationId xmlns:a16="http://schemas.microsoft.com/office/drawing/2014/main" id="{C4044476-3F47-FBF0-3F6A-EC3306A906C7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13E7E0FD-111A-7916-920A-8C3FD3EA1E1F}"/>
                </a:ext>
              </a:extLst>
            </p:cNvPr>
            <p:cNvGrpSpPr/>
            <p:nvPr/>
          </p:nvGrpSpPr>
          <p:grpSpPr>
            <a:xfrm>
              <a:off x="8259039" y="2398707"/>
              <a:ext cx="1001395" cy="1026658"/>
              <a:chOff x="8268568" y="303665"/>
              <a:chExt cx="1001395" cy="1026658"/>
            </a:xfrm>
          </p:grpSpPr>
          <p:sp>
            <p:nvSpPr>
              <p:cNvPr id="165" name="Arrow: Right 164">
                <a:extLst>
                  <a:ext uri="{FF2B5EF4-FFF2-40B4-BE49-F238E27FC236}">
                    <a16:creationId xmlns:a16="http://schemas.microsoft.com/office/drawing/2014/main" id="{A97B0787-9EB3-A6A4-36CD-ED80B5EFB375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row: Right 165">
                <a:extLst>
                  <a:ext uri="{FF2B5EF4-FFF2-40B4-BE49-F238E27FC236}">
                    <a16:creationId xmlns:a16="http://schemas.microsoft.com/office/drawing/2014/main" id="{176F34E0-8B61-CDAB-81DB-6FC19F87524C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Arrow: Right 166">
                <a:extLst>
                  <a:ext uri="{FF2B5EF4-FFF2-40B4-BE49-F238E27FC236}">
                    <a16:creationId xmlns:a16="http://schemas.microsoft.com/office/drawing/2014/main" id="{5175E459-9E88-C04B-4C92-D9EAD2B1B517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Arrow: Right 167">
                <a:extLst>
                  <a:ext uri="{FF2B5EF4-FFF2-40B4-BE49-F238E27FC236}">
                    <a16:creationId xmlns:a16="http://schemas.microsoft.com/office/drawing/2014/main" id="{532D6105-CD88-3CFD-AD21-1648A89AF49F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84EFDDE8-0661-6415-355A-595700A17A68}"/>
                </a:ext>
              </a:extLst>
            </p:cNvPr>
            <p:cNvGrpSpPr/>
            <p:nvPr/>
          </p:nvGrpSpPr>
          <p:grpSpPr>
            <a:xfrm>
              <a:off x="8273817" y="3534988"/>
              <a:ext cx="1001395" cy="1026658"/>
              <a:chOff x="8268568" y="303665"/>
              <a:chExt cx="1001395" cy="1026658"/>
            </a:xfrm>
          </p:grpSpPr>
          <p:sp>
            <p:nvSpPr>
              <p:cNvPr id="181" name="Arrow: Right 180">
                <a:extLst>
                  <a:ext uri="{FF2B5EF4-FFF2-40B4-BE49-F238E27FC236}">
                    <a16:creationId xmlns:a16="http://schemas.microsoft.com/office/drawing/2014/main" id="{627EDF43-96A2-4A9C-59D2-59B1D4ED1598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Arrow: Right 181">
                <a:extLst>
                  <a:ext uri="{FF2B5EF4-FFF2-40B4-BE49-F238E27FC236}">
                    <a16:creationId xmlns:a16="http://schemas.microsoft.com/office/drawing/2014/main" id="{B7D4D765-41B0-917F-9727-B83D9D8E25F7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Arrow: Right 182">
                <a:extLst>
                  <a:ext uri="{FF2B5EF4-FFF2-40B4-BE49-F238E27FC236}">
                    <a16:creationId xmlns:a16="http://schemas.microsoft.com/office/drawing/2014/main" id="{4B0D5557-F539-39C8-04B2-DA5305404522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Arrow: Right 183">
                <a:extLst>
                  <a:ext uri="{FF2B5EF4-FFF2-40B4-BE49-F238E27FC236}">
                    <a16:creationId xmlns:a16="http://schemas.microsoft.com/office/drawing/2014/main" id="{48905910-44CE-7358-8BB8-7F9E737C3667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94681FB1-61A5-64A7-4501-FDBEBACCC6AC}"/>
                </a:ext>
              </a:extLst>
            </p:cNvPr>
            <p:cNvGrpSpPr/>
            <p:nvPr/>
          </p:nvGrpSpPr>
          <p:grpSpPr>
            <a:xfrm>
              <a:off x="8278936" y="4619424"/>
              <a:ext cx="1001395" cy="1026658"/>
              <a:chOff x="8268568" y="303665"/>
              <a:chExt cx="1001395" cy="1026658"/>
            </a:xfrm>
          </p:grpSpPr>
          <p:sp>
            <p:nvSpPr>
              <p:cNvPr id="197" name="Arrow: Right 196">
                <a:extLst>
                  <a:ext uri="{FF2B5EF4-FFF2-40B4-BE49-F238E27FC236}">
                    <a16:creationId xmlns:a16="http://schemas.microsoft.com/office/drawing/2014/main" id="{70C33EC7-0A5F-9823-F951-4521470103EF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Arrow: Right 197">
                <a:extLst>
                  <a:ext uri="{FF2B5EF4-FFF2-40B4-BE49-F238E27FC236}">
                    <a16:creationId xmlns:a16="http://schemas.microsoft.com/office/drawing/2014/main" id="{A8CA063B-0E80-172E-4576-DFBF3EB97EA6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Arrow: Right 198">
                <a:extLst>
                  <a:ext uri="{FF2B5EF4-FFF2-40B4-BE49-F238E27FC236}">
                    <a16:creationId xmlns:a16="http://schemas.microsoft.com/office/drawing/2014/main" id="{49F95E22-70EC-C7F1-59FA-BDA60576C79A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Arrow: Right 199">
                <a:extLst>
                  <a:ext uri="{FF2B5EF4-FFF2-40B4-BE49-F238E27FC236}">
                    <a16:creationId xmlns:a16="http://schemas.microsoft.com/office/drawing/2014/main" id="{5A5C18E5-15E0-E29D-28B2-C2FD8C6F3A03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2BE9241C-80AA-78C4-454A-3B166D7090D5}"/>
                </a:ext>
              </a:extLst>
            </p:cNvPr>
            <p:cNvGrpSpPr/>
            <p:nvPr/>
          </p:nvGrpSpPr>
          <p:grpSpPr>
            <a:xfrm>
              <a:off x="8247510" y="5707849"/>
              <a:ext cx="1001395" cy="1026658"/>
              <a:chOff x="8268568" y="303665"/>
              <a:chExt cx="1001395" cy="1026658"/>
            </a:xfrm>
          </p:grpSpPr>
          <p:sp>
            <p:nvSpPr>
              <p:cNvPr id="213" name="Arrow: Right 212">
                <a:extLst>
                  <a:ext uri="{FF2B5EF4-FFF2-40B4-BE49-F238E27FC236}">
                    <a16:creationId xmlns:a16="http://schemas.microsoft.com/office/drawing/2014/main" id="{FF565260-FDDD-458D-DABD-4EEDECFA1DD2}"/>
                  </a:ext>
                </a:extLst>
              </p:cNvPr>
              <p:cNvSpPr/>
              <p:nvPr/>
            </p:nvSpPr>
            <p:spPr>
              <a:xfrm rot="192000">
                <a:off x="8277216" y="536051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Arrow: Right 213">
                <a:extLst>
                  <a:ext uri="{FF2B5EF4-FFF2-40B4-BE49-F238E27FC236}">
                    <a16:creationId xmlns:a16="http://schemas.microsoft.com/office/drawing/2014/main" id="{8A39E8F0-0962-8868-82EA-166E018C14DB}"/>
                  </a:ext>
                </a:extLst>
              </p:cNvPr>
              <p:cNvSpPr/>
              <p:nvPr/>
            </p:nvSpPr>
            <p:spPr>
              <a:xfrm rot="21226919">
                <a:off x="8268568" y="303665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Arrow: Right 214">
                <a:extLst>
                  <a:ext uri="{FF2B5EF4-FFF2-40B4-BE49-F238E27FC236}">
                    <a16:creationId xmlns:a16="http://schemas.microsoft.com/office/drawing/2014/main" id="{A1C07E57-11DC-3655-F508-B47412BE33D9}"/>
                  </a:ext>
                </a:extLst>
              </p:cNvPr>
              <p:cNvSpPr/>
              <p:nvPr/>
            </p:nvSpPr>
            <p:spPr>
              <a:xfrm rot="192000">
                <a:off x="8277216" y="1114092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Arrow: Right 215">
                <a:extLst>
                  <a:ext uri="{FF2B5EF4-FFF2-40B4-BE49-F238E27FC236}">
                    <a16:creationId xmlns:a16="http://schemas.microsoft.com/office/drawing/2014/main" id="{2CFD7332-859A-55B3-F037-81F23BDE2D7E}"/>
                  </a:ext>
                </a:extLst>
              </p:cNvPr>
              <p:cNvSpPr/>
              <p:nvPr/>
            </p:nvSpPr>
            <p:spPr>
              <a:xfrm rot="21226919">
                <a:off x="8268568" y="881706"/>
                <a:ext cx="992747" cy="216231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911EBC3-A89F-8188-A83F-95E5AB46C409}"/>
              </a:ext>
            </a:extLst>
          </p:cNvPr>
          <p:cNvGrpSpPr/>
          <p:nvPr/>
        </p:nvGrpSpPr>
        <p:grpSpPr>
          <a:xfrm>
            <a:off x="9389807" y="954527"/>
            <a:ext cx="2812561" cy="6040518"/>
            <a:chOff x="9389807" y="954527"/>
            <a:chExt cx="2812561" cy="6040518"/>
          </a:xfrm>
        </p:grpSpPr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E00D1E7-ECA4-8D9C-3E39-72C6CF248152}"/>
                </a:ext>
              </a:extLst>
            </p:cNvPr>
            <p:cNvGrpSpPr/>
            <p:nvPr/>
          </p:nvGrpSpPr>
          <p:grpSpPr>
            <a:xfrm>
              <a:off x="9405745" y="954527"/>
              <a:ext cx="2781135" cy="1582427"/>
              <a:chOff x="9410865" y="8434"/>
              <a:chExt cx="2781135" cy="1582427"/>
            </a:xfrm>
          </p:grpSpPr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14F2933-9C54-C93A-85D7-9D9A070350EA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E6D1F53-21F4-33B2-4EDA-CA4C82851D60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BB9FBFFA-B94E-EFA6-9A52-43011A2C9692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5D177BF-FA5B-BB2B-CECF-6BBB0804DA82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056E02C7-2A73-3AA0-B7EE-4F608893850A}"/>
                </a:ext>
              </a:extLst>
            </p:cNvPr>
            <p:cNvGrpSpPr/>
            <p:nvPr/>
          </p:nvGrpSpPr>
          <p:grpSpPr>
            <a:xfrm>
              <a:off x="9401336" y="2103476"/>
              <a:ext cx="2781135" cy="1582427"/>
              <a:chOff x="9410865" y="8434"/>
              <a:chExt cx="2781135" cy="1582427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1D2BFB0-707C-E37D-2C06-0ADC1576A63D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43C1D1D0-005D-CE3D-2DB6-302DC97CB741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F340DAE5-E242-6841-BE52-295E0DF2BAB6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3BDD1AE7-565B-F3A3-09E9-150070B451DA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5DBAFC23-4AA6-2938-9710-0B1D2526E89C}"/>
                </a:ext>
              </a:extLst>
            </p:cNvPr>
            <p:cNvGrpSpPr/>
            <p:nvPr/>
          </p:nvGrpSpPr>
          <p:grpSpPr>
            <a:xfrm>
              <a:off x="9416114" y="3239757"/>
              <a:ext cx="2781135" cy="1582427"/>
              <a:chOff x="9410865" y="8434"/>
              <a:chExt cx="2781135" cy="1582427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41DB780E-A60C-734F-7D0A-EC87B9DA2374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44E12C85-8933-F43D-1BF1-E93B4D3A72D1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E4DCE83E-F9D0-3023-F83E-3741C945BE3E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C661B268-FBC7-29CF-4503-E23110EEBE31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ABA388A6-69DD-D105-C54E-38E0C91974E7}"/>
                </a:ext>
              </a:extLst>
            </p:cNvPr>
            <p:cNvGrpSpPr/>
            <p:nvPr/>
          </p:nvGrpSpPr>
          <p:grpSpPr>
            <a:xfrm>
              <a:off x="9421233" y="4324193"/>
              <a:ext cx="2781135" cy="1582427"/>
              <a:chOff x="9410865" y="8434"/>
              <a:chExt cx="2781135" cy="1582427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747B6699-20B4-C540-4ABA-E71B1FAF59C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205248AB-15F2-A45F-782F-85CA283D4B98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E63114BA-2BA0-D776-F966-FCABA9912C51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CA7D2B3-AA8B-4EB8-6394-36EFB00D197E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90B3A4E9-5C9E-378B-9A89-93CF33CB7CF2}"/>
                </a:ext>
              </a:extLst>
            </p:cNvPr>
            <p:cNvGrpSpPr/>
            <p:nvPr/>
          </p:nvGrpSpPr>
          <p:grpSpPr>
            <a:xfrm>
              <a:off x="9389807" y="5412618"/>
              <a:ext cx="2781135" cy="1582427"/>
              <a:chOff x="9410865" y="8434"/>
              <a:chExt cx="2781135" cy="1582427"/>
            </a:xfrm>
          </p:grpSpPr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C7B798DE-1A4E-DA9A-0DE7-05E586494C89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CC2E4BE8-8CA3-26B6-52D7-06B87EE127DD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EB924B78-3693-237E-C12C-48666A1ED192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396AFD05-0ECB-2223-0E51-51C7D04FDE39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C7AF4D-8DB7-46CA-FB6E-F037AB0C7BC0}"/>
              </a:ext>
            </a:extLst>
          </p:cNvPr>
          <p:cNvSpPr txBox="1"/>
          <p:nvPr/>
        </p:nvSpPr>
        <p:spPr>
          <a:xfrm>
            <a:off x="783277" y="2855133"/>
            <a:ext cx="22735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stumble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4ECA6-DEBE-4ECC-D09E-3E3A12CFB72E}"/>
              </a:ext>
            </a:extLst>
          </p:cNvPr>
          <p:cNvSpPr txBox="1"/>
          <p:nvPr/>
        </p:nvSpPr>
        <p:spPr>
          <a:xfrm>
            <a:off x="210589" y="3359452"/>
            <a:ext cx="38404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many ways. </a:t>
            </a:r>
          </a:p>
        </p:txBody>
      </p:sp>
    </p:spTree>
    <p:extLst>
      <p:ext uri="{BB962C8B-B14F-4D97-AF65-F5344CB8AC3E}">
        <p14:creationId xmlns:p14="http://schemas.microsoft.com/office/powerpoint/2010/main" val="1953918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5" grpId="0" animBg="1"/>
      <p:bldP spid="82" grpId="0" animBg="1"/>
      <p:bldP spid="83" grpId="0" animBg="1"/>
      <p:bldP spid="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10FBA-74C3-0880-2C6A-F22A7334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B89FEC67-64AA-C851-1EC4-970191A99D6D}"/>
              </a:ext>
            </a:extLst>
          </p:cNvPr>
          <p:cNvSpPr/>
          <p:nvPr/>
        </p:nvSpPr>
        <p:spPr>
          <a:xfrm>
            <a:off x="3550920" y="4045257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75C15287-3FB6-CD3C-22F9-6425CCF82757}"/>
              </a:ext>
            </a:extLst>
          </p:cNvPr>
          <p:cNvSpPr/>
          <p:nvPr/>
        </p:nvSpPr>
        <p:spPr>
          <a:xfrm>
            <a:off x="3575260" y="5108985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69F5A096-1A90-091E-68C3-AD4C34FC7CFB}"/>
              </a:ext>
            </a:extLst>
          </p:cNvPr>
          <p:cNvSpPr/>
          <p:nvPr/>
        </p:nvSpPr>
        <p:spPr>
          <a:xfrm>
            <a:off x="3550920" y="6144667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1568394-3A93-B4E0-2E41-0D74DA45E025}"/>
              </a:ext>
            </a:extLst>
          </p:cNvPr>
          <p:cNvSpPr txBox="1"/>
          <p:nvPr/>
        </p:nvSpPr>
        <p:spPr>
          <a:xfrm>
            <a:off x="139723" y="2601446"/>
            <a:ext cx="29225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dirty="0">
                <a:solidFill>
                  <a:srgbClr val="000000"/>
                </a:solidFill>
                <a:latin typeface="+mj-lt"/>
              </a:rPr>
              <a:t>One area to not stumble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C3EF6EDF-706F-3D71-0F3D-476BE4FFA800}"/>
              </a:ext>
            </a:extLst>
          </p:cNvPr>
          <p:cNvSpPr/>
          <p:nvPr/>
        </p:nvSpPr>
        <p:spPr>
          <a:xfrm>
            <a:off x="3549406" y="752282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68159B53-647C-3D52-FEA7-ED42D3D48006}"/>
              </a:ext>
            </a:extLst>
          </p:cNvPr>
          <p:cNvSpPr/>
          <p:nvPr/>
        </p:nvSpPr>
        <p:spPr>
          <a:xfrm>
            <a:off x="3573746" y="1816010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21AAEB67-9DFB-6243-4944-B0627FCC84C3}"/>
              </a:ext>
            </a:extLst>
          </p:cNvPr>
          <p:cNvSpPr/>
          <p:nvPr/>
        </p:nvSpPr>
        <p:spPr>
          <a:xfrm>
            <a:off x="3549406" y="2851692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1EA0CD-40BC-0778-9F72-86FC94470768}"/>
              </a:ext>
            </a:extLst>
          </p:cNvPr>
          <p:cNvGrpSpPr/>
          <p:nvPr/>
        </p:nvGrpSpPr>
        <p:grpSpPr>
          <a:xfrm>
            <a:off x="5059183" y="303665"/>
            <a:ext cx="4210780" cy="1026658"/>
            <a:chOff x="5059183" y="303665"/>
            <a:chExt cx="4210780" cy="102665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4E4D9CFE-EE94-D9E1-E5AB-42B0B4CDEAC1}"/>
                </a:ext>
              </a:extLst>
            </p:cNvPr>
            <p:cNvGrpSpPr/>
            <p:nvPr/>
          </p:nvGrpSpPr>
          <p:grpSpPr>
            <a:xfrm>
              <a:off x="5059183" y="451202"/>
              <a:ext cx="998708" cy="746975"/>
              <a:chOff x="2841064" y="1179830"/>
              <a:chExt cx="1073205" cy="1526762"/>
            </a:xfrm>
          </p:grpSpPr>
          <p:sp>
            <p:nvSpPr>
              <p:cNvPr id="119" name="Arrow: Right 118">
                <a:extLst>
                  <a:ext uri="{FF2B5EF4-FFF2-40B4-BE49-F238E27FC236}">
                    <a16:creationId xmlns:a16="http://schemas.microsoft.com/office/drawing/2014/main" id="{CC761E79-5DF7-FEC5-F761-DED699676DCC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Arrow: Right 119">
                <a:extLst>
                  <a:ext uri="{FF2B5EF4-FFF2-40B4-BE49-F238E27FC236}">
                    <a16:creationId xmlns:a16="http://schemas.microsoft.com/office/drawing/2014/main" id="{2E433090-FE47-61A0-DA0D-1C00AA799DCC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C34E30D8-22BF-A0E6-FCED-2848FE3E49DE}"/>
                </a:ext>
              </a:extLst>
            </p:cNvPr>
            <p:cNvSpPr/>
            <p:nvPr/>
          </p:nvSpPr>
          <p:spPr>
            <a:xfrm>
              <a:off x="6574920" y="41985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7E774BE5-2899-1CC4-B478-0D359160FFC3}"/>
                </a:ext>
              </a:extLst>
            </p:cNvPr>
            <p:cNvSpPr/>
            <p:nvPr/>
          </p:nvSpPr>
          <p:spPr>
            <a:xfrm>
              <a:off x="6574920" y="99789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DE3BCCA3-07B2-2625-B486-3AB8148543D7}"/>
                </a:ext>
              </a:extLst>
            </p:cNvPr>
            <p:cNvGrpSpPr/>
            <p:nvPr/>
          </p:nvGrpSpPr>
          <p:grpSpPr>
            <a:xfrm>
              <a:off x="8268568" y="303665"/>
              <a:ext cx="1001395" cy="448617"/>
              <a:chOff x="5574104" y="2983451"/>
              <a:chExt cx="1076093" cy="916940"/>
            </a:xfrm>
          </p:grpSpPr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36E7FEA2-5096-C8D0-9693-D003C918C2BE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0F780861-61B9-B246-550B-259A61737C3C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5397B65-B6B0-9C87-30C3-897825A44ECC}"/>
                </a:ext>
              </a:extLst>
            </p:cNvPr>
            <p:cNvGrpSpPr/>
            <p:nvPr/>
          </p:nvGrpSpPr>
          <p:grpSpPr>
            <a:xfrm>
              <a:off x="8268568" y="881706"/>
              <a:ext cx="1001395" cy="448617"/>
              <a:chOff x="5574104" y="2983451"/>
              <a:chExt cx="1076093" cy="916940"/>
            </a:xfrm>
          </p:grpSpPr>
          <p:sp>
            <p:nvSpPr>
              <p:cNvPr id="102" name="Arrow: Right 101">
                <a:extLst>
                  <a:ext uri="{FF2B5EF4-FFF2-40B4-BE49-F238E27FC236}">
                    <a16:creationId xmlns:a16="http://schemas.microsoft.com/office/drawing/2014/main" id="{F1D5200D-143D-A0F7-A6B0-4ADCB79EBCB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4FD923DC-18B0-B602-BE2E-DE1993B8E2E7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B871F-D05A-A351-491A-D255146BD7A6}"/>
              </a:ext>
            </a:extLst>
          </p:cNvPr>
          <p:cNvGrpSpPr/>
          <p:nvPr/>
        </p:nvGrpSpPr>
        <p:grpSpPr>
          <a:xfrm>
            <a:off x="5083523" y="1371185"/>
            <a:ext cx="4186440" cy="1026658"/>
            <a:chOff x="5083523" y="1371185"/>
            <a:chExt cx="4186440" cy="102665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EDF545EB-BD3C-B22C-E4B9-C9EEFB3646C6}"/>
                </a:ext>
              </a:extLst>
            </p:cNvPr>
            <p:cNvGrpSpPr/>
            <p:nvPr/>
          </p:nvGrpSpPr>
          <p:grpSpPr>
            <a:xfrm>
              <a:off x="5083523" y="1514930"/>
              <a:ext cx="998708" cy="746975"/>
              <a:chOff x="2841064" y="1179830"/>
              <a:chExt cx="1073205" cy="1526762"/>
            </a:xfrm>
          </p:grpSpPr>
          <p:sp>
            <p:nvSpPr>
              <p:cNvPr id="117" name="Arrow: Right 116">
                <a:extLst>
                  <a:ext uri="{FF2B5EF4-FFF2-40B4-BE49-F238E27FC236}">
                    <a16:creationId xmlns:a16="http://schemas.microsoft.com/office/drawing/2014/main" id="{F65F8F8A-1391-B81F-C5B8-E87601957270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Arrow: Right 117">
                <a:extLst>
                  <a:ext uri="{FF2B5EF4-FFF2-40B4-BE49-F238E27FC236}">
                    <a16:creationId xmlns:a16="http://schemas.microsoft.com/office/drawing/2014/main" id="{800A60E4-B56F-F930-BEFC-00C077C9DF15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6B24988F-1322-B999-4D67-A27C12179EB2}"/>
                </a:ext>
              </a:extLst>
            </p:cNvPr>
            <p:cNvSpPr/>
            <p:nvPr/>
          </p:nvSpPr>
          <p:spPr>
            <a:xfrm>
              <a:off x="6574920" y="148737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0130F1DE-45EC-034E-50E5-F11B64ADFDD0}"/>
                </a:ext>
              </a:extLst>
            </p:cNvPr>
            <p:cNvSpPr/>
            <p:nvPr/>
          </p:nvSpPr>
          <p:spPr>
            <a:xfrm>
              <a:off x="6574920" y="206541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C36CF54-48B5-F132-CE1F-853076293588}"/>
                </a:ext>
              </a:extLst>
            </p:cNvPr>
            <p:cNvGrpSpPr/>
            <p:nvPr/>
          </p:nvGrpSpPr>
          <p:grpSpPr>
            <a:xfrm>
              <a:off x="8268568" y="1371185"/>
              <a:ext cx="1001395" cy="448617"/>
              <a:chOff x="5574104" y="2983451"/>
              <a:chExt cx="1076093" cy="916940"/>
            </a:xfrm>
          </p:grpSpPr>
          <p:sp>
            <p:nvSpPr>
              <p:cNvPr id="100" name="Arrow: Right 99">
                <a:extLst>
                  <a:ext uri="{FF2B5EF4-FFF2-40B4-BE49-F238E27FC236}">
                    <a16:creationId xmlns:a16="http://schemas.microsoft.com/office/drawing/2014/main" id="{234BBDCB-5D8E-0F02-2FFC-36C4145FDD4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2C0E6A25-7120-562C-6A25-135F1DFAE84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4352B58-1297-B0EC-7FE6-1DE910853FF1}"/>
                </a:ext>
              </a:extLst>
            </p:cNvPr>
            <p:cNvGrpSpPr/>
            <p:nvPr/>
          </p:nvGrpSpPr>
          <p:grpSpPr>
            <a:xfrm>
              <a:off x="8268568" y="1949226"/>
              <a:ext cx="1001395" cy="448617"/>
              <a:chOff x="5574104" y="2983451"/>
              <a:chExt cx="1076093" cy="916940"/>
            </a:xfrm>
          </p:grpSpPr>
          <p:sp>
            <p:nvSpPr>
              <p:cNvPr id="98" name="Arrow: Right 97">
                <a:extLst>
                  <a:ext uri="{FF2B5EF4-FFF2-40B4-BE49-F238E27FC236}">
                    <a16:creationId xmlns:a16="http://schemas.microsoft.com/office/drawing/2014/main" id="{D0126DA9-DEBA-CE1D-58A6-961A1F5A462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98">
                <a:extLst>
                  <a:ext uri="{FF2B5EF4-FFF2-40B4-BE49-F238E27FC236}">
                    <a16:creationId xmlns:a16="http://schemas.microsoft.com/office/drawing/2014/main" id="{8E7D7D93-5D2D-3460-3A27-B7B0DEEB3EFC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561220F-2A60-15A6-91DA-1666103E45EC}"/>
              </a:ext>
            </a:extLst>
          </p:cNvPr>
          <p:cNvGrpSpPr/>
          <p:nvPr/>
        </p:nvGrpSpPr>
        <p:grpSpPr>
          <a:xfrm>
            <a:off x="5059183" y="2467045"/>
            <a:ext cx="4212294" cy="4319633"/>
            <a:chOff x="5059183" y="2467045"/>
            <a:chExt cx="4212294" cy="431963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C34DAF9-94D0-DB66-9F39-50ACE979B782}"/>
                </a:ext>
              </a:extLst>
            </p:cNvPr>
            <p:cNvGrpSpPr/>
            <p:nvPr/>
          </p:nvGrpSpPr>
          <p:grpSpPr>
            <a:xfrm>
              <a:off x="5060697" y="3744177"/>
              <a:ext cx="998708" cy="746975"/>
              <a:chOff x="2841064" y="1179830"/>
              <a:chExt cx="1073205" cy="1526762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F45BD9D3-0800-0D97-4FAA-261F8E380781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E830F7A4-C069-EBA1-3364-9FAE33D18436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EB65B55-9EF0-08CD-2536-DBDB7973BB38}"/>
                </a:ext>
              </a:extLst>
            </p:cNvPr>
            <p:cNvGrpSpPr/>
            <p:nvPr/>
          </p:nvGrpSpPr>
          <p:grpSpPr>
            <a:xfrm>
              <a:off x="5085037" y="4807905"/>
              <a:ext cx="998708" cy="746975"/>
              <a:chOff x="2841064" y="1179830"/>
              <a:chExt cx="1073205" cy="1526762"/>
            </a:xfrm>
          </p:grpSpPr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82FA720E-A955-EBDB-6FCE-EF63E7B98711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1EE5FB73-E39F-F1A2-7DBB-78455E845F75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DA34D0A-097D-2BF8-5DBD-533E52DB3BE1}"/>
                </a:ext>
              </a:extLst>
            </p:cNvPr>
            <p:cNvGrpSpPr/>
            <p:nvPr/>
          </p:nvGrpSpPr>
          <p:grpSpPr>
            <a:xfrm>
              <a:off x="5060697" y="5843587"/>
              <a:ext cx="998708" cy="746975"/>
              <a:chOff x="2841064" y="1179830"/>
              <a:chExt cx="1073205" cy="1526762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8A2D84D0-D60F-649B-909C-6BB8416536C0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CC2209D1-E445-D4E9-2EBE-B7A7A6C1A3DC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B4CEBAFD-99FA-6187-F5E4-DAE9E08B51E4}"/>
                </a:ext>
              </a:extLst>
            </p:cNvPr>
            <p:cNvGrpSpPr/>
            <p:nvPr/>
          </p:nvGrpSpPr>
          <p:grpSpPr>
            <a:xfrm>
              <a:off x="5059183" y="2550612"/>
              <a:ext cx="998708" cy="746975"/>
              <a:chOff x="2841064" y="1179830"/>
              <a:chExt cx="1073205" cy="1526762"/>
            </a:xfrm>
          </p:grpSpPr>
          <p:sp>
            <p:nvSpPr>
              <p:cNvPr id="115" name="Arrow: Right 114">
                <a:extLst>
                  <a:ext uri="{FF2B5EF4-FFF2-40B4-BE49-F238E27FC236}">
                    <a16:creationId xmlns:a16="http://schemas.microsoft.com/office/drawing/2014/main" id="{7FA49D2F-FC67-691E-C349-83BCF74A9F48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Arrow: Right 115">
                <a:extLst>
                  <a:ext uri="{FF2B5EF4-FFF2-40B4-BE49-F238E27FC236}">
                    <a16:creationId xmlns:a16="http://schemas.microsoft.com/office/drawing/2014/main" id="{ACA1D978-C319-05A6-6EBE-3D7CE52DCADF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2EAFDCE-46D4-76A6-3FD2-7D7D55411D07}"/>
                </a:ext>
              </a:extLst>
            </p:cNvPr>
            <p:cNvSpPr/>
            <p:nvPr/>
          </p:nvSpPr>
          <p:spPr>
            <a:xfrm>
              <a:off x="6576434" y="371283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57540CB2-5FBC-CF12-F228-C4B2C614AB28}"/>
                </a:ext>
              </a:extLst>
            </p:cNvPr>
            <p:cNvSpPr/>
            <p:nvPr/>
          </p:nvSpPr>
          <p:spPr>
            <a:xfrm>
              <a:off x="6576434" y="429087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49B96DAE-FCFF-9C2C-1D6E-2E88AE35F396}"/>
                </a:ext>
              </a:extLst>
            </p:cNvPr>
            <p:cNvSpPr/>
            <p:nvPr/>
          </p:nvSpPr>
          <p:spPr>
            <a:xfrm>
              <a:off x="6576434" y="478035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8C535105-C09E-A8EC-932F-FD8DF7E0C9F7}"/>
                </a:ext>
              </a:extLst>
            </p:cNvPr>
            <p:cNvSpPr/>
            <p:nvPr/>
          </p:nvSpPr>
          <p:spPr>
            <a:xfrm>
              <a:off x="6576434" y="535839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EB6C2C30-FBB2-5C53-F161-0999D86ECE8B}"/>
                </a:ext>
              </a:extLst>
            </p:cNvPr>
            <p:cNvSpPr/>
            <p:nvPr/>
          </p:nvSpPr>
          <p:spPr>
            <a:xfrm>
              <a:off x="6576434" y="587621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4E26DE0E-545C-9DA7-2D6E-9D612CB4BA7F}"/>
                </a:ext>
              </a:extLst>
            </p:cNvPr>
            <p:cNvSpPr/>
            <p:nvPr/>
          </p:nvSpPr>
          <p:spPr>
            <a:xfrm>
              <a:off x="6576434" y="645425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9030D56-9884-DCB1-C313-7DE5794AC0AF}"/>
                </a:ext>
              </a:extLst>
            </p:cNvPr>
            <p:cNvGrpSpPr/>
            <p:nvPr/>
          </p:nvGrpSpPr>
          <p:grpSpPr>
            <a:xfrm>
              <a:off x="8270082" y="3596640"/>
              <a:ext cx="1001395" cy="448617"/>
              <a:chOff x="5574104" y="2983451"/>
              <a:chExt cx="1076093" cy="91694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CFE0FD29-D784-EFD3-7902-CD63DA04F644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D7E56E24-8776-D4CF-9868-AC7D0743113F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A89450A-2217-0AAF-48AA-A341586ACD3F}"/>
                </a:ext>
              </a:extLst>
            </p:cNvPr>
            <p:cNvGrpSpPr/>
            <p:nvPr/>
          </p:nvGrpSpPr>
          <p:grpSpPr>
            <a:xfrm>
              <a:off x="8270082" y="4174681"/>
              <a:ext cx="1001395" cy="448617"/>
              <a:chOff x="5574104" y="2983451"/>
              <a:chExt cx="1076093" cy="916940"/>
            </a:xfrm>
          </p:grpSpPr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BD93F700-C8F3-6DC4-0BA2-2A9B639C008D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5DA87C01-B2BA-111A-8CEB-3E1FA84A0B47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B69B5F3-BB20-FCF2-AD35-E750B9D6704A}"/>
                </a:ext>
              </a:extLst>
            </p:cNvPr>
            <p:cNvGrpSpPr/>
            <p:nvPr/>
          </p:nvGrpSpPr>
          <p:grpSpPr>
            <a:xfrm>
              <a:off x="8270082" y="4664160"/>
              <a:ext cx="1001395" cy="448617"/>
              <a:chOff x="5574104" y="2983451"/>
              <a:chExt cx="1076093" cy="916940"/>
            </a:xfrm>
          </p:grpSpPr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FEB930CE-4C59-8991-A6FB-6BFA36861632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642948ED-6ADE-040E-CDF9-A77B2EFDADF0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7AE0665-F10B-B3D8-C4A4-26AD1C94D725}"/>
                </a:ext>
              </a:extLst>
            </p:cNvPr>
            <p:cNvGrpSpPr/>
            <p:nvPr/>
          </p:nvGrpSpPr>
          <p:grpSpPr>
            <a:xfrm>
              <a:off x="8270082" y="5242201"/>
              <a:ext cx="1001395" cy="448617"/>
              <a:chOff x="5574104" y="2983451"/>
              <a:chExt cx="1076093" cy="916940"/>
            </a:xfrm>
          </p:grpSpPr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6575BD8E-A185-EF37-E10B-D519DF6E531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9B4A2249-D3F4-E847-9B66-20AE8E7A25AD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5ACB9E4-3379-5EC2-8C5E-3F20FCA4CCBA}"/>
                </a:ext>
              </a:extLst>
            </p:cNvPr>
            <p:cNvGrpSpPr/>
            <p:nvPr/>
          </p:nvGrpSpPr>
          <p:grpSpPr>
            <a:xfrm>
              <a:off x="8270082" y="5760020"/>
              <a:ext cx="1001395" cy="448617"/>
              <a:chOff x="5574104" y="2983451"/>
              <a:chExt cx="1076093" cy="916940"/>
            </a:xfrm>
          </p:grpSpPr>
          <p:sp>
            <p:nvSpPr>
              <p:cNvPr id="68" name="Arrow: Right 67">
                <a:extLst>
                  <a:ext uri="{FF2B5EF4-FFF2-40B4-BE49-F238E27FC236}">
                    <a16:creationId xmlns:a16="http://schemas.microsoft.com/office/drawing/2014/main" id="{BA234219-E109-BFDC-2236-C89BC24DB17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row: Right 68">
                <a:extLst>
                  <a:ext uri="{FF2B5EF4-FFF2-40B4-BE49-F238E27FC236}">
                    <a16:creationId xmlns:a16="http://schemas.microsoft.com/office/drawing/2014/main" id="{8CBB735F-1792-DAA5-12EB-0303D080D386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3C13C93-455B-C449-E127-2FC0F62B8846}"/>
                </a:ext>
              </a:extLst>
            </p:cNvPr>
            <p:cNvGrpSpPr/>
            <p:nvPr/>
          </p:nvGrpSpPr>
          <p:grpSpPr>
            <a:xfrm>
              <a:off x="8270082" y="6338061"/>
              <a:ext cx="1001395" cy="448617"/>
              <a:chOff x="5574104" y="2983451"/>
              <a:chExt cx="1076093" cy="916940"/>
            </a:xfrm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16C1C4F8-15A2-2B14-1300-0BEABB9C1ED4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3B3A2A3A-67F2-39DB-93E1-FFBE4B3A2D4F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742956CF-C9A7-3749-654C-B999C2429595}"/>
                </a:ext>
              </a:extLst>
            </p:cNvPr>
            <p:cNvSpPr/>
            <p:nvPr/>
          </p:nvSpPr>
          <p:spPr>
            <a:xfrm>
              <a:off x="6574920" y="258323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4B3A7222-D3D7-DB16-271F-ED1A1A9AEE87}"/>
                </a:ext>
              </a:extLst>
            </p:cNvPr>
            <p:cNvSpPr/>
            <p:nvPr/>
          </p:nvSpPr>
          <p:spPr>
            <a:xfrm>
              <a:off x="6574920" y="316127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854B872-5465-FC33-5777-9E4E0DE4BCBA}"/>
                </a:ext>
              </a:extLst>
            </p:cNvPr>
            <p:cNvGrpSpPr/>
            <p:nvPr/>
          </p:nvGrpSpPr>
          <p:grpSpPr>
            <a:xfrm>
              <a:off x="8268568" y="2467045"/>
              <a:ext cx="1001395" cy="448617"/>
              <a:chOff x="5574104" y="2983451"/>
              <a:chExt cx="1076093" cy="916940"/>
            </a:xfrm>
          </p:grpSpPr>
          <p:sp>
            <p:nvSpPr>
              <p:cNvPr id="96" name="Arrow: Right 95">
                <a:extLst>
                  <a:ext uri="{FF2B5EF4-FFF2-40B4-BE49-F238E27FC236}">
                    <a16:creationId xmlns:a16="http://schemas.microsoft.com/office/drawing/2014/main" id="{8553F0C2-1EB9-AE6B-301C-32CF0A840DE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row: Right 96">
                <a:extLst>
                  <a:ext uri="{FF2B5EF4-FFF2-40B4-BE49-F238E27FC236}">
                    <a16:creationId xmlns:a16="http://schemas.microsoft.com/office/drawing/2014/main" id="{C7DE4FC3-39A9-D13A-6CAE-34E59C5C7C89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0CB539A-C083-F1EB-624B-975C1AB4E7B8}"/>
                </a:ext>
              </a:extLst>
            </p:cNvPr>
            <p:cNvGrpSpPr/>
            <p:nvPr/>
          </p:nvGrpSpPr>
          <p:grpSpPr>
            <a:xfrm>
              <a:off x="8268568" y="3045086"/>
              <a:ext cx="1001395" cy="448617"/>
              <a:chOff x="5574104" y="2983451"/>
              <a:chExt cx="1076093" cy="916940"/>
            </a:xfrm>
          </p:grpSpPr>
          <p:sp>
            <p:nvSpPr>
              <p:cNvPr id="94" name="Arrow: Right 93">
                <a:extLst>
                  <a:ext uri="{FF2B5EF4-FFF2-40B4-BE49-F238E27FC236}">
                    <a16:creationId xmlns:a16="http://schemas.microsoft.com/office/drawing/2014/main" id="{FCDAB08E-EEAF-F096-6C4D-EF12A43CE71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row: Right 94">
                <a:extLst>
                  <a:ext uri="{FF2B5EF4-FFF2-40B4-BE49-F238E27FC236}">
                    <a16:creationId xmlns:a16="http://schemas.microsoft.com/office/drawing/2014/main" id="{86FF6CEC-A480-83DB-02DD-B4BF5CDE89E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AD5B8CB-607A-9620-35E7-BF30B65A8727}"/>
              </a:ext>
            </a:extLst>
          </p:cNvPr>
          <p:cNvGrpSpPr/>
          <p:nvPr/>
        </p:nvGrpSpPr>
        <p:grpSpPr>
          <a:xfrm>
            <a:off x="9389807" y="-152207"/>
            <a:ext cx="2812561" cy="7147252"/>
            <a:chOff x="9389807" y="-152207"/>
            <a:chExt cx="2812561" cy="7147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0006168-6F17-DC2F-824C-050B109714D0}"/>
                </a:ext>
              </a:extLst>
            </p:cNvPr>
            <p:cNvGrpSpPr/>
            <p:nvPr/>
          </p:nvGrpSpPr>
          <p:grpSpPr>
            <a:xfrm>
              <a:off x="9410865" y="-152207"/>
              <a:ext cx="2781135" cy="1582427"/>
              <a:chOff x="9410865" y="8434"/>
              <a:chExt cx="2781135" cy="15824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864D422-3D44-B20E-EB42-F296E5F75F3C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1D0248-EB08-F348-0678-3C6F5C51627C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780056-4B4E-1E81-4109-825E22404864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6FAFEE-2841-343D-2483-28E2180EF1C5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7000717-F6E2-99AC-C8AC-2FF10B00685D}"/>
                </a:ext>
              </a:extLst>
            </p:cNvPr>
            <p:cNvGrpSpPr/>
            <p:nvPr/>
          </p:nvGrpSpPr>
          <p:grpSpPr>
            <a:xfrm>
              <a:off x="9401336" y="2103476"/>
              <a:ext cx="2781135" cy="1582427"/>
              <a:chOff x="9410865" y="8434"/>
              <a:chExt cx="2781135" cy="158242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B2AD0FF-858C-272A-0483-2E6389C9994F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0B8C91-6465-B679-A813-D356486D6C59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703D03B-ABB6-0693-0D76-F6836B9F227E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6E43B1-8E06-7000-863A-E1329A62E8BB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E1F06D-F56C-5E06-8DE0-734658EA7291}"/>
                </a:ext>
              </a:extLst>
            </p:cNvPr>
            <p:cNvGrpSpPr/>
            <p:nvPr/>
          </p:nvGrpSpPr>
          <p:grpSpPr>
            <a:xfrm>
              <a:off x="9416114" y="3239757"/>
              <a:ext cx="2781135" cy="1582427"/>
              <a:chOff x="9410865" y="8434"/>
              <a:chExt cx="2781135" cy="158242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9FA27A-B19A-671C-1F09-BE031DE542DD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C86D59-8B4B-24C1-D004-AC99AEDD8DFE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B54172C-087C-758D-58D1-E47006EE74F8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D782EF-3C44-E24A-B8A0-24E4F9D77C40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8432BF0-C685-1885-B134-A6139FF9A120}"/>
                </a:ext>
              </a:extLst>
            </p:cNvPr>
            <p:cNvGrpSpPr/>
            <p:nvPr/>
          </p:nvGrpSpPr>
          <p:grpSpPr>
            <a:xfrm>
              <a:off x="9421233" y="4324193"/>
              <a:ext cx="2781135" cy="1582427"/>
              <a:chOff x="9410865" y="8434"/>
              <a:chExt cx="2781135" cy="158242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CC8442-9ABF-100A-87C1-745D8574351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5190474-8B04-67E5-83FE-ED84BF377690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263A8C-BA31-D7A8-5330-5E7B1C17805A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A05814-DB6A-D5D8-8828-ADDF8A464141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F90352-ED8A-CC18-C1AE-69CEB73EDCBB}"/>
                </a:ext>
              </a:extLst>
            </p:cNvPr>
            <p:cNvGrpSpPr/>
            <p:nvPr/>
          </p:nvGrpSpPr>
          <p:grpSpPr>
            <a:xfrm>
              <a:off x="9389807" y="5412618"/>
              <a:ext cx="2781135" cy="1582427"/>
              <a:chOff x="9410865" y="8434"/>
              <a:chExt cx="2781135" cy="158242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1C5E78-8EC8-1F83-F00A-954DF54C3A2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17EF03-92B9-4EAA-305C-6C6A2B833974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FCCD60D-94C5-7458-279F-1965256F2341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2D14AFC-C99B-CD47-AD2F-541BF135D6A6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26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oasting marshmallows over a campfire&#10;&#10;Description automatically generated">
            <a:extLst>
              <a:ext uri="{FF2B5EF4-FFF2-40B4-BE49-F238E27FC236}">
                <a16:creationId xmlns:a16="http://schemas.microsoft.com/office/drawing/2014/main" id="{A9D25558-34ED-2BDD-C5CF-2C0310062A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EBC3C-2849-D7F1-0A6A-99451D4AA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83966-9903-5617-58DE-911DE6B1B7ED}"/>
              </a:ext>
            </a:extLst>
          </p:cNvPr>
          <p:cNvSpPr txBox="1"/>
          <p:nvPr/>
        </p:nvSpPr>
        <p:spPr>
          <a:xfrm>
            <a:off x="193963" y="197346"/>
            <a:ext cx="1185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For we all stumble in many ways.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And if anyone does not stumble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in what he says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, he is a perfect man, able also to bridle his whole body.</a:t>
            </a:r>
          </a:p>
        </p:txBody>
      </p:sp>
    </p:spTree>
    <p:extLst>
      <p:ext uri="{BB962C8B-B14F-4D97-AF65-F5344CB8AC3E}">
        <p14:creationId xmlns:p14="http://schemas.microsoft.com/office/powerpoint/2010/main" val="149583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7D15B-660E-0F6C-935A-82CBC50E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95E4C-4BD7-D219-0DE7-B3D5AF6B7408}"/>
              </a:ext>
            </a:extLst>
          </p:cNvPr>
          <p:cNvSpPr txBox="1"/>
          <p:nvPr/>
        </p:nvSpPr>
        <p:spPr>
          <a:xfrm>
            <a:off x="910881" y="197346"/>
            <a:ext cx="49471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stumble</a:t>
            </a:r>
          </a:p>
          <a:p>
            <a:pPr algn="r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not stumble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FBD55B47-214A-C49A-707A-B5BA48E66CF5}"/>
              </a:ext>
            </a:extLst>
          </p:cNvPr>
          <p:cNvSpPr txBox="1">
            <a:spLocks/>
          </p:cNvSpPr>
          <p:nvPr/>
        </p:nvSpPr>
        <p:spPr>
          <a:xfrm>
            <a:off x="1489362" y="5229724"/>
            <a:ext cx="9544398" cy="1430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spc="300" dirty="0">
                <a:latin typeface="Agency FB" panose="020B0503020202020204" pitchFamily="34" charset="0"/>
              </a:rPr>
              <a:t>Cheat Code to Perfection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5A39DF-A3A0-E76B-D0F8-91DCDB1EF802}"/>
              </a:ext>
            </a:extLst>
          </p:cNvPr>
          <p:cNvSpPr txBox="1"/>
          <p:nvPr/>
        </p:nvSpPr>
        <p:spPr>
          <a:xfrm>
            <a:off x="6333980" y="197346"/>
            <a:ext cx="49471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MANY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ways.</a:t>
            </a:r>
          </a:p>
          <a:p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ONE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way</a:t>
            </a:r>
          </a:p>
          <a:p>
            <a:r>
              <a:rPr lang="en-US" sz="4400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in what he says)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ACC065-E0B9-8838-9202-1DAA2103EE1B}"/>
              </a:ext>
            </a:extLst>
          </p:cNvPr>
          <p:cNvSpPr txBox="1"/>
          <p:nvPr/>
        </p:nvSpPr>
        <p:spPr>
          <a:xfrm>
            <a:off x="3025140" y="3613667"/>
            <a:ext cx="6141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000000"/>
                </a:solidFill>
                <a:effectLst/>
                <a:latin typeface="+mj-lt"/>
              </a:rPr>
              <a:t>He is a Perfect Man</a:t>
            </a:r>
          </a:p>
        </p:txBody>
      </p:sp>
    </p:spTree>
    <p:extLst>
      <p:ext uri="{BB962C8B-B14F-4D97-AF65-F5344CB8AC3E}">
        <p14:creationId xmlns:p14="http://schemas.microsoft.com/office/powerpoint/2010/main" val="18909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BA239-45E3-03F1-472E-8A219D1AD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48B727C6-E308-4D7C-522B-1291BF041AA2}"/>
              </a:ext>
            </a:extLst>
          </p:cNvPr>
          <p:cNvSpPr/>
          <p:nvPr/>
        </p:nvSpPr>
        <p:spPr>
          <a:xfrm>
            <a:off x="2971800" y="1817874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C0B49A73-AA69-5EDD-2463-F737F8BB7D4B}"/>
              </a:ext>
            </a:extLst>
          </p:cNvPr>
          <p:cNvSpPr/>
          <p:nvPr/>
        </p:nvSpPr>
        <p:spPr>
          <a:xfrm>
            <a:off x="2996140" y="2881602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FDA64568-AD01-C814-3721-B203CC0DD4A0}"/>
              </a:ext>
            </a:extLst>
          </p:cNvPr>
          <p:cNvSpPr/>
          <p:nvPr/>
        </p:nvSpPr>
        <p:spPr>
          <a:xfrm>
            <a:off x="2971800" y="3917284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E410D10-C844-96B9-4DE4-9157FB5957E7}"/>
              </a:ext>
            </a:extLst>
          </p:cNvPr>
          <p:cNvSpPr txBox="1"/>
          <p:nvPr/>
        </p:nvSpPr>
        <p:spPr>
          <a:xfrm>
            <a:off x="139723" y="2601446"/>
            <a:ext cx="292256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+mj-lt"/>
              </a:rPr>
              <a:t>does not stumble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Aptos Black" panose="020B0004020202020204" pitchFamily="34" charset="0"/>
              </a:rPr>
              <a:t>in what he says,</a:t>
            </a:r>
            <a:endParaRPr lang="en-US" sz="4400" b="1" i="0" dirty="0">
              <a:solidFill>
                <a:srgbClr val="000000"/>
              </a:solidFill>
              <a:effectLst/>
              <a:latin typeface="Aptos Black" panose="020B0004020202020204" pitchFamily="34" charset="0"/>
            </a:endParaRP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2D51DFCE-799A-DCFF-0B4E-BE2E5FE921E5}"/>
              </a:ext>
            </a:extLst>
          </p:cNvPr>
          <p:cNvSpPr/>
          <p:nvPr/>
        </p:nvSpPr>
        <p:spPr>
          <a:xfrm>
            <a:off x="2970286" y="6154275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36BB9387-3B4B-83EE-09D2-A3106DF61072}"/>
              </a:ext>
            </a:extLst>
          </p:cNvPr>
          <p:cNvSpPr/>
          <p:nvPr/>
        </p:nvSpPr>
        <p:spPr>
          <a:xfrm>
            <a:off x="2994626" y="5145365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A20038A2-2D81-E716-0628-89724BBBC1A5}"/>
              </a:ext>
            </a:extLst>
          </p:cNvPr>
          <p:cNvSpPr/>
          <p:nvPr/>
        </p:nvSpPr>
        <p:spPr>
          <a:xfrm>
            <a:off x="2970286" y="624309"/>
            <a:ext cx="992747" cy="2162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2179ED-E429-120F-BE6F-744556D65455}"/>
              </a:ext>
            </a:extLst>
          </p:cNvPr>
          <p:cNvGrpSpPr/>
          <p:nvPr/>
        </p:nvGrpSpPr>
        <p:grpSpPr>
          <a:xfrm>
            <a:off x="4480063" y="5705658"/>
            <a:ext cx="4210780" cy="1026658"/>
            <a:chOff x="5059183" y="303665"/>
            <a:chExt cx="4210780" cy="1026658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2E604C4-9984-22D4-2498-DEA2307A9E22}"/>
                </a:ext>
              </a:extLst>
            </p:cNvPr>
            <p:cNvGrpSpPr/>
            <p:nvPr/>
          </p:nvGrpSpPr>
          <p:grpSpPr>
            <a:xfrm>
              <a:off x="5059183" y="451202"/>
              <a:ext cx="998708" cy="746975"/>
              <a:chOff x="2841064" y="1179830"/>
              <a:chExt cx="1073205" cy="1526762"/>
            </a:xfrm>
          </p:grpSpPr>
          <p:sp>
            <p:nvSpPr>
              <p:cNvPr id="119" name="Arrow: Right 118">
                <a:extLst>
                  <a:ext uri="{FF2B5EF4-FFF2-40B4-BE49-F238E27FC236}">
                    <a16:creationId xmlns:a16="http://schemas.microsoft.com/office/drawing/2014/main" id="{8F63CBC4-67C6-0065-7B34-84A5C8DFF9DA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Arrow: Right 119">
                <a:extLst>
                  <a:ext uri="{FF2B5EF4-FFF2-40B4-BE49-F238E27FC236}">
                    <a16:creationId xmlns:a16="http://schemas.microsoft.com/office/drawing/2014/main" id="{0D7AE616-2519-BD68-AA4C-8B805438F6A6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D8972529-2F80-9CAA-6D98-809FD9933A38}"/>
                </a:ext>
              </a:extLst>
            </p:cNvPr>
            <p:cNvSpPr/>
            <p:nvPr/>
          </p:nvSpPr>
          <p:spPr>
            <a:xfrm>
              <a:off x="6574920" y="41985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row: Right 106">
              <a:extLst>
                <a:ext uri="{FF2B5EF4-FFF2-40B4-BE49-F238E27FC236}">
                  <a16:creationId xmlns:a16="http://schemas.microsoft.com/office/drawing/2014/main" id="{A699F18F-1E50-ABFA-8E8D-78EF78AF9A39}"/>
                </a:ext>
              </a:extLst>
            </p:cNvPr>
            <p:cNvSpPr/>
            <p:nvPr/>
          </p:nvSpPr>
          <p:spPr>
            <a:xfrm>
              <a:off x="6574920" y="99789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B0FF763A-0CD3-C60C-054D-0593DF68B5AA}"/>
                </a:ext>
              </a:extLst>
            </p:cNvPr>
            <p:cNvGrpSpPr/>
            <p:nvPr/>
          </p:nvGrpSpPr>
          <p:grpSpPr>
            <a:xfrm>
              <a:off x="8268568" y="303665"/>
              <a:ext cx="1001395" cy="448617"/>
              <a:chOff x="5574104" y="2983451"/>
              <a:chExt cx="1076093" cy="916940"/>
            </a:xfrm>
          </p:grpSpPr>
          <p:sp>
            <p:nvSpPr>
              <p:cNvPr id="104" name="Arrow: Right 103">
                <a:extLst>
                  <a:ext uri="{FF2B5EF4-FFF2-40B4-BE49-F238E27FC236}">
                    <a16:creationId xmlns:a16="http://schemas.microsoft.com/office/drawing/2014/main" id="{CC7E02D5-F906-202E-7DEA-31708F5D1825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Arrow: Right 104">
                <a:extLst>
                  <a:ext uri="{FF2B5EF4-FFF2-40B4-BE49-F238E27FC236}">
                    <a16:creationId xmlns:a16="http://schemas.microsoft.com/office/drawing/2014/main" id="{1DC1CE97-0960-8906-7BDB-949E7D94115D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03340A5-0A2D-CD80-53BA-E23EA1C5BB28}"/>
                </a:ext>
              </a:extLst>
            </p:cNvPr>
            <p:cNvGrpSpPr/>
            <p:nvPr/>
          </p:nvGrpSpPr>
          <p:grpSpPr>
            <a:xfrm>
              <a:off x="8268568" y="881706"/>
              <a:ext cx="1001395" cy="448617"/>
              <a:chOff x="5574104" y="2983451"/>
              <a:chExt cx="1076093" cy="916940"/>
            </a:xfrm>
          </p:grpSpPr>
          <p:sp>
            <p:nvSpPr>
              <p:cNvPr id="102" name="Arrow: Right 101">
                <a:extLst>
                  <a:ext uri="{FF2B5EF4-FFF2-40B4-BE49-F238E27FC236}">
                    <a16:creationId xmlns:a16="http://schemas.microsoft.com/office/drawing/2014/main" id="{6045C681-F4F4-6B74-E8DF-BA43812702AA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Arrow: Right 102">
                <a:extLst>
                  <a:ext uri="{FF2B5EF4-FFF2-40B4-BE49-F238E27FC236}">
                    <a16:creationId xmlns:a16="http://schemas.microsoft.com/office/drawing/2014/main" id="{88E0FCFC-BAA4-B43A-D69D-A0B8F3549B9C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6C4E218-6A50-023B-E569-9860D9139426}"/>
              </a:ext>
            </a:extLst>
          </p:cNvPr>
          <p:cNvGrpSpPr/>
          <p:nvPr/>
        </p:nvGrpSpPr>
        <p:grpSpPr>
          <a:xfrm>
            <a:off x="4504403" y="4700540"/>
            <a:ext cx="4186440" cy="1026658"/>
            <a:chOff x="5083523" y="1371185"/>
            <a:chExt cx="4186440" cy="1026658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00983BA-18EB-A452-0CA4-6350F80AEB03}"/>
                </a:ext>
              </a:extLst>
            </p:cNvPr>
            <p:cNvGrpSpPr/>
            <p:nvPr/>
          </p:nvGrpSpPr>
          <p:grpSpPr>
            <a:xfrm>
              <a:off x="5083523" y="1514930"/>
              <a:ext cx="998708" cy="746975"/>
              <a:chOff x="2841064" y="1179830"/>
              <a:chExt cx="1073205" cy="1526762"/>
            </a:xfrm>
          </p:grpSpPr>
          <p:sp>
            <p:nvSpPr>
              <p:cNvPr id="117" name="Arrow: Right 116">
                <a:extLst>
                  <a:ext uri="{FF2B5EF4-FFF2-40B4-BE49-F238E27FC236}">
                    <a16:creationId xmlns:a16="http://schemas.microsoft.com/office/drawing/2014/main" id="{9B73338B-0EA1-898A-09D4-CD710DE414F2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Arrow: Right 117">
                <a:extLst>
                  <a:ext uri="{FF2B5EF4-FFF2-40B4-BE49-F238E27FC236}">
                    <a16:creationId xmlns:a16="http://schemas.microsoft.com/office/drawing/2014/main" id="{6BB2EA26-E512-CE91-F27A-FAF2CDB1D495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Arrow: Right 107">
              <a:extLst>
                <a:ext uri="{FF2B5EF4-FFF2-40B4-BE49-F238E27FC236}">
                  <a16:creationId xmlns:a16="http://schemas.microsoft.com/office/drawing/2014/main" id="{2EA2C807-766D-741E-0615-99B2AC2927E7}"/>
                </a:ext>
              </a:extLst>
            </p:cNvPr>
            <p:cNvSpPr/>
            <p:nvPr/>
          </p:nvSpPr>
          <p:spPr>
            <a:xfrm>
              <a:off x="6574920" y="148737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61725460-B30A-A36E-A48C-F4808F3453C5}"/>
                </a:ext>
              </a:extLst>
            </p:cNvPr>
            <p:cNvSpPr/>
            <p:nvPr/>
          </p:nvSpPr>
          <p:spPr>
            <a:xfrm>
              <a:off x="6574920" y="206541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300612FF-4185-F5F4-C87B-A41AA7E36B22}"/>
                </a:ext>
              </a:extLst>
            </p:cNvPr>
            <p:cNvGrpSpPr/>
            <p:nvPr/>
          </p:nvGrpSpPr>
          <p:grpSpPr>
            <a:xfrm>
              <a:off x="8268568" y="1371185"/>
              <a:ext cx="1001395" cy="448617"/>
              <a:chOff x="5574104" y="2983451"/>
              <a:chExt cx="1076093" cy="916940"/>
            </a:xfrm>
          </p:grpSpPr>
          <p:sp>
            <p:nvSpPr>
              <p:cNvPr id="100" name="Arrow: Right 99">
                <a:extLst>
                  <a:ext uri="{FF2B5EF4-FFF2-40B4-BE49-F238E27FC236}">
                    <a16:creationId xmlns:a16="http://schemas.microsoft.com/office/drawing/2014/main" id="{BDE4A40F-0053-0343-BF12-B015FC8403DB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EE6CC039-B591-A2A8-E590-CA0D7EBBA11B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195ED5B-A6AF-C9BF-85B9-565A3877CB93}"/>
                </a:ext>
              </a:extLst>
            </p:cNvPr>
            <p:cNvGrpSpPr/>
            <p:nvPr/>
          </p:nvGrpSpPr>
          <p:grpSpPr>
            <a:xfrm>
              <a:off x="8268568" y="1949226"/>
              <a:ext cx="1001395" cy="448617"/>
              <a:chOff x="5574104" y="2983451"/>
              <a:chExt cx="1076093" cy="916940"/>
            </a:xfrm>
          </p:grpSpPr>
          <p:sp>
            <p:nvSpPr>
              <p:cNvPr id="98" name="Arrow: Right 97">
                <a:extLst>
                  <a:ext uri="{FF2B5EF4-FFF2-40B4-BE49-F238E27FC236}">
                    <a16:creationId xmlns:a16="http://schemas.microsoft.com/office/drawing/2014/main" id="{543CD403-4ED3-03A0-F20B-DC0246231869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98">
                <a:extLst>
                  <a:ext uri="{FF2B5EF4-FFF2-40B4-BE49-F238E27FC236}">
                    <a16:creationId xmlns:a16="http://schemas.microsoft.com/office/drawing/2014/main" id="{3EA0E4B2-9B03-52E6-E92F-9EABBF91C01B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E167E2-A6F1-5861-880C-AF75D75948AB}"/>
              </a:ext>
            </a:extLst>
          </p:cNvPr>
          <p:cNvGrpSpPr/>
          <p:nvPr/>
        </p:nvGrpSpPr>
        <p:grpSpPr>
          <a:xfrm>
            <a:off x="4480063" y="239662"/>
            <a:ext cx="4212294" cy="4319633"/>
            <a:chOff x="5059183" y="2467045"/>
            <a:chExt cx="4212294" cy="431963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D794969-1957-BF0C-0EFE-7412FAE88DAB}"/>
                </a:ext>
              </a:extLst>
            </p:cNvPr>
            <p:cNvGrpSpPr/>
            <p:nvPr/>
          </p:nvGrpSpPr>
          <p:grpSpPr>
            <a:xfrm>
              <a:off x="5060697" y="3744177"/>
              <a:ext cx="998708" cy="746975"/>
              <a:chOff x="2841064" y="1179830"/>
              <a:chExt cx="1073205" cy="1526762"/>
            </a:xfrm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BADED8E0-B45E-F23B-30AC-5934FA04D7F6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Arrow: Right 26">
                <a:extLst>
                  <a:ext uri="{FF2B5EF4-FFF2-40B4-BE49-F238E27FC236}">
                    <a16:creationId xmlns:a16="http://schemas.microsoft.com/office/drawing/2014/main" id="{23A01710-4A28-052F-6CC4-EC6BFD0E5C49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730F07D-0960-0CC9-BAFE-FF828322C031}"/>
                </a:ext>
              </a:extLst>
            </p:cNvPr>
            <p:cNvGrpSpPr/>
            <p:nvPr/>
          </p:nvGrpSpPr>
          <p:grpSpPr>
            <a:xfrm>
              <a:off x="5085037" y="4807905"/>
              <a:ext cx="998708" cy="746975"/>
              <a:chOff x="2841064" y="1179830"/>
              <a:chExt cx="1073205" cy="1526762"/>
            </a:xfrm>
          </p:grpSpPr>
          <p:sp>
            <p:nvSpPr>
              <p:cNvPr id="42" name="Arrow: Right 41">
                <a:extLst>
                  <a:ext uri="{FF2B5EF4-FFF2-40B4-BE49-F238E27FC236}">
                    <a16:creationId xmlns:a16="http://schemas.microsoft.com/office/drawing/2014/main" id="{5C328761-8CA7-D258-22D2-D054948E0DDF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Arrow: Right 42">
                <a:extLst>
                  <a:ext uri="{FF2B5EF4-FFF2-40B4-BE49-F238E27FC236}">
                    <a16:creationId xmlns:a16="http://schemas.microsoft.com/office/drawing/2014/main" id="{C137799F-7805-AD7E-09D0-CC17A1275311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6F7584B-86BF-D9F9-8BC2-A9F2A6193D09}"/>
                </a:ext>
              </a:extLst>
            </p:cNvPr>
            <p:cNvGrpSpPr/>
            <p:nvPr/>
          </p:nvGrpSpPr>
          <p:grpSpPr>
            <a:xfrm>
              <a:off x="5060697" y="5843587"/>
              <a:ext cx="998708" cy="746975"/>
              <a:chOff x="2841064" y="1179830"/>
              <a:chExt cx="1073205" cy="1526762"/>
            </a:xfrm>
          </p:grpSpPr>
          <p:sp>
            <p:nvSpPr>
              <p:cNvPr id="47" name="Arrow: Right 46">
                <a:extLst>
                  <a:ext uri="{FF2B5EF4-FFF2-40B4-BE49-F238E27FC236}">
                    <a16:creationId xmlns:a16="http://schemas.microsoft.com/office/drawing/2014/main" id="{A96429FB-D527-5002-44C8-3C2C2036D193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1A784BF3-7106-FC9E-8A8E-E6C0B2E8B1C2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2B3F69D-2542-6050-B8EB-EABAA23ABE56}"/>
                </a:ext>
              </a:extLst>
            </p:cNvPr>
            <p:cNvGrpSpPr/>
            <p:nvPr/>
          </p:nvGrpSpPr>
          <p:grpSpPr>
            <a:xfrm>
              <a:off x="5059183" y="2550612"/>
              <a:ext cx="998708" cy="746975"/>
              <a:chOff x="2841064" y="1179830"/>
              <a:chExt cx="1073205" cy="1526762"/>
            </a:xfrm>
          </p:grpSpPr>
          <p:sp>
            <p:nvSpPr>
              <p:cNvPr id="115" name="Arrow: Right 114">
                <a:extLst>
                  <a:ext uri="{FF2B5EF4-FFF2-40B4-BE49-F238E27FC236}">
                    <a16:creationId xmlns:a16="http://schemas.microsoft.com/office/drawing/2014/main" id="{B17ECA1A-8C69-F653-71CB-743F66D7E0D0}"/>
                  </a:ext>
                </a:extLst>
              </p:cNvPr>
              <p:cNvSpPr/>
              <p:nvPr/>
            </p:nvSpPr>
            <p:spPr>
              <a:xfrm rot="494179">
                <a:off x="2847469" y="2264632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Arrow: Right 115">
                <a:extLst>
                  <a:ext uri="{FF2B5EF4-FFF2-40B4-BE49-F238E27FC236}">
                    <a16:creationId xmlns:a16="http://schemas.microsoft.com/office/drawing/2014/main" id="{05CD7E7B-572C-C967-9825-2C5609B9DD08}"/>
                  </a:ext>
                </a:extLst>
              </p:cNvPr>
              <p:cNvSpPr/>
              <p:nvPr/>
            </p:nvSpPr>
            <p:spPr>
              <a:xfrm rot="20934145">
                <a:off x="2841064" y="1179830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1783274B-F472-8E8B-345E-854BC1C984B0}"/>
                </a:ext>
              </a:extLst>
            </p:cNvPr>
            <p:cNvSpPr/>
            <p:nvPr/>
          </p:nvSpPr>
          <p:spPr>
            <a:xfrm>
              <a:off x="6576434" y="371283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5B5C42EE-AEED-41C2-71AD-771B92B00D5C}"/>
                </a:ext>
              </a:extLst>
            </p:cNvPr>
            <p:cNvSpPr/>
            <p:nvPr/>
          </p:nvSpPr>
          <p:spPr>
            <a:xfrm>
              <a:off x="6576434" y="429087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2A0769F0-7BAB-47B5-5EE6-AA1560CA30B9}"/>
                </a:ext>
              </a:extLst>
            </p:cNvPr>
            <p:cNvSpPr/>
            <p:nvPr/>
          </p:nvSpPr>
          <p:spPr>
            <a:xfrm>
              <a:off x="6576434" y="478035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8CB5ECA4-F46C-6D40-5062-DC14135CCD13}"/>
                </a:ext>
              </a:extLst>
            </p:cNvPr>
            <p:cNvSpPr/>
            <p:nvPr/>
          </p:nvSpPr>
          <p:spPr>
            <a:xfrm>
              <a:off x="6576434" y="535839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4ACA5641-A8F6-AFE6-4A60-5995BF79F625}"/>
                </a:ext>
              </a:extLst>
            </p:cNvPr>
            <p:cNvSpPr/>
            <p:nvPr/>
          </p:nvSpPr>
          <p:spPr>
            <a:xfrm>
              <a:off x="6576434" y="5876213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3D6FB57D-4F3F-75AE-7597-1716647270FB}"/>
                </a:ext>
              </a:extLst>
            </p:cNvPr>
            <p:cNvSpPr/>
            <p:nvPr/>
          </p:nvSpPr>
          <p:spPr>
            <a:xfrm>
              <a:off x="6576434" y="6454254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013384-B3FC-2F29-FB4C-E0F1C1122A0A}"/>
                </a:ext>
              </a:extLst>
            </p:cNvPr>
            <p:cNvGrpSpPr/>
            <p:nvPr/>
          </p:nvGrpSpPr>
          <p:grpSpPr>
            <a:xfrm>
              <a:off x="8270082" y="3596640"/>
              <a:ext cx="1001395" cy="448617"/>
              <a:chOff x="5574104" y="2983451"/>
              <a:chExt cx="1076093" cy="916940"/>
            </a:xfrm>
          </p:grpSpPr>
          <p:sp>
            <p:nvSpPr>
              <p:cNvPr id="31" name="Arrow: Right 30">
                <a:extLst>
                  <a:ext uri="{FF2B5EF4-FFF2-40B4-BE49-F238E27FC236}">
                    <a16:creationId xmlns:a16="http://schemas.microsoft.com/office/drawing/2014/main" id="{2E01DB11-82D2-44A6-322C-36D2171D1497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row: Right 31">
                <a:extLst>
                  <a:ext uri="{FF2B5EF4-FFF2-40B4-BE49-F238E27FC236}">
                    <a16:creationId xmlns:a16="http://schemas.microsoft.com/office/drawing/2014/main" id="{3E5A6D91-F0FA-CA30-0601-7D33B8F3A930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2725991-7BD7-13F7-B6FB-B6F58F108006}"/>
                </a:ext>
              </a:extLst>
            </p:cNvPr>
            <p:cNvGrpSpPr/>
            <p:nvPr/>
          </p:nvGrpSpPr>
          <p:grpSpPr>
            <a:xfrm>
              <a:off x="8270082" y="4174681"/>
              <a:ext cx="1001395" cy="448617"/>
              <a:chOff x="5574104" y="2983451"/>
              <a:chExt cx="1076093" cy="916940"/>
            </a:xfrm>
          </p:grpSpPr>
          <p:sp>
            <p:nvSpPr>
              <p:cNvPr id="53" name="Arrow: Right 52">
                <a:extLst>
                  <a:ext uri="{FF2B5EF4-FFF2-40B4-BE49-F238E27FC236}">
                    <a16:creationId xmlns:a16="http://schemas.microsoft.com/office/drawing/2014/main" id="{5296C89E-6315-F77A-0EAB-1ABBAEBC53E6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row: Right 53">
                <a:extLst>
                  <a:ext uri="{FF2B5EF4-FFF2-40B4-BE49-F238E27FC236}">
                    <a16:creationId xmlns:a16="http://schemas.microsoft.com/office/drawing/2014/main" id="{99A6D981-36EC-2FEB-23A6-EF2E64344ED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4D381D4-E6D4-E555-F562-386636F2243E}"/>
                </a:ext>
              </a:extLst>
            </p:cNvPr>
            <p:cNvGrpSpPr/>
            <p:nvPr/>
          </p:nvGrpSpPr>
          <p:grpSpPr>
            <a:xfrm>
              <a:off x="8270082" y="4664160"/>
              <a:ext cx="1001395" cy="448617"/>
              <a:chOff x="5574104" y="2983451"/>
              <a:chExt cx="1076093" cy="916940"/>
            </a:xfrm>
          </p:grpSpPr>
          <p:sp>
            <p:nvSpPr>
              <p:cNvPr id="58" name="Arrow: Right 57">
                <a:extLst>
                  <a:ext uri="{FF2B5EF4-FFF2-40B4-BE49-F238E27FC236}">
                    <a16:creationId xmlns:a16="http://schemas.microsoft.com/office/drawing/2014/main" id="{5D8F68D8-752F-34CE-8EF0-382C349B932A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row: Right 58">
                <a:extLst>
                  <a:ext uri="{FF2B5EF4-FFF2-40B4-BE49-F238E27FC236}">
                    <a16:creationId xmlns:a16="http://schemas.microsoft.com/office/drawing/2014/main" id="{C8E9FCE5-4E60-6BB5-4571-1325F9B1D965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0AFB6A1-7268-1645-D24A-546DD18638FD}"/>
                </a:ext>
              </a:extLst>
            </p:cNvPr>
            <p:cNvGrpSpPr/>
            <p:nvPr/>
          </p:nvGrpSpPr>
          <p:grpSpPr>
            <a:xfrm>
              <a:off x="8270082" y="5242201"/>
              <a:ext cx="1001395" cy="448617"/>
              <a:chOff x="5574104" y="2983451"/>
              <a:chExt cx="1076093" cy="916940"/>
            </a:xfrm>
          </p:grpSpPr>
          <p:sp>
            <p:nvSpPr>
              <p:cNvPr id="63" name="Arrow: Right 62">
                <a:extLst>
                  <a:ext uri="{FF2B5EF4-FFF2-40B4-BE49-F238E27FC236}">
                    <a16:creationId xmlns:a16="http://schemas.microsoft.com/office/drawing/2014/main" id="{0E9D65CB-B779-6A9C-B48D-6E64B67F9E53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row: Right 63">
                <a:extLst>
                  <a:ext uri="{FF2B5EF4-FFF2-40B4-BE49-F238E27FC236}">
                    <a16:creationId xmlns:a16="http://schemas.microsoft.com/office/drawing/2014/main" id="{6ACEE979-4ACC-4764-1E87-4FCF04770C47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DBFE03E-B614-5B51-7B67-179B018DDEFF}"/>
                </a:ext>
              </a:extLst>
            </p:cNvPr>
            <p:cNvGrpSpPr/>
            <p:nvPr/>
          </p:nvGrpSpPr>
          <p:grpSpPr>
            <a:xfrm>
              <a:off x="8270082" y="5760020"/>
              <a:ext cx="1001395" cy="448617"/>
              <a:chOff x="5574104" y="2983451"/>
              <a:chExt cx="1076093" cy="916940"/>
            </a:xfrm>
          </p:grpSpPr>
          <p:sp>
            <p:nvSpPr>
              <p:cNvPr id="68" name="Arrow: Right 67">
                <a:extLst>
                  <a:ext uri="{FF2B5EF4-FFF2-40B4-BE49-F238E27FC236}">
                    <a16:creationId xmlns:a16="http://schemas.microsoft.com/office/drawing/2014/main" id="{52E1BBFB-5756-E71A-290C-54AE08B962D4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row: Right 68">
                <a:extLst>
                  <a:ext uri="{FF2B5EF4-FFF2-40B4-BE49-F238E27FC236}">
                    <a16:creationId xmlns:a16="http://schemas.microsoft.com/office/drawing/2014/main" id="{5F780824-6108-1AF1-6575-BA56340B8B84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D72FCA5-E933-1432-BD70-F5671FF065D9}"/>
                </a:ext>
              </a:extLst>
            </p:cNvPr>
            <p:cNvGrpSpPr/>
            <p:nvPr/>
          </p:nvGrpSpPr>
          <p:grpSpPr>
            <a:xfrm>
              <a:off x="8270082" y="6338061"/>
              <a:ext cx="1001395" cy="448617"/>
              <a:chOff x="5574104" y="2983451"/>
              <a:chExt cx="1076093" cy="916940"/>
            </a:xfrm>
          </p:grpSpPr>
          <p:sp>
            <p:nvSpPr>
              <p:cNvPr id="73" name="Arrow: Right 72">
                <a:extLst>
                  <a:ext uri="{FF2B5EF4-FFF2-40B4-BE49-F238E27FC236}">
                    <a16:creationId xmlns:a16="http://schemas.microsoft.com/office/drawing/2014/main" id="{129FAF36-AC5A-3273-6189-8040D1BD78F7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row: Right 73">
                <a:extLst>
                  <a:ext uri="{FF2B5EF4-FFF2-40B4-BE49-F238E27FC236}">
                    <a16:creationId xmlns:a16="http://schemas.microsoft.com/office/drawing/2014/main" id="{EACF1F4D-2C38-44C6-D801-7066BA825F83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8F803A6E-251C-96E5-7C40-11E23E981DDB}"/>
                </a:ext>
              </a:extLst>
            </p:cNvPr>
            <p:cNvSpPr/>
            <p:nvPr/>
          </p:nvSpPr>
          <p:spPr>
            <a:xfrm>
              <a:off x="6574920" y="2583238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4BC6C2FA-4314-6B4D-64AE-225740D0CE80}"/>
                </a:ext>
              </a:extLst>
            </p:cNvPr>
            <p:cNvSpPr/>
            <p:nvPr/>
          </p:nvSpPr>
          <p:spPr>
            <a:xfrm>
              <a:off x="6574920" y="3161279"/>
              <a:ext cx="992747" cy="216231"/>
            </a:xfrm>
            <a:prstGeom prst="rightArrow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2564143-A4D8-A6FE-1A2A-F8B7110C27E8}"/>
                </a:ext>
              </a:extLst>
            </p:cNvPr>
            <p:cNvGrpSpPr/>
            <p:nvPr/>
          </p:nvGrpSpPr>
          <p:grpSpPr>
            <a:xfrm>
              <a:off x="8268568" y="2467045"/>
              <a:ext cx="1001395" cy="448617"/>
              <a:chOff x="5574104" y="2983451"/>
              <a:chExt cx="1076093" cy="916940"/>
            </a:xfrm>
          </p:grpSpPr>
          <p:sp>
            <p:nvSpPr>
              <p:cNvPr id="96" name="Arrow: Right 95">
                <a:extLst>
                  <a:ext uri="{FF2B5EF4-FFF2-40B4-BE49-F238E27FC236}">
                    <a16:creationId xmlns:a16="http://schemas.microsoft.com/office/drawing/2014/main" id="{42A7FE75-7622-9E2A-8480-06C863978E70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Arrow: Right 96">
                <a:extLst>
                  <a:ext uri="{FF2B5EF4-FFF2-40B4-BE49-F238E27FC236}">
                    <a16:creationId xmlns:a16="http://schemas.microsoft.com/office/drawing/2014/main" id="{F3603AAD-A414-C139-3F53-0875BE1C805D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8177BB41-E139-B38E-4D3B-078500F4D04D}"/>
                </a:ext>
              </a:extLst>
            </p:cNvPr>
            <p:cNvGrpSpPr/>
            <p:nvPr/>
          </p:nvGrpSpPr>
          <p:grpSpPr>
            <a:xfrm>
              <a:off x="8268568" y="3045086"/>
              <a:ext cx="1001395" cy="448617"/>
              <a:chOff x="5574104" y="2983451"/>
              <a:chExt cx="1076093" cy="916940"/>
            </a:xfrm>
          </p:grpSpPr>
          <p:sp>
            <p:nvSpPr>
              <p:cNvPr id="94" name="Arrow: Right 93">
                <a:extLst>
                  <a:ext uri="{FF2B5EF4-FFF2-40B4-BE49-F238E27FC236}">
                    <a16:creationId xmlns:a16="http://schemas.microsoft.com/office/drawing/2014/main" id="{8C8F2945-3FCB-FB39-96F3-99E80777DDF6}"/>
                  </a:ext>
                </a:extLst>
              </p:cNvPr>
              <p:cNvSpPr/>
              <p:nvPr/>
            </p:nvSpPr>
            <p:spPr>
              <a:xfrm rot="192000">
                <a:off x="5583397" y="345843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Arrow: Right 94">
                <a:extLst>
                  <a:ext uri="{FF2B5EF4-FFF2-40B4-BE49-F238E27FC236}">
                    <a16:creationId xmlns:a16="http://schemas.microsoft.com/office/drawing/2014/main" id="{E4C37C09-2E24-718F-F1DC-2AF310BFA8BF}"/>
                  </a:ext>
                </a:extLst>
              </p:cNvPr>
              <p:cNvSpPr/>
              <p:nvPr/>
            </p:nvSpPr>
            <p:spPr>
              <a:xfrm rot="21226919">
                <a:off x="5574104" y="2983451"/>
                <a:ext cx="1066800" cy="441960"/>
              </a:xfrm>
              <a:prstGeom prst="rightArrow">
                <a:avLst/>
              </a:prstGeom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888A49-FDE1-3B39-B26F-ADEAD2A29091}"/>
              </a:ext>
            </a:extLst>
          </p:cNvPr>
          <p:cNvGrpSpPr/>
          <p:nvPr/>
        </p:nvGrpSpPr>
        <p:grpSpPr>
          <a:xfrm>
            <a:off x="9389807" y="-152207"/>
            <a:ext cx="2812561" cy="7147252"/>
            <a:chOff x="9389807" y="-152207"/>
            <a:chExt cx="2812561" cy="7147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EA6A7F-B13B-2DF8-A255-B2DA3E964672}"/>
                </a:ext>
              </a:extLst>
            </p:cNvPr>
            <p:cNvGrpSpPr/>
            <p:nvPr/>
          </p:nvGrpSpPr>
          <p:grpSpPr>
            <a:xfrm>
              <a:off x="9410865" y="-152207"/>
              <a:ext cx="2781135" cy="1582427"/>
              <a:chOff x="9410865" y="8434"/>
              <a:chExt cx="2781135" cy="158242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3EDB7A-74CF-3554-E047-94B781400C40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7C929D-38A6-CBCA-5F4E-43F082501122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E86F30-7E3D-11CE-E4CB-54E3E76EB2E6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25C6B9-773A-F060-DAEF-B8897D78DD26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A2DE4F-FC87-F1E9-F7D1-025FE71AE080}"/>
                </a:ext>
              </a:extLst>
            </p:cNvPr>
            <p:cNvGrpSpPr/>
            <p:nvPr/>
          </p:nvGrpSpPr>
          <p:grpSpPr>
            <a:xfrm>
              <a:off x="9401336" y="2103476"/>
              <a:ext cx="2781135" cy="1582427"/>
              <a:chOff x="9410865" y="8434"/>
              <a:chExt cx="2781135" cy="158242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6C88CC-306B-4F5E-8F12-7C1CC6323EFB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AD3127-7FB7-DD0A-1D46-B72D80E29DD0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C3E1864-8BD1-F7C0-4E3B-1F42B536ACF1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A9A7024-974D-917C-98BC-B81EF8C87E1D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0B6FAFF-33AB-F1ED-B74A-1806C619E440}"/>
                </a:ext>
              </a:extLst>
            </p:cNvPr>
            <p:cNvGrpSpPr/>
            <p:nvPr/>
          </p:nvGrpSpPr>
          <p:grpSpPr>
            <a:xfrm>
              <a:off x="9416114" y="3239757"/>
              <a:ext cx="2781135" cy="1582427"/>
              <a:chOff x="9410865" y="8434"/>
              <a:chExt cx="2781135" cy="1582427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BC56A4-6CB8-555C-E4D0-BD55A7BBF398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FF8BDD-ED71-0C2F-B25B-6730534CA862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BBB3FE4-4D98-E2B0-9607-3BA994BD793F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7A88EA-D8D5-D526-3A04-F6E9C34A87AD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3C9C22C-67CC-4AEE-7089-A398ABED2512}"/>
                </a:ext>
              </a:extLst>
            </p:cNvPr>
            <p:cNvGrpSpPr/>
            <p:nvPr/>
          </p:nvGrpSpPr>
          <p:grpSpPr>
            <a:xfrm>
              <a:off x="9421233" y="979114"/>
              <a:ext cx="2781135" cy="1582427"/>
              <a:chOff x="9410865" y="-3336645"/>
              <a:chExt cx="2781135" cy="158242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6296C9E-E1CE-2027-EB00-8A6117A53D8B}"/>
                  </a:ext>
                </a:extLst>
              </p:cNvPr>
              <p:cNvSpPr txBox="1"/>
              <p:nvPr/>
            </p:nvSpPr>
            <p:spPr>
              <a:xfrm>
                <a:off x="9415985" y="-3336645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3FAD8FE-718E-24A8-51B7-19B43CCB07BE}"/>
                  </a:ext>
                </a:extLst>
              </p:cNvPr>
              <p:cNvSpPr txBox="1"/>
              <p:nvPr/>
            </p:nvSpPr>
            <p:spPr>
              <a:xfrm>
                <a:off x="9410865" y="-303007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EB60E8-33F6-9335-8313-C9DB8A176E61}"/>
                  </a:ext>
                </a:extLst>
              </p:cNvPr>
              <p:cNvSpPr txBox="1"/>
              <p:nvPr/>
            </p:nvSpPr>
            <p:spPr>
              <a:xfrm>
                <a:off x="9415985" y="-271500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0FAB9F-188E-F066-6133-74400070AF64}"/>
                  </a:ext>
                </a:extLst>
              </p:cNvPr>
              <p:cNvSpPr txBox="1"/>
              <p:nvPr/>
            </p:nvSpPr>
            <p:spPr>
              <a:xfrm>
                <a:off x="9415984" y="-240054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C33CDC5-E749-C402-E220-14D66F312159}"/>
                </a:ext>
              </a:extLst>
            </p:cNvPr>
            <p:cNvGrpSpPr/>
            <p:nvPr/>
          </p:nvGrpSpPr>
          <p:grpSpPr>
            <a:xfrm>
              <a:off x="9389807" y="5412618"/>
              <a:ext cx="2781135" cy="1582427"/>
              <a:chOff x="9410865" y="8434"/>
              <a:chExt cx="2781135" cy="158242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F52969-5A0A-35B0-D32D-2BC494D98A7E}"/>
                  </a:ext>
                </a:extLst>
              </p:cNvPr>
              <p:cNvSpPr txBox="1"/>
              <p:nvPr/>
            </p:nvSpPr>
            <p:spPr>
              <a:xfrm>
                <a:off x="9415985" y="8434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DBA9EB1-65A1-3194-7185-087A1B5D59B3}"/>
                  </a:ext>
                </a:extLst>
              </p:cNvPr>
              <p:cNvSpPr txBox="1"/>
              <p:nvPr/>
            </p:nvSpPr>
            <p:spPr>
              <a:xfrm>
                <a:off x="9410865" y="31500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86001A-21A7-3963-2F3C-790A5257441D}"/>
                  </a:ext>
                </a:extLst>
              </p:cNvPr>
              <p:cNvSpPr txBox="1"/>
              <p:nvPr/>
            </p:nvSpPr>
            <p:spPr>
              <a:xfrm>
                <a:off x="9415985" y="630079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226A10-C9A7-F4BC-1F3F-978DC519E9F7}"/>
                  </a:ext>
                </a:extLst>
              </p:cNvPr>
              <p:cNvSpPr txBox="1"/>
              <p:nvPr/>
            </p:nvSpPr>
            <p:spPr>
              <a:xfrm>
                <a:off x="9415984" y="944530"/>
                <a:ext cx="27760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+mj-lt"/>
                  </a:rPr>
                  <a:t>sin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99A636-2D62-4324-BF52-7D1DA1CB9EC9}"/>
              </a:ext>
            </a:extLst>
          </p:cNvPr>
          <p:cNvGrpSpPr/>
          <p:nvPr/>
        </p:nvGrpSpPr>
        <p:grpSpPr>
          <a:xfrm>
            <a:off x="9394762" y="4283767"/>
            <a:ext cx="2781135" cy="1582427"/>
            <a:chOff x="9410865" y="8434"/>
            <a:chExt cx="2781135" cy="15824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EB011D-569D-FDB8-C0C5-104B4739EB32}"/>
                </a:ext>
              </a:extLst>
            </p:cNvPr>
            <p:cNvSpPr txBox="1"/>
            <p:nvPr/>
          </p:nvSpPr>
          <p:spPr>
            <a:xfrm>
              <a:off x="9415985" y="8434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CB1A8E8-9986-54DA-0F52-2096EF450DB7}"/>
                </a:ext>
              </a:extLst>
            </p:cNvPr>
            <p:cNvSpPr txBox="1"/>
            <p:nvPr/>
          </p:nvSpPr>
          <p:spPr>
            <a:xfrm>
              <a:off x="9410865" y="31500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EE7207D-AE0C-FDDE-3C6F-1C0254DB1718}"/>
                </a:ext>
              </a:extLst>
            </p:cNvPr>
            <p:cNvSpPr txBox="1"/>
            <p:nvPr/>
          </p:nvSpPr>
          <p:spPr>
            <a:xfrm>
              <a:off x="9415985" y="630079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EB6D337-228A-2504-73DA-B5945CA5402B}"/>
                </a:ext>
              </a:extLst>
            </p:cNvPr>
            <p:cNvSpPr txBox="1"/>
            <p:nvPr/>
          </p:nvSpPr>
          <p:spPr>
            <a:xfrm>
              <a:off x="9415984" y="944530"/>
              <a:ext cx="277601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0" i="0" dirty="0">
                  <a:solidFill>
                    <a:srgbClr val="000000"/>
                  </a:solidFill>
                  <a:effectLst/>
                  <a:latin typeface="+mj-lt"/>
                </a:rPr>
                <a:t>sin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97FA764-329B-2E93-F2B8-2B38172562F1}"/>
              </a:ext>
            </a:extLst>
          </p:cNvPr>
          <p:cNvSpPr txBox="1"/>
          <p:nvPr/>
        </p:nvSpPr>
        <p:spPr>
          <a:xfrm>
            <a:off x="8595360" y="3056453"/>
            <a:ext cx="359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000000"/>
                </a:solidFill>
                <a:effectLst/>
                <a:latin typeface="+mj-lt"/>
              </a:rPr>
              <a:t>Perfect Man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2815103-FE8E-D225-5D3C-1010DC42EF0B}"/>
              </a:ext>
            </a:extLst>
          </p:cNvPr>
          <p:cNvSpPr/>
          <p:nvPr/>
        </p:nvSpPr>
        <p:spPr>
          <a:xfrm>
            <a:off x="7315377" y="89118"/>
            <a:ext cx="1402080" cy="6858000"/>
          </a:xfrm>
          <a:prstGeom prst="rect">
            <a:avLst/>
          </a:prstGeom>
          <a:solidFill>
            <a:srgbClr val="E7E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A9AABF-4C72-77F1-3AD6-266508ED9A7C}"/>
              </a:ext>
            </a:extLst>
          </p:cNvPr>
          <p:cNvSpPr txBox="1"/>
          <p:nvPr/>
        </p:nvSpPr>
        <p:spPr>
          <a:xfrm>
            <a:off x="8717457" y="3793931"/>
            <a:ext cx="29487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i="0" dirty="0">
                <a:solidFill>
                  <a:srgbClr val="78206E"/>
                </a:solidFill>
                <a:effectLst/>
                <a:latin typeface="+mj-lt"/>
              </a:rPr>
              <a:t>τέλειος</a:t>
            </a:r>
            <a:endParaRPr lang="en-US" sz="5400" b="1" dirty="0">
              <a:solidFill>
                <a:srgbClr val="7820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046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70" grpId="0"/>
      <p:bldP spid="75" grpId="0" animBg="1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D02B62-4B20-78FB-6D8F-835CB2F93597}"/>
              </a:ext>
            </a:extLst>
          </p:cNvPr>
          <p:cNvSpPr txBox="1"/>
          <p:nvPr/>
        </p:nvSpPr>
        <p:spPr>
          <a:xfrm>
            <a:off x="243840" y="5647253"/>
            <a:ext cx="359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solidFill>
                  <a:srgbClr val="000000"/>
                </a:solidFill>
                <a:effectLst/>
                <a:latin typeface="+mj-lt"/>
              </a:rPr>
              <a:t>Perfect </a:t>
            </a:r>
            <a:r>
              <a:rPr lang="en-US" sz="5400" b="0" i="0" dirty="0">
                <a:solidFill>
                  <a:srgbClr val="E7EFF5"/>
                </a:solidFill>
                <a:effectLst/>
                <a:latin typeface="+mj-lt"/>
              </a:rPr>
              <a:t>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ADBD02-ED8E-EA42-E347-192ED90C8CE8}"/>
              </a:ext>
            </a:extLst>
          </p:cNvPr>
          <p:cNvSpPr txBox="1"/>
          <p:nvPr/>
        </p:nvSpPr>
        <p:spPr>
          <a:xfrm>
            <a:off x="209550" y="287417"/>
            <a:ext cx="117729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James 1:4 And let steadfastness have its full effect, that you may be </a:t>
            </a:r>
            <a:r>
              <a:rPr lang="en-US" sz="36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PERFECT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and complete, lacking in nothing.</a:t>
            </a:r>
          </a:p>
          <a:p>
            <a:endParaRPr lang="en-US" sz="3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Matt 5:48  You therefore must be </a:t>
            </a:r>
            <a:r>
              <a:rPr lang="en-US" sz="3600" dirty="0">
                <a:solidFill>
                  <a:srgbClr val="78206E"/>
                </a:solidFill>
                <a:latin typeface="Aptos Black" panose="020B0004020202020204" pitchFamily="34" charset="0"/>
              </a:rPr>
              <a:t>PERFECT</a:t>
            </a:r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, </a:t>
            </a:r>
          </a:p>
          <a:p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              as your heavenly Father is </a:t>
            </a:r>
            <a:r>
              <a:rPr lang="en-US" sz="3600" dirty="0">
                <a:solidFill>
                  <a:srgbClr val="78206E"/>
                </a:solidFill>
                <a:latin typeface="Aptos Black" panose="020B0004020202020204" pitchFamily="34" charset="0"/>
              </a:rPr>
              <a:t>PERFECT</a:t>
            </a:r>
            <a:r>
              <a:rPr lang="en-US" sz="3600" dirty="0">
                <a:solidFill>
                  <a:srgbClr val="000000"/>
                </a:solidFill>
                <a:latin typeface="Aptos Narrow" panose="020B0004020202020204" pitchFamily="34" charset="0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Col 1:28  Him we proclaim, warning everyone and teaching everyone with all wisdom, that we may present everyone </a:t>
            </a:r>
            <a:r>
              <a:rPr lang="en-US" sz="36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MATURE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in Christ.</a:t>
            </a:r>
            <a:endParaRPr lang="en-US" sz="3600" dirty="0">
              <a:latin typeface="Aptos Narrow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60512-2564-0279-BC94-8BAD325BC3CA}"/>
              </a:ext>
            </a:extLst>
          </p:cNvPr>
          <p:cNvSpPr txBox="1"/>
          <p:nvPr/>
        </p:nvSpPr>
        <p:spPr>
          <a:xfrm>
            <a:off x="2963922" y="5692117"/>
            <a:ext cx="5992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i="0" dirty="0">
                <a:solidFill>
                  <a:srgbClr val="78206E"/>
                </a:solidFill>
                <a:effectLst/>
                <a:latin typeface="+mj-lt"/>
              </a:rPr>
              <a:t>τέλειος</a:t>
            </a:r>
            <a:r>
              <a:rPr lang="en-US" sz="5400" b="1" i="0" dirty="0">
                <a:solidFill>
                  <a:srgbClr val="78206E"/>
                </a:solidFill>
                <a:effectLst/>
                <a:latin typeface="+mj-lt"/>
              </a:rPr>
              <a:t>  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+mj-lt"/>
              </a:rPr>
              <a:t>(</a:t>
            </a:r>
            <a:r>
              <a:rPr lang="en-US" sz="4400" b="1" i="0" dirty="0" err="1">
                <a:solidFill>
                  <a:srgbClr val="78206E"/>
                </a:solidFill>
                <a:effectLst/>
                <a:latin typeface="+mj-lt"/>
              </a:rPr>
              <a:t>tel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+mj-lt"/>
              </a:rPr>
              <a:t>'-</a:t>
            </a:r>
            <a:r>
              <a:rPr lang="en-US" sz="4400" b="1" i="0" dirty="0" err="1">
                <a:solidFill>
                  <a:srgbClr val="78206E"/>
                </a:solidFill>
                <a:effectLst/>
                <a:latin typeface="+mj-lt"/>
              </a:rPr>
              <a:t>i-os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+mj-lt"/>
              </a:rPr>
              <a:t>)</a:t>
            </a:r>
            <a:endParaRPr lang="en-US" sz="5400" b="1" dirty="0">
              <a:solidFill>
                <a:srgbClr val="7820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418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73E5-F6F0-B509-673E-490DE4D92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4637-3413-B81F-0E79-8C5D7A7C6ECF}"/>
              </a:ext>
            </a:extLst>
          </p:cNvPr>
          <p:cNvSpPr txBox="1"/>
          <p:nvPr/>
        </p:nvSpPr>
        <p:spPr>
          <a:xfrm>
            <a:off x="193963" y="197346"/>
            <a:ext cx="1185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For we all stumble in many ways. And </a:t>
            </a:r>
            <a:r>
              <a:rPr lang="en-US" sz="4400" b="0" i="0" dirty="0">
                <a:effectLst/>
                <a:highlight>
                  <a:srgbClr val="FFFF00"/>
                </a:highlight>
                <a:latin typeface="Aptos Black" panose="020B0004020202020204" pitchFamily="34" charset="0"/>
              </a:rPr>
              <a:t>if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anyone does not stumble in what he says, he is a perfect man, able also to 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Aptos Black" panose="020B0004020202020204" pitchFamily="34" charset="0"/>
              </a:rPr>
              <a:t>bridle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his whole body.</a:t>
            </a:r>
          </a:p>
        </p:txBody>
      </p:sp>
    </p:spTree>
    <p:extLst>
      <p:ext uri="{BB962C8B-B14F-4D97-AF65-F5344CB8AC3E}">
        <p14:creationId xmlns:p14="http://schemas.microsoft.com/office/powerpoint/2010/main" val="39305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5BDB0-2AD4-066F-4B04-8D3A7A2C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9D63D-997A-0B21-9EBE-DFAB247865B9}"/>
              </a:ext>
            </a:extLst>
          </p:cNvPr>
          <p:cNvSpPr txBox="1"/>
          <p:nvPr/>
        </p:nvSpPr>
        <p:spPr>
          <a:xfrm>
            <a:off x="193963" y="197346"/>
            <a:ext cx="1185949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Not many of you should become teachers, my brothers, for you know that we who teach will be judged with greater strictness.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2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For we all stumble in many ways. And if anyone does not stumble in what he says, he is a perfect man,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able also to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bridle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his whole body.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495116-C264-D5D4-EEFF-51E82EEA14F7}"/>
              </a:ext>
            </a:extLst>
          </p:cNvPr>
          <p:cNvSpPr/>
          <p:nvPr/>
        </p:nvSpPr>
        <p:spPr>
          <a:xfrm>
            <a:off x="552870" y="4700633"/>
            <a:ext cx="11141676" cy="1960021"/>
          </a:xfrm>
          <a:prstGeom prst="roundRect">
            <a:avLst/>
          </a:prstGeom>
          <a:solidFill>
            <a:srgbClr val="0D2C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James 1:26 If anyone thinks he is religious and does not </a:t>
            </a:r>
            <a:r>
              <a:rPr lang="en-US" sz="4000" b="1" dirty="0">
                <a:solidFill>
                  <a:srgbClr val="FFFF00"/>
                </a:solidFill>
                <a:latin typeface="Aptos Black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bridle his tongue </a:t>
            </a:r>
            <a:r>
              <a:rPr lang="en-US" sz="4000" b="1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deceives his heart, this person's religion is worthless. </a:t>
            </a:r>
          </a:p>
        </p:txBody>
      </p:sp>
    </p:spTree>
    <p:extLst>
      <p:ext uri="{BB962C8B-B14F-4D97-AF65-F5344CB8AC3E}">
        <p14:creationId xmlns:p14="http://schemas.microsoft.com/office/powerpoint/2010/main" val="4981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A6406-DEBA-DE1B-AE50-18EFFAFC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E4FD37A-0184-AE34-8CC1-2D636FA99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F4190B-D953-DD98-3430-5DD8D3814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62C150-8639-45AD-AED9-0EAA233E2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BB5A6F-71CC-2966-1207-21AF18C46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E9FB1B-F251-0A7B-F321-B1D3B33E1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F26D754-43F9-6639-B137-4840652A5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359B4A7-032B-1E19-6BFC-535AAF430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pulling a horse&#10;&#10;Description automatically generated">
            <a:extLst>
              <a:ext uri="{FF2B5EF4-FFF2-40B4-BE49-F238E27FC236}">
                <a16:creationId xmlns:a16="http://schemas.microsoft.com/office/drawing/2014/main" id="{132BDD08-5E50-0BA1-1A0B-26104B20C8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7" y="69583"/>
            <a:ext cx="10455198" cy="5784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51A542-E34A-BB6E-7011-7EA0597BAAFA}"/>
              </a:ext>
            </a:extLst>
          </p:cNvPr>
          <p:cNvSpPr txBox="1"/>
          <p:nvPr/>
        </p:nvSpPr>
        <p:spPr>
          <a:xfrm>
            <a:off x="107575" y="5588384"/>
            <a:ext cx="4236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The Wild Tongue</a:t>
            </a:r>
          </a:p>
          <a:p>
            <a:pPr algn="ctr"/>
            <a:r>
              <a:rPr lang="en-US" sz="3600" b="1" dirty="0"/>
              <a:t>James 3:3-12</a:t>
            </a:r>
          </a:p>
        </p:txBody>
      </p:sp>
    </p:spTree>
    <p:extLst>
      <p:ext uri="{BB962C8B-B14F-4D97-AF65-F5344CB8AC3E}">
        <p14:creationId xmlns:p14="http://schemas.microsoft.com/office/powerpoint/2010/main" val="222704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50FDE-E480-254E-7587-C524F46A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8FA54C-C8B9-0439-2309-A3C6346F7F56}"/>
              </a:ext>
            </a:extLst>
          </p:cNvPr>
          <p:cNvSpPr txBox="1"/>
          <p:nvPr/>
        </p:nvSpPr>
        <p:spPr>
          <a:xfrm>
            <a:off x="471486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Powerful (3-6)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C19D5-4675-685E-3E8B-8A225FDC782A}"/>
              </a:ext>
            </a:extLst>
          </p:cNvPr>
          <p:cNvGrpSpPr/>
          <p:nvPr/>
        </p:nvGrpSpPr>
        <p:grpSpPr>
          <a:xfrm>
            <a:off x="7908325" y="2433002"/>
            <a:ext cx="4115056" cy="1991995"/>
            <a:chOff x="8490140" y="2914498"/>
            <a:chExt cx="3496170" cy="1647702"/>
          </a:xfrm>
        </p:grpSpPr>
        <p:pic>
          <p:nvPicPr>
            <p:cNvPr id="4" name="Graphic 3" descr="Tongue with solid fill">
              <a:extLst>
                <a:ext uri="{FF2B5EF4-FFF2-40B4-BE49-F238E27FC236}">
                  <a16:creationId xmlns:a16="http://schemas.microsoft.com/office/drawing/2014/main" id="{2461135B-B1EC-BBF4-C7B8-EC55BD824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98368" y="2914498"/>
              <a:ext cx="1647702" cy="1647702"/>
            </a:xfrm>
            <a:prstGeom prst="rect">
              <a:avLst/>
            </a:prstGeom>
          </p:spPr>
        </p:pic>
        <p:pic>
          <p:nvPicPr>
            <p:cNvPr id="5" name="Picture 4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34527B3B-7AFA-8BDF-4F4E-0758D7EF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729" y="2914498"/>
              <a:ext cx="1394581" cy="1127858"/>
            </a:xfrm>
            <a:prstGeom prst="rect">
              <a:avLst/>
            </a:prstGeom>
          </p:spPr>
        </p:pic>
        <p:pic>
          <p:nvPicPr>
            <p:cNvPr id="6" name="Picture 5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4F4CB201-A1D5-8E52-B392-E563077E2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90140" y="2914498"/>
              <a:ext cx="1394581" cy="1127858"/>
            </a:xfrm>
            <a:prstGeom prst="rect">
              <a:avLst/>
            </a:prstGeom>
          </p:spPr>
        </p:pic>
      </p:grpSp>
      <p:pic>
        <p:nvPicPr>
          <p:cNvPr id="8" name="Picture 7" descr="A gym with weights and equipment&#10;&#10;Description automatically generated">
            <a:extLst>
              <a:ext uri="{FF2B5EF4-FFF2-40B4-BE49-F238E27FC236}">
                <a16:creationId xmlns:a16="http://schemas.microsoft.com/office/drawing/2014/main" id="{CD61476A-441A-0760-1F04-04C286A60E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343208"/>
            <a:ext cx="7214415" cy="53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23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8D7A-179E-48C2-23BF-DED97F07D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orse's face&#10;&#10;Description automatically generated">
            <a:extLst>
              <a:ext uri="{FF2B5EF4-FFF2-40B4-BE49-F238E27FC236}">
                <a16:creationId xmlns:a16="http://schemas.microsoft.com/office/drawing/2014/main" id="{A7ED8394-BBF5-FCC9-A469-0B0E299F32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199" y="2796540"/>
            <a:ext cx="405451" cy="323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72C7F-D171-8032-BC49-AEB912CFBA9F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851032B4-F017-3651-BD82-EF4838C7592E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pic>
        <p:nvPicPr>
          <p:cNvPr id="11" name="Picture 10" descr="A person standing next to a horse&#10;&#10;Description automatically generated">
            <a:extLst>
              <a:ext uri="{FF2B5EF4-FFF2-40B4-BE49-F238E27FC236}">
                <a16:creationId xmlns:a16="http://schemas.microsoft.com/office/drawing/2014/main" id="{09DB486F-6710-F942-ABD8-CF1B010941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4" y="1550474"/>
            <a:ext cx="6603035" cy="519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ED8D8-C005-D5D9-5C84-8A6116CFC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blue object&#10;&#10;Description automatically generated">
            <a:extLst>
              <a:ext uri="{FF2B5EF4-FFF2-40B4-BE49-F238E27FC236}">
                <a16:creationId xmlns:a16="http://schemas.microsoft.com/office/drawing/2014/main" id="{DC70772D-5479-37F2-ABFD-9892A5E83E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55" y="3825545"/>
            <a:ext cx="2440305" cy="551771"/>
          </a:xfrm>
          <a:prstGeom prst="rect">
            <a:avLst/>
          </a:prstGeom>
        </p:spPr>
      </p:pic>
      <p:pic>
        <p:nvPicPr>
          <p:cNvPr id="7" name="Picture 6" descr="A close up of a horse's face&#10;&#10;Description automatically generated">
            <a:extLst>
              <a:ext uri="{FF2B5EF4-FFF2-40B4-BE49-F238E27FC236}">
                <a16:creationId xmlns:a16="http://schemas.microsoft.com/office/drawing/2014/main" id="{6E9AD828-120B-B796-F17B-8889B2B886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17" y="1977773"/>
            <a:ext cx="5537500" cy="4423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DD5E92-3599-DE6E-ABBC-739987967079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23A8D4C-DAAF-83B4-DA56-ECDCB08FA96B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</p:spTree>
    <p:extLst>
      <p:ext uri="{BB962C8B-B14F-4D97-AF65-F5344CB8AC3E}">
        <p14:creationId xmlns:p14="http://schemas.microsoft.com/office/powerpoint/2010/main" val="4138198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on fire at night&#10;&#10;Description automatically generated">
            <a:extLst>
              <a:ext uri="{FF2B5EF4-FFF2-40B4-BE49-F238E27FC236}">
                <a16:creationId xmlns:a16="http://schemas.microsoft.com/office/drawing/2014/main" id="{6DC64FE2-A839-9F61-E373-CFB57D21E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3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5F507-8AB3-028F-6571-1BB5FCBEA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horse's face&#10;&#10;Description automatically generated">
            <a:extLst>
              <a:ext uri="{FF2B5EF4-FFF2-40B4-BE49-F238E27FC236}">
                <a16:creationId xmlns:a16="http://schemas.microsoft.com/office/drawing/2014/main" id="{4D97AF1C-3AE7-BF37-BDBA-E6F9300E50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17" y="1962533"/>
            <a:ext cx="5537500" cy="44230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583E7B-2052-EE68-0501-061992D8AF59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5B5B1EF9-80B7-5EFC-841B-E7D8116744AC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pic>
        <p:nvPicPr>
          <p:cNvPr id="6" name="Picture 5" descr="A close up of a blue object&#10;&#10;Description automatically generated">
            <a:extLst>
              <a:ext uri="{FF2B5EF4-FFF2-40B4-BE49-F238E27FC236}">
                <a16:creationId xmlns:a16="http://schemas.microsoft.com/office/drawing/2014/main" id="{976E43CB-C599-90E2-2D7F-255E415371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85" y="3648418"/>
            <a:ext cx="4649362" cy="10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67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E45A0-CBD4-CAF8-1FAE-BE72B8E8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6C970B-C44F-367C-6D92-95562128F8FD}"/>
              </a:ext>
            </a:extLst>
          </p:cNvPr>
          <p:cNvSpPr txBox="1"/>
          <p:nvPr/>
        </p:nvSpPr>
        <p:spPr>
          <a:xfrm>
            <a:off x="193963" y="197346"/>
            <a:ext cx="118594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4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Look at the ships also: though they are so large and are driven by strong winds, they are guided by a very small rudder wherever the will of the pilot directs. 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8F0041-F3D0-4F34-6232-00CCA3212849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</p:spTree>
    <p:extLst>
      <p:ext uri="{BB962C8B-B14F-4D97-AF65-F5344CB8AC3E}">
        <p14:creationId xmlns:p14="http://schemas.microsoft.com/office/powerpoint/2010/main" val="40515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-up of a boat&#10;&#10;Description automatically generated">
            <a:extLst>
              <a:ext uri="{FF2B5EF4-FFF2-40B4-BE49-F238E27FC236}">
                <a16:creationId xmlns:a16="http://schemas.microsoft.com/office/drawing/2014/main" id="{3BF5A87B-768E-B7E1-DFC5-29EC9A71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8663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B7B52D-959A-686C-E62D-D8A57EE28006}"/>
              </a:ext>
            </a:extLst>
          </p:cNvPr>
          <p:cNvCxnSpPr/>
          <p:nvPr/>
        </p:nvCxnSpPr>
        <p:spPr>
          <a:xfrm flipH="1" flipV="1">
            <a:off x="1112520" y="4511040"/>
            <a:ext cx="518160" cy="1737360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white and red ship&#10;&#10;Description automatically generated">
            <a:extLst>
              <a:ext uri="{FF2B5EF4-FFF2-40B4-BE49-F238E27FC236}">
                <a16:creationId xmlns:a16="http://schemas.microsoft.com/office/drawing/2014/main" id="{8EF001A9-9F1F-E02A-FBAC-799188A128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609600"/>
            <a:ext cx="11643360" cy="433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73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BC671-B0ED-9A01-9CAF-4FAFB8148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5D294-AB9A-BE3E-0901-555FBEAEB0E2}"/>
              </a:ext>
            </a:extLst>
          </p:cNvPr>
          <p:cNvSpPr txBox="1"/>
          <p:nvPr/>
        </p:nvSpPr>
        <p:spPr>
          <a:xfrm>
            <a:off x="9749443" y="3571429"/>
            <a:ext cx="3295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</a:rPr>
              <a:t>boasting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6C974E-FF30-786D-FE81-7AC69EF816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F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23C3B-BBDC-C7E2-2BDD-617240AB5C70}"/>
              </a:ext>
            </a:extLst>
          </p:cNvPr>
          <p:cNvSpPr txBox="1"/>
          <p:nvPr/>
        </p:nvSpPr>
        <p:spPr>
          <a:xfrm>
            <a:off x="193963" y="197346"/>
            <a:ext cx="11859491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3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If we put bits into the mouths of horses so that they obey us, we guide their whole bodies as well. </a:t>
            </a:r>
          </a:p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4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Look at the ships also: though they are so large and are driven by strong winds, they are guided by a very small rudder wherever the will of the pilot directs.  </a:t>
            </a: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5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So also the tongue is a small member, yet it boasts of great things.</a:t>
            </a:r>
          </a:p>
          <a:p>
            <a:pPr algn="l"/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How great a forest is set ablaze by such a small fire!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E39D408E-9BCC-51CF-77EC-B21444A637AD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88D7D-0994-A0C5-CE9C-A4CFBD3C403E}"/>
              </a:ext>
            </a:extLst>
          </p:cNvPr>
          <p:cNvSpPr txBox="1"/>
          <p:nvPr/>
        </p:nvSpPr>
        <p:spPr>
          <a:xfrm>
            <a:off x="10267603" y="3550146"/>
            <a:ext cx="18177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boast</a:t>
            </a:r>
          </a:p>
        </p:txBody>
      </p:sp>
    </p:spTree>
    <p:extLst>
      <p:ext uri="{BB962C8B-B14F-4D97-AF65-F5344CB8AC3E}">
        <p14:creationId xmlns:p14="http://schemas.microsoft.com/office/powerpoint/2010/main" val="24509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9E178-3A1F-C5BC-8F09-445F3D80C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 standing on a podium with a trophy&#10;&#10;Description automatically generated">
            <a:extLst>
              <a:ext uri="{FF2B5EF4-FFF2-40B4-BE49-F238E27FC236}">
                <a16:creationId xmlns:a16="http://schemas.microsoft.com/office/drawing/2014/main" id="{D5F6EC18-E991-D777-18C8-42874E0874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B5CC59-35E9-23FF-1189-8E67B6489499}"/>
              </a:ext>
            </a:extLst>
          </p:cNvPr>
          <p:cNvSpPr txBox="1"/>
          <p:nvPr/>
        </p:nvSpPr>
        <p:spPr>
          <a:xfrm>
            <a:off x="0" y="-774"/>
            <a:ext cx="12191999" cy="923330"/>
          </a:xfrm>
          <a:prstGeom prst="rect">
            <a:avLst/>
          </a:prstGeom>
          <a:gradFill>
            <a:gsLst>
              <a:gs pos="48000">
                <a:srgbClr val="000000"/>
              </a:gs>
              <a:gs pos="0">
                <a:schemeClr val="tx1"/>
              </a:gs>
              <a:gs pos="89000">
                <a:srgbClr val="000000">
                  <a:alpha val="28000"/>
                </a:srgb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rgbClr val="000000"/>
                </a:solidFill>
                <a:effectLst/>
                <a:latin typeface="+mj-lt"/>
              </a:rPr>
              <a:t>boast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71D06-782A-CE96-86AB-973CF0CFECBB}"/>
              </a:ext>
            </a:extLst>
          </p:cNvPr>
          <p:cNvSpPr txBox="1"/>
          <p:nvPr/>
        </p:nvSpPr>
        <p:spPr>
          <a:xfrm>
            <a:off x="4872643" y="-774"/>
            <a:ext cx="32959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+mj-lt"/>
              </a:rPr>
              <a:t>boasting</a:t>
            </a:r>
            <a:endParaRPr lang="en-US" sz="4400" b="1" i="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0141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CF9F3-85BB-CECB-16CA-D0BE6A719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CD91B1-9E76-DC21-D7F3-CAE6CB133360}"/>
              </a:ext>
            </a:extLst>
          </p:cNvPr>
          <p:cNvSpPr txBox="1"/>
          <p:nvPr/>
        </p:nvSpPr>
        <p:spPr>
          <a:xfrm>
            <a:off x="193963" y="197346"/>
            <a:ext cx="11998037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How great a forest is set ablaze by such a small fire!</a:t>
            </a:r>
          </a:p>
          <a:p>
            <a:pPr algn="l"/>
            <a:endParaRPr lang="en-US" sz="4400" b="1" baseline="30000" dirty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6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And the tongue is a fire, a world of unrighteousness. The tongue is set among our members, staining the whole body, setting on fire the entire course of life, and set on fire by hell.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6546BF25-F89B-180A-4D65-29D22A3C318F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</p:spTree>
    <p:extLst>
      <p:ext uri="{BB962C8B-B14F-4D97-AF65-F5344CB8AC3E}">
        <p14:creationId xmlns:p14="http://schemas.microsoft.com/office/powerpoint/2010/main" val="202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33A48-3C7A-1E79-097A-362D80DA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7803E720-A794-54B2-1E65-1BF9D4F64513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3:3-6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AC4250-784D-3A9E-CF24-C84780CC05CA}"/>
              </a:ext>
            </a:extLst>
          </p:cNvPr>
          <p:cNvSpPr txBox="1"/>
          <p:nvPr/>
        </p:nvSpPr>
        <p:spPr>
          <a:xfrm>
            <a:off x="199506" y="5165586"/>
            <a:ext cx="11859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+mj-lt"/>
              </a:rPr>
              <a:t>setting on fire the entire course of life, 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7DEE8-33DF-08BE-7CD2-2F055FD53F62}"/>
              </a:ext>
            </a:extLst>
          </p:cNvPr>
          <p:cNvSpPr txBox="1"/>
          <p:nvPr/>
        </p:nvSpPr>
        <p:spPr>
          <a:xfrm>
            <a:off x="199507" y="300335"/>
            <a:ext cx="11859490" cy="458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+mj-lt"/>
              </a:rPr>
              <a:t>The </a:t>
            </a:r>
            <a:r>
              <a:rPr lang="en-US" sz="3600" b="1" dirty="0">
                <a:latin typeface="+mj-lt"/>
              </a:rPr>
              <a:t>Cognitive Revolution</a:t>
            </a:r>
            <a:r>
              <a:rPr lang="en-US" sz="3600" dirty="0">
                <a:latin typeface="+mj-lt"/>
              </a:rPr>
              <a:t> refers to a transformative period in human history when early humans developed new ways of communicating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Enabled larger groups with stories that bonded people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Shortened timeline for scientific advancements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Allowed humans to become apex predator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“manipulated by the propagation of misleading ideas”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+mj-lt"/>
              </a:rPr>
              <a:t>“The biblical description of this momentous event in Genesis is much more personal and emotional”</a:t>
            </a:r>
          </a:p>
        </p:txBody>
      </p:sp>
    </p:spTree>
    <p:extLst>
      <p:ext uri="{BB962C8B-B14F-4D97-AF65-F5344CB8AC3E}">
        <p14:creationId xmlns:p14="http://schemas.microsoft.com/office/powerpoint/2010/main" val="86068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FC820-E485-73EF-CB97-7D4EA94A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9B303-EBF4-3DD8-9AB4-8895F66C2A85}"/>
              </a:ext>
            </a:extLst>
          </p:cNvPr>
          <p:cNvSpPr txBox="1"/>
          <p:nvPr/>
        </p:nvSpPr>
        <p:spPr>
          <a:xfrm>
            <a:off x="283917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Uncontrollable (7-8)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84A9F13-F79C-69C5-1898-3A7D721E4C6B}"/>
              </a:ext>
            </a:extLst>
          </p:cNvPr>
          <p:cNvGrpSpPr/>
          <p:nvPr/>
        </p:nvGrpSpPr>
        <p:grpSpPr>
          <a:xfrm>
            <a:off x="7211519" y="1501342"/>
            <a:ext cx="1997361" cy="2774884"/>
            <a:chOff x="7685901" y="1210962"/>
            <a:chExt cx="1604931" cy="1995616"/>
          </a:xfrm>
        </p:grpSpPr>
        <p:pic>
          <p:nvPicPr>
            <p:cNvPr id="7" name="Graphic 6" descr="Man with solid fill">
              <a:extLst>
                <a:ext uri="{FF2B5EF4-FFF2-40B4-BE49-F238E27FC236}">
                  <a16:creationId xmlns:a16="http://schemas.microsoft.com/office/drawing/2014/main" id="{A686BB58-1F72-EDE1-B58D-8531BA0DE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" r="39790"/>
            <a:stretch/>
          </p:blipFill>
          <p:spPr>
            <a:xfrm>
              <a:off x="7685901" y="1210962"/>
              <a:ext cx="1201559" cy="199561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802980-95F3-93A5-B943-A2CA8C3EEECB}"/>
                </a:ext>
              </a:extLst>
            </p:cNvPr>
            <p:cNvGrpSpPr/>
            <p:nvPr/>
          </p:nvGrpSpPr>
          <p:grpSpPr>
            <a:xfrm rot="19491380" flipH="1">
              <a:off x="8963205" y="1605439"/>
              <a:ext cx="327627" cy="741437"/>
              <a:chOff x="6281166" y="2293064"/>
              <a:chExt cx="317754" cy="808482"/>
            </a:xfrm>
          </p:grpSpPr>
          <p:pic>
            <p:nvPicPr>
              <p:cNvPr id="17" name="Graphic 16" descr="Man with solid fill">
                <a:extLst>
                  <a:ext uri="{FF2B5EF4-FFF2-40B4-BE49-F238E27FC236}">
                    <a16:creationId xmlns:a16="http://schemas.microsoft.com/office/drawing/2014/main" id="{4B79C0EB-5AC8-D67F-1DE1-BDD045521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5450" t="34969" r="61492" b="36928"/>
              <a:stretch/>
            </p:blipFill>
            <p:spPr>
              <a:xfrm>
                <a:off x="6281166" y="2540714"/>
                <a:ext cx="260604" cy="560832"/>
              </a:xfrm>
              <a:prstGeom prst="rect">
                <a:avLst/>
              </a:prstGeom>
            </p:spPr>
          </p:pic>
          <p:pic>
            <p:nvPicPr>
              <p:cNvPr id="18" name="Graphic 17" descr="Man with solid fill">
                <a:extLst>
                  <a:ext uri="{FF2B5EF4-FFF2-40B4-BE49-F238E27FC236}">
                    <a16:creationId xmlns:a16="http://schemas.microsoft.com/office/drawing/2014/main" id="{A46C061F-8B4D-0580-00F5-8FEA920E2F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25450" t="34969" r="61492" b="36928"/>
              <a:stretch/>
            </p:blipFill>
            <p:spPr>
              <a:xfrm>
                <a:off x="6338316" y="2293064"/>
                <a:ext cx="260604" cy="560832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C76EBF-6094-7869-8062-CF93E32DFF45}"/>
              </a:ext>
            </a:extLst>
          </p:cNvPr>
          <p:cNvGrpSpPr>
            <a:grpSpLocks noChangeAspect="1"/>
          </p:cNvGrpSpPr>
          <p:nvPr/>
        </p:nvGrpSpPr>
        <p:grpSpPr>
          <a:xfrm>
            <a:off x="9710665" y="3675650"/>
            <a:ext cx="2481335" cy="1201152"/>
            <a:chOff x="8490140" y="2914498"/>
            <a:chExt cx="3496170" cy="1647702"/>
          </a:xfrm>
        </p:grpSpPr>
        <p:pic>
          <p:nvPicPr>
            <p:cNvPr id="21" name="Graphic 20" descr="Tongue with solid fill">
              <a:extLst>
                <a:ext uri="{FF2B5EF4-FFF2-40B4-BE49-F238E27FC236}">
                  <a16:creationId xmlns:a16="http://schemas.microsoft.com/office/drawing/2014/main" id="{EF4E7A6D-84FD-8F81-57B0-FF59F151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98368" y="2914498"/>
              <a:ext cx="1647702" cy="1647702"/>
            </a:xfrm>
            <a:prstGeom prst="rect">
              <a:avLst/>
            </a:prstGeom>
          </p:spPr>
        </p:pic>
        <p:pic>
          <p:nvPicPr>
            <p:cNvPr id="22" name="Picture 21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5837D9B7-240E-6B57-3735-155B63334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1729" y="2914498"/>
              <a:ext cx="1394581" cy="1127858"/>
            </a:xfrm>
            <a:prstGeom prst="rect">
              <a:avLst/>
            </a:prstGeom>
          </p:spPr>
        </p:pic>
        <p:pic>
          <p:nvPicPr>
            <p:cNvPr id="23" name="Picture 22" descr="A black and white drawing of a muscle&#10;&#10;Description automatically generated">
              <a:extLst>
                <a:ext uri="{FF2B5EF4-FFF2-40B4-BE49-F238E27FC236}">
                  <a16:creationId xmlns:a16="http://schemas.microsoft.com/office/drawing/2014/main" id="{7E64CC80-FBEE-F63B-066D-B7F799B1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90140" y="2914498"/>
              <a:ext cx="1394581" cy="1127858"/>
            </a:xfrm>
            <a:prstGeom prst="rect">
              <a:avLst/>
            </a:prstGeom>
          </p:spPr>
        </p:pic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24715C-B3BD-02B6-CE7A-F96DEA6C180A}"/>
              </a:ext>
            </a:extLst>
          </p:cNvPr>
          <p:cNvCxnSpPr>
            <a:cxnSpLocks/>
          </p:cNvCxnSpPr>
          <p:nvPr/>
        </p:nvCxnSpPr>
        <p:spPr>
          <a:xfrm>
            <a:off x="9422348" y="2906855"/>
            <a:ext cx="1049882" cy="85344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dog running in a field&#10;&#10;Description automatically generated">
            <a:extLst>
              <a:ext uri="{FF2B5EF4-FFF2-40B4-BE49-F238E27FC236}">
                <a16:creationId xmlns:a16="http://schemas.microsoft.com/office/drawing/2014/main" id="{66D1BA4E-25BB-CBA8-EA65-10B233F7AE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86" y="343208"/>
            <a:ext cx="7214415" cy="536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955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F371D-10D5-C42E-FFF9-3F8344AE1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C9991A-FFFB-A0AC-AEF4-3EC190956311}"/>
              </a:ext>
            </a:extLst>
          </p:cNvPr>
          <p:cNvSpPr txBox="1"/>
          <p:nvPr/>
        </p:nvSpPr>
        <p:spPr>
          <a:xfrm>
            <a:off x="193963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7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For every kind of beast and bird, of reptile and sea creature, can be tamed and has been tamed by mankind,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8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no human being can tame the tongue. It is a restless evil, full of deadly poison.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4415A1C-EE6B-D638-C4C7-8BA85CA872EE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3:7-8</a:t>
            </a:r>
          </a:p>
        </p:txBody>
      </p:sp>
    </p:spTree>
    <p:extLst>
      <p:ext uri="{BB962C8B-B14F-4D97-AF65-F5344CB8AC3E}">
        <p14:creationId xmlns:p14="http://schemas.microsoft.com/office/powerpoint/2010/main" val="1815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1C819-8237-1268-BA0A-987F3BBD47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2841023" y="1040845"/>
            <a:ext cx="6223001" cy="47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t">
            <a:hlinkClick r:id="" action="ppaction://media"/>
            <a:extLst>
              <a:ext uri="{FF2B5EF4-FFF2-40B4-BE49-F238E27FC236}">
                <a16:creationId xmlns:a16="http://schemas.microsoft.com/office/drawing/2014/main" id="{606B8E8B-8DB5-B1BA-5E95-9F809333AD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1703" y="0"/>
            <a:ext cx="9068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69D99-200B-3C1A-1381-E228B6D2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D15AA-E55E-C0E1-779F-DFF4FFB6E5CE}"/>
              </a:ext>
            </a:extLst>
          </p:cNvPr>
          <p:cNvSpPr txBox="1"/>
          <p:nvPr/>
        </p:nvSpPr>
        <p:spPr>
          <a:xfrm>
            <a:off x="193963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7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For every kind of beast and bird, of reptile and sea creature, can be tamed and has been tamed by mankind,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8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but </a:t>
            </a:r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no human being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can tame the tongue. It is a restless evil, full of deadly poison.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0122EFC7-342A-636E-8A8D-C35B7F3B085E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3:7-8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7151E-2159-D435-7431-4B5BAC3A5DDD}"/>
              </a:ext>
            </a:extLst>
          </p:cNvPr>
          <p:cNvSpPr txBox="1"/>
          <p:nvPr/>
        </p:nvSpPr>
        <p:spPr>
          <a:xfrm>
            <a:off x="1737360" y="2213432"/>
            <a:ext cx="94792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It is a restless evil, full of deadly poison. </a:t>
            </a:r>
          </a:p>
        </p:txBody>
      </p:sp>
    </p:spTree>
    <p:extLst>
      <p:ext uri="{BB962C8B-B14F-4D97-AF65-F5344CB8AC3E}">
        <p14:creationId xmlns:p14="http://schemas.microsoft.com/office/powerpoint/2010/main" val="396262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A970F7-CD17-2CAC-6835-FCD88C1192BE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2667000" y="0"/>
            <a:chExt cx="6858000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6A41BF-E55D-EEF1-9EB0-238123F1EDCF}"/>
                </a:ext>
              </a:extLst>
            </p:cNvPr>
            <p:cNvSpPr/>
            <p:nvPr/>
          </p:nvSpPr>
          <p:spPr>
            <a:xfrm>
              <a:off x="8549640" y="2151530"/>
              <a:ext cx="329900" cy="34402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AC62E60-659F-E04B-AFB3-CEDDF6974A74}"/>
                </a:ext>
              </a:extLst>
            </p:cNvPr>
            <p:cNvSpPr/>
            <p:nvPr/>
          </p:nvSpPr>
          <p:spPr>
            <a:xfrm>
              <a:off x="2743200" y="447040"/>
              <a:ext cx="1879600" cy="2316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1EDE7E8-FFE9-4D02-AD4F-BBF367A38A54}"/>
                </a:ext>
              </a:extLst>
            </p:cNvPr>
            <p:cNvSpPr/>
            <p:nvPr/>
          </p:nvSpPr>
          <p:spPr>
            <a:xfrm>
              <a:off x="3596640" y="504667"/>
              <a:ext cx="1879600" cy="2316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A cartoon character holding a pair of scissors&#10;&#10;Description automatically generated">
              <a:extLst>
                <a:ext uri="{FF2B5EF4-FFF2-40B4-BE49-F238E27FC236}">
                  <a16:creationId xmlns:a16="http://schemas.microsoft.com/office/drawing/2014/main" id="{3F2D89AE-BFA2-D363-1C9C-2CE0B18B1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9FBFA"/>
                </a:clrFrom>
                <a:clrTo>
                  <a:srgbClr val="F9FB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8B9DF6-BB4A-1341-36B4-0CD95BEAF0BE}"/>
              </a:ext>
            </a:extLst>
          </p:cNvPr>
          <p:cNvSpPr txBox="1"/>
          <p:nvPr/>
        </p:nvSpPr>
        <p:spPr>
          <a:xfrm>
            <a:off x="7086600" y="3438089"/>
            <a:ext cx="5105400" cy="3419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If your right eye causes you to sin . . . </a:t>
            </a: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system-ui"/>
              </a:rPr>
              <a:t>And if your right hand causes you to sin, 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cut it off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0000"/>
                </a:solidFill>
                <a:latin typeface="system-ui"/>
              </a:rPr>
              <a:t>Matt 5:29-30</a:t>
            </a:r>
            <a:endParaRPr lang="en-US" sz="4000" dirty="0">
              <a:latin typeface="Aptos Black" panose="020B0004020202020204" pitchFamily="34" charset="0"/>
            </a:endParaRPr>
          </a:p>
        </p:txBody>
      </p:sp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B35AC5FB-CBC8-101C-F8F8-9B56EB9F524E}"/>
              </a:ext>
            </a:extLst>
          </p:cNvPr>
          <p:cNvSpPr/>
          <p:nvPr/>
        </p:nvSpPr>
        <p:spPr>
          <a:xfrm>
            <a:off x="96520" y="417809"/>
            <a:ext cx="6761480" cy="5655955"/>
          </a:xfrm>
          <a:prstGeom prst="noSmoking">
            <a:avLst>
              <a:gd name="adj" fmla="val 44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8272D9-18F0-0550-8D23-4D4A5BB3AEC9}"/>
              </a:ext>
            </a:extLst>
          </p:cNvPr>
          <p:cNvSpPr txBox="1"/>
          <p:nvPr/>
        </p:nvSpPr>
        <p:spPr>
          <a:xfrm>
            <a:off x="6705462" y="385634"/>
            <a:ext cx="5585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the tongue is a fire, a world of unrighteousness . . .  </a:t>
            </a:r>
          </a:p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It is a restless evil, full of deadly poison. </a:t>
            </a:r>
          </a:p>
        </p:txBody>
      </p:sp>
    </p:spTree>
    <p:extLst>
      <p:ext uri="{BB962C8B-B14F-4D97-AF65-F5344CB8AC3E}">
        <p14:creationId xmlns:p14="http://schemas.microsoft.com/office/powerpoint/2010/main" val="4144393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4E0D6-E7DB-4D3F-57E8-C03434CA1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905C4C-5AB3-F579-55F3-9FA8340DD62A}"/>
              </a:ext>
            </a:extLst>
          </p:cNvPr>
          <p:cNvSpPr txBox="1"/>
          <p:nvPr/>
        </p:nvSpPr>
        <p:spPr>
          <a:xfrm>
            <a:off x="283917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Revealing (9-12)</a:t>
            </a:r>
          </a:p>
        </p:txBody>
      </p:sp>
      <p:pic>
        <p:nvPicPr>
          <p:cNvPr id="5" name="Graphic 4" descr="Magnifying glass with solid fill">
            <a:extLst>
              <a:ext uri="{FF2B5EF4-FFF2-40B4-BE49-F238E27FC236}">
                <a16:creationId xmlns:a16="http://schemas.microsoft.com/office/drawing/2014/main" id="{161AD809-FD4E-B7D0-85DE-F8C993C27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138675" y="-250212"/>
            <a:ext cx="6234675" cy="6234675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E2FBAB9C-964B-F094-3C3E-27454E0F8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9127"/>
          <a:stretch/>
        </p:blipFill>
        <p:spPr>
          <a:xfrm>
            <a:off x="2396460" y="857522"/>
            <a:ext cx="2256923" cy="2774884"/>
          </a:xfrm>
          <a:prstGeom prst="rect">
            <a:avLst/>
          </a:prstGeom>
        </p:spPr>
      </p:pic>
      <p:pic>
        <p:nvPicPr>
          <p:cNvPr id="8" name="Graphic 7" descr="Tongue with solid fill">
            <a:extLst>
              <a:ext uri="{FF2B5EF4-FFF2-40B4-BE49-F238E27FC236}">
                <a16:creationId xmlns:a16="http://schemas.microsoft.com/office/drawing/2014/main" id="{4DA7A8F0-4DE7-E773-9514-1EDF118912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86424" y="4139565"/>
            <a:ext cx="1169423" cy="12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85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F2057-8644-3D3D-43E1-2E65BB95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1FF4ED-A4C5-BC81-E9F7-A23FA908105A}"/>
              </a:ext>
            </a:extLst>
          </p:cNvPr>
          <p:cNvSpPr txBox="1"/>
          <p:nvPr/>
        </p:nvSpPr>
        <p:spPr>
          <a:xfrm>
            <a:off x="193963" y="197346"/>
            <a:ext cx="1185949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9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With it we bless our Lord and Father, and with it we curse people who are made in the likeness of God.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10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From the same mouth come blessing and cursing. My brothers,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these things ought not to be so. 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3B297B4-35DF-3C1A-6259-E6EBF10CD214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3:9-12</a:t>
            </a:r>
          </a:p>
        </p:txBody>
      </p:sp>
    </p:spTree>
    <p:extLst>
      <p:ext uri="{BB962C8B-B14F-4D97-AF65-F5344CB8AC3E}">
        <p14:creationId xmlns:p14="http://schemas.microsoft.com/office/powerpoint/2010/main" val="21085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4436-C899-1D79-976F-DC3E9FBAC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6381A4-041B-4CCA-89D5-CBCDB7C7316B}"/>
              </a:ext>
            </a:extLst>
          </p:cNvPr>
          <p:cNvSpPr txBox="1"/>
          <p:nvPr/>
        </p:nvSpPr>
        <p:spPr>
          <a:xfrm>
            <a:off x="193963" y="197346"/>
            <a:ext cx="1185949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9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With it we bless our Lord and Father, and with it we curse people who are made in the likeness of God. 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10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</a:rPr>
              <a:t> From the same mouth come blessing and cursing. My brothers,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these things ought not to be so. </a:t>
            </a:r>
          </a:p>
          <a:p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11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Does a spring pour forth from the same opening both fresh and salt water?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+mj-lt"/>
              </a:rPr>
              <a:t>12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Can a fig tree, my brothers, bear olives, or a grapevine produce figs? Neither can a salt pond yield fresh water.</a:t>
            </a:r>
          </a:p>
          <a:p>
            <a:pPr algn="l"/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5199D4C8-7069-3D51-7AA2-14E58C2F953D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3:9-12</a:t>
            </a:r>
          </a:p>
        </p:txBody>
      </p:sp>
    </p:spTree>
    <p:extLst>
      <p:ext uri="{BB962C8B-B14F-4D97-AF65-F5344CB8AC3E}">
        <p14:creationId xmlns:p14="http://schemas.microsoft.com/office/powerpoint/2010/main" val="33670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EF198-13BF-9CDB-942F-99CC9EE85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CED8B-E48E-0C00-C663-EC70520A8707}"/>
              </a:ext>
            </a:extLst>
          </p:cNvPr>
          <p:cNvSpPr txBox="1"/>
          <p:nvPr/>
        </p:nvSpPr>
        <p:spPr>
          <a:xfrm>
            <a:off x="395286" y="5708929"/>
            <a:ext cx="72144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D2C43"/>
                </a:solidFill>
                <a:latin typeface="Aptos Narrow" panose="020B0004020202020204" pitchFamily="34" charset="0"/>
              </a:rPr>
              <a:t>Revealing (9-12)</a:t>
            </a:r>
          </a:p>
        </p:txBody>
      </p:sp>
      <p:pic>
        <p:nvPicPr>
          <p:cNvPr id="34" name="Graphic 33" descr="Magnifying glass with solid fill">
            <a:extLst>
              <a:ext uri="{FF2B5EF4-FFF2-40B4-BE49-F238E27FC236}">
                <a16:creationId xmlns:a16="http://schemas.microsoft.com/office/drawing/2014/main" id="{B076EDD0-09FF-1259-2A48-D13C9EE55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-214875" y="-250212"/>
            <a:ext cx="6234675" cy="6234675"/>
          </a:xfrm>
          <a:prstGeom prst="rect">
            <a:avLst/>
          </a:prstGeom>
        </p:spPr>
      </p:pic>
      <p:pic>
        <p:nvPicPr>
          <p:cNvPr id="41" name="Graphic 40" descr="Man with solid fill">
            <a:extLst>
              <a:ext uri="{FF2B5EF4-FFF2-40B4-BE49-F238E27FC236}">
                <a16:creationId xmlns:a16="http://schemas.microsoft.com/office/drawing/2014/main" id="{CBDCC655-B22E-B97A-E2D0-A4EDC2AB0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9127"/>
          <a:stretch/>
        </p:blipFill>
        <p:spPr>
          <a:xfrm>
            <a:off x="2320260" y="857522"/>
            <a:ext cx="2256923" cy="2774884"/>
          </a:xfrm>
          <a:prstGeom prst="rect">
            <a:avLst/>
          </a:prstGeom>
        </p:spPr>
      </p:pic>
      <p:pic>
        <p:nvPicPr>
          <p:cNvPr id="46" name="Graphic 45" descr="Tongue with solid fill">
            <a:extLst>
              <a:ext uri="{FF2B5EF4-FFF2-40B4-BE49-F238E27FC236}">
                <a16:creationId xmlns:a16="http://schemas.microsoft.com/office/drawing/2014/main" id="{25D25516-B965-3B58-15D9-A3F27A99D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9652" y="4139565"/>
            <a:ext cx="1169423" cy="1201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FD3FA8-B12B-8F88-115B-9B35636ACA33}"/>
              </a:ext>
            </a:extLst>
          </p:cNvPr>
          <p:cNvSpPr txBox="1"/>
          <p:nvPr/>
        </p:nvSpPr>
        <p:spPr>
          <a:xfrm>
            <a:off x="5593080" y="344506"/>
            <a:ext cx="639603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“Make a tree good and its fruit will be good, or make a tree bad and its fruit will be bad, for a tree is recognized by its fruit.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You brood of vipers, how can you who are evil say anything good?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For the mouth speaks what the heart is full of.</a:t>
            </a:r>
          </a:p>
          <a:p>
            <a:r>
              <a:rPr lang="en-US" sz="3600" dirty="0">
                <a:solidFill>
                  <a:srgbClr val="000000"/>
                </a:solidFill>
                <a:latin typeface="system-ui"/>
              </a:rPr>
              <a:t>Matt 12:33-34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8BA4E-AF12-9910-4990-2BAC37A696A1}"/>
              </a:ext>
            </a:extLst>
          </p:cNvPr>
          <p:cNvSpPr txBox="1"/>
          <p:nvPr/>
        </p:nvSpPr>
        <p:spPr>
          <a:xfrm>
            <a:off x="5592996" y="4186078"/>
            <a:ext cx="2483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 heart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9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841A02-71DD-3B9F-82D9-938480736638}"/>
              </a:ext>
            </a:extLst>
          </p:cNvPr>
          <p:cNvSpPr txBox="1"/>
          <p:nvPr/>
        </p:nvSpPr>
        <p:spPr>
          <a:xfrm>
            <a:off x="128391" y="4724823"/>
            <a:ext cx="4634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inherently good or neutral, shaped by circumstances,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72322-9EB9-EBFF-276D-09A7714973E5}"/>
              </a:ext>
            </a:extLst>
          </p:cNvPr>
          <p:cNvSpPr txBox="1"/>
          <p:nvPr/>
        </p:nvSpPr>
        <p:spPr>
          <a:xfrm>
            <a:off x="7428978" y="4724823"/>
            <a:ext cx="46346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+mj-lt"/>
              </a:rPr>
              <a:t>inherently sinful, needing transformation through God’s grace.</a:t>
            </a:r>
          </a:p>
        </p:txBody>
      </p:sp>
      <p:pic>
        <p:nvPicPr>
          <p:cNvPr id="7" name="Picture 6" descr="A black and white logo of a globe&#10;&#10;Description automatically generated">
            <a:extLst>
              <a:ext uri="{FF2B5EF4-FFF2-40B4-BE49-F238E27FC236}">
                <a16:creationId xmlns:a16="http://schemas.microsoft.com/office/drawing/2014/main" id="{35507CDD-7411-4290-0328-7A9AC499DE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0" y="2283080"/>
            <a:ext cx="2441743" cy="24417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88B84-A866-51A0-ED24-185947114C0C}"/>
              </a:ext>
            </a:extLst>
          </p:cNvPr>
          <p:cNvGrpSpPr>
            <a:grpSpLocks noChangeAspect="1"/>
          </p:cNvGrpSpPr>
          <p:nvPr/>
        </p:nvGrpSpPr>
        <p:grpSpPr>
          <a:xfrm>
            <a:off x="9871329" y="2405519"/>
            <a:ext cx="1577513" cy="2110785"/>
            <a:chOff x="8756460" y="378851"/>
            <a:chExt cx="2441039" cy="32662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A775C2-6FF6-8C35-8350-06E3861AD600}"/>
                </a:ext>
              </a:extLst>
            </p:cNvPr>
            <p:cNvSpPr/>
            <p:nvPr/>
          </p:nvSpPr>
          <p:spPr>
            <a:xfrm>
              <a:off x="9707671" y="378851"/>
              <a:ext cx="538619" cy="3266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0BB8B3-6507-56C5-ADC4-FE6CEBE7AB5D}"/>
                </a:ext>
              </a:extLst>
            </p:cNvPr>
            <p:cNvSpPr/>
            <p:nvPr/>
          </p:nvSpPr>
          <p:spPr>
            <a:xfrm rot="16200000">
              <a:off x="9707670" y="254910"/>
              <a:ext cx="538619" cy="2441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EB16846-3208-1930-1B1E-A863AF4AF175}"/>
              </a:ext>
            </a:extLst>
          </p:cNvPr>
          <p:cNvSpPr txBox="1"/>
          <p:nvPr/>
        </p:nvSpPr>
        <p:spPr>
          <a:xfrm>
            <a:off x="4714775" y="5192213"/>
            <a:ext cx="27624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the heart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9954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om with books and a fireplace&#10;&#10;Description automatically generated">
            <a:extLst>
              <a:ext uri="{FF2B5EF4-FFF2-40B4-BE49-F238E27FC236}">
                <a16:creationId xmlns:a16="http://schemas.microsoft.com/office/drawing/2014/main" id="{777B449F-3BA9-B836-6404-1E52C03115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240" y="0"/>
            <a:ext cx="12176760" cy="68494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032ECA0-3BB2-C3F5-095A-7CBEE0B20659}"/>
              </a:ext>
            </a:extLst>
          </p:cNvPr>
          <p:cNvSpPr/>
          <p:nvPr/>
        </p:nvSpPr>
        <p:spPr>
          <a:xfrm>
            <a:off x="0" y="2730843"/>
            <a:ext cx="12192001" cy="412715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1000">
                <a:srgbClr val="000000"/>
              </a:gs>
              <a:gs pos="40000">
                <a:schemeClr val="tx1">
                  <a:alpha val="0"/>
                </a:schemeClr>
              </a:gs>
            </a:gsLst>
            <a:lin ang="150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hape 26">
            <a:extLst>
              <a:ext uri="{FF2B5EF4-FFF2-40B4-BE49-F238E27FC236}">
                <a16:creationId xmlns:a16="http://schemas.microsoft.com/office/drawing/2014/main" id="{F81D9A45-1024-7532-2712-BA351697CD84}"/>
              </a:ext>
            </a:extLst>
          </p:cNvPr>
          <p:cNvSpPr txBox="1"/>
          <p:nvPr/>
        </p:nvSpPr>
        <p:spPr>
          <a:xfrm>
            <a:off x="7249298" y="5076147"/>
            <a:ext cx="4942702" cy="1781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1" u="none" strike="noStrike" kern="0" cap="none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rue </a:t>
            </a:r>
            <a:r>
              <a:rPr kumimoji="0" lang="en-US" sz="6000" b="1" i="1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W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rial"/>
                <a:ea typeface="Arial"/>
                <a:cs typeface="Arial"/>
                <a:sym typeface="Arial"/>
                <a:rtl val="0"/>
              </a:rPr>
              <a:t>isdom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lang="en-US" sz="40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Arial"/>
                <a:ea typeface="Arial"/>
                <a:cs typeface="Arial"/>
                <a:sym typeface="Arial"/>
                <a:rtl val="0"/>
              </a:rPr>
              <a:t>James 3:13-18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2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3B9F-4312-7972-FE0A-6630950AD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1ADA4-673F-CD67-8241-3920E3860845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Who is wise and understanding among you? By his good conduct let him show his works in the meekness of wisdom.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FD93F4C2-4333-3E8C-B5CA-77F529ED2A25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3:13-16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4B474-3ADB-1FBC-3AE9-8FA9CC330977}"/>
              </a:ext>
            </a:extLst>
          </p:cNvPr>
          <p:cNvSpPr txBox="1"/>
          <p:nvPr/>
        </p:nvSpPr>
        <p:spPr>
          <a:xfrm>
            <a:off x="5907920" y="874454"/>
            <a:ext cx="18832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show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3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E3D51F-563F-F5B0-C0AD-F58E4C3F5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41975C-139F-86BC-0E35-47FD082BAA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292308" y="177558"/>
            <a:ext cx="3367144" cy="258436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C823DC0-9B7F-4F5B-791F-DCE12D449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67254"/>
              </p:ext>
            </p:extLst>
          </p:nvPr>
        </p:nvGraphicFramePr>
        <p:xfrm>
          <a:off x="137160" y="228601"/>
          <a:ext cx="11858355" cy="5673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1516">
                  <a:extLst>
                    <a:ext uri="{9D8B030D-6E8A-4147-A177-3AD203B41FA5}">
                      <a16:colId xmlns:a16="http://schemas.microsoft.com/office/drawing/2014/main" val="3573511828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4172149276"/>
                    </a:ext>
                  </a:extLst>
                </a:gridCol>
                <a:gridCol w="1735965">
                  <a:extLst>
                    <a:ext uri="{9D8B030D-6E8A-4147-A177-3AD203B41FA5}">
                      <a16:colId xmlns:a16="http://schemas.microsoft.com/office/drawing/2014/main" val="1821149480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81862159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1012555994"/>
                    </a:ext>
                  </a:extLst>
                </a:gridCol>
                <a:gridCol w="1687064">
                  <a:extLst>
                    <a:ext uri="{9D8B030D-6E8A-4147-A177-3AD203B41FA5}">
                      <a16:colId xmlns:a16="http://schemas.microsoft.com/office/drawing/2014/main" val="1049497404"/>
                    </a:ext>
                  </a:extLst>
                </a:gridCol>
                <a:gridCol w="1662615">
                  <a:extLst>
                    <a:ext uri="{9D8B030D-6E8A-4147-A177-3AD203B41FA5}">
                      <a16:colId xmlns:a16="http://schemas.microsoft.com/office/drawing/2014/main" val="974256571"/>
                    </a:ext>
                  </a:extLst>
                </a:gridCol>
              </a:tblGrid>
              <a:tr h="2186733"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</a:rPr>
                        <a:t> </a:t>
                      </a:r>
                      <a:r>
                        <a:rPr lang="en-US" sz="4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cs typeface="Aharoni" panose="02010803020104030203" pitchFamily="2" charset="-79"/>
                        </a:rPr>
                        <a:t> </a:t>
                      </a:r>
                    </a:p>
                  </a:txBody>
                  <a:tcPr marL="43168" marR="4316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628746"/>
                  </a:ext>
                </a:extLst>
              </a:tr>
              <a:tr h="12274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Obeys the Word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Avoids Favor-itism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Works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Produces Humility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Triumphs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075792"/>
                  </a:ext>
                </a:extLst>
              </a:tr>
              <a:tr h="6992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1:19-27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2:1-13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2:14-26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4:1–5:6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5:7-20</a:t>
                      </a:r>
                      <a:endParaRPr lang="en-US" sz="20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283886"/>
                  </a:ext>
                </a:extLst>
              </a:tr>
              <a:tr h="15071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Salutation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Trials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Temptations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Prepare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Obey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Discrimination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Materialism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Egalitarianism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Meeting Needs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Validation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Influence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Untamable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 Wise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Conflict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Judging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Presumption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Suffering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Prayer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ptos Narrow" panose="020B0004020202020204" pitchFamily="34" charset="0"/>
                        </a:rPr>
                        <a:t>Confrontation</a:t>
                      </a:r>
                      <a:endParaRPr lang="en-US" sz="2800" b="1" dirty="0">
                        <a:effectLst/>
                        <a:latin typeface="Aptos Narrow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168" marR="43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4334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9D9BCB-26FA-2B4B-ADE6-69FE65DD24E5}"/>
              </a:ext>
            </a:extLst>
          </p:cNvPr>
          <p:cNvSpPr txBox="1"/>
          <p:nvPr/>
        </p:nvSpPr>
        <p:spPr>
          <a:xfrm>
            <a:off x="53340" y="5871431"/>
            <a:ext cx="12001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 book summary chart of all the books of the New Testament can be found at</a:t>
            </a:r>
          </a:p>
          <a:p>
            <a:r>
              <a:rPr lang="en-US" sz="2800" dirty="0"/>
              <a:t>https://biblestudydownloads.org/resources/new-testament-survey/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8DACE-510B-48C0-C7A6-75E0B28197E3}"/>
              </a:ext>
            </a:extLst>
          </p:cNvPr>
          <p:cNvSpPr txBox="1"/>
          <p:nvPr/>
        </p:nvSpPr>
        <p:spPr>
          <a:xfrm>
            <a:off x="262009" y="3684953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+mj-lt"/>
              </a:rPr>
              <a:t>1:1-18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4FE16-4E53-5CE7-A3D6-6863A0C0C5E5}"/>
              </a:ext>
            </a:extLst>
          </p:cNvPr>
          <p:cNvSpPr txBox="1"/>
          <p:nvPr/>
        </p:nvSpPr>
        <p:spPr>
          <a:xfrm>
            <a:off x="137160" y="2342279"/>
            <a:ext cx="17175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</a:rPr>
              <a:t>Rejoices in Difficulty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5FAA8A-BD05-85F7-9A34-3E88A339D7D6}"/>
              </a:ext>
            </a:extLst>
          </p:cNvPr>
          <p:cNvSpPr txBox="1"/>
          <p:nvPr/>
        </p:nvSpPr>
        <p:spPr>
          <a:xfrm>
            <a:off x="6925132" y="2557723"/>
            <a:ext cx="17175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</a:rPr>
              <a:t>Speaks Wisely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4608B6-D6E9-0539-8765-9298109048B3}"/>
              </a:ext>
            </a:extLst>
          </p:cNvPr>
          <p:cNvSpPr txBox="1"/>
          <p:nvPr/>
        </p:nvSpPr>
        <p:spPr>
          <a:xfrm>
            <a:off x="7056982" y="3699878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+mj-lt"/>
              </a:rPr>
              <a:t>3</a:t>
            </a:r>
            <a:r>
              <a:rPr lang="en-US" sz="3600" b="1" dirty="0">
                <a:effectLst/>
                <a:latin typeface="+mj-lt"/>
              </a:rPr>
              <a:t>:1-18</a:t>
            </a:r>
          </a:p>
        </p:txBody>
      </p:sp>
      <p:pic>
        <p:nvPicPr>
          <p:cNvPr id="27" name="Picture 26" descr="A person standing on a road&#10;&#10;Description automatically generated">
            <a:extLst>
              <a:ext uri="{FF2B5EF4-FFF2-40B4-BE49-F238E27FC236}">
                <a16:creationId xmlns:a16="http://schemas.microsoft.com/office/drawing/2014/main" id="{8F72CF25-5AA9-77A0-ADB3-095D51860D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240" y="2393369"/>
            <a:ext cx="5950399" cy="3347100"/>
          </a:xfrm>
          <a:prstGeom prst="rect">
            <a:avLst/>
          </a:prstGeom>
        </p:spPr>
      </p:pic>
      <p:pic>
        <p:nvPicPr>
          <p:cNvPr id="29" name="Picture 28" descr="A person sitting on a rock&#10;&#10;Description automatically generated">
            <a:extLst>
              <a:ext uri="{FF2B5EF4-FFF2-40B4-BE49-F238E27FC236}">
                <a16:creationId xmlns:a16="http://schemas.microsoft.com/office/drawing/2014/main" id="{6D517360-3E37-CC3A-BA57-7C8A0924CA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475" y="2408608"/>
            <a:ext cx="4718560" cy="3331862"/>
          </a:xfrm>
          <a:prstGeom prst="rect">
            <a:avLst/>
          </a:prstGeom>
        </p:spPr>
      </p:pic>
      <p:pic>
        <p:nvPicPr>
          <p:cNvPr id="33" name="Picture 32" descr="A person in a suit and tie with money falling from his feet&#10;&#10;Description automatically generated">
            <a:extLst>
              <a:ext uri="{FF2B5EF4-FFF2-40B4-BE49-F238E27FC236}">
                <a16:creationId xmlns:a16="http://schemas.microsoft.com/office/drawing/2014/main" id="{7D5630ED-8690-AC73-1C4A-097823A9E6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588" y="2432695"/>
            <a:ext cx="5123901" cy="3307774"/>
          </a:xfrm>
          <a:prstGeom prst="rect">
            <a:avLst/>
          </a:prstGeom>
        </p:spPr>
      </p:pic>
      <p:pic>
        <p:nvPicPr>
          <p:cNvPr id="3" name="Picture 2" descr="A group of people running&#10;&#10;Description automatically generated">
            <a:extLst>
              <a:ext uri="{FF2B5EF4-FFF2-40B4-BE49-F238E27FC236}">
                <a16:creationId xmlns:a16="http://schemas.microsoft.com/office/drawing/2014/main" id="{161C19F9-B1F2-F937-C2E1-4F00177B05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099" y="2393368"/>
            <a:ext cx="5062416" cy="3371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9EE39E-F95D-B08A-A4B3-971356303961}"/>
              </a:ext>
            </a:extLst>
          </p:cNvPr>
          <p:cNvSpPr txBox="1"/>
          <p:nvPr/>
        </p:nvSpPr>
        <p:spPr>
          <a:xfrm>
            <a:off x="4054855" y="999108"/>
            <a:ext cx="50624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Faith in Action . . .</a:t>
            </a:r>
          </a:p>
        </p:txBody>
      </p:sp>
    </p:spTree>
    <p:extLst>
      <p:ext uri="{BB962C8B-B14F-4D97-AF65-F5344CB8AC3E}">
        <p14:creationId xmlns:p14="http://schemas.microsoft.com/office/powerpoint/2010/main" val="371084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83B79-B848-2225-F11B-4B065A3F4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BDECF-3C80-347D-D7B0-A447859600E7}"/>
              </a:ext>
            </a:extLst>
          </p:cNvPr>
          <p:cNvSpPr txBox="1"/>
          <p:nvPr/>
        </p:nvSpPr>
        <p:spPr>
          <a:xfrm>
            <a:off x="2963922" y="5692117"/>
            <a:ext cx="6092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5400" b="1" i="0" dirty="0">
                <a:solidFill>
                  <a:srgbClr val="78206E"/>
                </a:solidFill>
                <a:effectLst/>
                <a:latin typeface="+mj-lt"/>
              </a:rPr>
              <a:t>δεικνύω</a:t>
            </a:r>
            <a:r>
              <a:rPr lang="en-US" sz="5400" b="1" dirty="0">
                <a:solidFill>
                  <a:srgbClr val="78206E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78206E"/>
                </a:solidFill>
                <a:latin typeface="+mj-lt"/>
              </a:rPr>
              <a:t>(dike-</a:t>
            </a:r>
            <a:r>
              <a:rPr lang="en-US" sz="4400" b="1" dirty="0" err="1">
                <a:solidFill>
                  <a:srgbClr val="78206E"/>
                </a:solidFill>
                <a:latin typeface="+mj-lt"/>
              </a:rPr>
              <a:t>noo</a:t>
            </a:r>
            <a:r>
              <a:rPr lang="en-US" sz="4400" b="1" dirty="0">
                <a:solidFill>
                  <a:srgbClr val="78206E"/>
                </a:solidFill>
                <a:latin typeface="+mj-lt"/>
              </a:rPr>
              <a:t>’-o)</a:t>
            </a:r>
            <a:endParaRPr lang="en-US" sz="5400" b="1" dirty="0">
              <a:solidFill>
                <a:srgbClr val="78206E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DE24E-7D2E-11B1-7AFD-A3743FF859B7}"/>
              </a:ext>
            </a:extLst>
          </p:cNvPr>
          <p:cNvSpPr txBox="1"/>
          <p:nvPr/>
        </p:nvSpPr>
        <p:spPr>
          <a:xfrm>
            <a:off x="646988" y="5692117"/>
            <a:ext cx="18832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6000" b="1" i="0" dirty="0">
                <a:solidFill>
                  <a:srgbClr val="000000"/>
                </a:solidFill>
                <a:effectLst/>
                <a:latin typeface="system-ui"/>
              </a:rPr>
              <a:t>show</a:t>
            </a:r>
            <a:endParaRPr lang="en-US" sz="6000" b="1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02005-6AEE-EFC4-623F-075F87357915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Who is wise and understanding among you? By his good conduct let him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show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his works in the meekness of wisdom.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2D9320-62B3-C792-1997-0AE191A4429F}"/>
              </a:ext>
            </a:extLst>
          </p:cNvPr>
          <p:cNvSpPr txBox="1"/>
          <p:nvPr/>
        </p:nvSpPr>
        <p:spPr>
          <a:xfrm>
            <a:off x="193963" y="2944731"/>
            <a:ext cx="117057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Jas 2:18  But someone will say, “You have faith and I have works.”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show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me your faith apart from your works, and I will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show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+mj-lt"/>
              </a:rPr>
              <a:t> you my faith by my works.</a:t>
            </a:r>
          </a:p>
        </p:txBody>
      </p:sp>
    </p:spTree>
    <p:extLst>
      <p:ext uri="{BB962C8B-B14F-4D97-AF65-F5344CB8AC3E}">
        <p14:creationId xmlns:p14="http://schemas.microsoft.com/office/powerpoint/2010/main" val="786825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D717A-CBF4-C297-1279-11EFD269E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9D9702-30AE-093A-D4D5-DD3F02923D7F}"/>
              </a:ext>
            </a:extLst>
          </p:cNvPr>
          <p:cNvSpPr txBox="1"/>
          <p:nvPr/>
        </p:nvSpPr>
        <p:spPr>
          <a:xfrm>
            <a:off x="193963" y="197346"/>
            <a:ext cx="1185949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Who is wise and understanding among you? By his good conduct let him show his works in the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meekness of wisdom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DA437-7807-B9F6-1A56-145F00E9D19A}"/>
              </a:ext>
            </a:extLst>
          </p:cNvPr>
          <p:cNvSpPr txBox="1"/>
          <p:nvPr/>
        </p:nvSpPr>
        <p:spPr>
          <a:xfrm>
            <a:off x="3093928" y="3185374"/>
            <a:ext cx="7246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78206E"/>
                </a:solidFill>
                <a:latin typeface="Aptos Black" panose="020B0004020202020204" pitchFamily="34" charset="0"/>
              </a:rPr>
              <a:t>n</a:t>
            </a:r>
            <a:r>
              <a:rPr lang="en-US" sz="80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ot boastful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715653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106CA-66A6-390A-A446-3FDE41C53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1B96CB-24DA-F14D-8D1A-AE87AEDE004B}"/>
              </a:ext>
            </a:extLst>
          </p:cNvPr>
          <p:cNvSpPr txBox="1"/>
          <p:nvPr/>
        </p:nvSpPr>
        <p:spPr>
          <a:xfrm>
            <a:off x="193963" y="197346"/>
            <a:ext cx="118594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Who is wise and understanding among you? By his good conduct let him show his works in the meekness of wisdom.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But if you have bitter jealousy and selfish ambition in your hearts, do not </a:t>
            </a:r>
            <a:r>
              <a:rPr lang="en-US" sz="4400" b="0" i="0" dirty="0">
                <a:solidFill>
                  <a:srgbClr val="78206E"/>
                </a:solidFill>
                <a:effectLst/>
                <a:latin typeface="Aptos Black" panose="020B0004020202020204" pitchFamily="34" charset="0"/>
              </a:rPr>
              <a:t>boast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 and be false to the truth. 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5D65946-0C51-97D5-21DF-052CEC874A24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3:13-16</a:t>
            </a:r>
          </a:p>
        </p:txBody>
      </p:sp>
    </p:spTree>
    <p:extLst>
      <p:ext uri="{BB962C8B-B14F-4D97-AF65-F5344CB8AC3E}">
        <p14:creationId xmlns:p14="http://schemas.microsoft.com/office/powerpoint/2010/main" val="362272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54774-617E-2EEC-D3B0-497EBF9AC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95DBB4-1AB6-215F-0F04-A51C059586BD}"/>
              </a:ext>
            </a:extLst>
          </p:cNvPr>
          <p:cNvSpPr txBox="1"/>
          <p:nvPr/>
        </p:nvSpPr>
        <p:spPr>
          <a:xfrm>
            <a:off x="193963" y="197346"/>
            <a:ext cx="1185949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13 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Who is wise and understanding among you? By his good conduct let him show his works in the meekness of wisdom. </a:t>
            </a:r>
            <a:r>
              <a:rPr lang="en-US" sz="4400" b="1" i="0" baseline="3000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14 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But if you have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system-ui"/>
              </a:rPr>
              <a:t>bitter jealousy and selfish ambition </a:t>
            </a:r>
            <a:r>
              <a:rPr lang="en-US" sz="4400" b="0" i="0" dirty="0">
                <a:solidFill>
                  <a:schemeClr val="bg1">
                    <a:lumMod val="65000"/>
                  </a:schemeClr>
                </a:solidFill>
                <a:effectLst/>
                <a:latin typeface="system-ui"/>
              </a:rPr>
              <a:t>in your hearts, do not boast and be false to the truth.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This is not the wisdom that comes down from above, but is earthly, unspiritual, demonic.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For where </a:t>
            </a:r>
            <a:r>
              <a:rPr lang="en-US" sz="4400" b="1" i="0" dirty="0">
                <a:solidFill>
                  <a:srgbClr val="78206E"/>
                </a:solidFill>
                <a:effectLst/>
                <a:latin typeface="system-ui"/>
              </a:rPr>
              <a:t>jealousy and selfish ambition 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exist, there will be disorder and every vile practice.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7375DB71-4988-0A87-D83E-DA5FA969338D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3:13-16</a:t>
            </a:r>
          </a:p>
        </p:txBody>
      </p:sp>
    </p:spTree>
    <p:extLst>
      <p:ext uri="{BB962C8B-B14F-4D97-AF65-F5344CB8AC3E}">
        <p14:creationId xmlns:p14="http://schemas.microsoft.com/office/powerpoint/2010/main" val="24746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79AD-A149-1C55-DFC9-9B9B4DDB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181636-5206-2615-F8AA-5C14C0A93F88}"/>
              </a:ext>
            </a:extLst>
          </p:cNvPr>
          <p:cNvSpPr txBox="1"/>
          <p:nvPr/>
        </p:nvSpPr>
        <p:spPr>
          <a:xfrm>
            <a:off x="138743" y="4470230"/>
            <a:ext cx="46346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bitter jealousy and selfish ambition . . . earthly, unspiritual, demonic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24EE6-408D-CB5E-763A-7EA20AF6761F}"/>
              </a:ext>
            </a:extLst>
          </p:cNvPr>
          <p:cNvSpPr txBox="1"/>
          <p:nvPr/>
        </p:nvSpPr>
        <p:spPr>
          <a:xfrm>
            <a:off x="7637515" y="4470230"/>
            <a:ext cx="46346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ptos Narrow" panose="020B0004020202020204" pitchFamily="34" charset="0"/>
              </a:rPr>
              <a:t>pure, peaceable, gentle, open to reason, full of mercy and good fruits, impartial and sincere.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FC0BDE-4ED9-5368-6D8D-A7C67C06DF6A}"/>
              </a:ext>
            </a:extLst>
          </p:cNvPr>
          <p:cNvGrpSpPr>
            <a:grpSpLocks noChangeAspect="1"/>
          </p:cNvGrpSpPr>
          <p:nvPr/>
        </p:nvGrpSpPr>
        <p:grpSpPr>
          <a:xfrm>
            <a:off x="9375666" y="1866900"/>
            <a:ext cx="1577513" cy="2110785"/>
            <a:chOff x="8756460" y="378851"/>
            <a:chExt cx="2441039" cy="32662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5331677-79B8-3C4F-B1E9-F039B8A3FB03}"/>
                </a:ext>
              </a:extLst>
            </p:cNvPr>
            <p:cNvSpPr/>
            <p:nvPr/>
          </p:nvSpPr>
          <p:spPr>
            <a:xfrm>
              <a:off x="9707671" y="378851"/>
              <a:ext cx="538619" cy="3266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102E15-029E-317A-26B6-6BCBA476BB61}"/>
                </a:ext>
              </a:extLst>
            </p:cNvPr>
            <p:cNvSpPr/>
            <p:nvPr/>
          </p:nvSpPr>
          <p:spPr>
            <a:xfrm rot="16200000">
              <a:off x="9707670" y="254910"/>
              <a:ext cx="538619" cy="2441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1C65FB-EDD3-DE1D-3C50-DD7663A95820}"/>
              </a:ext>
            </a:extLst>
          </p:cNvPr>
          <p:cNvSpPr txBox="1"/>
          <p:nvPr/>
        </p:nvSpPr>
        <p:spPr>
          <a:xfrm>
            <a:off x="4714775" y="5192213"/>
            <a:ext cx="27624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Aptos Black" panose="020B0004020202020204" pitchFamily="34" charset="0"/>
              </a:rPr>
              <a:t>wisdom</a:t>
            </a:r>
            <a:endParaRPr lang="en-US" sz="4400" dirty="0"/>
          </a:p>
        </p:txBody>
      </p:sp>
      <p:pic>
        <p:nvPicPr>
          <p:cNvPr id="2" name="Picture 1" descr="A black and white logo of a globe&#10;&#10;Description automatically generated">
            <a:extLst>
              <a:ext uri="{FF2B5EF4-FFF2-40B4-BE49-F238E27FC236}">
                <a16:creationId xmlns:a16="http://schemas.microsoft.com/office/drawing/2014/main" id="{87D95CC1-DA5A-4A9A-A205-52E69271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0" y="1701420"/>
            <a:ext cx="2441743" cy="24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06C6-9BDD-11E7-C65F-F68AF13ED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4A865C-F885-F463-60BA-EFB3E94F4EC9}"/>
              </a:ext>
            </a:extLst>
          </p:cNvPr>
          <p:cNvSpPr txBox="1"/>
          <p:nvPr/>
        </p:nvSpPr>
        <p:spPr>
          <a:xfrm>
            <a:off x="193963" y="197346"/>
            <a:ext cx="1185949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But the wisdom from above is first pure, then peaceable, gentle, open to reason, full of mercy and good fruits, impartial and sincere.  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4400" b="0" i="0" dirty="0">
                <a:solidFill>
                  <a:srgbClr val="000000"/>
                </a:solidFill>
                <a:effectLst/>
                <a:latin typeface="system-ui"/>
              </a:rPr>
              <a:t>And a harvest of righteousness is sown in peace by those who make peace.</a:t>
            </a:r>
            <a:endParaRPr lang="en-US" sz="44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5887B9A4-D8A3-129E-7522-36297346969A}"/>
              </a:ext>
            </a:extLst>
          </p:cNvPr>
          <p:cNvSpPr txBox="1">
            <a:spLocks/>
          </p:cNvSpPr>
          <p:nvPr/>
        </p:nvSpPr>
        <p:spPr>
          <a:xfrm>
            <a:off x="7698259" y="6081400"/>
            <a:ext cx="3814868" cy="7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200" b="1" dirty="0"/>
              <a:t>James 3:1-18</a:t>
            </a:r>
          </a:p>
        </p:txBody>
      </p:sp>
    </p:spTree>
    <p:extLst>
      <p:ext uri="{BB962C8B-B14F-4D97-AF65-F5344CB8AC3E}">
        <p14:creationId xmlns:p14="http://schemas.microsoft.com/office/powerpoint/2010/main" val="25675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9AA2A-4341-7431-740A-C18DEEB75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E43F9C-1E05-E1AF-DFC8-5E186DF71774}"/>
              </a:ext>
            </a:extLst>
          </p:cNvPr>
          <p:cNvSpPr txBox="1"/>
          <p:nvPr/>
        </p:nvSpPr>
        <p:spPr>
          <a:xfrm>
            <a:off x="138742" y="4470230"/>
            <a:ext cx="612489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j-lt"/>
              </a:rPr>
              <a:t>Where jealousy and selfish ambition exist, there will be disorder and every vile practice.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F6DDA-8548-C723-E31A-4174D2739FE0}"/>
              </a:ext>
            </a:extLst>
          </p:cNvPr>
          <p:cNvSpPr txBox="1"/>
          <p:nvPr/>
        </p:nvSpPr>
        <p:spPr>
          <a:xfrm>
            <a:off x="6873240" y="4470230"/>
            <a:ext cx="51800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Aptos Narrow" panose="020B0004020202020204" pitchFamily="34" charset="0"/>
              </a:rPr>
              <a:t>A harvest of righteousness is sown in peace by those who make peace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E2D513-F894-5515-2E33-6E9E04FCCD1F}"/>
              </a:ext>
            </a:extLst>
          </p:cNvPr>
          <p:cNvGrpSpPr>
            <a:grpSpLocks noChangeAspect="1"/>
          </p:cNvGrpSpPr>
          <p:nvPr/>
        </p:nvGrpSpPr>
        <p:grpSpPr>
          <a:xfrm>
            <a:off x="9543306" y="1816806"/>
            <a:ext cx="1577513" cy="2110785"/>
            <a:chOff x="8756460" y="378851"/>
            <a:chExt cx="2441039" cy="32662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8BC8B5-39C0-395D-FDD8-35774D3EFEF9}"/>
                </a:ext>
              </a:extLst>
            </p:cNvPr>
            <p:cNvSpPr/>
            <p:nvPr/>
          </p:nvSpPr>
          <p:spPr>
            <a:xfrm>
              <a:off x="9707671" y="378851"/>
              <a:ext cx="538619" cy="3266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BE34C9-F97C-C460-CADD-81719D62DF64}"/>
                </a:ext>
              </a:extLst>
            </p:cNvPr>
            <p:cNvSpPr/>
            <p:nvPr/>
          </p:nvSpPr>
          <p:spPr>
            <a:xfrm rot="16200000">
              <a:off x="9707670" y="254910"/>
              <a:ext cx="538619" cy="244103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black and white logo of a globe&#10;&#10;Description automatically generated">
            <a:extLst>
              <a:ext uri="{FF2B5EF4-FFF2-40B4-BE49-F238E27FC236}">
                <a16:creationId xmlns:a16="http://schemas.microsoft.com/office/drawing/2014/main" id="{A1ECE497-8997-7E77-7160-AFBC2E74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84" y="1816806"/>
            <a:ext cx="2441743" cy="2441743"/>
          </a:xfrm>
          <a:prstGeom prst="rect">
            <a:avLst/>
          </a:prstGeom>
        </p:spPr>
      </p:pic>
      <p:pic>
        <p:nvPicPr>
          <p:cNvPr id="4" name="Graphic 3" descr="Tongue with solid fill">
            <a:extLst>
              <a:ext uri="{FF2B5EF4-FFF2-40B4-BE49-F238E27FC236}">
                <a16:creationId xmlns:a16="http://schemas.microsoft.com/office/drawing/2014/main" id="{E5D802A9-5218-33E2-2BAA-B14F47F07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7140" y="2351425"/>
            <a:ext cx="1169423" cy="120115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2983D98-747F-EB3F-7BE8-0999FF65D2BF}"/>
              </a:ext>
            </a:extLst>
          </p:cNvPr>
          <p:cNvGrpSpPr/>
          <p:nvPr/>
        </p:nvGrpSpPr>
        <p:grpSpPr>
          <a:xfrm>
            <a:off x="4506280" y="113579"/>
            <a:ext cx="2626444" cy="2653424"/>
            <a:chOff x="4506032" y="-78465"/>
            <a:chExt cx="2626444" cy="2653424"/>
          </a:xfrm>
        </p:grpSpPr>
        <p:pic>
          <p:nvPicPr>
            <p:cNvPr id="8" name="Graphic 7" descr="Heart with solid fill">
              <a:extLst>
                <a:ext uri="{FF2B5EF4-FFF2-40B4-BE49-F238E27FC236}">
                  <a16:creationId xmlns:a16="http://schemas.microsoft.com/office/drawing/2014/main" id="{3927DDA8-E73C-E047-8363-5FD016EBE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90733" y="133216"/>
              <a:ext cx="2441743" cy="2441743"/>
            </a:xfrm>
            <a:prstGeom prst="rect">
              <a:avLst/>
            </a:prstGeom>
          </p:spPr>
        </p:pic>
        <p:pic>
          <p:nvPicPr>
            <p:cNvPr id="16" name="Graphic 15" descr="Heart outline">
              <a:extLst>
                <a:ext uri="{FF2B5EF4-FFF2-40B4-BE49-F238E27FC236}">
                  <a16:creationId xmlns:a16="http://schemas.microsoft.com/office/drawing/2014/main" id="{5B5ED808-CE79-3627-74FA-69AF41734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6032" y="-78465"/>
              <a:ext cx="2441743" cy="2441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8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AF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0F4E2D-7D3A-E14E-0E3D-DB50EB24B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DDCC40-7F61-AC7E-497C-53321C806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4" t="12048" r="6027" b="2980"/>
          <a:stretch/>
        </p:blipFill>
        <p:spPr>
          <a:xfrm>
            <a:off x="320245" y="215820"/>
            <a:ext cx="6223001" cy="4776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960C70-99A7-D442-2C7A-9E0BE3E40C5D}"/>
              </a:ext>
            </a:extLst>
          </p:cNvPr>
          <p:cNvSpPr txBox="1"/>
          <p:nvPr/>
        </p:nvSpPr>
        <p:spPr>
          <a:xfrm>
            <a:off x="1198605" y="4730742"/>
            <a:ext cx="16588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+mj-lt"/>
              </a:rPr>
              <a:t>James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DA0C63-2D46-2B3A-FA57-99621760480B}"/>
              </a:ext>
            </a:extLst>
          </p:cNvPr>
          <p:cNvSpPr/>
          <p:nvPr/>
        </p:nvSpPr>
        <p:spPr>
          <a:xfrm>
            <a:off x="249552" y="5505124"/>
            <a:ext cx="11141676" cy="1219942"/>
          </a:xfrm>
          <a:prstGeom prst="roundRect">
            <a:avLst/>
          </a:prstGeom>
          <a:solidFill>
            <a:srgbClr val="0D2C4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we demonstrate faith with our words </a:t>
            </a:r>
            <a:r>
              <a:rPr lang="en-US" sz="4000" b="1" dirty="0"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when we can’t control our tongue</a:t>
            </a:r>
            <a:r>
              <a:rPr lang="en-US" sz="40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0A41BF-44A4-5D1E-0EE2-7DC7A8C7E224}"/>
              </a:ext>
            </a:extLst>
          </p:cNvPr>
          <p:cNvSpPr txBox="1"/>
          <p:nvPr/>
        </p:nvSpPr>
        <p:spPr>
          <a:xfrm>
            <a:off x="7421606" y="4784374"/>
            <a:ext cx="3765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</a:rPr>
              <a:t>Speaks Wisely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3871B-86BE-422D-50DE-9CBB656D7964}"/>
              </a:ext>
            </a:extLst>
          </p:cNvPr>
          <p:cNvSpPr txBox="1"/>
          <p:nvPr/>
        </p:nvSpPr>
        <p:spPr>
          <a:xfrm>
            <a:off x="2731892" y="4759660"/>
            <a:ext cx="15363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atin typeface="+mj-lt"/>
              </a:rPr>
              <a:t>3</a:t>
            </a:r>
            <a:r>
              <a:rPr lang="en-US" sz="3600" b="1" dirty="0">
                <a:effectLst/>
                <a:latin typeface="+mj-lt"/>
              </a:rPr>
              <a:t>:1-18</a:t>
            </a:r>
          </a:p>
        </p:txBody>
      </p:sp>
      <p:pic>
        <p:nvPicPr>
          <p:cNvPr id="13" name="Picture 12" descr="A person sitting in a rocking chair with two children&#10;&#10;Description automatically generated">
            <a:extLst>
              <a:ext uri="{FF2B5EF4-FFF2-40B4-BE49-F238E27FC236}">
                <a16:creationId xmlns:a16="http://schemas.microsoft.com/office/drawing/2014/main" id="{F2CCE771-60C2-13D7-7613-BE7ACDF9B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425" y="515531"/>
            <a:ext cx="4176885" cy="417688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776582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58FA17-1AA9-0C3A-00D2-E240A84F9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B7B8FE9B-E8E9-0D24-5624-CC2027A24351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triangle">
            <a:avLst>
              <a:gd name="adj" fmla="val 10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CDB6635-5A01-BCF6-F1E7-FC111B33B066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triangle">
            <a:avLst>
              <a:gd name="adj" fmla="val 10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hape 26">
            <a:extLst>
              <a:ext uri="{FF2B5EF4-FFF2-40B4-BE49-F238E27FC236}">
                <a16:creationId xmlns:a16="http://schemas.microsoft.com/office/drawing/2014/main" id="{7DA97196-55E5-7A38-7B53-9AB590172D93}"/>
              </a:ext>
            </a:extLst>
          </p:cNvPr>
          <p:cNvSpPr txBox="1"/>
          <p:nvPr/>
        </p:nvSpPr>
        <p:spPr>
          <a:xfrm>
            <a:off x="47625" y="0"/>
            <a:ext cx="12096750" cy="6858000"/>
          </a:xfrm>
          <a:prstGeom prst="rect">
            <a:avLst/>
          </a:prstGeom>
          <a:gradFill>
            <a:gsLst>
              <a:gs pos="51000">
                <a:srgbClr val="000000">
                  <a:alpha val="80000"/>
                </a:srgbClr>
              </a:gs>
              <a:gs pos="52000">
                <a:srgbClr val="000000">
                  <a:alpha val="0"/>
                </a:srgbClr>
              </a:gs>
              <a:gs pos="48000">
                <a:srgbClr val="000000">
                  <a:alpha val="0"/>
                </a:srgbClr>
              </a:gs>
              <a:gs pos="49000">
                <a:srgbClr val="000000">
                  <a:alpha val="8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0"/>
                </a:schemeClr>
              </a:gs>
            </a:gsLst>
            <a:lin ang="144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+mj-lt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1" name="Shape 26">
            <a:extLst>
              <a:ext uri="{FF2B5EF4-FFF2-40B4-BE49-F238E27FC236}">
                <a16:creationId xmlns:a16="http://schemas.microsoft.com/office/drawing/2014/main" id="{93C51460-40AD-BA7A-4FED-71EF3C4E496C}"/>
              </a:ext>
            </a:extLst>
          </p:cNvPr>
          <p:cNvSpPr txBox="1"/>
          <p:nvPr/>
        </p:nvSpPr>
        <p:spPr>
          <a:xfrm>
            <a:off x="47625" y="5547360"/>
            <a:ext cx="12096750" cy="1310641"/>
          </a:xfrm>
          <a:prstGeom prst="rect">
            <a:avLst/>
          </a:prstGeom>
          <a:gradFill>
            <a:gsLst>
              <a:gs pos="48000">
                <a:srgbClr val="000000">
                  <a:alpha val="54000"/>
                </a:srgbClr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16200000" scaled="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+mj-lt"/>
                <a:ea typeface="Arial"/>
                <a:cs typeface="Arial"/>
                <a:sym typeface="Arial"/>
                <a:rtl val="0"/>
              </a:rPr>
              <a:t>James 3  -- Taming the Tongue: A Call to Wisdom</a:t>
            </a:r>
          </a:p>
        </p:txBody>
      </p:sp>
    </p:spTree>
    <p:extLst>
      <p:ext uri="{BB962C8B-B14F-4D97-AF65-F5344CB8AC3E}">
        <p14:creationId xmlns:p14="http://schemas.microsoft.com/office/powerpoint/2010/main" val="361481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ouse on fire at night&#10;&#10;Description automatically generated">
            <a:extLst>
              <a:ext uri="{FF2B5EF4-FFF2-40B4-BE49-F238E27FC236}">
                <a16:creationId xmlns:a16="http://schemas.microsoft.com/office/drawing/2014/main" id="{531A2A37-331F-2A23-1943-51DA96873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6" name="Shape 26">
            <a:extLst>
              <a:ext uri="{FF2B5EF4-FFF2-40B4-BE49-F238E27FC236}">
                <a16:creationId xmlns:a16="http://schemas.microsoft.com/office/drawing/2014/main" id="{06FA753C-783E-D38E-BBCC-266F60BC3B2B}"/>
              </a:ext>
            </a:extLst>
          </p:cNvPr>
          <p:cNvSpPr txBox="1"/>
          <p:nvPr/>
        </p:nvSpPr>
        <p:spPr>
          <a:xfrm>
            <a:off x="5671751" y="5076147"/>
            <a:ext cx="5968314" cy="748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kumimoji="0" lang="en-US" sz="6000" b="1" i="1" u="none" strike="noStrike" kern="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T</a:t>
            </a:r>
            <a:r>
              <a:rPr lang="en-US" sz="4400" b="1" kern="0" dirty="0" err="1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aming</a:t>
            </a:r>
            <a:r>
              <a:rPr lang="en-US" sz="44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 the </a:t>
            </a:r>
            <a:r>
              <a:rPr kumimoji="0" lang="en-US" sz="6000" b="1" i="1" u="none" strike="noStrike" kern="0" cap="none" spc="-15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Aptos Black" panose="020B0004020202020204" pitchFamily="34" charset="0"/>
                <a:ea typeface="Arial"/>
                <a:cs typeface="Arial"/>
                <a:sym typeface="Arial"/>
                <a:rtl val="0"/>
              </a:rPr>
              <a:t>T</a:t>
            </a:r>
            <a:r>
              <a:rPr lang="en-US" sz="44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o</a:t>
            </a:r>
            <a:r>
              <a:rPr kumimoji="0" lang="en-US" sz="4400" b="1" i="0" u="none" strike="noStrike" kern="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+mj-lt"/>
                <a:ea typeface="Arial"/>
                <a:cs typeface="Arial"/>
                <a:sym typeface="Arial"/>
                <a:rtl val="0"/>
              </a:rPr>
              <a:t>ngue</a:t>
            </a:r>
            <a:endParaRPr kumimoji="0" lang="en-US" sz="4400" b="1" i="0" u="none" strike="noStrike" kern="0" cap="none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+mj-lt"/>
              <a:ea typeface="Arial"/>
              <a:cs typeface="Arial"/>
              <a:sym typeface="Arial"/>
              <a:rtl val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Tx/>
              <a:buNone/>
              <a:tabLst/>
              <a:defRPr/>
            </a:pPr>
            <a:r>
              <a:rPr lang="en-US" sz="4000" b="1" kern="0" dirty="0">
                <a:solidFill>
                  <a:prstClr val="white"/>
                </a:solidFill>
                <a:effectLst>
                  <a:glow rad="127000">
                    <a:prstClr val="black"/>
                  </a:glow>
                </a:effectLst>
                <a:latin typeface="+mj-lt"/>
                <a:ea typeface="Arial"/>
                <a:cs typeface="Arial"/>
                <a:sym typeface="Arial"/>
                <a:rtl val="0"/>
              </a:rPr>
              <a:t>James 3:1-12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</a:effectLst>
              <a:uLnTx/>
              <a:uFillTx/>
              <a:latin typeface="+mj-lt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744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048882F6-9A18-6879-F0F7-4CC1F9E50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70" y="217922"/>
            <a:ext cx="6748313" cy="6663959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D9FE5-564D-315B-72E2-9B957731F3FA}"/>
              </a:ext>
            </a:extLst>
          </p:cNvPr>
          <p:cNvSpPr txBox="1"/>
          <p:nvPr/>
        </p:nvSpPr>
        <p:spPr>
          <a:xfrm>
            <a:off x="3542042" y="5351715"/>
            <a:ext cx="3005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James 3:1-2</a:t>
            </a:r>
          </a:p>
        </p:txBody>
      </p:sp>
    </p:spTree>
    <p:extLst>
      <p:ext uri="{BB962C8B-B14F-4D97-AF65-F5344CB8AC3E}">
        <p14:creationId xmlns:p14="http://schemas.microsoft.com/office/powerpoint/2010/main" val="63756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10239</TotalTime>
  <Words>2777</Words>
  <Application>Microsoft Macintosh PowerPoint</Application>
  <PresentationFormat>Widescreen</PresentationFormat>
  <Paragraphs>333</Paragraphs>
  <Slides>58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1" baseType="lpstr">
      <vt:lpstr>ＭＳ Ｐゴシック</vt:lpstr>
      <vt:lpstr>system-ui</vt:lpstr>
      <vt:lpstr>Agency FB</vt:lpstr>
      <vt:lpstr>Aptos</vt:lpstr>
      <vt:lpstr>Aptos Black</vt:lpstr>
      <vt:lpstr>Aptos Narrow</vt:lpstr>
      <vt:lpstr>Arial</vt:lpstr>
      <vt:lpstr>Calibri</vt:lpstr>
      <vt:lpstr>Times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Rick Griffith</cp:lastModifiedBy>
  <cp:revision>4</cp:revision>
  <dcterms:created xsi:type="dcterms:W3CDTF">2024-10-29T06:30:29Z</dcterms:created>
  <dcterms:modified xsi:type="dcterms:W3CDTF">2024-12-01T04:45:20Z</dcterms:modified>
</cp:coreProperties>
</file>