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37" r:id="rId2"/>
  </p:sldMasterIdLst>
  <p:notesMasterIdLst>
    <p:notesMasterId r:id="rId23"/>
  </p:notesMasterIdLst>
  <p:sldIdLst>
    <p:sldId id="3007" r:id="rId3"/>
    <p:sldId id="3008" r:id="rId4"/>
    <p:sldId id="3009" r:id="rId5"/>
    <p:sldId id="3010" r:id="rId6"/>
    <p:sldId id="3011" r:id="rId7"/>
    <p:sldId id="3012" r:id="rId8"/>
    <p:sldId id="3013" r:id="rId9"/>
    <p:sldId id="3014" r:id="rId10"/>
    <p:sldId id="3015" r:id="rId11"/>
    <p:sldId id="3016" r:id="rId12"/>
    <p:sldId id="3017" r:id="rId13"/>
    <p:sldId id="3018" r:id="rId14"/>
    <p:sldId id="3019" r:id="rId15"/>
    <p:sldId id="3020" r:id="rId16"/>
    <p:sldId id="267" r:id="rId17"/>
    <p:sldId id="3021" r:id="rId18"/>
    <p:sldId id="3022" r:id="rId19"/>
    <p:sldId id="3023" r:id="rId20"/>
    <p:sldId id="2182" r:id="rId21"/>
    <p:sldId id="2183"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69"/>
    <p:restoredTop sz="94601"/>
  </p:normalViewPr>
  <p:slideViewPr>
    <p:cSldViewPr snapToGrid="0" snapToObjects="1">
      <p:cViewPr varScale="1">
        <p:scale>
          <a:sx n="137" d="100"/>
          <a:sy n="137" d="100"/>
        </p:scale>
        <p:origin x="5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3B906-3120-1848-8046-12D9F8BC9A6E}" type="datetimeFigureOut">
              <a:rPr lang="en-US" smtClean="0"/>
              <a:t>4/14/19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8B8BE-3CD4-DA40-9CCA-194865F96A39}" type="slidenum">
              <a:rPr lang="en-US" smtClean="0"/>
              <a:t>‹#›</a:t>
            </a:fld>
            <a:endParaRPr lang="en-US"/>
          </a:p>
        </p:txBody>
      </p:sp>
    </p:spTree>
    <p:extLst>
      <p:ext uri="{BB962C8B-B14F-4D97-AF65-F5344CB8AC3E}">
        <p14:creationId xmlns:p14="http://schemas.microsoft.com/office/powerpoint/2010/main" val="423361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0900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53C5B-8AC3-4728-B161-03FD0A7CBAE1}" type="slidenum">
              <a:rPr lang="en-US" smtClean="0"/>
              <a:pPr/>
              <a:t>‹#›</a:t>
            </a:fld>
            <a:endParaRPr lang="en-US"/>
          </a:p>
        </p:txBody>
      </p:sp>
    </p:spTree>
    <p:extLst>
      <p:ext uri="{BB962C8B-B14F-4D97-AF65-F5344CB8AC3E}">
        <p14:creationId xmlns:p14="http://schemas.microsoft.com/office/powerpoint/2010/main" val="17098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01B7-8192-4D64-B6F6-379A2CA72533}" type="slidenum">
              <a:rPr lang="en-US" smtClean="0"/>
              <a:pPr/>
              <a:t>‹#›</a:t>
            </a:fld>
            <a:endParaRPr lang="en-US"/>
          </a:p>
        </p:txBody>
      </p:sp>
    </p:spTree>
    <p:extLst>
      <p:ext uri="{BB962C8B-B14F-4D97-AF65-F5344CB8AC3E}">
        <p14:creationId xmlns:p14="http://schemas.microsoft.com/office/powerpoint/2010/main" val="246452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075A-5778-4806-BD99-AC1A4E67960B}" type="slidenum">
              <a:rPr lang="en-US" smtClean="0"/>
              <a:pPr/>
              <a:t>‹#›</a:t>
            </a:fld>
            <a:endParaRPr lang="en-US"/>
          </a:p>
        </p:txBody>
      </p:sp>
    </p:spTree>
    <p:extLst>
      <p:ext uri="{BB962C8B-B14F-4D97-AF65-F5344CB8AC3E}">
        <p14:creationId xmlns:p14="http://schemas.microsoft.com/office/powerpoint/2010/main" val="30148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69786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69493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555687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17629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03988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38011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85248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041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F331A-9BAA-40DB-AF6B-1B69B8C0EA1C}" type="slidenum">
              <a:rPr lang="en-US" smtClean="0"/>
              <a:pPr/>
              <a:t>‹#›</a:t>
            </a:fld>
            <a:endParaRPr lang="en-US"/>
          </a:p>
        </p:txBody>
      </p:sp>
    </p:spTree>
    <p:extLst>
      <p:ext uri="{BB962C8B-B14F-4D97-AF65-F5344CB8AC3E}">
        <p14:creationId xmlns:p14="http://schemas.microsoft.com/office/powerpoint/2010/main" val="123554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20139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27803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219557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202381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10842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5932-37D9-45FE-826D-E340A2B1AA9C}" type="slidenum">
              <a:rPr lang="en-US" smtClean="0"/>
              <a:pPr/>
              <a:t>‹#›</a:t>
            </a:fld>
            <a:endParaRPr lang="en-US"/>
          </a:p>
        </p:txBody>
      </p:sp>
    </p:spTree>
    <p:extLst>
      <p:ext uri="{BB962C8B-B14F-4D97-AF65-F5344CB8AC3E}">
        <p14:creationId xmlns:p14="http://schemas.microsoft.com/office/powerpoint/2010/main" val="2433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3BD16-C521-4C45-BAFB-D1836E48762C}" type="slidenum">
              <a:rPr lang="en-US" smtClean="0"/>
              <a:pPr/>
              <a:t>‹#›</a:t>
            </a:fld>
            <a:endParaRPr lang="en-US"/>
          </a:p>
        </p:txBody>
      </p:sp>
    </p:spTree>
    <p:extLst>
      <p:ext uri="{BB962C8B-B14F-4D97-AF65-F5344CB8AC3E}">
        <p14:creationId xmlns:p14="http://schemas.microsoft.com/office/powerpoint/2010/main" val="542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E3198-FDE5-49A4-9EF6-AE5047A5B317}" type="slidenum">
              <a:rPr lang="en-US" smtClean="0"/>
              <a:pPr/>
              <a:t>‹#›</a:t>
            </a:fld>
            <a:endParaRPr lang="en-US"/>
          </a:p>
        </p:txBody>
      </p:sp>
    </p:spTree>
    <p:extLst>
      <p:ext uri="{BB962C8B-B14F-4D97-AF65-F5344CB8AC3E}">
        <p14:creationId xmlns:p14="http://schemas.microsoft.com/office/powerpoint/2010/main" val="319443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C086E-7E75-4DF5-89C8-5354728AA9C0}" type="slidenum">
              <a:rPr lang="en-US" smtClean="0"/>
              <a:pPr/>
              <a:t>‹#›</a:t>
            </a:fld>
            <a:endParaRPr lang="en-US"/>
          </a:p>
        </p:txBody>
      </p:sp>
    </p:spTree>
    <p:extLst>
      <p:ext uri="{BB962C8B-B14F-4D97-AF65-F5344CB8AC3E}">
        <p14:creationId xmlns:p14="http://schemas.microsoft.com/office/powerpoint/2010/main" val="313579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9BCD0-8470-4A2D-BC16-E1FFEBEB62AC}" type="slidenum">
              <a:rPr lang="en-US" smtClean="0"/>
              <a:pPr/>
              <a:t>‹#›</a:t>
            </a:fld>
            <a:endParaRPr lang="en-US"/>
          </a:p>
        </p:txBody>
      </p:sp>
    </p:spTree>
    <p:extLst>
      <p:ext uri="{BB962C8B-B14F-4D97-AF65-F5344CB8AC3E}">
        <p14:creationId xmlns:p14="http://schemas.microsoft.com/office/powerpoint/2010/main" val="301982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3ABF6-8EF7-4F36-A1A0-C4FF3973CEBD}" type="slidenum">
              <a:rPr lang="en-US" smtClean="0"/>
              <a:pPr/>
              <a:t>‹#›</a:t>
            </a:fld>
            <a:endParaRPr lang="en-US"/>
          </a:p>
        </p:txBody>
      </p:sp>
    </p:spTree>
    <p:extLst>
      <p:ext uri="{BB962C8B-B14F-4D97-AF65-F5344CB8AC3E}">
        <p14:creationId xmlns:p14="http://schemas.microsoft.com/office/powerpoint/2010/main" val="19706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647C8-481C-4E3B-8DC6-ACD7945784A0}" type="slidenum">
              <a:rPr lang="en-US" smtClean="0"/>
              <a:pPr/>
              <a:t>‹#›</a:t>
            </a:fld>
            <a:endParaRPr lang="en-US"/>
          </a:p>
        </p:txBody>
      </p:sp>
    </p:spTree>
    <p:extLst>
      <p:ext uri="{BB962C8B-B14F-4D97-AF65-F5344CB8AC3E}">
        <p14:creationId xmlns:p14="http://schemas.microsoft.com/office/powerpoint/2010/main" val="11736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1CD05-AF81-4CEC-8C28-DA4A8FA61450}" type="slidenum">
              <a:rPr lang="en-US" smtClean="0"/>
              <a:pPr/>
              <a:t>‹#›</a:t>
            </a:fld>
            <a:endParaRPr lang="en-US"/>
          </a:p>
        </p:txBody>
      </p:sp>
    </p:spTree>
    <p:extLst>
      <p:ext uri="{BB962C8B-B14F-4D97-AF65-F5344CB8AC3E}">
        <p14:creationId xmlns:p14="http://schemas.microsoft.com/office/powerpoint/2010/main" val="17478453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7413204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AP_7082443329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2" y="-96108"/>
            <a:ext cx="9167813" cy="6955214"/>
          </a:xfrm>
          <a:prstGeom prst="rect">
            <a:avLst/>
          </a:prstGeom>
        </p:spPr>
      </p:pic>
      <p:sp>
        <p:nvSpPr>
          <p:cNvPr id="6" name="Title 1"/>
          <p:cNvSpPr txBox="1">
            <a:spLocks/>
          </p:cNvSpPr>
          <p:nvPr/>
        </p:nvSpPr>
        <p:spPr>
          <a:xfrm>
            <a:off x="2918514" y="2796566"/>
            <a:ext cx="6350468" cy="1269936"/>
          </a:xfrm>
          <a:prstGeom prst="rect">
            <a:avLst/>
          </a:prstGeom>
          <a:solidFill>
            <a:schemeClr val="tx1">
              <a:alpha val="26000"/>
            </a:schemeClr>
          </a:solidFill>
        </p:spPr>
        <p:txBody>
          <a:bodyPr vert="horz" lIns="91440" tIns="45720" rIns="91440" bIns="45720" rtlCol="0">
            <a:noAutofit/>
          </a:bodyPr>
          <a:lstStyle>
            <a:lvl1pPr marL="0" indent="0" algn="ctr" defTabSz="457200" eaLnBrk="1" latinLnBrk="0" hangingPunct="1">
              <a:lnSpc>
                <a:spcPct val="110000"/>
              </a:lnSpc>
              <a:spcBef>
                <a:spcPct val="20000"/>
              </a:spcBef>
              <a:buFont typeface="Arial"/>
              <a:buNone/>
              <a:defRPr sz="4000">
                <a:solidFill>
                  <a:srgbClr val="FFFF00"/>
                </a:solidFill>
                <a:latin typeface="Candara"/>
                <a:cs typeface="Candara"/>
              </a:defRPr>
            </a:lvl1pPr>
            <a:lvl2pPr marL="742950" indent="-285750" defTabSz="457200" eaLnBrk="1" latinLnBrk="0" hangingPunct="1">
              <a:spcBef>
                <a:spcPct val="20000"/>
              </a:spcBef>
              <a:buFont typeface="Arial"/>
              <a:buChar char="–"/>
              <a:defRPr>
                <a:latin typeface="+mn-lt"/>
              </a:defRPr>
            </a:lvl2pPr>
            <a:lvl3pPr marL="1143000" indent="-228600" defTabSz="457200" eaLnBrk="1" latinLnBrk="0" hangingPunct="1">
              <a:spcBef>
                <a:spcPct val="20000"/>
              </a:spcBef>
              <a:buFont typeface="Arial"/>
              <a:buChar char="•"/>
              <a:defRPr sz="2400">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pPr marL="0" marR="0" lvl="0" indent="0" algn="ctr" defTabSz="457200" rtl="0" eaLnBrk="1" fontAlgn="base" latinLnBrk="0" hangingPunct="1">
              <a:lnSpc>
                <a:spcPct val="110000"/>
              </a:lnSpc>
              <a:spcBef>
                <a:spcPct val="20000"/>
              </a:spcBef>
              <a:spcAft>
                <a:spcPct val="0"/>
              </a:spcAft>
              <a:buClrTx/>
              <a:buSzTx/>
              <a:buFont typeface="Arial"/>
              <a:buNone/>
              <a:tabLst/>
              <a:defRPr/>
            </a:pPr>
            <a:r>
              <a:rPr kumimoji="0" lang="en-US" sz="4800" b="1" i="0" u="none" strike="noStrike" kern="1200" cap="none" spc="0" normalizeH="0" baseline="0" noProof="0" dirty="0">
                <a:ln>
                  <a:noFill/>
                </a:ln>
                <a:solidFill>
                  <a:prstClr val="white"/>
                </a:solidFill>
                <a:effectLst/>
                <a:uLnTx/>
                <a:uFillTx/>
                <a:latin typeface="Century Gothic"/>
                <a:ea typeface="+mn-ea"/>
                <a:cs typeface="Century Gothic"/>
              </a:rPr>
              <a:t>living</a:t>
            </a:r>
            <a:r>
              <a:rPr kumimoji="0" lang="en-US" sz="2400" b="1" i="0" u="none" strike="noStrike" kern="1200" cap="none" spc="0" normalizeH="0" baseline="0" noProof="0" dirty="0">
                <a:ln>
                  <a:noFill/>
                </a:ln>
                <a:solidFill>
                  <a:srgbClr val="FFFF00"/>
                </a:solidFill>
                <a:effectLst/>
                <a:uLnTx/>
                <a:uFillTx/>
                <a:latin typeface="Century Gothic"/>
                <a:ea typeface="+mn-ea"/>
                <a:cs typeface="Century Gothic"/>
              </a:rPr>
              <a:t> </a:t>
            </a:r>
            <a:r>
              <a:rPr kumimoji="0" lang="en-US" sz="4400" b="1" i="0" u="none" strike="noStrike" kern="1200" cap="none" spc="0" normalizeH="0" baseline="0" noProof="0" dirty="0">
                <a:ln>
                  <a:noFill/>
                </a:ln>
                <a:solidFill>
                  <a:srgbClr val="FFFF00"/>
                </a:solidFill>
                <a:effectLst/>
                <a:uLnTx/>
                <a:uFillTx/>
                <a:latin typeface="Century Gothic"/>
                <a:ea typeface="+mn-ea"/>
                <a:cs typeface="Century Gothic"/>
              </a:rPr>
              <a:t>a life of </a:t>
            </a:r>
            <a:r>
              <a:rPr kumimoji="0" lang="en-US" sz="1800" b="1" i="0" u="none" strike="noStrike" kern="1200" cap="none" spc="0" normalizeH="0" baseline="0" noProof="0" dirty="0">
                <a:ln>
                  <a:noFill/>
                </a:ln>
                <a:solidFill>
                  <a:srgbClr val="FFFF00"/>
                </a:solidFill>
                <a:effectLst/>
                <a:uLnTx/>
                <a:uFillTx/>
                <a:latin typeface="Century Gothic"/>
                <a:ea typeface="+mn-ea"/>
                <a:cs typeface="Century Gothic"/>
              </a:rPr>
              <a:t> </a:t>
            </a:r>
            <a:r>
              <a:rPr kumimoji="0" lang="en-US" sz="6600" b="1" i="0" u="none" strike="noStrike" kern="1200" cap="none" spc="0" normalizeH="0" baseline="0" noProof="0" dirty="0">
                <a:ln>
                  <a:noFill/>
                </a:ln>
                <a:solidFill>
                  <a:prstClr val="white"/>
                </a:solidFill>
                <a:effectLst/>
                <a:uLnTx/>
                <a:uFillTx/>
                <a:latin typeface="Century Gothic"/>
                <a:ea typeface="+mn-ea"/>
                <a:cs typeface="Century Gothic"/>
              </a:rPr>
              <a:t>faith</a:t>
            </a:r>
          </a:p>
        </p:txBody>
      </p:sp>
      <p:sp>
        <p:nvSpPr>
          <p:cNvPr id="5" name="Rectangle 4">
            <a:extLst>
              <a:ext uri="{FF2B5EF4-FFF2-40B4-BE49-F238E27FC236}">
                <a16:creationId xmlns:a16="http://schemas.microsoft.com/office/drawing/2014/main" id="{B8078753-A4A3-E74C-A912-FF1E9D616D72}"/>
              </a:ext>
            </a:extLst>
          </p:cNvPr>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Pastor Asung Pharung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365251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Sweet The Sound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0" y="0"/>
            <a:ext cx="9302741" cy="6916070"/>
          </a:xfrm>
          <a:prstGeom prst="rect">
            <a:avLst/>
          </a:prstGeom>
        </p:spPr>
      </p:pic>
      <p:sp>
        <p:nvSpPr>
          <p:cNvPr id="3" name="Content Placeholder 2"/>
          <p:cNvSpPr>
            <a:spLocks noGrp="1"/>
          </p:cNvSpPr>
          <p:nvPr>
            <p:ph idx="1"/>
          </p:nvPr>
        </p:nvSpPr>
        <p:spPr>
          <a:xfrm>
            <a:off x="1269930" y="2409056"/>
            <a:ext cx="6379886" cy="2449375"/>
          </a:xfrm>
          <a:solidFill>
            <a:schemeClr val="bg1">
              <a:alpha val="28000"/>
            </a:schemeClr>
          </a:solidFill>
        </p:spPr>
        <p:txBody>
          <a:bodyPr vert="horz" lIns="91440" tIns="45720" rIns="91440" bIns="45720" rtlCol="0">
            <a:noAutofit/>
          </a:bodyPr>
          <a:lstStyle/>
          <a:p>
            <a:pPr marL="0" indent="0" algn="ctr">
              <a:lnSpc>
                <a:spcPct val="110000"/>
              </a:lnSpc>
              <a:buNone/>
            </a:pPr>
            <a:r>
              <a:rPr lang="en-US" sz="4000" b="1" dirty="0">
                <a:solidFill>
                  <a:srgbClr val="FFFF00"/>
                </a:solidFill>
                <a:latin typeface="Candara"/>
                <a:cs typeface="Candara"/>
              </a:rPr>
              <a:t>Faith OBEYS God’s Word even when we don’t fully understand</a:t>
            </a:r>
          </a:p>
        </p:txBody>
      </p:sp>
    </p:spTree>
    <p:extLst>
      <p:ext uri="{BB962C8B-B14F-4D97-AF65-F5344CB8AC3E}">
        <p14:creationId xmlns:p14="http://schemas.microsoft.com/office/powerpoint/2010/main" val="287340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urney With Christ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72649"/>
            <a:ext cx="9236765" cy="6930649"/>
          </a:xfrm>
          <a:prstGeom prst="rect">
            <a:avLst/>
          </a:prstGeom>
        </p:spPr>
      </p:pic>
      <p:sp>
        <p:nvSpPr>
          <p:cNvPr id="6" name="Content Placeholder 2"/>
          <p:cNvSpPr>
            <a:spLocks noGrp="1"/>
          </p:cNvSpPr>
          <p:nvPr>
            <p:ph idx="1"/>
          </p:nvPr>
        </p:nvSpPr>
        <p:spPr>
          <a:xfrm>
            <a:off x="0" y="4118956"/>
            <a:ext cx="9144000" cy="2409648"/>
          </a:xfrm>
          <a:solidFill>
            <a:srgbClr val="000000">
              <a:alpha val="30000"/>
            </a:srgbClr>
          </a:solidFill>
          <a:ln>
            <a:noFill/>
          </a:ln>
        </p:spPr>
        <p:txBody>
          <a:bodyPr vert="horz" lIns="91440" tIns="45720" rIns="91440" bIns="45720" rtlCol="0">
            <a:noAutofit/>
          </a:bodyPr>
          <a:lstStyle/>
          <a:p>
            <a:pPr marL="0" indent="0">
              <a:buNone/>
            </a:pPr>
            <a:r>
              <a:rPr lang="en-US" sz="2400" b="1" dirty="0">
                <a:solidFill>
                  <a:schemeClr val="bg1"/>
                </a:solidFill>
                <a:latin typeface="Century Gothic"/>
                <a:cs typeface="Century Gothic"/>
              </a:rPr>
              <a:t>Hebrews 11:8 </a:t>
            </a:r>
          </a:p>
          <a:p>
            <a:pPr marL="0" indent="0">
              <a:buNone/>
            </a:pPr>
            <a:r>
              <a:rPr lang="en-SG" sz="2400" b="1" dirty="0">
                <a:solidFill>
                  <a:schemeClr val="bg1"/>
                </a:solidFill>
                <a:latin typeface="Century Gothic"/>
                <a:cs typeface="Century Gothic"/>
              </a:rPr>
              <a:t>	8 It was by faith that Abraham </a:t>
            </a:r>
            <a:r>
              <a:rPr lang="en-SG" sz="2400" b="1" dirty="0">
                <a:solidFill>
                  <a:srgbClr val="FFFF00"/>
                </a:solidFill>
                <a:latin typeface="Century Gothic"/>
                <a:cs typeface="Century Gothic"/>
              </a:rPr>
              <a:t>OBEYED </a:t>
            </a:r>
            <a:r>
              <a:rPr lang="en-SG" sz="2400" b="1" dirty="0">
                <a:solidFill>
                  <a:schemeClr val="bg1"/>
                </a:solidFill>
                <a:latin typeface="Century Gothic"/>
                <a:cs typeface="Century Gothic"/>
              </a:rPr>
              <a:t>when God called him to leave home and go to another land that God would give him as his inheritance. He went without knowing where he was going.” (NLT).</a:t>
            </a:r>
          </a:p>
        </p:txBody>
      </p:sp>
    </p:spTree>
    <p:extLst>
      <p:ext uri="{BB962C8B-B14F-4D97-AF65-F5344CB8AC3E}">
        <p14:creationId xmlns:p14="http://schemas.microsoft.com/office/powerpoint/2010/main" val="162310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est Fern Leaves Nature 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293853" cy="6858000"/>
          </a:xfrm>
          <a:prstGeom prst="rect">
            <a:avLst/>
          </a:prstGeom>
        </p:spPr>
      </p:pic>
      <p:sp>
        <p:nvSpPr>
          <p:cNvPr id="6" name="Rectangle 5"/>
          <p:cNvSpPr/>
          <p:nvPr/>
        </p:nvSpPr>
        <p:spPr>
          <a:xfrm>
            <a:off x="985172" y="2570572"/>
            <a:ext cx="7643986" cy="2113399"/>
          </a:xfrm>
          <a:prstGeom prst="rect">
            <a:avLst/>
          </a:prstGeom>
          <a:solidFill>
            <a:srgbClr val="000000">
              <a:alpha val="28000"/>
            </a:srgbClr>
          </a:solidFill>
        </p:spPr>
        <p:txBody>
          <a:bodyPr vert="horz" lIns="91440" tIns="45720" rIns="91440" bIns="45720" rtlCol="0">
            <a:noAutofit/>
          </a:bodyPr>
          <a:lstStyle/>
          <a:p>
            <a:pPr marL="0" marR="0" lvl="0" indent="0" algn="ctr" defTabSz="457200" rtl="0" eaLnBrk="1" fontAlgn="base" latinLnBrk="0" hangingPunct="1">
              <a:lnSpc>
                <a:spcPct val="110000"/>
              </a:lnSpc>
              <a:spcBef>
                <a:spcPct val="20000"/>
              </a:spcBef>
              <a:spcAft>
                <a:spcPct val="0"/>
              </a:spcAft>
              <a:buClrTx/>
              <a:buSzTx/>
              <a:buFont typeface="Arial"/>
              <a:buNone/>
              <a:tabLst/>
              <a:defRPr/>
            </a:pPr>
            <a:r>
              <a:rPr kumimoji="0" lang="en-US" sz="4000" b="1" i="0" u="none" strike="noStrike" kern="1200" cap="none" spc="0" normalizeH="0" baseline="0" noProof="0" dirty="0">
                <a:ln>
                  <a:noFill/>
                </a:ln>
                <a:solidFill>
                  <a:srgbClr val="FFFF00"/>
                </a:solidFill>
                <a:effectLst/>
                <a:uLnTx/>
                <a:uFillTx/>
                <a:latin typeface="Candara"/>
                <a:ea typeface="+mn-ea"/>
                <a:cs typeface="Candara"/>
              </a:rPr>
              <a:t>Faith is Obeying even when We Don’t Understand at All</a:t>
            </a:r>
          </a:p>
        </p:txBody>
      </p:sp>
    </p:spTree>
    <p:extLst>
      <p:ext uri="{BB962C8B-B14F-4D97-AF65-F5344CB8AC3E}">
        <p14:creationId xmlns:p14="http://schemas.microsoft.com/office/powerpoint/2010/main" val="368350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pia Tone Autumn Road Christian Vintage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 y="-1"/>
            <a:ext cx="9228133" cy="6955017"/>
          </a:xfrm>
          <a:prstGeom prst="rect">
            <a:avLst/>
          </a:prstGeom>
        </p:spPr>
      </p:pic>
      <p:sp>
        <p:nvSpPr>
          <p:cNvPr id="3" name="Content Placeholder 2"/>
          <p:cNvSpPr>
            <a:spLocks noGrp="1"/>
          </p:cNvSpPr>
          <p:nvPr>
            <p:ph idx="1"/>
          </p:nvPr>
        </p:nvSpPr>
        <p:spPr>
          <a:xfrm>
            <a:off x="1234434" y="2063881"/>
            <a:ext cx="6872466" cy="2431693"/>
          </a:xfrm>
          <a:solidFill>
            <a:schemeClr val="bg1">
              <a:alpha val="28000"/>
            </a:schemeClr>
          </a:solidFill>
        </p:spPr>
        <p:txBody>
          <a:bodyPr vert="horz" lIns="91440" tIns="45720" rIns="91440" bIns="45720" rtlCol="0">
            <a:noAutofit/>
          </a:bodyPr>
          <a:lstStyle/>
          <a:p>
            <a:pPr marL="0" indent="0" algn="ctr">
              <a:lnSpc>
                <a:spcPct val="110000"/>
              </a:lnSpc>
              <a:buNone/>
            </a:pPr>
            <a:r>
              <a:rPr lang="en-US" sz="4000" b="1" dirty="0">
                <a:solidFill>
                  <a:srgbClr val="FFFF00"/>
                </a:solidFill>
                <a:latin typeface="Candara"/>
                <a:cs typeface="Candara"/>
              </a:rPr>
              <a:t>Faith PERSEVERES the Test even if we don’t feel like it </a:t>
            </a:r>
          </a:p>
        </p:txBody>
      </p:sp>
    </p:spTree>
    <p:extLst>
      <p:ext uri="{BB962C8B-B14F-4D97-AF65-F5344CB8AC3E}">
        <p14:creationId xmlns:p14="http://schemas.microsoft.com/office/powerpoint/2010/main" val="50197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den Post in the Field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6375" cy="6858000"/>
          </a:xfrm>
          <a:prstGeom prst="rect">
            <a:avLst/>
          </a:prstGeom>
        </p:spPr>
      </p:pic>
      <p:sp>
        <p:nvSpPr>
          <p:cNvPr id="6" name="Content Placeholder 2"/>
          <p:cNvSpPr>
            <a:spLocks noGrp="1"/>
          </p:cNvSpPr>
          <p:nvPr>
            <p:ph idx="1"/>
          </p:nvPr>
        </p:nvSpPr>
        <p:spPr>
          <a:xfrm>
            <a:off x="0" y="1802007"/>
            <a:ext cx="9246375" cy="3029159"/>
          </a:xfrm>
          <a:solidFill>
            <a:srgbClr val="000000">
              <a:alpha val="50000"/>
            </a:srgbClr>
          </a:solidFill>
          <a:ln>
            <a:noFill/>
          </a:ln>
        </p:spPr>
        <p:txBody>
          <a:bodyPr vert="horz" lIns="91440" tIns="45720" rIns="91440" bIns="45720" rtlCol="0">
            <a:noAutofit/>
          </a:bodyPr>
          <a:lstStyle/>
          <a:p>
            <a:pPr marL="0" indent="0">
              <a:buNone/>
            </a:pPr>
            <a:r>
              <a:rPr lang="en-US" sz="2400" b="1" dirty="0">
                <a:solidFill>
                  <a:srgbClr val="FFFF00"/>
                </a:solidFill>
                <a:latin typeface="Century Gothic"/>
                <a:cs typeface="Century Gothic"/>
              </a:rPr>
              <a:t>Hebrews 11:17-18</a:t>
            </a:r>
            <a:endParaRPr lang="en-SG" sz="2400" b="1" dirty="0">
              <a:solidFill>
                <a:srgbClr val="FFFF00"/>
              </a:solidFill>
              <a:latin typeface="Century Gothic"/>
              <a:cs typeface="Century Gothic"/>
            </a:endParaRPr>
          </a:p>
          <a:p>
            <a:pPr marL="0" indent="0">
              <a:buNone/>
            </a:pPr>
            <a:r>
              <a:rPr lang="en-SG" sz="2400" b="1" dirty="0">
                <a:solidFill>
                  <a:schemeClr val="bg1"/>
                </a:solidFill>
                <a:latin typeface="Century Gothic"/>
                <a:cs typeface="Century Gothic"/>
              </a:rPr>
              <a:t>	17 It was by faith that Abraham offered Isaac as a sacrifice when God was </a:t>
            </a:r>
            <a:r>
              <a:rPr lang="en-SG" sz="2400" b="1" dirty="0">
                <a:solidFill>
                  <a:srgbClr val="FFFF00"/>
                </a:solidFill>
                <a:latin typeface="Century Gothic"/>
                <a:cs typeface="Century Gothic"/>
              </a:rPr>
              <a:t>TESTING</a:t>
            </a:r>
            <a:r>
              <a:rPr lang="en-SG" sz="2400" b="1" dirty="0">
                <a:solidFill>
                  <a:schemeClr val="bg1"/>
                </a:solidFill>
                <a:latin typeface="Century Gothic"/>
                <a:cs typeface="Century Gothic"/>
              </a:rPr>
              <a:t> him. Abraham, who had received God’s promises, was ready to sacrifice his only son, Isaac, 18 even though God had told him, “Isaac is the son through whom your descendants will be counted” (NLT). 			</a:t>
            </a:r>
            <a:r>
              <a:rPr lang="en-SG" sz="2400" b="1" dirty="0">
                <a:solidFill>
                  <a:srgbClr val="FFFF00"/>
                </a:solidFill>
                <a:latin typeface="Century Gothic"/>
                <a:cs typeface="Century Gothic"/>
              </a:rPr>
              <a:t>	</a:t>
            </a:r>
          </a:p>
        </p:txBody>
      </p:sp>
    </p:spTree>
    <p:extLst>
      <p:ext uri="{BB962C8B-B14F-4D97-AF65-F5344CB8AC3E}">
        <p14:creationId xmlns:p14="http://schemas.microsoft.com/office/powerpoint/2010/main" val="391496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pia Tone Autumn Leaves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70557" cy="6956004"/>
          </a:xfrm>
          <a:prstGeom prst="rect">
            <a:avLst/>
          </a:prstGeom>
        </p:spPr>
      </p:pic>
      <p:sp>
        <p:nvSpPr>
          <p:cNvPr id="6" name="Content Placeholder 2"/>
          <p:cNvSpPr>
            <a:spLocks noGrp="1"/>
          </p:cNvSpPr>
          <p:nvPr>
            <p:ph idx="1"/>
          </p:nvPr>
        </p:nvSpPr>
        <p:spPr>
          <a:xfrm>
            <a:off x="23734" y="2195984"/>
            <a:ext cx="9246823" cy="3454224"/>
          </a:xfrm>
          <a:solidFill>
            <a:srgbClr val="000000">
              <a:alpha val="47000"/>
            </a:srgbClr>
          </a:solidFill>
          <a:ln>
            <a:noFill/>
          </a:ln>
        </p:spPr>
        <p:txBody>
          <a:bodyPr vert="horz" lIns="91440" tIns="45720" rIns="91440" bIns="45720" rtlCol="0">
            <a:noAutofit/>
          </a:bodyPr>
          <a:lstStyle/>
          <a:p>
            <a:pPr marL="0" indent="0">
              <a:buNone/>
            </a:pPr>
            <a:r>
              <a:rPr lang="en-SG" sz="2400" b="1" dirty="0">
                <a:solidFill>
                  <a:srgbClr val="FFFF00"/>
                </a:solidFill>
                <a:latin typeface="Century Gothic"/>
                <a:cs typeface="Century Gothic"/>
              </a:rPr>
              <a:t>Gen. 22:</a:t>
            </a:r>
            <a:r>
              <a:rPr lang="en-US" sz="2400" b="1" dirty="0">
                <a:solidFill>
                  <a:srgbClr val="FFFF00"/>
                </a:solidFill>
                <a:latin typeface="Century Gothic"/>
                <a:cs typeface="Century Gothic"/>
              </a:rPr>
              <a:t>16-18  </a:t>
            </a:r>
          </a:p>
          <a:p>
            <a:pPr marL="0" indent="0">
              <a:buNone/>
            </a:pPr>
            <a:r>
              <a:rPr lang="en-SG" sz="2400" b="1" dirty="0">
                <a:solidFill>
                  <a:schemeClr val="bg1"/>
                </a:solidFill>
                <a:latin typeface="Century Gothic"/>
                <a:cs typeface="Century Gothic"/>
              </a:rPr>
              <a:t>	</a:t>
            </a:r>
            <a:r>
              <a:rPr lang="en-SG" sz="2400" b="1" baseline="30000" dirty="0">
                <a:solidFill>
                  <a:schemeClr val="bg1"/>
                </a:solidFill>
                <a:latin typeface="Century Gothic"/>
                <a:cs typeface="Century Gothic"/>
              </a:rPr>
              <a:t>16</a:t>
            </a:r>
            <a:r>
              <a:rPr lang="en-SG" sz="2400" b="1" dirty="0">
                <a:solidFill>
                  <a:schemeClr val="bg1"/>
                </a:solidFill>
                <a:latin typeface="Century Gothic"/>
                <a:cs typeface="Century Gothic"/>
              </a:rPr>
              <a:t>“</a:t>
            </a:r>
            <a:r>
              <a:rPr lang="en-US" sz="2400" b="1" dirty="0">
                <a:solidFill>
                  <a:schemeClr val="bg1"/>
                </a:solidFill>
                <a:latin typeface="Century Gothic"/>
                <a:cs typeface="Century Gothic"/>
              </a:rPr>
              <a:t> </a:t>
            </a:r>
            <a:r>
              <a:rPr lang="en-SG" sz="2400" b="1" dirty="0">
                <a:solidFill>
                  <a:schemeClr val="bg1"/>
                </a:solidFill>
                <a:latin typeface="Century Gothic"/>
                <a:cs typeface="Century Gothic"/>
              </a:rPr>
              <a:t>Because you have obeyed me and have not withheld even your son, your only son, I swear by my own name that </a:t>
            </a:r>
            <a:r>
              <a:rPr lang="en-SG" sz="2400" b="1" baseline="30000" dirty="0">
                <a:solidFill>
                  <a:schemeClr val="bg1"/>
                </a:solidFill>
                <a:latin typeface="Century Gothic"/>
                <a:cs typeface="Century Gothic"/>
              </a:rPr>
              <a:t>17</a:t>
            </a:r>
            <a:r>
              <a:rPr lang="en-SG" sz="2400" b="1" dirty="0">
                <a:solidFill>
                  <a:schemeClr val="bg1"/>
                </a:solidFill>
                <a:latin typeface="Century Gothic"/>
                <a:cs typeface="Century Gothic"/>
              </a:rPr>
              <a:t> I will certainly bless you. I will multiply your descendants beyond number, like the stars in the sky and the sand on the seashore. Your descendants will conquer the cities of their enemies.</a:t>
            </a:r>
            <a:r>
              <a:rPr lang="en-SG" sz="2400" b="1" baseline="30000" dirty="0">
                <a:solidFill>
                  <a:schemeClr val="bg1"/>
                </a:solidFill>
                <a:latin typeface="Century Gothic"/>
                <a:cs typeface="Century Gothic"/>
              </a:rPr>
              <a:t>18</a:t>
            </a:r>
            <a:r>
              <a:rPr lang="en-SG" sz="2400" b="1" dirty="0">
                <a:solidFill>
                  <a:schemeClr val="bg1"/>
                </a:solidFill>
                <a:latin typeface="Century Gothic"/>
                <a:cs typeface="Century Gothic"/>
              </a:rPr>
              <a:t> And through your descendants all the nations of the earth will be blessed—all because you have obeyed me”(NLT).</a:t>
            </a:r>
          </a:p>
          <a:p>
            <a:pPr marL="0" indent="0">
              <a:buNone/>
            </a:pPr>
            <a:endParaRPr lang="en-SG" sz="2400" b="1" dirty="0">
              <a:solidFill>
                <a:schemeClr val="bg1"/>
              </a:solidFill>
              <a:latin typeface="Century Gothic"/>
              <a:cs typeface="Century Gothic"/>
            </a:endParaRPr>
          </a:p>
          <a:p>
            <a:pPr marL="0" indent="0">
              <a:buNone/>
            </a:pPr>
            <a:r>
              <a:rPr lang="en-SG" sz="2400" b="1" dirty="0">
                <a:solidFill>
                  <a:schemeClr val="bg1"/>
                </a:solidFill>
                <a:latin typeface="Century Gothic"/>
                <a:cs typeface="Century Gothic"/>
              </a:rPr>
              <a:t>				</a:t>
            </a:r>
          </a:p>
        </p:txBody>
      </p:sp>
    </p:spTree>
    <p:extLst>
      <p:ext uri="{BB962C8B-B14F-4D97-AF65-F5344CB8AC3E}">
        <p14:creationId xmlns:p14="http://schemas.microsoft.com/office/powerpoint/2010/main" val="293763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ll Retreat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 y="-57130"/>
            <a:ext cx="9252093" cy="6942150"/>
          </a:xfrm>
          <a:prstGeom prst="rect">
            <a:avLst/>
          </a:prstGeom>
        </p:spPr>
      </p:pic>
      <p:sp>
        <p:nvSpPr>
          <p:cNvPr id="3" name="Content Placeholder 2"/>
          <p:cNvSpPr>
            <a:spLocks noGrp="1"/>
          </p:cNvSpPr>
          <p:nvPr>
            <p:ph idx="1"/>
          </p:nvPr>
        </p:nvSpPr>
        <p:spPr>
          <a:xfrm>
            <a:off x="1008911" y="2742013"/>
            <a:ext cx="7406596" cy="1649956"/>
          </a:xfrm>
          <a:solidFill>
            <a:srgbClr val="000000">
              <a:alpha val="50000"/>
            </a:srgbClr>
          </a:solidFill>
        </p:spPr>
        <p:txBody>
          <a:bodyPr vert="horz" lIns="91440" tIns="45720" rIns="91440" bIns="45720" rtlCol="0">
            <a:noAutofit/>
          </a:bodyPr>
          <a:lstStyle/>
          <a:p>
            <a:pPr marL="0" indent="0" algn="ctr">
              <a:lnSpc>
                <a:spcPct val="110000"/>
              </a:lnSpc>
              <a:buNone/>
            </a:pPr>
            <a:r>
              <a:rPr lang="en-US" sz="4000" b="1" dirty="0">
                <a:solidFill>
                  <a:srgbClr val="FFFF00"/>
                </a:solidFill>
                <a:latin typeface="Candara"/>
                <a:cs typeface="Candara"/>
              </a:rPr>
              <a:t>Faith is PERSEVERING even when we don’t feel like it  </a:t>
            </a:r>
          </a:p>
        </p:txBody>
      </p:sp>
    </p:spTree>
    <p:extLst>
      <p:ext uri="{BB962C8B-B14F-4D97-AF65-F5344CB8AC3E}">
        <p14:creationId xmlns:p14="http://schemas.microsoft.com/office/powerpoint/2010/main" val="340308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ature Grass Field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8" y="-13511"/>
            <a:ext cx="9417611" cy="7066343"/>
          </a:xfrm>
          <a:prstGeom prst="rect">
            <a:avLst/>
          </a:prstGeom>
        </p:spPr>
      </p:pic>
      <p:sp>
        <p:nvSpPr>
          <p:cNvPr id="7" name="Content Placeholder 2"/>
          <p:cNvSpPr>
            <a:spLocks noGrp="1"/>
          </p:cNvSpPr>
          <p:nvPr>
            <p:ph idx="1"/>
          </p:nvPr>
        </p:nvSpPr>
        <p:spPr>
          <a:xfrm>
            <a:off x="270233" y="250568"/>
            <a:ext cx="8620424" cy="5869449"/>
          </a:xfrm>
          <a:solidFill>
            <a:srgbClr val="000000">
              <a:alpha val="36000"/>
            </a:srgbClr>
          </a:solidFill>
        </p:spPr>
        <p:txBody>
          <a:bodyPr vert="horz" lIns="91440" tIns="45720" rIns="91440" bIns="45720" rtlCol="0">
            <a:noAutofit/>
          </a:bodyPr>
          <a:lstStyle/>
          <a:p>
            <a:pPr marL="0" indent="0" algn="ctr" fontAlgn="base">
              <a:lnSpc>
                <a:spcPct val="110000"/>
              </a:lnSpc>
              <a:spcAft>
                <a:spcPct val="0"/>
              </a:spcAft>
              <a:buNone/>
            </a:pPr>
            <a:r>
              <a:rPr lang="en-US" b="1" dirty="0">
                <a:solidFill>
                  <a:srgbClr val="FFB53D"/>
                </a:solidFill>
                <a:latin typeface="Candara"/>
                <a:cs typeface="Candara"/>
              </a:rPr>
              <a:t>Faith BELIEVES in God</a:t>
            </a:r>
            <a:endParaRPr lang="en-US" sz="1600" b="1" dirty="0">
              <a:solidFill>
                <a:srgbClr val="FFB53D"/>
              </a:solidFill>
              <a:latin typeface="Candara"/>
              <a:cs typeface="Candara"/>
            </a:endParaRPr>
          </a:p>
          <a:p>
            <a:pPr marL="0" indent="0" algn="ctr" fontAlgn="base">
              <a:lnSpc>
                <a:spcPct val="110000"/>
              </a:lnSpc>
              <a:spcAft>
                <a:spcPct val="0"/>
              </a:spcAft>
              <a:buNone/>
            </a:pPr>
            <a:r>
              <a:rPr lang="en-US" b="1" dirty="0">
                <a:solidFill>
                  <a:srgbClr val="FFFF00"/>
                </a:solidFill>
                <a:latin typeface="Candara"/>
                <a:cs typeface="Candara"/>
              </a:rPr>
              <a:t>Faith OBEYS God’s Word</a:t>
            </a:r>
            <a:endParaRPr lang="en-US" sz="1600" b="1" dirty="0">
              <a:solidFill>
                <a:srgbClr val="FFFF00"/>
              </a:solidFill>
              <a:latin typeface="Candara"/>
              <a:cs typeface="Candara"/>
            </a:endParaRPr>
          </a:p>
          <a:p>
            <a:pPr marL="0" indent="0" algn="ctr" fontAlgn="base">
              <a:lnSpc>
                <a:spcPct val="110000"/>
              </a:lnSpc>
              <a:spcAft>
                <a:spcPct val="0"/>
              </a:spcAft>
              <a:buNone/>
            </a:pPr>
            <a:r>
              <a:rPr lang="en-US" b="1" dirty="0">
                <a:solidFill>
                  <a:schemeClr val="bg1"/>
                </a:solidFill>
                <a:latin typeface="Candara"/>
                <a:cs typeface="Candara"/>
              </a:rPr>
              <a:t>Faith PERSEVERES the Test</a:t>
            </a:r>
          </a:p>
          <a:p>
            <a:pPr marL="0" indent="0" algn="ctr" fontAlgn="base">
              <a:lnSpc>
                <a:spcPct val="110000"/>
              </a:lnSpc>
              <a:spcAft>
                <a:spcPct val="0"/>
              </a:spcAft>
              <a:buNone/>
            </a:pPr>
            <a:endParaRPr lang="en-US" b="1" i="1" dirty="0">
              <a:solidFill>
                <a:schemeClr val="bg1"/>
              </a:solidFill>
              <a:latin typeface="Candara"/>
              <a:cs typeface="Candara"/>
            </a:endParaRPr>
          </a:p>
          <a:p>
            <a:pPr marL="0" indent="0" fontAlgn="base">
              <a:lnSpc>
                <a:spcPct val="110000"/>
              </a:lnSpc>
              <a:spcAft>
                <a:spcPct val="0"/>
              </a:spcAft>
              <a:buNone/>
            </a:pPr>
            <a:r>
              <a:rPr lang="en-US" sz="6000" b="1" dirty="0">
                <a:solidFill>
                  <a:srgbClr val="FFB53D"/>
                </a:solidFill>
                <a:latin typeface="Candara"/>
                <a:cs typeface="Candara"/>
              </a:rPr>
              <a:t>B</a:t>
            </a:r>
            <a:r>
              <a:rPr lang="en-US" sz="4000" b="1" dirty="0">
                <a:solidFill>
                  <a:srgbClr val="FFB53D"/>
                </a:solidFill>
                <a:latin typeface="Candara"/>
                <a:cs typeface="Candara"/>
              </a:rPr>
              <a:t> – ELIEVES </a:t>
            </a:r>
          </a:p>
          <a:p>
            <a:pPr marL="0" indent="0" fontAlgn="base">
              <a:lnSpc>
                <a:spcPct val="110000"/>
              </a:lnSpc>
              <a:spcAft>
                <a:spcPct val="0"/>
              </a:spcAft>
              <a:buNone/>
            </a:pPr>
            <a:r>
              <a:rPr lang="en-US" sz="5400" b="1" dirty="0">
                <a:solidFill>
                  <a:srgbClr val="FFFF00"/>
                </a:solidFill>
                <a:latin typeface="Candara"/>
                <a:cs typeface="Candara"/>
              </a:rPr>
              <a:t>O</a:t>
            </a:r>
            <a:r>
              <a:rPr lang="en-US" sz="4000" b="1" dirty="0">
                <a:solidFill>
                  <a:srgbClr val="FFFF00"/>
                </a:solidFill>
                <a:latin typeface="Candara"/>
                <a:cs typeface="Candara"/>
              </a:rPr>
              <a:t> – BEYS </a:t>
            </a:r>
          </a:p>
          <a:p>
            <a:pPr marL="0" indent="0" fontAlgn="base">
              <a:lnSpc>
                <a:spcPct val="110000"/>
              </a:lnSpc>
              <a:spcAft>
                <a:spcPct val="0"/>
              </a:spcAft>
              <a:buNone/>
            </a:pPr>
            <a:r>
              <a:rPr lang="en-US" sz="5400" b="1" dirty="0">
                <a:solidFill>
                  <a:schemeClr val="bg1"/>
                </a:solidFill>
                <a:latin typeface="Candara"/>
                <a:cs typeface="Candara"/>
              </a:rPr>
              <a:t>P</a:t>
            </a:r>
            <a:r>
              <a:rPr lang="en-US" sz="4000" b="1" dirty="0">
                <a:solidFill>
                  <a:schemeClr val="bg1"/>
                </a:solidFill>
                <a:latin typeface="Candara"/>
                <a:cs typeface="Candara"/>
              </a:rPr>
              <a:t> – ERSEVERES</a:t>
            </a:r>
          </a:p>
          <a:p>
            <a:pPr marL="0" indent="0" algn="ctr" fontAlgn="base">
              <a:lnSpc>
                <a:spcPct val="110000"/>
              </a:lnSpc>
              <a:spcAft>
                <a:spcPct val="0"/>
              </a:spcAft>
              <a:buNone/>
            </a:pPr>
            <a:endParaRPr lang="en-US" b="1" dirty="0">
              <a:solidFill>
                <a:schemeClr val="bg1"/>
              </a:solidFill>
              <a:latin typeface="Candara"/>
              <a:cs typeface="Candara"/>
            </a:endParaRPr>
          </a:p>
          <a:p>
            <a:pPr marL="0" indent="0" algn="ctr" fontAlgn="base">
              <a:lnSpc>
                <a:spcPct val="110000"/>
              </a:lnSpc>
              <a:spcAft>
                <a:spcPct val="0"/>
              </a:spcAft>
              <a:buNone/>
            </a:pPr>
            <a:endParaRPr lang="en-US" b="1" i="1" dirty="0">
              <a:solidFill>
                <a:srgbClr val="FFB53D"/>
              </a:solidFill>
              <a:latin typeface="Candara"/>
              <a:cs typeface="Candara"/>
            </a:endParaRPr>
          </a:p>
        </p:txBody>
      </p:sp>
    </p:spTree>
    <p:extLst>
      <p:ext uri="{BB962C8B-B14F-4D97-AF65-F5344CB8AC3E}">
        <p14:creationId xmlns:p14="http://schemas.microsoft.com/office/powerpoint/2010/main" val="13737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ll Retreat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 y="-57130"/>
            <a:ext cx="9252093" cy="6942150"/>
          </a:xfrm>
          <a:prstGeom prst="rect">
            <a:avLst/>
          </a:prstGeom>
        </p:spPr>
      </p:pic>
      <p:sp>
        <p:nvSpPr>
          <p:cNvPr id="3" name="Content Placeholder 2"/>
          <p:cNvSpPr>
            <a:spLocks noGrp="1"/>
          </p:cNvSpPr>
          <p:nvPr>
            <p:ph idx="1"/>
          </p:nvPr>
        </p:nvSpPr>
        <p:spPr>
          <a:xfrm>
            <a:off x="0" y="2742013"/>
            <a:ext cx="9037983" cy="2784144"/>
          </a:xfrm>
          <a:solidFill>
            <a:srgbClr val="000000">
              <a:alpha val="63000"/>
            </a:srgbClr>
          </a:solidFill>
        </p:spPr>
        <p:txBody>
          <a:bodyPr vert="horz" lIns="91440" tIns="45720" rIns="91440" bIns="45720" rtlCol="0">
            <a:noAutofit/>
          </a:bodyPr>
          <a:lstStyle/>
          <a:p>
            <a:pPr marL="0" indent="0" algn="ctr">
              <a:lnSpc>
                <a:spcPct val="110000"/>
              </a:lnSpc>
              <a:buNone/>
            </a:pPr>
            <a:r>
              <a:rPr lang="en-US" sz="4000" b="1" dirty="0">
                <a:solidFill>
                  <a:srgbClr val="FFFF00"/>
                </a:solidFill>
                <a:latin typeface="Candara"/>
                <a:cs typeface="Candara"/>
              </a:rPr>
              <a:t>Without FAITH It is Impossible to Please God</a:t>
            </a:r>
          </a:p>
          <a:p>
            <a:pPr marL="0" indent="0" algn="ctr">
              <a:lnSpc>
                <a:spcPct val="110000"/>
              </a:lnSpc>
              <a:buNone/>
            </a:pPr>
            <a:r>
              <a:rPr lang="en-US" sz="4000" b="1" dirty="0">
                <a:solidFill>
                  <a:srgbClr val="FFFF00"/>
                </a:solidFill>
                <a:latin typeface="Candara"/>
                <a:cs typeface="Candara"/>
              </a:rPr>
              <a:t>[</a:t>
            </a:r>
            <a:r>
              <a:rPr lang="en-US" sz="4000" b="1" dirty="0" err="1">
                <a:solidFill>
                  <a:srgbClr val="FFFF00"/>
                </a:solidFill>
                <a:latin typeface="Candara"/>
                <a:cs typeface="Candara"/>
              </a:rPr>
              <a:t>Heb</a:t>
            </a:r>
            <a:r>
              <a:rPr lang="en-US" sz="4000" b="1" dirty="0">
                <a:solidFill>
                  <a:srgbClr val="FFFF00"/>
                </a:solidFill>
                <a:latin typeface="Candara"/>
                <a:cs typeface="Candara"/>
              </a:rPr>
              <a:t> 11:6]</a:t>
            </a:r>
          </a:p>
        </p:txBody>
      </p:sp>
    </p:spTree>
    <p:extLst>
      <p:ext uri="{BB962C8B-B14F-4D97-AF65-F5344CB8AC3E}">
        <p14:creationId xmlns:p14="http://schemas.microsoft.com/office/powerpoint/2010/main" val="139254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15574557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 Have Decided Christian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 y="0"/>
            <a:ext cx="9242268" cy="6858000"/>
          </a:xfrm>
          <a:prstGeom prst="rect">
            <a:avLst/>
          </a:prstGeom>
        </p:spPr>
      </p:pic>
      <p:sp>
        <p:nvSpPr>
          <p:cNvPr id="3" name="Content Placeholder 2"/>
          <p:cNvSpPr>
            <a:spLocks noGrp="1"/>
          </p:cNvSpPr>
          <p:nvPr>
            <p:ph idx="1"/>
          </p:nvPr>
        </p:nvSpPr>
        <p:spPr>
          <a:xfrm>
            <a:off x="1542059" y="3087541"/>
            <a:ext cx="6077523" cy="2284958"/>
          </a:xfrm>
          <a:solidFill>
            <a:schemeClr val="bg1">
              <a:alpha val="28000"/>
            </a:schemeClr>
          </a:solidFill>
        </p:spPr>
        <p:txBody>
          <a:bodyPr>
            <a:noAutofit/>
          </a:bodyPr>
          <a:lstStyle/>
          <a:p>
            <a:pPr marL="0" indent="0" algn="ctr">
              <a:lnSpc>
                <a:spcPct val="110000"/>
              </a:lnSpc>
              <a:buNone/>
            </a:pPr>
            <a:r>
              <a:rPr lang="en-US" sz="4000" b="1" dirty="0">
                <a:solidFill>
                  <a:srgbClr val="FFFF00"/>
                </a:solidFill>
                <a:latin typeface="Candara"/>
                <a:cs typeface="Candara"/>
              </a:rPr>
              <a:t>Faith BELIEVES in God even when we don’t see it </a:t>
            </a:r>
          </a:p>
        </p:txBody>
      </p:sp>
    </p:spTree>
    <p:extLst>
      <p:ext uri="{BB962C8B-B14F-4D97-AF65-F5344CB8AC3E}">
        <p14:creationId xmlns:p14="http://schemas.microsoft.com/office/powerpoint/2010/main" val="149824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201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Sweet The Sound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0" y="0"/>
            <a:ext cx="9302741" cy="6916070"/>
          </a:xfrm>
          <a:prstGeom prst="rect">
            <a:avLst/>
          </a:prstGeom>
        </p:spPr>
      </p:pic>
      <p:sp>
        <p:nvSpPr>
          <p:cNvPr id="3" name="Content Placeholder 2"/>
          <p:cNvSpPr>
            <a:spLocks noGrp="1"/>
          </p:cNvSpPr>
          <p:nvPr>
            <p:ph idx="1"/>
          </p:nvPr>
        </p:nvSpPr>
        <p:spPr>
          <a:xfrm>
            <a:off x="1269930" y="2409056"/>
            <a:ext cx="6379886" cy="2449375"/>
          </a:xfrm>
          <a:solidFill>
            <a:schemeClr val="bg1">
              <a:alpha val="28000"/>
            </a:schemeClr>
          </a:solidFill>
        </p:spPr>
        <p:txBody>
          <a:bodyPr vert="horz" lIns="91440" tIns="45720" rIns="91440" bIns="45720" rtlCol="0">
            <a:noAutofit/>
          </a:bodyPr>
          <a:lstStyle/>
          <a:p>
            <a:pPr marL="0" indent="0" algn="ctr">
              <a:lnSpc>
                <a:spcPct val="110000"/>
              </a:lnSpc>
              <a:buNone/>
            </a:pPr>
            <a:r>
              <a:rPr lang="en-US" sz="4000" b="1" dirty="0">
                <a:solidFill>
                  <a:srgbClr val="FFFF00"/>
                </a:solidFill>
                <a:latin typeface="Candara"/>
                <a:cs typeface="Candara"/>
              </a:rPr>
              <a:t>Faith OBEYS God’s Word even when we don’t fully understand</a:t>
            </a:r>
          </a:p>
        </p:txBody>
      </p:sp>
    </p:spTree>
    <p:extLst>
      <p:ext uri="{BB962C8B-B14F-4D97-AF65-F5344CB8AC3E}">
        <p14:creationId xmlns:p14="http://schemas.microsoft.com/office/powerpoint/2010/main" val="8268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pia Tone Autumn Road Christian Vintage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 y="-1"/>
            <a:ext cx="9228133" cy="6955017"/>
          </a:xfrm>
          <a:prstGeom prst="rect">
            <a:avLst/>
          </a:prstGeom>
        </p:spPr>
      </p:pic>
      <p:sp>
        <p:nvSpPr>
          <p:cNvPr id="3" name="Content Placeholder 2"/>
          <p:cNvSpPr>
            <a:spLocks noGrp="1"/>
          </p:cNvSpPr>
          <p:nvPr>
            <p:ph idx="1"/>
          </p:nvPr>
        </p:nvSpPr>
        <p:spPr>
          <a:xfrm>
            <a:off x="1481588" y="2063881"/>
            <a:ext cx="6148073" cy="2431693"/>
          </a:xfrm>
          <a:solidFill>
            <a:schemeClr val="bg1">
              <a:alpha val="28000"/>
            </a:schemeClr>
          </a:solidFill>
        </p:spPr>
        <p:txBody>
          <a:bodyPr vert="horz" lIns="91440" tIns="45720" rIns="91440" bIns="45720" rtlCol="0">
            <a:noAutofit/>
          </a:bodyPr>
          <a:lstStyle/>
          <a:p>
            <a:pPr marL="0" indent="0" algn="ctr">
              <a:lnSpc>
                <a:spcPct val="110000"/>
              </a:lnSpc>
              <a:buNone/>
            </a:pPr>
            <a:r>
              <a:rPr lang="en-US" sz="4000" b="1" dirty="0">
                <a:solidFill>
                  <a:srgbClr val="FFFF00"/>
                </a:solidFill>
                <a:latin typeface="Candara"/>
                <a:cs typeface="Candara"/>
              </a:rPr>
              <a:t>Faith PERSEVERES the Test even if we don’t feel like it </a:t>
            </a:r>
          </a:p>
        </p:txBody>
      </p:sp>
    </p:spTree>
    <p:extLst>
      <p:ext uri="{BB962C8B-B14F-4D97-AF65-F5344CB8AC3E}">
        <p14:creationId xmlns:p14="http://schemas.microsoft.com/office/powerpoint/2010/main" val="404252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 Have Decided Christian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 y="0"/>
            <a:ext cx="9242268" cy="6858000"/>
          </a:xfrm>
          <a:prstGeom prst="rect">
            <a:avLst/>
          </a:prstGeom>
        </p:spPr>
      </p:pic>
      <p:sp>
        <p:nvSpPr>
          <p:cNvPr id="3" name="Content Placeholder 2"/>
          <p:cNvSpPr>
            <a:spLocks noGrp="1"/>
          </p:cNvSpPr>
          <p:nvPr>
            <p:ph idx="1"/>
          </p:nvPr>
        </p:nvSpPr>
        <p:spPr>
          <a:xfrm>
            <a:off x="1542059" y="3087541"/>
            <a:ext cx="6077523" cy="2284958"/>
          </a:xfrm>
          <a:solidFill>
            <a:schemeClr val="bg1">
              <a:alpha val="28000"/>
            </a:schemeClr>
          </a:solidFill>
        </p:spPr>
        <p:txBody>
          <a:bodyPr>
            <a:noAutofit/>
          </a:bodyPr>
          <a:lstStyle/>
          <a:p>
            <a:pPr marL="0" indent="0" algn="ctr">
              <a:lnSpc>
                <a:spcPct val="110000"/>
              </a:lnSpc>
              <a:buNone/>
            </a:pPr>
            <a:r>
              <a:rPr lang="en-US" sz="4000" b="1" dirty="0">
                <a:solidFill>
                  <a:srgbClr val="FFFF00"/>
                </a:solidFill>
                <a:latin typeface="Candara"/>
                <a:cs typeface="Candara"/>
              </a:rPr>
              <a:t>Faith BELIEVES in God even when we don’t see it </a:t>
            </a:r>
          </a:p>
        </p:txBody>
      </p:sp>
    </p:spTree>
    <p:extLst>
      <p:ext uri="{BB962C8B-B14F-4D97-AF65-F5344CB8AC3E}">
        <p14:creationId xmlns:p14="http://schemas.microsoft.com/office/powerpoint/2010/main" val="301659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en Backdrop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 y="-30991"/>
            <a:ext cx="9214552" cy="6919238"/>
          </a:xfrm>
          <a:prstGeom prst="rect">
            <a:avLst/>
          </a:prstGeom>
        </p:spPr>
      </p:pic>
      <p:sp>
        <p:nvSpPr>
          <p:cNvPr id="3" name="Content Placeholder 2"/>
          <p:cNvSpPr>
            <a:spLocks noGrp="1"/>
          </p:cNvSpPr>
          <p:nvPr>
            <p:ph idx="1"/>
          </p:nvPr>
        </p:nvSpPr>
        <p:spPr>
          <a:xfrm>
            <a:off x="0" y="1020835"/>
            <a:ext cx="9143999" cy="3869681"/>
          </a:xfrm>
          <a:solidFill>
            <a:srgbClr val="000000">
              <a:alpha val="24000"/>
            </a:srgbClr>
          </a:solidFill>
        </p:spPr>
        <p:txBody>
          <a:bodyPr>
            <a:noAutofit/>
          </a:bodyPr>
          <a:lstStyle/>
          <a:p>
            <a:pPr marL="0" indent="0">
              <a:buNone/>
            </a:pPr>
            <a:endParaRPr lang="en-SG" sz="1200" dirty="0">
              <a:solidFill>
                <a:schemeClr val="bg1"/>
              </a:solidFill>
              <a:latin typeface="Century Gothic"/>
              <a:cs typeface="Century Gothic"/>
            </a:endParaRPr>
          </a:p>
          <a:p>
            <a:pPr marL="0" indent="0">
              <a:buNone/>
            </a:pPr>
            <a:r>
              <a:rPr lang="en-SG" sz="2400" b="1" dirty="0">
                <a:solidFill>
                  <a:schemeClr val="bg1"/>
                </a:solidFill>
                <a:effectLst/>
                <a:latin typeface="Century Gothic"/>
                <a:cs typeface="Century Gothic"/>
              </a:rPr>
              <a:t> </a:t>
            </a:r>
            <a:r>
              <a:rPr lang="en-SG" sz="2400" b="1" dirty="0">
                <a:solidFill>
                  <a:srgbClr val="FFFF00"/>
                </a:solidFill>
                <a:latin typeface="Century Gothic"/>
                <a:cs typeface="Century Gothic"/>
              </a:rPr>
              <a:t>Genesis 15:1-6</a:t>
            </a:r>
          </a:p>
          <a:p>
            <a:pPr marL="0" indent="0">
              <a:buNone/>
            </a:pPr>
            <a:r>
              <a:rPr lang="en-SG" sz="2400" b="1" dirty="0">
                <a:latin typeface="Century Gothic"/>
                <a:cs typeface="Century Gothic"/>
              </a:rPr>
              <a:t> 	</a:t>
            </a:r>
            <a:r>
              <a:rPr lang="en-SG" sz="2400" b="1" dirty="0">
                <a:solidFill>
                  <a:srgbClr val="FFFFFF"/>
                </a:solidFill>
                <a:latin typeface="Century Gothic"/>
                <a:cs typeface="Century Gothic"/>
              </a:rPr>
              <a:t>1“Some time later, the </a:t>
            </a:r>
            <a:r>
              <a:rPr lang="en-SG" sz="2400" b="1" cap="small" dirty="0">
                <a:solidFill>
                  <a:srgbClr val="FFFFFF"/>
                </a:solidFill>
                <a:latin typeface="Century Gothic"/>
                <a:cs typeface="Century Gothic"/>
              </a:rPr>
              <a:t>Lord</a:t>
            </a:r>
            <a:r>
              <a:rPr lang="en-SG" sz="2400" b="1" dirty="0">
                <a:solidFill>
                  <a:srgbClr val="FFFFFF"/>
                </a:solidFill>
                <a:latin typeface="Century Gothic"/>
                <a:cs typeface="Century Gothic"/>
              </a:rPr>
              <a:t> spoke to Abram in a vision and said to him, “Do not be afraid, Abram, for I will protect you, and your reward will be great.”</a:t>
            </a:r>
          </a:p>
          <a:p>
            <a:pPr marL="0" indent="0">
              <a:buNone/>
            </a:pPr>
            <a:endParaRPr lang="en-SG" sz="2400" b="1" dirty="0">
              <a:solidFill>
                <a:srgbClr val="FFFFFF"/>
              </a:solidFill>
              <a:latin typeface="Century Gothic"/>
              <a:cs typeface="Century Gothic"/>
            </a:endParaRPr>
          </a:p>
          <a:p>
            <a:pPr marL="0" indent="0">
              <a:buNone/>
            </a:pPr>
            <a:r>
              <a:rPr lang="en-SG" sz="2400" b="1" dirty="0">
                <a:solidFill>
                  <a:srgbClr val="FFFFFF"/>
                </a:solidFill>
                <a:latin typeface="Century Gothic"/>
                <a:cs typeface="Century Gothic"/>
              </a:rPr>
              <a:t>2 But Abram replied, “O Sovereign </a:t>
            </a:r>
            <a:r>
              <a:rPr lang="en-SG" sz="2400" b="1" cap="small" dirty="0">
                <a:solidFill>
                  <a:srgbClr val="FFFFFF"/>
                </a:solidFill>
                <a:latin typeface="Century Gothic"/>
                <a:cs typeface="Century Gothic"/>
              </a:rPr>
              <a:t>Lord</a:t>
            </a:r>
            <a:r>
              <a:rPr lang="en-SG" sz="2400" b="1" dirty="0">
                <a:solidFill>
                  <a:srgbClr val="FFFFFF"/>
                </a:solidFill>
                <a:latin typeface="Century Gothic"/>
                <a:cs typeface="Century Gothic"/>
              </a:rPr>
              <a:t>, what good are all your blessings when I don’t even have a son? Since you’ve given me no children, Eliezer of Damascus, a servant in my household, will inherit all my wealth. </a:t>
            </a:r>
          </a:p>
        </p:txBody>
      </p:sp>
    </p:spTree>
    <p:extLst>
      <p:ext uri="{BB962C8B-B14F-4D97-AF65-F5344CB8AC3E}">
        <p14:creationId xmlns:p14="http://schemas.microsoft.com/office/powerpoint/2010/main" val="425125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oden Backdrop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 y="-30991"/>
            <a:ext cx="9214552" cy="6919238"/>
          </a:xfrm>
          <a:prstGeom prst="rect">
            <a:avLst/>
          </a:prstGeom>
        </p:spPr>
      </p:pic>
      <p:sp>
        <p:nvSpPr>
          <p:cNvPr id="3" name="Content Placeholder 2"/>
          <p:cNvSpPr>
            <a:spLocks noGrp="1"/>
          </p:cNvSpPr>
          <p:nvPr>
            <p:ph idx="1"/>
          </p:nvPr>
        </p:nvSpPr>
        <p:spPr>
          <a:xfrm>
            <a:off x="0" y="700341"/>
            <a:ext cx="9143999" cy="4534411"/>
          </a:xfrm>
          <a:solidFill>
            <a:srgbClr val="000000">
              <a:alpha val="24000"/>
            </a:srgbClr>
          </a:solidFill>
        </p:spPr>
        <p:txBody>
          <a:bodyPr vert="horz" lIns="91440" tIns="45720" rIns="91440" bIns="45720" rtlCol="0">
            <a:noAutofit/>
          </a:bodyPr>
          <a:lstStyle/>
          <a:p>
            <a:pPr marL="0" indent="0">
              <a:buNone/>
            </a:pPr>
            <a:r>
              <a:rPr lang="en-SG" sz="2400" b="1" dirty="0">
                <a:solidFill>
                  <a:srgbClr val="FFFF00"/>
                </a:solidFill>
                <a:latin typeface="Century Gothic"/>
                <a:cs typeface="Century Gothic"/>
              </a:rPr>
              <a:t>Genesis 15:2-6</a:t>
            </a:r>
          </a:p>
          <a:p>
            <a:pPr marL="0" indent="0">
              <a:buNone/>
            </a:pPr>
            <a:r>
              <a:rPr lang="en-SG" sz="2400" b="1" dirty="0">
                <a:solidFill>
                  <a:schemeClr val="bg1"/>
                </a:solidFill>
                <a:latin typeface="Century Gothic"/>
                <a:cs typeface="Century Gothic"/>
              </a:rPr>
              <a:t>3 You have given me no descendants of my own, so one of my servants will be my heir.”</a:t>
            </a:r>
          </a:p>
          <a:p>
            <a:pPr marL="0" indent="0">
              <a:buNone/>
            </a:pPr>
            <a:r>
              <a:rPr lang="en-SG" sz="2400" b="1" dirty="0">
                <a:solidFill>
                  <a:schemeClr val="bg1"/>
                </a:solidFill>
                <a:latin typeface="Century Gothic"/>
                <a:cs typeface="Century Gothic"/>
              </a:rPr>
              <a:t>4 Then the Lord said to him, “No, your servant will not be your heir, for you will have a son of your own who will be your heir.” </a:t>
            </a:r>
          </a:p>
          <a:p>
            <a:pPr marL="0" indent="0">
              <a:buNone/>
            </a:pPr>
            <a:r>
              <a:rPr lang="en-SG" sz="2400" b="1" dirty="0">
                <a:solidFill>
                  <a:schemeClr val="bg1"/>
                </a:solidFill>
                <a:latin typeface="Century Gothic"/>
                <a:cs typeface="Century Gothic"/>
              </a:rPr>
              <a:t>5 Then the Lord took Abram outside and said to him, “Look up into the sky and count the stars if you can. That’s how many descendants you will have!” </a:t>
            </a:r>
          </a:p>
          <a:p>
            <a:pPr marL="0" indent="0">
              <a:buNone/>
            </a:pPr>
            <a:r>
              <a:rPr lang="en-SG" sz="2400" b="1" dirty="0">
                <a:solidFill>
                  <a:schemeClr val="bg1"/>
                </a:solidFill>
                <a:latin typeface="Century Gothic"/>
                <a:cs typeface="Century Gothic"/>
              </a:rPr>
              <a:t>6 And Abram </a:t>
            </a:r>
            <a:r>
              <a:rPr lang="en-SG" sz="2400" b="1" dirty="0">
                <a:solidFill>
                  <a:srgbClr val="FFFF00"/>
                </a:solidFill>
                <a:latin typeface="Century Gothic"/>
                <a:cs typeface="Century Gothic"/>
              </a:rPr>
              <a:t>BELIEVED</a:t>
            </a:r>
            <a:r>
              <a:rPr lang="en-SG" sz="2400" b="1" dirty="0">
                <a:solidFill>
                  <a:schemeClr val="bg1"/>
                </a:solidFill>
                <a:latin typeface="Century Gothic"/>
                <a:cs typeface="Century Gothic"/>
              </a:rPr>
              <a:t> the Lord, and the Lord counted him as righteous because of his faith.” </a:t>
            </a:r>
          </a:p>
          <a:p>
            <a:pPr marL="0" indent="0">
              <a:buNone/>
            </a:pPr>
            <a:endParaRPr lang="en-US" sz="2400" b="1" dirty="0">
              <a:solidFill>
                <a:schemeClr val="bg1"/>
              </a:solidFill>
              <a:latin typeface="Century Gothic"/>
              <a:cs typeface="Century Gothic"/>
            </a:endParaRPr>
          </a:p>
          <a:p>
            <a:pPr marL="0" indent="0">
              <a:buNone/>
            </a:pPr>
            <a:endParaRPr lang="en-US" sz="2400" b="1" dirty="0">
              <a:solidFill>
                <a:schemeClr val="bg1"/>
              </a:solidFill>
              <a:latin typeface="Century Gothic"/>
              <a:cs typeface="Century Gothic"/>
            </a:endParaRPr>
          </a:p>
        </p:txBody>
      </p:sp>
    </p:spTree>
    <p:extLst>
      <p:ext uri="{BB962C8B-B14F-4D97-AF65-F5344CB8AC3E}">
        <p14:creationId xmlns:p14="http://schemas.microsoft.com/office/powerpoint/2010/main" val="412873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 Drops on a Clover Field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3" y="0"/>
            <a:ext cx="9241699" cy="6948056"/>
          </a:xfrm>
          <a:prstGeom prst="rect">
            <a:avLst/>
          </a:prstGeom>
        </p:spPr>
      </p:pic>
      <p:sp>
        <p:nvSpPr>
          <p:cNvPr id="3" name="Content Placeholder 2"/>
          <p:cNvSpPr>
            <a:spLocks noGrp="1"/>
          </p:cNvSpPr>
          <p:nvPr>
            <p:ph idx="1"/>
          </p:nvPr>
        </p:nvSpPr>
        <p:spPr>
          <a:xfrm>
            <a:off x="0" y="488440"/>
            <a:ext cx="9180636" cy="2490977"/>
          </a:xfrm>
          <a:solidFill>
            <a:schemeClr val="bg1">
              <a:alpha val="20000"/>
            </a:schemeClr>
          </a:solidFill>
        </p:spPr>
        <p:txBody>
          <a:bodyPr vert="horz" lIns="91440" tIns="45720" rIns="91440" bIns="45720" rtlCol="0">
            <a:noAutofit/>
          </a:bodyPr>
          <a:lstStyle/>
          <a:p>
            <a:pPr marL="0" indent="0" algn="ctr">
              <a:lnSpc>
                <a:spcPct val="110000"/>
              </a:lnSpc>
              <a:buNone/>
            </a:pPr>
            <a:r>
              <a:rPr lang="en-US" b="1" dirty="0">
                <a:solidFill>
                  <a:srgbClr val="008000"/>
                </a:solidFill>
                <a:latin typeface="Candara"/>
                <a:cs typeface="Candara"/>
              </a:rPr>
              <a:t>Mark 11:24</a:t>
            </a:r>
          </a:p>
          <a:p>
            <a:pPr marL="0" indent="0" algn="ctr">
              <a:lnSpc>
                <a:spcPct val="110000"/>
              </a:lnSpc>
              <a:buNone/>
            </a:pPr>
            <a:r>
              <a:rPr lang="en-SG" b="1" dirty="0">
                <a:solidFill>
                  <a:srgbClr val="008000"/>
                </a:solidFill>
                <a:latin typeface="Candara"/>
                <a:cs typeface="Candara"/>
              </a:rPr>
              <a:t>“I tell you, you can pray for anything, and if you believe that you’ve received it, it will be yours” (NLT)</a:t>
            </a:r>
          </a:p>
          <a:p>
            <a:pPr marL="0" indent="0" algn="ctr">
              <a:lnSpc>
                <a:spcPct val="110000"/>
              </a:lnSpc>
              <a:buNone/>
            </a:pPr>
            <a:endParaRPr lang="en-US" b="1" dirty="0">
              <a:solidFill>
                <a:srgbClr val="FFFF00"/>
              </a:solidFill>
              <a:latin typeface="Candara"/>
              <a:cs typeface="Candara"/>
            </a:endParaRPr>
          </a:p>
          <a:p>
            <a:pPr marL="0" indent="0" algn="ctr">
              <a:lnSpc>
                <a:spcPct val="110000"/>
              </a:lnSpc>
              <a:buNone/>
            </a:pPr>
            <a:endParaRPr lang="en-US" b="1" dirty="0">
              <a:solidFill>
                <a:srgbClr val="FFFF00"/>
              </a:solidFill>
              <a:latin typeface="Candara"/>
              <a:cs typeface="Candara"/>
            </a:endParaRPr>
          </a:p>
          <a:p>
            <a:pPr marL="0" indent="0" algn="ctr">
              <a:lnSpc>
                <a:spcPct val="110000"/>
              </a:lnSpc>
              <a:buNone/>
            </a:pPr>
            <a:endParaRPr lang="en-US" b="1" dirty="0">
              <a:solidFill>
                <a:srgbClr val="FFFF00"/>
              </a:solidFill>
              <a:latin typeface="Candara"/>
              <a:cs typeface="Candara"/>
            </a:endParaRPr>
          </a:p>
        </p:txBody>
      </p:sp>
      <p:sp>
        <p:nvSpPr>
          <p:cNvPr id="4" name="Rectangle 3"/>
          <p:cNvSpPr/>
          <p:nvPr/>
        </p:nvSpPr>
        <p:spPr>
          <a:xfrm>
            <a:off x="1020781" y="4408069"/>
            <a:ext cx="6848727" cy="1436291"/>
          </a:xfrm>
          <a:prstGeom prst="rect">
            <a:avLst/>
          </a:prstGeom>
          <a:solidFill>
            <a:schemeClr val="tx1">
              <a:alpha val="31000"/>
            </a:schemeClr>
          </a:solidFill>
        </p:spPr>
        <p:txBody>
          <a:bodyPr wrap="square">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ndara"/>
                <a:ea typeface="+mn-ea"/>
                <a:cs typeface="Candara"/>
              </a:rPr>
              <a:t>Faith is Believing </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ndara"/>
                <a:ea typeface="+mn-ea"/>
                <a:cs typeface="Candara"/>
              </a:rPr>
              <a:t>Even When We Don’t See It</a:t>
            </a:r>
          </a:p>
        </p:txBody>
      </p:sp>
    </p:spTree>
    <p:extLst>
      <p:ext uri="{BB962C8B-B14F-4D97-AF65-F5344CB8AC3E}">
        <p14:creationId xmlns:p14="http://schemas.microsoft.com/office/powerpoint/2010/main" val="12140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A226D-C2AB-CE41-85C5-0B190F479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2641268"/>
            <a:ext cx="5375920" cy="4216732"/>
          </a:xfrm>
          <a:prstGeom prst="rect">
            <a:avLst/>
          </a:prstGeom>
        </p:spPr>
      </p:pic>
      <p:pic>
        <p:nvPicPr>
          <p:cNvPr id="4" name="Picture 3">
            <a:extLst>
              <a:ext uri="{FF2B5EF4-FFF2-40B4-BE49-F238E27FC236}">
                <a16:creationId xmlns:a16="http://schemas.microsoft.com/office/drawing/2014/main" id="{2D92B52F-EBF9-2243-A30A-F779E7290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784" y="-16336"/>
            <a:ext cx="5455126" cy="2780632"/>
          </a:xfrm>
          <a:prstGeom prst="rect">
            <a:avLst/>
          </a:prstGeom>
        </p:spPr>
      </p:pic>
      <p:pic>
        <p:nvPicPr>
          <p:cNvPr id="5" name="Picture 4">
            <a:extLst>
              <a:ext uri="{FF2B5EF4-FFF2-40B4-BE49-F238E27FC236}">
                <a16:creationId xmlns:a16="http://schemas.microsoft.com/office/drawing/2014/main" id="{2EE7AE8E-4673-4D4A-B600-3B0AE6B2A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 y="-1"/>
            <a:ext cx="4444310" cy="3140765"/>
          </a:xfrm>
          <a:prstGeom prst="rect">
            <a:avLst/>
          </a:prstGeom>
        </p:spPr>
      </p:pic>
      <p:pic>
        <p:nvPicPr>
          <p:cNvPr id="6" name="Picture 5" descr="WhatsApp Image 2019-02-16 at 9.10.01 PM.jpeg"/>
          <p:cNvPicPr>
            <a:picLocks noChangeAspect="1"/>
          </p:cNvPicPr>
          <p:nvPr/>
        </p:nvPicPr>
        <p:blipFill rotWithShape="1">
          <a:blip r:embed="rId5">
            <a:extLst>
              <a:ext uri="{28A0092B-C50C-407E-A947-70E740481C1C}">
                <a14:useLocalDpi xmlns:a14="http://schemas.microsoft.com/office/drawing/2010/main" val="0"/>
              </a:ext>
            </a:extLst>
          </a:blip>
          <a:srcRect t="19132" b="28712"/>
          <a:stretch/>
        </p:blipFill>
        <p:spPr>
          <a:xfrm>
            <a:off x="5374538" y="2749853"/>
            <a:ext cx="3769462" cy="4108147"/>
          </a:xfrm>
          <a:prstGeom prst="rect">
            <a:avLst/>
          </a:prstGeom>
        </p:spPr>
      </p:pic>
    </p:spTree>
    <p:extLst>
      <p:ext uri="{BB962C8B-B14F-4D97-AF65-F5344CB8AC3E}">
        <p14:creationId xmlns:p14="http://schemas.microsoft.com/office/powerpoint/2010/main" val="3118633487"/>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193</Words>
  <Application>Microsoft Macintosh PowerPoint</Application>
  <PresentationFormat>On-screen Show (4:3)</PresentationFormat>
  <Paragraphs>46</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Candara</vt:lpstr>
      <vt:lpstr>Century Gothic</vt:lpstr>
      <vt:lpstr>Times New Roman</vt:lpstr>
      <vt:lpstr>Wingdings</vt:lpstr>
      <vt:lpstr>4_Office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Rick Griffith</cp:lastModifiedBy>
  <cp:revision>177</cp:revision>
  <dcterms:created xsi:type="dcterms:W3CDTF">2012-12-17T21:57:22Z</dcterms:created>
  <dcterms:modified xsi:type="dcterms:W3CDTF">2019-04-14T10:37:31Z</dcterms:modified>
</cp:coreProperties>
</file>