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4"/>
  </p:notesMasterIdLst>
  <p:sldIdLst>
    <p:sldId id="257" r:id="rId7"/>
    <p:sldId id="256" r:id="rId8"/>
    <p:sldId id="259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9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43E7-9DCC-164F-B94F-43CCF916280A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DEFB-298D-5448-AC0A-5802B16C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DEFB-298D-5448-AC0A-5802B16C96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8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2D35-70B5-0828-CAAB-D54D543BA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461FF-4455-B60A-354B-9F8A63C26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ECB7-658B-72F2-563D-FDC05CAF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975C-0E39-2A8B-CEE7-250C6692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4C69-96BA-D7EF-1F42-878651B4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8200-2D8B-603D-2E96-C7B725ED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427E9-6BA2-26D6-52DC-B3482C312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957B-1761-ADB9-7C02-5F205938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6704-13CE-C504-1FBD-4ACF520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BC5F-A8C8-5FAF-C471-C23B7A5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F168B-BE4B-1927-B63B-F71250FE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1EC2D-866D-695F-1D06-27BFFAB56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5858-BDA7-C083-F48A-5464361F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5624-6225-3836-2C81-27E9DDD5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6687-E3DE-A353-A790-FC951F2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9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6AB2-9841-BB01-33BE-C9C34594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A846-6AFD-D45E-11CA-133DD1D9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D863-D69F-5373-4105-632B061C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301C2-03C7-57B6-A8F7-D9C80AC2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37B8-2053-8991-38CD-03EB299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1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1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20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5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2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89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5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2221-97D4-5036-43EF-A1A3A4EA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2773-8A63-1CAC-4CF8-76DFD3A56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7F5E-B29B-5200-F92C-DC17B063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8587-37AB-4487-7BE8-DC506AC8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8417F-078F-E61A-9AFF-526F4F6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6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96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8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52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8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190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746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2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1C77-E65E-8497-8342-C670529C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95048-3671-F91C-81D0-3C36F5855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F4290-516B-1E06-FED0-A89A4D7F7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D244-D03D-EB11-112B-AF0466D5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1529-20FA-D151-00BA-0DFE183A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E04F3-4C2E-4D98-FCE0-3D2A6952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6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3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981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744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4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9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434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27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30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35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72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B28A-3FF2-5C01-E70A-742B68B9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7E8A5-4ECE-2DC1-1C10-49CA0B4CE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2E27-DC0F-235F-4A9B-06A61B07A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6944C-1212-C6CA-3E4E-DC1332E32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11436-8461-C3B9-B904-E209A69F2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94C17-5586-2BD9-C962-AE705E1F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C8085-B3CB-0828-F7F4-EDCAAE50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A78F7-3A1F-D00F-9F45-4BA77656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1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21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64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114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25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290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68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11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462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40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4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F2F6-349E-AB37-0904-2C71A866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4BF1D-5D50-324B-6E1A-B68D559E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6CA67-5435-3F38-4172-80D3A0AB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36A1D-71F5-71AD-97D2-1A6F476C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5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65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55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209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303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38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39725-7AD5-8740-3185-1F6E1D20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2A1D8-2C70-9437-36ED-DD852E0B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C32D3-065A-1D51-E6F7-6C0B4E8C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912D-7326-7DA1-C648-6934016F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6D03-EBCC-43AD-54A3-EE5579E2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A31A-8BD5-340B-4CF8-8B73FD77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1293C-36B1-D7D9-CDC8-56743252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91672-2DBD-97F0-26FB-406AED5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693ED-016A-FA82-D4A0-2D1EE60A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ECA8-3124-BEC7-4AC5-248AB2FC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AAD7-9FB2-05AE-34C6-554631F9B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D38B0-F522-27C7-4463-F41B344AC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AADB-AAA6-210F-C5E1-FF664FBE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A06AB-E588-55B2-8595-11511A0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298C5-787E-76D3-827F-57C0CB2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9A328-20CF-2F9C-9E81-348B968B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CAA7B-2D33-963C-C680-C262F984A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4CE5-59E5-8AF4-6F83-FC9F48322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9C67D-547F-96F4-7D5D-FD4983C5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02DD-1082-F208-4575-25AF69906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800446-8340-5845-A8BD-C8F7085C7ECF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9DD6AD3-2B27-BC4B-A87F-9DB861A5D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0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81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0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9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2AEB-6CA4-4429-4444-C912806D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98" y="1432222"/>
            <a:ext cx="9906952" cy="3265507"/>
          </a:xfrm>
        </p:spPr>
        <p:txBody>
          <a:bodyPr/>
          <a:lstStyle/>
          <a:p>
            <a:pPr algn="ctr"/>
            <a:r>
              <a:rPr lang="en-US" sz="1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Freed to be free</a:t>
            </a:r>
            <a:br>
              <a:rPr lang="en-US" dirty="0"/>
            </a:br>
            <a:r>
              <a:rPr lang="en-US" sz="5400" dirty="0"/>
              <a:t>THE LETTER TO THE GALATIANS</a:t>
            </a:r>
          </a:p>
        </p:txBody>
      </p:sp>
      <p:pic>
        <p:nvPicPr>
          <p:cNvPr id="2050" name="Picture 2" descr="silver skeleton key on book page">
            <a:extLst>
              <a:ext uri="{FF2B5EF4-FFF2-40B4-BE49-F238E27FC236}">
                <a16:creationId xmlns:a16="http://schemas.microsoft.com/office/drawing/2014/main" id="{F062861B-4573-E2A0-6F86-5660D171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36"/>
            <a:ext cx="2494729" cy="37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3C6F8A-54E9-7B42-DB4C-1F605444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9462"/>
            <a:ext cx="12192000" cy="130853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Manik Corea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B8D3A0-3C78-ADB2-2E3C-E6E34D64D5D9}"/>
              </a:ext>
            </a:extLst>
          </p:cNvPr>
          <p:cNvSpPr txBox="1">
            <a:spLocks/>
          </p:cNvSpPr>
          <p:nvPr/>
        </p:nvSpPr>
        <p:spPr>
          <a:xfrm>
            <a:off x="1247364" y="4403836"/>
            <a:ext cx="10515600" cy="87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Galatians 1:1-12</a:t>
            </a:r>
          </a:p>
        </p:txBody>
      </p:sp>
    </p:spTree>
    <p:extLst>
      <p:ext uri="{BB962C8B-B14F-4D97-AF65-F5344CB8AC3E}">
        <p14:creationId xmlns:p14="http://schemas.microsoft.com/office/powerpoint/2010/main" val="210954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323F-F245-0C41-F0A5-207B1386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7045-D064-63B8-CC89-EB48A939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Already, Not Yet | Desiring God">
            <a:extLst>
              <a:ext uri="{FF2B5EF4-FFF2-40B4-BE49-F238E27FC236}">
                <a16:creationId xmlns:a16="http://schemas.microsoft.com/office/drawing/2014/main" id="{A1E8359A-5725-D3A3-7DFC-0C0C6096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17F89-16C6-15ED-8648-57C91E00D1CE}"/>
              </a:ext>
            </a:extLst>
          </p:cNvPr>
          <p:cNvSpPr txBox="1"/>
          <p:nvPr/>
        </p:nvSpPr>
        <p:spPr>
          <a:xfrm>
            <a:off x="357188" y="365124"/>
            <a:ext cx="1471612" cy="4492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1:6-10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53754"/>
            <a:ext cx="12144375" cy="4527943"/>
          </a:xfrm>
        </p:spPr>
        <p:txBody>
          <a:bodyPr>
            <a:normAutofit/>
          </a:bodyPr>
          <a:lstStyle/>
          <a:p>
            <a:r>
              <a:rPr lang="en-US" sz="2800" b="1" dirty="0"/>
              <a:t>Vs 6 – You have deserted Christ and turning to another gospel!</a:t>
            </a:r>
          </a:p>
          <a:p>
            <a:r>
              <a:rPr lang="en-US" sz="2800" b="1" dirty="0"/>
              <a:t>Jesus + the law = a gospel of works (see Acts 15:1).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Watchman Nee Quotes on The Normal Christian Life, Christianity and The  spiritual man - Quotes.pub">
            <a:extLst>
              <a:ext uri="{FF2B5EF4-FFF2-40B4-BE49-F238E27FC236}">
                <a16:creationId xmlns:a16="http://schemas.microsoft.com/office/drawing/2014/main" id="{C0519203-D45D-F8B7-BE99-97E0F938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atchman Nee | Revivals in ACS(I) Singapore">
            <a:extLst>
              <a:ext uri="{FF2B5EF4-FFF2-40B4-BE49-F238E27FC236}">
                <a16:creationId xmlns:a16="http://schemas.microsoft.com/office/drawing/2014/main" id="{040B000A-42B5-BD67-52E1-132AC7D0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1" y="4652625"/>
            <a:ext cx="1694657" cy="22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8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1:6-9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67256"/>
            <a:ext cx="11891962" cy="452794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6 – You have deserting Christ and turning to another gospel!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+ the law = a gospel of works (see Acts 15:1). </a:t>
            </a:r>
          </a:p>
          <a:p>
            <a:r>
              <a:rPr lang="en-US" sz="2800" b="1" dirty="0"/>
              <a:t>Vs 7-9 – Don’t accept any distorted or additional Gospel from them, us or angels! There is only ONE Gospel.</a:t>
            </a:r>
          </a:p>
          <a:p>
            <a:r>
              <a:rPr lang="en-US" sz="2800" b="1" dirty="0"/>
              <a:t>Why is Paul so strong about this?</a:t>
            </a:r>
          </a:p>
          <a:p>
            <a:pPr marL="514350" indent="-514350">
              <a:buAutoNum type="alphaLcParenR"/>
            </a:pPr>
            <a:r>
              <a:rPr lang="en-US" sz="2800" b="1" dirty="0"/>
              <a:t>The glory and work of Christ is at stake.</a:t>
            </a:r>
          </a:p>
          <a:p>
            <a:pPr marL="514350" indent="-514350">
              <a:buAutoNum type="alphaLcParenR"/>
            </a:pPr>
            <a:r>
              <a:rPr lang="en-US" sz="2800" b="1" dirty="0"/>
              <a:t>The salvation of the Galatian Christians is also at stake.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67256"/>
            <a:ext cx="11891962" cy="4527943"/>
          </a:xfrm>
        </p:spPr>
        <p:txBody>
          <a:bodyPr>
            <a:normAutofit/>
          </a:bodyPr>
          <a:lstStyle/>
          <a:p>
            <a:r>
              <a:rPr lang="en-US" sz="2800" b="1" dirty="0"/>
              <a:t>Vs 10 – Paul is a servant of Christ, not of men – neither seeking their approval or to please them.</a:t>
            </a:r>
          </a:p>
          <a:p>
            <a:r>
              <a:rPr lang="en-US" sz="2800" b="1" dirty="0"/>
              <a:t>Vs 11-12 – Paul emphasizes that he received the Gospel by revelation from Jesus Christ. </a:t>
            </a:r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rounded by Grace » The Road to Grace">
            <a:extLst>
              <a:ext uri="{FF2B5EF4-FFF2-40B4-BE49-F238E27FC236}">
                <a16:creationId xmlns:a16="http://schemas.microsoft.com/office/drawing/2014/main" id="{B9862883-23E6-0BE5-CE5E-DEA249F9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0"/>
            <a:ext cx="1029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6C03D-D2CD-2E90-254F-F45412CF8700}"/>
              </a:ext>
            </a:extLst>
          </p:cNvPr>
          <p:cNvSpPr txBox="1"/>
          <p:nvPr/>
        </p:nvSpPr>
        <p:spPr>
          <a:xfrm>
            <a:off x="1371600" y="365125"/>
            <a:ext cx="936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Where do you stand in relation to </a:t>
            </a:r>
          </a:p>
          <a:p>
            <a:pPr algn="ctr"/>
            <a:r>
              <a:rPr lang="en-US" sz="4400" b="1" dirty="0"/>
              <a:t>our Lord Jesus Christ today? </a:t>
            </a:r>
          </a:p>
        </p:txBody>
      </p:sp>
    </p:spTree>
    <p:extLst>
      <p:ext uri="{BB962C8B-B14F-4D97-AF65-F5344CB8AC3E}">
        <p14:creationId xmlns:p14="http://schemas.microsoft.com/office/powerpoint/2010/main" val="23687366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993" y="1375602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596453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E0173-76E5-5287-F7DB-C756846B1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092" y="4550472"/>
            <a:ext cx="8583827" cy="16557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5400" b="1" dirty="0"/>
              <a:t>1997 – Impact magazine versus Central Christian Church</a:t>
            </a:r>
          </a:p>
        </p:txBody>
      </p:sp>
      <p:pic>
        <p:nvPicPr>
          <p:cNvPr id="1030" name="Picture 6" descr="Legal Victory - Central Christian Church Singapore">
            <a:extLst>
              <a:ext uri="{FF2B5EF4-FFF2-40B4-BE49-F238E27FC236}">
                <a16:creationId xmlns:a16="http://schemas.microsoft.com/office/drawing/2014/main" id="{2F41DA69-D594-24FA-623C-AA85C12A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204">
            <a:off x="7567275" y="884737"/>
            <a:ext cx="4555930" cy="32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Christian Church Singapore">
            <a:extLst>
              <a:ext uri="{FF2B5EF4-FFF2-40B4-BE49-F238E27FC236}">
                <a16:creationId xmlns:a16="http://schemas.microsoft.com/office/drawing/2014/main" id="{81DB5361-71FF-326D-0987-0B7242B4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36" y="286622"/>
            <a:ext cx="5210299" cy="34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al Christian Church - Church in Punggol">
            <a:extLst>
              <a:ext uri="{FF2B5EF4-FFF2-40B4-BE49-F238E27FC236}">
                <a16:creationId xmlns:a16="http://schemas.microsoft.com/office/drawing/2014/main" id="{3D7ED79C-FAC5-E8AA-6E37-C629DD87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60">
            <a:off x="124412" y="374570"/>
            <a:ext cx="3206254" cy="32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E232C-41A0-40DE-EB1A-FAC85832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636" y="432321"/>
            <a:ext cx="2397930" cy="33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0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4CE8C70-E6E0-5EF8-3771-072F8E75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17" y="3412600"/>
            <a:ext cx="4628821" cy="34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p of the New Testament World - Bible History">
            <a:extLst>
              <a:ext uri="{FF2B5EF4-FFF2-40B4-BE49-F238E27FC236}">
                <a16:creationId xmlns:a16="http://schemas.microsoft.com/office/drawing/2014/main" id="{64730131-810E-E91B-C8F7-09D54BF8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55300"/>
            <a:ext cx="6963105" cy="43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>
            <a:extLst>
              <a:ext uri="{FF2B5EF4-FFF2-40B4-BE49-F238E27FC236}">
                <a16:creationId xmlns:a16="http://schemas.microsoft.com/office/drawing/2014/main" id="{6D416F4D-182E-2CB0-6493-DA6A387285E5}"/>
              </a:ext>
            </a:extLst>
          </p:cNvPr>
          <p:cNvSpPr/>
          <p:nvPr/>
        </p:nvSpPr>
        <p:spPr>
          <a:xfrm rot="5400000">
            <a:off x="6960930" y="972844"/>
            <a:ext cx="1441579" cy="30106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24792-C6A0-ABEE-22BF-A655F04D6BB7}"/>
              </a:ext>
            </a:extLst>
          </p:cNvPr>
          <p:cNvSpPr txBox="1"/>
          <p:nvPr/>
        </p:nvSpPr>
        <p:spPr>
          <a:xfrm>
            <a:off x="232253" y="4663124"/>
            <a:ext cx="6317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The Roman Province of Galatia</a:t>
            </a:r>
          </a:p>
        </p:txBody>
      </p:sp>
    </p:spTree>
    <p:extLst>
      <p:ext uri="{BB962C8B-B14F-4D97-AF65-F5344CB8AC3E}">
        <p14:creationId xmlns:p14="http://schemas.microsoft.com/office/powerpoint/2010/main" val="316359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F451-0FEA-40DE-C864-ABFFAA2A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804519"/>
            <a:ext cx="11515725" cy="1049235"/>
          </a:xfrm>
        </p:spPr>
        <p:txBody>
          <a:bodyPr>
            <a:noAutofit/>
          </a:bodyPr>
          <a:lstStyle/>
          <a:p>
            <a:r>
              <a:rPr lang="en-US" sz="6000" b="1" dirty="0"/>
              <a:t>Why was Paul so angry?</a:t>
            </a:r>
          </a:p>
        </p:txBody>
      </p:sp>
      <p:pic>
        <p:nvPicPr>
          <p:cNvPr id="4098" name="Picture 2" descr="Epistle to the Galatians | Bob's boy's Christianity blog">
            <a:extLst>
              <a:ext uri="{FF2B5EF4-FFF2-40B4-BE49-F238E27FC236}">
                <a16:creationId xmlns:a16="http://schemas.microsoft.com/office/drawing/2014/main" id="{477A95F4-E095-6C65-E796-52FEE4A95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05" y="1993768"/>
            <a:ext cx="7451590" cy="48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3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Plus - Faith Church Blog">
            <a:extLst>
              <a:ext uri="{FF2B5EF4-FFF2-40B4-BE49-F238E27FC236}">
                <a16:creationId xmlns:a16="http://schemas.microsoft.com/office/drawing/2014/main" id="{061ABF34-887F-F5E2-D229-0CAA6595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220662"/>
            <a:ext cx="9825579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D628D-089F-253E-9139-E36337CAFD2A}"/>
              </a:ext>
            </a:extLst>
          </p:cNvPr>
          <p:cNvSpPr txBox="1"/>
          <p:nvPr/>
        </p:nvSpPr>
        <p:spPr>
          <a:xfrm>
            <a:off x="9786938" y="31168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453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4943DB-8101-3AAF-4D80-675FB02A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020"/>
              </p:ext>
            </p:extLst>
          </p:nvPr>
        </p:nvGraphicFramePr>
        <p:xfrm>
          <a:off x="321275" y="871136"/>
          <a:ext cx="11549450" cy="5828329"/>
        </p:xfrm>
        <a:graphic>
          <a:graphicData uri="http://schemas.openxmlformats.org/drawingml/2006/table">
            <a:tbl>
              <a:tblPr firstRow="1" firstCol="1" bandRow="1"/>
              <a:tblGrid>
                <a:gridCol w="3849390">
                  <a:extLst>
                    <a:ext uri="{9D8B030D-6E8A-4147-A177-3AD203B41FA5}">
                      <a16:colId xmlns:a16="http://schemas.microsoft.com/office/drawing/2014/main" val="1345329423"/>
                    </a:ext>
                  </a:extLst>
                </a:gridCol>
                <a:gridCol w="3849390">
                  <a:extLst>
                    <a:ext uri="{9D8B030D-6E8A-4147-A177-3AD203B41FA5}">
                      <a16:colId xmlns:a16="http://schemas.microsoft.com/office/drawing/2014/main" val="3414080781"/>
                    </a:ext>
                  </a:extLst>
                </a:gridCol>
                <a:gridCol w="3850670">
                  <a:extLst>
                    <a:ext uri="{9D8B030D-6E8A-4147-A177-3AD203B41FA5}">
                      <a16:colId xmlns:a16="http://schemas.microsoft.com/office/drawing/2014/main" val="1003506925"/>
                    </a:ext>
                  </a:extLst>
                </a:gridCol>
              </a:tblGrid>
              <a:tr h="1020726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Unique Gospel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Chapters 1–2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Righteous by Faith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Chapters 3–4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Freed to be Free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Chapters 5–6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857592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Biographical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Doctrinal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0925019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Message of the Apostle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Redemption of Christ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Walk of the Holy Spirit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250010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true!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superior!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is freedom!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030994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Defended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Expounded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Grace Applied</a:t>
                      </a:r>
                      <a:endParaRPr lang="en-SG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31870"/>
                  </a:ext>
                </a:extLst>
              </a:tr>
              <a:tr h="2471353"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"I have been crucified with Christ. It is no longer I who live, but Christ who lives in me." (Gal 2:20)</a:t>
                      </a:r>
                      <a:endParaRPr lang="en-SG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"And because you are sons, God has sent the Spirit of his Son into our hearts, crying, 'Abba! Father!'" (Gal 4:6)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Verse: "For freedom, Christ has set us free; stand firm therefore, and do not submit again to a yoke of slavery." (Gal 5:1)</a:t>
                      </a:r>
                      <a:endParaRPr lang="en-SG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9175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1FA8B0-C325-001A-3A7E-BBB30FF9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13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Galatians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Vs 1 – Paul is an Apostle by divine appointment – </a:t>
            </a:r>
            <a:br>
              <a:rPr lang="en-US" sz="2800" b="1" dirty="0"/>
            </a:br>
            <a:r>
              <a:rPr lang="en-US" sz="2800" b="1" dirty="0"/>
              <a:t>“..not from men or through man, but through Jesus Christ and God the Father.”</a:t>
            </a:r>
          </a:p>
          <a:p>
            <a:r>
              <a:rPr lang="en-US" sz="2800" b="1" dirty="0"/>
              <a:t>He was personally met and appointed by the Lord Jesus (1 Cor 9:1; 15:8,9).</a:t>
            </a:r>
          </a:p>
          <a:p>
            <a:r>
              <a:rPr lang="en-US" sz="2800" b="1" dirty="0"/>
              <a:t>Vs 3-4 – “Grace to you and peace from God the Father and the Lord Jesus Christ.”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93EF-EC8F-B79B-8EF6-3CFE5D98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halkboard SE" panose="03050602040202020205" pitchFamily="66" charset="77"/>
              </a:rPr>
              <a:t>John Stott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E94D-30AA-2D57-A07B-7E2BE13B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4" y="2400300"/>
            <a:ext cx="10415586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latin typeface="Chalkboard SE" panose="03050602040202020205" pitchFamily="66" charset="77"/>
              </a:rPr>
              <a:t>“Although 'grace' and 'peace' are common monosyllables, they are pregnant with theological substance. In fact, they summarize Paul's Gospel of Salvation.”</a:t>
            </a:r>
          </a:p>
          <a:p>
            <a:pPr marL="0" indent="0">
              <a:buNone/>
            </a:pPr>
            <a:r>
              <a:rPr lang="en-US" sz="1800" b="1" dirty="0">
                <a:latin typeface="Chalkboard SE" panose="03050602040202020205" pitchFamily="66" charset="77"/>
              </a:rPr>
              <a:t>John Stott, </a:t>
            </a:r>
            <a:r>
              <a:rPr lang="en-US" sz="1800" b="1" i="1" dirty="0">
                <a:latin typeface="Chalkboard SE" panose="03050602040202020205" pitchFamily="66" charset="77"/>
              </a:rPr>
              <a:t>The Message of Galatians</a:t>
            </a:r>
            <a:r>
              <a:rPr lang="en-US" sz="1800" b="1" dirty="0">
                <a:latin typeface="Chalkboard SE" panose="03050602040202020205" pitchFamily="66" charset="77"/>
              </a:rPr>
              <a:t> (Leicester: InterVarsity, 1984), 16</a:t>
            </a:r>
          </a:p>
        </p:txBody>
      </p:sp>
      <p:pic>
        <p:nvPicPr>
          <p:cNvPr id="1026" name="Picture 2" descr="John Stott | People | Christianity Today">
            <a:extLst>
              <a:ext uri="{FF2B5EF4-FFF2-40B4-BE49-F238E27FC236}">
                <a16:creationId xmlns:a16="http://schemas.microsoft.com/office/drawing/2014/main" id="{8D7EDCA6-2FDA-907C-5754-DB845DB4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95" y="49777"/>
            <a:ext cx="3777905" cy="21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0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E76B-6FF2-80F2-3207-4D15CAE9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1:1-5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9DC6-7322-D2C6-932D-6850C75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53754"/>
            <a:ext cx="12144375" cy="452794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1 – Paul is an Apostle by divine appointment – </a:t>
            </a:r>
            <a:b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“..not from men or through man, but through Jesus Christ and God the Father.”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was personally met by and appointed by the Lord Jesus (1 Cor 9:1; 15:8,9).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3 – “Grace to you and peace from God the Father and the Lord Jesus Christ.”</a:t>
            </a:r>
          </a:p>
          <a:p>
            <a:r>
              <a:rPr lang="en-US" sz="2800" b="1" dirty="0"/>
              <a:t>Vs 4 - "He gave himself for our sins to deliver us from the present evil age"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04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605</Words>
  <Application>Microsoft Macintosh PowerPoint</Application>
  <PresentationFormat>Widescreen</PresentationFormat>
  <Paragraphs>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Calibri Light</vt:lpstr>
      <vt:lpstr>Chalkboard SE</vt:lpstr>
      <vt:lpstr>Franklin Gothic Book</vt:lpstr>
      <vt:lpstr>Gill Sans MT</vt:lpstr>
      <vt:lpstr>Rockwell</vt:lpstr>
      <vt:lpstr>Rockwell Condensed</vt:lpstr>
      <vt:lpstr>Rockwell Extra Bold</vt:lpstr>
      <vt:lpstr>Times New Roman</vt:lpstr>
      <vt:lpstr>Wingdings</vt:lpstr>
      <vt:lpstr>Office Theme</vt:lpstr>
      <vt:lpstr>Wood Type</vt:lpstr>
      <vt:lpstr>Gallery</vt:lpstr>
      <vt:lpstr>Crop</vt:lpstr>
      <vt:lpstr>Orbit</vt:lpstr>
      <vt:lpstr>1_Orbit</vt:lpstr>
      <vt:lpstr>Freed to be free THE LETTER TO THE GALATIANS</vt:lpstr>
      <vt:lpstr>PowerPoint Presentation</vt:lpstr>
      <vt:lpstr>PowerPoint Presentation</vt:lpstr>
      <vt:lpstr>Why was Paul so angry?</vt:lpstr>
      <vt:lpstr>PowerPoint Presentation</vt:lpstr>
      <vt:lpstr>Galatians Overview</vt:lpstr>
      <vt:lpstr>GALATIANS 1:1-5</vt:lpstr>
      <vt:lpstr>John Stott</vt:lpstr>
      <vt:lpstr>GALATIANS 1:1-5</vt:lpstr>
      <vt:lpstr>PowerPoint Presentation</vt:lpstr>
      <vt:lpstr>GALATIANS 1:6-10</vt:lpstr>
      <vt:lpstr>PowerPoint Presentation</vt:lpstr>
      <vt:lpstr>GALATIANS 1:6-9</vt:lpstr>
      <vt:lpstr>GALATIANS 1:10-12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to be free THE LETTER TO THE GALATIANS</dc:title>
  <dc:creator>Manik Corea</dc:creator>
  <cp:lastModifiedBy>Rick Griffith</cp:lastModifiedBy>
  <cp:revision>8</cp:revision>
  <dcterms:created xsi:type="dcterms:W3CDTF">2023-05-02T06:49:53Z</dcterms:created>
  <dcterms:modified xsi:type="dcterms:W3CDTF">2023-05-07T08:43:25Z</dcterms:modified>
</cp:coreProperties>
</file>