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9.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0.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1.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2.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4.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5.xml" ContentType="application/vnd.openxmlformats-officedocument.theme+xml"/>
  <Override PartName="/ppt/slideLayouts/slideLayout288.xml" ContentType="application/vnd.openxmlformats-officedocument.presentationml.slideLayout+xml"/>
  <Override PartName="/ppt/theme/theme26.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7.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3.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9" r:id="rId2"/>
    <p:sldMasterId id="2147483651" r:id="rId3"/>
    <p:sldMasterId id="2147484623" r:id="rId4"/>
    <p:sldMasterId id="2147484635" r:id="rId5"/>
    <p:sldMasterId id="2147484649" r:id="rId6"/>
    <p:sldMasterId id="2147484661" r:id="rId7"/>
    <p:sldMasterId id="2147484797" r:id="rId8"/>
    <p:sldMasterId id="2147485135" r:id="rId9"/>
    <p:sldMasterId id="2147485171" r:id="rId10"/>
    <p:sldMasterId id="2147485207" r:id="rId11"/>
    <p:sldMasterId id="2147485401" r:id="rId12"/>
    <p:sldMasterId id="2147485947" r:id="rId13"/>
    <p:sldMasterId id="2147492595" r:id="rId14"/>
    <p:sldMasterId id="2147492607" r:id="rId15"/>
    <p:sldMasterId id="2147493194" r:id="rId16"/>
    <p:sldMasterId id="2147494406" r:id="rId17"/>
    <p:sldMasterId id="2147496989" r:id="rId18"/>
    <p:sldMasterId id="2147497674" r:id="rId19"/>
    <p:sldMasterId id="2147497686" r:id="rId20"/>
    <p:sldMasterId id="2147497698" r:id="rId21"/>
    <p:sldMasterId id="2147497710" r:id="rId22"/>
    <p:sldMasterId id="2147497759" r:id="rId23"/>
    <p:sldMasterId id="2147497783" r:id="rId24"/>
    <p:sldMasterId id="2147497795" r:id="rId25"/>
    <p:sldMasterId id="2147497809" r:id="rId26"/>
    <p:sldMasterId id="2147497811" r:id="rId27"/>
    <p:sldMasterId id="2147497849" r:id="rId28"/>
  </p:sldMasterIdLst>
  <p:notesMasterIdLst>
    <p:notesMasterId r:id="rId145"/>
  </p:notesMasterIdLst>
  <p:handoutMasterIdLst>
    <p:handoutMasterId r:id="rId146"/>
  </p:handoutMasterIdLst>
  <p:sldIdLst>
    <p:sldId id="1161" r:id="rId29"/>
    <p:sldId id="561" r:id="rId30"/>
    <p:sldId id="562" r:id="rId31"/>
    <p:sldId id="1157" r:id="rId32"/>
    <p:sldId id="1143" r:id="rId33"/>
    <p:sldId id="1163" r:id="rId34"/>
    <p:sldId id="1162" r:id="rId35"/>
    <p:sldId id="525" r:id="rId36"/>
    <p:sldId id="342" r:id="rId37"/>
    <p:sldId id="469" r:id="rId38"/>
    <p:sldId id="1201" r:id="rId39"/>
    <p:sldId id="347" r:id="rId40"/>
    <p:sldId id="348" r:id="rId41"/>
    <p:sldId id="351" r:id="rId42"/>
    <p:sldId id="352" r:id="rId43"/>
    <p:sldId id="353" r:id="rId44"/>
    <p:sldId id="354" r:id="rId45"/>
    <p:sldId id="355" r:id="rId46"/>
    <p:sldId id="264" r:id="rId47"/>
    <p:sldId id="358" r:id="rId48"/>
    <p:sldId id="361" r:id="rId49"/>
    <p:sldId id="362" r:id="rId50"/>
    <p:sldId id="524" r:id="rId51"/>
    <p:sldId id="1141" r:id="rId52"/>
    <p:sldId id="369" r:id="rId53"/>
    <p:sldId id="370" r:id="rId54"/>
    <p:sldId id="371" r:id="rId55"/>
    <p:sldId id="372" r:id="rId56"/>
    <p:sldId id="373" r:id="rId57"/>
    <p:sldId id="374" r:id="rId58"/>
    <p:sldId id="375" r:id="rId59"/>
    <p:sldId id="376" r:id="rId60"/>
    <p:sldId id="377" r:id="rId61"/>
    <p:sldId id="1164" r:id="rId62"/>
    <p:sldId id="1155" r:id="rId63"/>
    <p:sldId id="479" r:id="rId64"/>
    <p:sldId id="1207" r:id="rId65"/>
    <p:sldId id="520" r:id="rId66"/>
    <p:sldId id="455" r:id="rId67"/>
    <p:sldId id="456" r:id="rId68"/>
    <p:sldId id="473" r:id="rId69"/>
    <p:sldId id="462" r:id="rId70"/>
    <p:sldId id="463" r:id="rId71"/>
    <p:sldId id="378" r:id="rId72"/>
    <p:sldId id="379" r:id="rId73"/>
    <p:sldId id="517" r:id="rId74"/>
    <p:sldId id="516" r:id="rId75"/>
    <p:sldId id="480" r:id="rId76"/>
    <p:sldId id="475" r:id="rId77"/>
    <p:sldId id="1159" r:id="rId78"/>
    <p:sldId id="1158" r:id="rId79"/>
    <p:sldId id="476" r:id="rId80"/>
    <p:sldId id="477" r:id="rId81"/>
    <p:sldId id="452" r:id="rId82"/>
    <p:sldId id="472" r:id="rId83"/>
    <p:sldId id="453" r:id="rId84"/>
    <p:sldId id="478" r:id="rId85"/>
    <p:sldId id="481" r:id="rId86"/>
    <p:sldId id="458" r:id="rId87"/>
    <p:sldId id="460" r:id="rId88"/>
    <p:sldId id="1191" r:id="rId89"/>
    <p:sldId id="385" r:id="rId90"/>
    <p:sldId id="386" r:id="rId91"/>
    <p:sldId id="1179" r:id="rId92"/>
    <p:sldId id="1180" r:id="rId93"/>
    <p:sldId id="1184" r:id="rId94"/>
    <p:sldId id="482" r:id="rId95"/>
    <p:sldId id="329" r:id="rId96"/>
    <p:sldId id="301" r:id="rId97"/>
    <p:sldId id="393" r:id="rId98"/>
    <p:sldId id="3351" r:id="rId99"/>
    <p:sldId id="484" r:id="rId100"/>
    <p:sldId id="303" r:id="rId101"/>
    <p:sldId id="518" r:id="rId102"/>
    <p:sldId id="519" r:id="rId103"/>
    <p:sldId id="330" r:id="rId104"/>
    <p:sldId id="331" r:id="rId105"/>
    <p:sldId id="304" r:id="rId106"/>
    <p:sldId id="305" r:id="rId107"/>
    <p:sldId id="1205" r:id="rId108"/>
    <p:sldId id="1204" r:id="rId109"/>
    <p:sldId id="485" r:id="rId110"/>
    <p:sldId id="1206" r:id="rId111"/>
    <p:sldId id="1203" r:id="rId112"/>
    <p:sldId id="1196" r:id="rId113"/>
    <p:sldId id="1202" r:id="rId114"/>
    <p:sldId id="307" r:id="rId115"/>
    <p:sldId id="1197" r:id="rId116"/>
    <p:sldId id="515" r:id="rId117"/>
    <p:sldId id="497" r:id="rId118"/>
    <p:sldId id="498" r:id="rId119"/>
    <p:sldId id="499" r:id="rId120"/>
    <p:sldId id="500" r:id="rId121"/>
    <p:sldId id="501" r:id="rId122"/>
    <p:sldId id="502" r:id="rId123"/>
    <p:sldId id="503" r:id="rId124"/>
    <p:sldId id="504" r:id="rId125"/>
    <p:sldId id="505" r:id="rId126"/>
    <p:sldId id="506" r:id="rId127"/>
    <p:sldId id="507" r:id="rId128"/>
    <p:sldId id="508" r:id="rId129"/>
    <p:sldId id="509" r:id="rId130"/>
    <p:sldId id="510" r:id="rId131"/>
    <p:sldId id="511" r:id="rId132"/>
    <p:sldId id="512" r:id="rId133"/>
    <p:sldId id="513" r:id="rId134"/>
    <p:sldId id="322" r:id="rId135"/>
    <p:sldId id="3350" r:id="rId136"/>
    <p:sldId id="1181" r:id="rId137"/>
    <p:sldId id="523" r:id="rId138"/>
    <p:sldId id="1182" r:id="rId139"/>
    <p:sldId id="1183" r:id="rId140"/>
    <p:sldId id="1165" r:id="rId141"/>
    <p:sldId id="1144" r:id="rId142"/>
    <p:sldId id="314" r:id="rId143"/>
    <p:sldId id="521" r:id="rId144"/>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132"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265"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396"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53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5659" algn="l" defTabSz="457132" rtl="0" eaLnBrk="1" latinLnBrk="0" hangingPunct="1">
      <a:defRPr sz="2400" kern="1200">
        <a:solidFill>
          <a:schemeClr val="tx1"/>
        </a:solidFill>
        <a:latin typeface="Times New Roman" charset="0"/>
        <a:ea typeface="ＭＳ Ｐゴシック" charset="0"/>
        <a:cs typeface="ＭＳ Ｐゴシック" charset="0"/>
      </a:defRPr>
    </a:lvl6pPr>
    <a:lvl7pPr marL="2742792" algn="l" defTabSz="457132" rtl="0" eaLnBrk="1" latinLnBrk="0" hangingPunct="1">
      <a:defRPr sz="2400" kern="1200">
        <a:solidFill>
          <a:schemeClr val="tx1"/>
        </a:solidFill>
        <a:latin typeface="Times New Roman" charset="0"/>
        <a:ea typeface="ＭＳ Ｐゴシック" charset="0"/>
        <a:cs typeface="ＭＳ Ｐゴシック" charset="0"/>
      </a:defRPr>
    </a:lvl7pPr>
    <a:lvl8pPr marL="3199924" algn="l" defTabSz="457132" rtl="0" eaLnBrk="1" latinLnBrk="0" hangingPunct="1">
      <a:defRPr sz="2400" kern="1200">
        <a:solidFill>
          <a:schemeClr val="tx1"/>
        </a:solidFill>
        <a:latin typeface="Times New Roman" charset="0"/>
        <a:ea typeface="ＭＳ Ｐゴシック" charset="0"/>
        <a:cs typeface="ＭＳ Ｐゴシック" charset="0"/>
      </a:defRPr>
    </a:lvl8pPr>
    <a:lvl9pPr marL="3657055" algn="l" defTabSz="457132"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94BC82C2-753F-0441-9ECD-69567C801F2A}">
          <p14:sldIdLst>
            <p14:sldId id="1161"/>
            <p14:sldId id="561"/>
            <p14:sldId id="562"/>
            <p14:sldId id="1157"/>
            <p14:sldId id="1143"/>
            <p14:sldId id="1163"/>
            <p14:sldId id="1162"/>
            <p14:sldId id="525"/>
            <p14:sldId id="342"/>
            <p14:sldId id="469"/>
            <p14:sldId id="1201"/>
            <p14:sldId id="347"/>
            <p14:sldId id="348"/>
            <p14:sldId id="351"/>
            <p14:sldId id="352"/>
            <p14:sldId id="353"/>
            <p14:sldId id="354"/>
            <p14:sldId id="355"/>
            <p14:sldId id="264"/>
            <p14:sldId id="358"/>
            <p14:sldId id="361"/>
            <p14:sldId id="362"/>
            <p14:sldId id="524"/>
            <p14:sldId id="1141"/>
            <p14:sldId id="369"/>
            <p14:sldId id="370"/>
            <p14:sldId id="371"/>
            <p14:sldId id="372"/>
            <p14:sldId id="373"/>
            <p14:sldId id="374"/>
            <p14:sldId id="375"/>
            <p14:sldId id="376"/>
            <p14:sldId id="377"/>
            <p14:sldId id="1164"/>
            <p14:sldId id="1155"/>
          </p14:sldIdLst>
        </p14:section>
        <p14:section name="Chapters" id="{CF8CC04F-25C7-4A45-9930-B8FCEB4D2FF1}">
          <p14:sldIdLst>
            <p14:sldId id="479"/>
            <p14:sldId id="1207"/>
            <p14:sldId id="520"/>
            <p14:sldId id="455"/>
            <p14:sldId id="456"/>
            <p14:sldId id="473"/>
            <p14:sldId id="462"/>
            <p14:sldId id="463"/>
            <p14:sldId id="378"/>
            <p14:sldId id="379"/>
            <p14:sldId id="517"/>
            <p14:sldId id="516"/>
            <p14:sldId id="480"/>
            <p14:sldId id="475"/>
            <p14:sldId id="1159"/>
            <p14:sldId id="1158"/>
            <p14:sldId id="476"/>
            <p14:sldId id="477"/>
            <p14:sldId id="452"/>
            <p14:sldId id="472"/>
            <p14:sldId id="453"/>
            <p14:sldId id="478"/>
            <p14:sldId id="481"/>
            <p14:sldId id="458"/>
            <p14:sldId id="460"/>
            <p14:sldId id="1191"/>
            <p14:sldId id="385"/>
            <p14:sldId id="386"/>
            <p14:sldId id="1179"/>
            <p14:sldId id="1180"/>
            <p14:sldId id="1184"/>
            <p14:sldId id="482"/>
            <p14:sldId id="329"/>
            <p14:sldId id="301"/>
            <p14:sldId id="393"/>
            <p14:sldId id="3351"/>
            <p14:sldId id="484"/>
            <p14:sldId id="303"/>
            <p14:sldId id="518"/>
            <p14:sldId id="519"/>
            <p14:sldId id="330"/>
            <p14:sldId id="331"/>
            <p14:sldId id="304"/>
            <p14:sldId id="305"/>
            <p14:sldId id="1205"/>
            <p14:sldId id="1204"/>
            <p14:sldId id="485"/>
            <p14:sldId id="1206"/>
            <p14:sldId id="1203"/>
            <p14:sldId id="1196"/>
            <p14:sldId id="1202"/>
            <p14:sldId id="307"/>
            <p14:sldId id="1197"/>
            <p14:sldId id="515"/>
            <p14:sldId id="497"/>
            <p14:sldId id="498"/>
            <p14:sldId id="499"/>
            <p14:sldId id="500"/>
            <p14:sldId id="501"/>
            <p14:sldId id="502"/>
            <p14:sldId id="503"/>
            <p14:sldId id="504"/>
            <p14:sldId id="505"/>
            <p14:sldId id="506"/>
            <p14:sldId id="507"/>
            <p14:sldId id="508"/>
            <p14:sldId id="509"/>
            <p14:sldId id="510"/>
            <p14:sldId id="511"/>
            <p14:sldId id="512"/>
            <p14:sldId id="513"/>
            <p14:sldId id="322"/>
            <p14:sldId id="3350"/>
          </p14:sldIdLst>
        </p14:section>
        <p14:section name="Conclusion" id="{CD8E7077-C249-A049-8491-3BC548030F68}">
          <p14:sldIdLst>
            <p14:sldId id="1181"/>
            <p14:sldId id="523"/>
            <p14:sldId id="1182"/>
            <p14:sldId id="1183"/>
            <p14:sldId id="1165"/>
            <p14:sldId id="1144"/>
            <p14:sldId id="314"/>
            <p14:sldId id="52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FE2E7"/>
    <a:srgbClr val="B6A283"/>
    <a:srgbClr val="FFF8E1"/>
    <a:srgbClr val="004F00"/>
    <a:srgbClr val="00FFFF"/>
    <a:srgbClr val="070214"/>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072" autoAdjust="0"/>
    <p:restoredTop sz="83884" autoAdjust="0"/>
  </p:normalViewPr>
  <p:slideViewPr>
    <p:cSldViewPr>
      <p:cViewPr varScale="1">
        <p:scale>
          <a:sx n="97" d="100"/>
          <a:sy n="97" d="100"/>
        </p:scale>
        <p:origin x="208" y="872"/>
      </p:cViewPr>
      <p:guideLst>
        <p:guide orient="horz" pos="2160"/>
        <p:guide pos="2880"/>
      </p:guideLst>
    </p:cSldViewPr>
  </p:slideViewPr>
  <p:outlineViewPr>
    <p:cViewPr>
      <p:scale>
        <a:sx n="33" d="100"/>
        <a:sy n="33" d="100"/>
      </p:scale>
      <p:origin x="0" y="3104"/>
    </p:cViewPr>
  </p:outlineViewPr>
  <p:notesTextViewPr>
    <p:cViewPr>
      <p:scale>
        <a:sx n="100" d="100"/>
        <a:sy n="100" d="100"/>
      </p:scale>
      <p:origin x="0" y="0"/>
    </p:cViewPr>
  </p:notesTextViewPr>
  <p:sorterViewPr>
    <p:cViewPr varScale="1">
      <p:scale>
        <a:sx n="100" d="100"/>
        <a:sy n="100" d="100"/>
      </p:scale>
      <p:origin x="0" y="374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9.xml"/><Relationship Id="rId21" Type="http://schemas.openxmlformats.org/officeDocument/2006/relationships/slideMaster" Target="slideMasters/slideMaster21.xml"/><Relationship Id="rId42" Type="http://schemas.openxmlformats.org/officeDocument/2006/relationships/slide" Target="slides/slide14.xml"/><Relationship Id="rId63" Type="http://schemas.openxmlformats.org/officeDocument/2006/relationships/slide" Target="slides/slide35.xml"/><Relationship Id="rId84" Type="http://schemas.openxmlformats.org/officeDocument/2006/relationships/slide" Target="slides/slide56.xml"/><Relationship Id="rId138" Type="http://schemas.openxmlformats.org/officeDocument/2006/relationships/slide" Target="slides/slide110.xml"/><Relationship Id="rId107" Type="http://schemas.openxmlformats.org/officeDocument/2006/relationships/slide" Target="slides/slide79.xml"/><Relationship Id="rId11" Type="http://schemas.openxmlformats.org/officeDocument/2006/relationships/slideMaster" Target="slideMasters/slideMaster11.xml"/><Relationship Id="rId32" Type="http://schemas.openxmlformats.org/officeDocument/2006/relationships/slide" Target="slides/slide4.xml"/><Relationship Id="rId53" Type="http://schemas.openxmlformats.org/officeDocument/2006/relationships/slide" Target="slides/slide25.xml"/><Relationship Id="rId74" Type="http://schemas.openxmlformats.org/officeDocument/2006/relationships/slide" Target="slides/slide46.xml"/><Relationship Id="rId128" Type="http://schemas.openxmlformats.org/officeDocument/2006/relationships/slide" Target="slides/slide100.xml"/><Relationship Id="rId149" Type="http://schemas.openxmlformats.org/officeDocument/2006/relationships/theme" Target="theme/theme1.xml"/><Relationship Id="rId5" Type="http://schemas.openxmlformats.org/officeDocument/2006/relationships/slideMaster" Target="slideMasters/slideMaster5.xml"/><Relationship Id="rId95" Type="http://schemas.openxmlformats.org/officeDocument/2006/relationships/slide" Target="slides/slide67.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5.xml"/><Relationship Id="rId48" Type="http://schemas.openxmlformats.org/officeDocument/2006/relationships/slide" Target="slides/slide20.xml"/><Relationship Id="rId64" Type="http://schemas.openxmlformats.org/officeDocument/2006/relationships/slide" Target="slides/slide36.xml"/><Relationship Id="rId69" Type="http://schemas.openxmlformats.org/officeDocument/2006/relationships/slide" Target="slides/slide41.xml"/><Relationship Id="rId113" Type="http://schemas.openxmlformats.org/officeDocument/2006/relationships/slide" Target="slides/slide85.xml"/><Relationship Id="rId118" Type="http://schemas.openxmlformats.org/officeDocument/2006/relationships/slide" Target="slides/slide90.xml"/><Relationship Id="rId134" Type="http://schemas.openxmlformats.org/officeDocument/2006/relationships/slide" Target="slides/slide106.xml"/><Relationship Id="rId139" Type="http://schemas.openxmlformats.org/officeDocument/2006/relationships/slide" Target="slides/slide111.xml"/><Relationship Id="rId80" Type="http://schemas.openxmlformats.org/officeDocument/2006/relationships/slide" Target="slides/slide52.xml"/><Relationship Id="rId85" Type="http://schemas.openxmlformats.org/officeDocument/2006/relationships/slide" Target="slides/slide57.xml"/><Relationship Id="rId150"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5.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08" Type="http://schemas.openxmlformats.org/officeDocument/2006/relationships/slide" Target="slides/slide80.xml"/><Relationship Id="rId124" Type="http://schemas.openxmlformats.org/officeDocument/2006/relationships/slide" Target="slides/slide96.xml"/><Relationship Id="rId129" Type="http://schemas.openxmlformats.org/officeDocument/2006/relationships/slide" Target="slides/slide101.xml"/><Relationship Id="rId54" Type="http://schemas.openxmlformats.org/officeDocument/2006/relationships/slide" Target="slides/slide26.xml"/><Relationship Id="rId70" Type="http://schemas.openxmlformats.org/officeDocument/2006/relationships/slide" Target="slides/slide42.xml"/><Relationship Id="rId75" Type="http://schemas.openxmlformats.org/officeDocument/2006/relationships/slide" Target="slides/slide47.xml"/><Relationship Id="rId91" Type="http://schemas.openxmlformats.org/officeDocument/2006/relationships/slide" Target="slides/slide63.xml"/><Relationship Id="rId96" Type="http://schemas.openxmlformats.org/officeDocument/2006/relationships/slide" Target="slides/slide68.xml"/><Relationship Id="rId140" Type="http://schemas.openxmlformats.org/officeDocument/2006/relationships/slide" Target="slides/slide112.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1.xml"/><Relationship Id="rId114" Type="http://schemas.openxmlformats.org/officeDocument/2006/relationships/slide" Target="slides/slide86.xml"/><Relationship Id="rId119" Type="http://schemas.openxmlformats.org/officeDocument/2006/relationships/slide" Target="slides/slide91.xml"/><Relationship Id="rId44" Type="http://schemas.openxmlformats.org/officeDocument/2006/relationships/slide" Target="slides/slide16.xml"/><Relationship Id="rId60" Type="http://schemas.openxmlformats.org/officeDocument/2006/relationships/slide" Target="slides/slide32.xml"/><Relationship Id="rId65" Type="http://schemas.openxmlformats.org/officeDocument/2006/relationships/slide" Target="slides/slide37.xml"/><Relationship Id="rId81" Type="http://schemas.openxmlformats.org/officeDocument/2006/relationships/slide" Target="slides/slide53.xml"/><Relationship Id="rId86" Type="http://schemas.openxmlformats.org/officeDocument/2006/relationships/slide" Target="slides/slide58.xml"/><Relationship Id="rId130" Type="http://schemas.openxmlformats.org/officeDocument/2006/relationships/slide" Target="slides/slide102.xml"/><Relationship Id="rId135" Type="http://schemas.openxmlformats.org/officeDocument/2006/relationships/slide" Target="slides/slide10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109" Type="http://schemas.openxmlformats.org/officeDocument/2006/relationships/slide" Target="slides/slide8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04" Type="http://schemas.openxmlformats.org/officeDocument/2006/relationships/slide" Target="slides/slide76.xml"/><Relationship Id="rId120" Type="http://schemas.openxmlformats.org/officeDocument/2006/relationships/slide" Target="slides/slide92.xml"/><Relationship Id="rId125" Type="http://schemas.openxmlformats.org/officeDocument/2006/relationships/slide" Target="slides/slide97.xml"/><Relationship Id="rId141" Type="http://schemas.openxmlformats.org/officeDocument/2006/relationships/slide" Target="slides/slide113.xml"/><Relationship Id="rId14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15" Type="http://schemas.openxmlformats.org/officeDocument/2006/relationships/slide" Target="slides/slide87.xml"/><Relationship Id="rId131" Type="http://schemas.openxmlformats.org/officeDocument/2006/relationships/slide" Target="slides/slide103.xml"/><Relationship Id="rId136" Type="http://schemas.openxmlformats.org/officeDocument/2006/relationships/slide" Target="slides/slide108.xml"/><Relationship Id="rId61" Type="http://schemas.openxmlformats.org/officeDocument/2006/relationships/slide" Target="slides/slide33.xml"/><Relationship Id="rId82" Type="http://schemas.openxmlformats.org/officeDocument/2006/relationships/slide" Target="slides/slide5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slide" Target="slides/slide77.xml"/><Relationship Id="rId126" Type="http://schemas.openxmlformats.org/officeDocument/2006/relationships/slide" Target="slides/slide98.xml"/><Relationship Id="rId14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98" Type="http://schemas.openxmlformats.org/officeDocument/2006/relationships/slide" Target="slides/slide70.xml"/><Relationship Id="rId121" Type="http://schemas.openxmlformats.org/officeDocument/2006/relationships/slide" Target="slides/slide93.xml"/><Relationship Id="rId142" Type="http://schemas.openxmlformats.org/officeDocument/2006/relationships/slide" Target="slides/slide11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8.xml"/><Relationship Id="rId67" Type="http://schemas.openxmlformats.org/officeDocument/2006/relationships/slide" Target="slides/slide39.xml"/><Relationship Id="rId116" Type="http://schemas.openxmlformats.org/officeDocument/2006/relationships/slide" Target="slides/slide88.xml"/><Relationship Id="rId137" Type="http://schemas.openxmlformats.org/officeDocument/2006/relationships/slide" Target="slides/slide109.xml"/><Relationship Id="rId20" Type="http://schemas.openxmlformats.org/officeDocument/2006/relationships/slideMaster" Target="slideMasters/slideMaster20.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88" Type="http://schemas.openxmlformats.org/officeDocument/2006/relationships/slide" Target="slides/slide60.xml"/><Relationship Id="rId111" Type="http://schemas.openxmlformats.org/officeDocument/2006/relationships/slide" Target="slides/slide83.xml"/><Relationship Id="rId132" Type="http://schemas.openxmlformats.org/officeDocument/2006/relationships/slide" Target="slides/slide104.xml"/><Relationship Id="rId15" Type="http://schemas.openxmlformats.org/officeDocument/2006/relationships/slideMaster" Target="slideMasters/slideMaster15.xml"/><Relationship Id="rId36" Type="http://schemas.openxmlformats.org/officeDocument/2006/relationships/slide" Target="slides/slide8.xml"/><Relationship Id="rId57" Type="http://schemas.openxmlformats.org/officeDocument/2006/relationships/slide" Target="slides/slide29.xml"/><Relationship Id="rId106" Type="http://schemas.openxmlformats.org/officeDocument/2006/relationships/slide" Target="slides/slide78.xml"/><Relationship Id="rId127" Type="http://schemas.openxmlformats.org/officeDocument/2006/relationships/slide" Target="slides/slide99.xml"/><Relationship Id="rId10" Type="http://schemas.openxmlformats.org/officeDocument/2006/relationships/slideMaster" Target="slideMasters/slideMaster10.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slide" Target="slides/slide45.xml"/><Relationship Id="rId78" Type="http://schemas.openxmlformats.org/officeDocument/2006/relationships/slide" Target="slides/slide50.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143" Type="http://schemas.openxmlformats.org/officeDocument/2006/relationships/slide" Target="slides/slide115.xml"/><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9.xml"/><Relationship Id="rId68" Type="http://schemas.openxmlformats.org/officeDocument/2006/relationships/slide" Target="slides/slide40.xml"/><Relationship Id="rId89" Type="http://schemas.openxmlformats.org/officeDocument/2006/relationships/slide" Target="slides/slide61.xml"/><Relationship Id="rId112" Type="http://schemas.openxmlformats.org/officeDocument/2006/relationships/slide" Target="slides/slide84.xml"/><Relationship Id="rId133" Type="http://schemas.openxmlformats.org/officeDocument/2006/relationships/slide" Target="slides/slide105.xml"/><Relationship Id="rId16" Type="http://schemas.openxmlformats.org/officeDocument/2006/relationships/slideMaster" Target="slideMasters/slideMaster16.xml"/><Relationship Id="rId37" Type="http://schemas.openxmlformats.org/officeDocument/2006/relationships/slide" Target="slides/slide9.xml"/><Relationship Id="rId58" Type="http://schemas.openxmlformats.org/officeDocument/2006/relationships/slide" Target="slides/slide30.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44" Type="http://schemas.openxmlformats.org/officeDocument/2006/relationships/slide" Target="slides/slide116.xml"/><Relationship Id="rId90"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1536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1536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1536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Times New Roman" charset="0"/>
              </a:defRPr>
            </a:lvl1pPr>
          </a:lstStyle>
          <a:p>
            <a:pPr>
              <a:defRPr/>
            </a:pPr>
            <a:fld id="{226B3887-3CAD-C64A-A122-55B5E4D99254}" type="slidenum">
              <a:rPr lang="en-US"/>
              <a:pPr>
                <a:defRPr/>
              </a:pPr>
              <a:t>‹#›</a:t>
            </a:fld>
            <a:endParaRPr lang="en-US"/>
          </a:p>
        </p:txBody>
      </p:sp>
    </p:spTree>
    <p:extLst>
      <p:ext uri="{BB962C8B-B14F-4D97-AF65-F5344CB8AC3E}">
        <p14:creationId xmlns:p14="http://schemas.microsoft.com/office/powerpoint/2010/main" val="3940348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27651"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454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3"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27655"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cs typeface="Times New Roman" charset="0"/>
              </a:defRPr>
            </a:lvl1pPr>
          </a:lstStyle>
          <a:p>
            <a:pPr>
              <a:defRPr/>
            </a:pPr>
            <a:fld id="{4169EB51-FF1D-544B-AEE6-D48C8068C73C}" type="slidenum">
              <a:rPr lang="en-US"/>
              <a:pPr>
                <a:defRPr/>
              </a:pPr>
              <a:t>‹#›</a:t>
            </a:fld>
            <a:endParaRPr lang="en-US"/>
          </a:p>
        </p:txBody>
      </p:sp>
    </p:spTree>
    <p:extLst>
      <p:ext uri="{BB962C8B-B14F-4D97-AF65-F5344CB8AC3E}">
        <p14:creationId xmlns:p14="http://schemas.microsoft.com/office/powerpoint/2010/main" val="1064890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charset="0"/>
        <a:cs typeface="Times New Roman" pitchFamily="-111" charset="0"/>
      </a:defRPr>
    </a:lvl1pPr>
    <a:lvl2pPr marL="457132" algn="l" rtl="0" eaLnBrk="0" fontAlgn="base" hangingPunct="0">
      <a:spcBef>
        <a:spcPct val="30000"/>
      </a:spcBef>
      <a:spcAft>
        <a:spcPct val="0"/>
      </a:spcAft>
      <a:defRPr sz="1200" kern="1200">
        <a:solidFill>
          <a:schemeClr val="tx1"/>
        </a:solidFill>
        <a:latin typeface="Times New Roman" pitchFamily="-111" charset="0"/>
        <a:ea typeface="Times New Roman" pitchFamily="-111" charset="0"/>
        <a:cs typeface="Times New Roman" pitchFamily="-111" charset="0"/>
      </a:defRPr>
    </a:lvl2pPr>
    <a:lvl3pPr marL="914265" algn="l" rtl="0" eaLnBrk="0" fontAlgn="base" hangingPunct="0">
      <a:spcBef>
        <a:spcPct val="30000"/>
      </a:spcBef>
      <a:spcAft>
        <a:spcPct val="0"/>
      </a:spcAft>
      <a:defRPr sz="1200" kern="1200">
        <a:solidFill>
          <a:schemeClr val="tx1"/>
        </a:solidFill>
        <a:latin typeface="Times New Roman" pitchFamily="-111" charset="0"/>
        <a:ea typeface="Times New Roman" pitchFamily="-111" charset="0"/>
        <a:cs typeface="Times New Roman" pitchFamily="-111" charset="0"/>
      </a:defRPr>
    </a:lvl3pPr>
    <a:lvl4pPr marL="1371396" algn="l" rtl="0" eaLnBrk="0" fontAlgn="base" hangingPunct="0">
      <a:spcBef>
        <a:spcPct val="30000"/>
      </a:spcBef>
      <a:spcAft>
        <a:spcPct val="0"/>
      </a:spcAft>
      <a:defRPr sz="1200" kern="1200">
        <a:solidFill>
          <a:schemeClr val="tx1"/>
        </a:solidFill>
        <a:latin typeface="Times New Roman" pitchFamily="-111" charset="0"/>
        <a:ea typeface="Times New Roman" pitchFamily="-111" charset="0"/>
        <a:cs typeface="Times New Roman" pitchFamily="-111" charset="0"/>
      </a:defRPr>
    </a:lvl4pPr>
    <a:lvl5pPr marL="1828530" algn="l" rtl="0" eaLnBrk="0" fontAlgn="base" hangingPunct="0">
      <a:spcBef>
        <a:spcPct val="30000"/>
      </a:spcBef>
      <a:spcAft>
        <a:spcPct val="0"/>
      </a:spcAft>
      <a:defRPr sz="1200" kern="1200">
        <a:solidFill>
          <a:schemeClr val="tx1"/>
        </a:solidFill>
        <a:latin typeface="Times New Roman" pitchFamily="-111" charset="0"/>
        <a:ea typeface="Times New Roman" pitchFamily="-111" charset="0"/>
        <a:cs typeface="Times New Roman" pitchFamily="-111" charset="0"/>
      </a:defRPr>
    </a:lvl5pPr>
    <a:lvl6pPr marL="2285659" algn="l" defTabSz="457132" rtl="0" eaLnBrk="1" latinLnBrk="0" hangingPunct="1">
      <a:defRPr sz="1200" kern="1200">
        <a:solidFill>
          <a:schemeClr val="tx1"/>
        </a:solidFill>
        <a:latin typeface="+mn-lt"/>
        <a:ea typeface="+mn-ea"/>
        <a:cs typeface="+mn-cs"/>
      </a:defRPr>
    </a:lvl6pPr>
    <a:lvl7pPr marL="2742792" algn="l" defTabSz="457132" rtl="0" eaLnBrk="1" latinLnBrk="0" hangingPunct="1">
      <a:defRPr sz="1200" kern="1200">
        <a:solidFill>
          <a:schemeClr val="tx1"/>
        </a:solidFill>
        <a:latin typeface="+mn-lt"/>
        <a:ea typeface="+mn-ea"/>
        <a:cs typeface="+mn-cs"/>
      </a:defRPr>
    </a:lvl7pPr>
    <a:lvl8pPr marL="3199924" algn="l" defTabSz="457132" rtl="0" eaLnBrk="1" latinLnBrk="0" hangingPunct="1">
      <a:defRPr sz="1200" kern="1200">
        <a:solidFill>
          <a:schemeClr val="tx1"/>
        </a:solidFill>
        <a:latin typeface="+mn-lt"/>
        <a:ea typeface="+mn-ea"/>
        <a:cs typeface="+mn-cs"/>
      </a:defRPr>
    </a:lvl8pPr>
    <a:lvl9pPr marL="3657055" algn="l" defTabSz="45713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email.illustrationexchange.com/c/eJwVUMtuxCAM_JrkBuIdOOTQdru_sSLECWgTiIA07d-XyJZnRiOPZM8jXZxxpg8jI1RT0koTIzmmmH899PAkn0zpgWv23QkStu0sNdsaUoRf521cAbu0934EPjGYBqEmLrmV4LjlSksrudSgQPb7SJnkSuh-G32tR-n4R8eera_rwpctPsS1pnikUu_MZmzJ2a1hthlQvRLyYGeYkUvHAfkWqET7BrSkM84oRPQT8hpisG3pvqcBMTcXbYAyVBDn0LSAQJSCRoYQiSQlAoyiyjH6KjXlP-zrvnX8edb9VSHvHX9gC1QbGCa9WOjzuOawLKH69pQyOQzzicv6D66dZvg"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email.illustrationexchange.com/c/eJwVTkFuxCAQe024gSCQBA4ctt3uP2CAgEpCBKy2zy-RLduyRiM7zQIoUCjpmTLJ6ICkauGEEf79lNuLfs2r3LicfyZBU87v1qvpqZz-D6I5d0-gHChqZZkAxagICoKjFsDAQlem3LrwzUp0aDYvfBUSZR17v9rEH9P8GryqNxB9vUrOprr74WjvPcOourMY0qPHVy02-6PhErDB_VNw9MZ5h9tpfv04QlXvNYWQehx7mwXi3Zu0_R_F0Ea5" TargetMode="External"/><Relationship Id="rId4" Type="http://schemas.openxmlformats.org/officeDocument/2006/relationships/hyperlink" Target="http://preacherpollard.com/"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218646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4"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Our natural tendency is to move towards disunity. We want to be around people who look like us, talk like us, eat like us, smell like us, and act like us. </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is much broader and more flexible than this. How many races are there? He did not create various races. He made only one race called the human race. He wants us to learn more about him and his open arms by being united with those who are different from us in minor ways and yet are united in the major way—the way of Jesus.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37575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116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549298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9E82F74-F148-2649-A785-81A3CA7E6824}" type="slidenum">
              <a:rPr lang="en-US" sz="1200">
                <a:solidFill>
                  <a:srgbClr val="000000"/>
                </a:solidFill>
              </a:rPr>
              <a:pPr eaLnBrk="1" hangingPunct="1"/>
              <a:t>12</a:t>
            </a:fld>
            <a:endParaRPr lang="en-US" sz="1200">
              <a:solidFill>
                <a:srgbClr val="000000"/>
              </a:solidFill>
            </a:endParaRPr>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67A7CF-6E75-E145-9041-E3515BF667E4}" type="slidenum">
              <a:rPr lang="en-US" sz="1200">
                <a:solidFill>
                  <a:srgbClr val="000000"/>
                </a:solidFill>
              </a:rPr>
              <a:pPr eaLnBrk="1" hangingPunct="1"/>
              <a:t>13</a:t>
            </a:fld>
            <a:endParaRPr lang="en-US" sz="1200">
              <a:solidFill>
                <a:srgbClr val="000000"/>
              </a:solidFill>
            </a:endParaRPr>
          </a:p>
        </p:txBody>
      </p:sp>
      <p:sp>
        <p:nvSpPr>
          <p:cNvPr id="527362" name="Rectangle 2"/>
          <p:cNvSpPr>
            <a:spLocks noGrp="1" noRot="1" noChangeAspect="1" noChangeArrowheads="1"/>
          </p:cNvSpPr>
          <p:nvPr>
            <p:ph type="sldImg"/>
          </p:nvPr>
        </p:nvSpPr>
        <p:spPr>
          <a:solidFill>
            <a:srgbClr val="FFFFFF"/>
          </a:solidFill>
          <a:ln/>
        </p:spPr>
      </p:sp>
      <p:sp>
        <p:nvSpPr>
          <p:cNvPr id="527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AC47AAE-4B2A-924A-AD07-274D2ABD852E}" type="slidenum">
              <a:rPr lang="en-US" sz="1200">
                <a:solidFill>
                  <a:srgbClr val="000000"/>
                </a:solidFill>
              </a:rPr>
              <a:pPr eaLnBrk="1" hangingPunct="1"/>
              <a:t>14</a:t>
            </a:fld>
            <a:endParaRPr lang="en-US" sz="1200">
              <a:solidFill>
                <a:srgbClr val="000000"/>
              </a:solidFill>
            </a:endParaRPr>
          </a:p>
        </p:txBody>
      </p:sp>
      <p:sp>
        <p:nvSpPr>
          <p:cNvPr id="533506" name="Rectangle 2"/>
          <p:cNvSpPr>
            <a:spLocks noGrp="1" noRot="1" noChangeAspect="1" noChangeArrowheads="1"/>
          </p:cNvSpPr>
          <p:nvPr>
            <p:ph type="sldImg"/>
          </p:nvPr>
        </p:nvSpPr>
        <p:spPr>
          <a:solidFill>
            <a:srgbClr val="FFFFFF"/>
          </a:solidFill>
          <a:ln/>
        </p:spPr>
      </p:sp>
      <p:sp>
        <p:nvSpPr>
          <p:cNvPr id="533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292877A-4453-9842-84FD-223BABB26330}" type="slidenum">
              <a:rPr lang="en-US" sz="1200">
                <a:solidFill>
                  <a:srgbClr val="000000"/>
                </a:solidFill>
              </a:rPr>
              <a:pPr eaLnBrk="1" hangingPunct="1"/>
              <a:t>15</a:t>
            </a:fld>
            <a:endParaRPr lang="en-US" sz="1200">
              <a:solidFill>
                <a:srgbClr val="000000"/>
              </a:solidFill>
            </a:endParaRPr>
          </a:p>
        </p:txBody>
      </p:sp>
      <p:sp>
        <p:nvSpPr>
          <p:cNvPr id="535554" name="Rectangle 2"/>
          <p:cNvSpPr>
            <a:spLocks noGrp="1" noRot="1" noChangeAspect="1" noChangeArrowheads="1"/>
          </p:cNvSpPr>
          <p:nvPr>
            <p:ph type="sldImg"/>
          </p:nvPr>
        </p:nvSpPr>
        <p:spPr>
          <a:solidFill>
            <a:srgbClr val="FFFFFF"/>
          </a:solidFill>
          <a:ln/>
        </p:spPr>
      </p:sp>
      <p:sp>
        <p:nvSpPr>
          <p:cNvPr id="5355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cs typeface="Times New Roman" charset="0"/>
              </a:rPr>
              <a:t>Marble city, chariot ruts, speed humps, after earthquake columns put back up again.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CE68B1-9CB9-0F4A-84E8-682717550E5B}" type="slidenum">
              <a:rPr lang="en-US" sz="1200">
                <a:solidFill>
                  <a:srgbClr val="000000"/>
                </a:solidFill>
              </a:rPr>
              <a:pPr eaLnBrk="1" hangingPunct="1"/>
              <a:t>16</a:t>
            </a:fld>
            <a:endParaRPr lang="en-US" sz="1200">
              <a:solidFill>
                <a:srgbClr val="000000"/>
              </a:solidFill>
            </a:endParaRPr>
          </a:p>
        </p:txBody>
      </p:sp>
      <p:sp>
        <p:nvSpPr>
          <p:cNvPr id="537602" name="Rectangle 2"/>
          <p:cNvSpPr>
            <a:spLocks noGrp="1" noRot="1" noChangeAspect="1" noChangeArrowheads="1"/>
          </p:cNvSpPr>
          <p:nvPr>
            <p:ph type="sldImg"/>
          </p:nvPr>
        </p:nvSpPr>
        <p:spPr>
          <a:solidFill>
            <a:srgbClr val="FFFFFF"/>
          </a:solidFill>
          <a:ln/>
        </p:spPr>
      </p:sp>
      <p:sp>
        <p:nvSpPr>
          <p:cNvPr id="537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14FFAF-256C-E647-AF92-6E85AD5F8CD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9650" name="Rectangle 2"/>
          <p:cNvSpPr>
            <a:spLocks noGrp="1" noRot="1" noChangeAspect="1" noChangeArrowheads="1"/>
          </p:cNvSpPr>
          <p:nvPr>
            <p:ph type="sldImg"/>
          </p:nvPr>
        </p:nvSpPr>
        <p:spPr>
          <a:solidFill>
            <a:srgbClr val="FFFFFF"/>
          </a:solidFill>
          <a:ln/>
        </p:spPr>
      </p:sp>
      <p:sp>
        <p:nvSpPr>
          <p:cNvPr id="5396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Diana—the goddess mother of Ephesus,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p:txBody>
      </p:sp>
    </p:spTree>
    <p:extLst>
      <p:ext uri="{BB962C8B-B14F-4D97-AF65-F5344CB8AC3E}">
        <p14:creationId xmlns:p14="http://schemas.microsoft.com/office/powerpoint/2010/main" val="3412667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78999B-9589-6146-9AB5-A8A41D675C2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1698" name="Rectangle 2"/>
          <p:cNvSpPr>
            <a:spLocks noGrp="1" noRot="1" noChangeAspect="1" noChangeArrowheads="1"/>
          </p:cNvSpPr>
          <p:nvPr>
            <p:ph type="sldImg"/>
          </p:nvPr>
        </p:nvSpPr>
        <p:spPr>
          <a:solidFill>
            <a:srgbClr val="FFFFFF"/>
          </a:solidFill>
          <a:ln/>
        </p:spPr>
      </p:sp>
      <p:sp>
        <p:nvSpPr>
          <p:cNvPr id="541699" name="Rectangle 3"/>
          <p:cNvSpPr>
            <a:spLocks noGrp="1" noChangeArrowheads="1"/>
          </p:cNvSpPr>
          <p:nvPr>
            <p:ph type="body" idx="1"/>
          </p:nvPr>
        </p:nvSpPr>
        <p:spPr>
          <a:xfrm>
            <a:off x="914400" y="4343400"/>
            <a:ext cx="5029200" cy="1498600"/>
          </a:xfrm>
          <a:solidFill>
            <a:srgbClr val="FFFFFF"/>
          </a:solidFill>
          <a:ln>
            <a:solidFill>
              <a:srgbClr val="000000"/>
            </a:solidFill>
          </a:ln>
        </p:spPr>
        <p:txBody>
          <a:bodyPr/>
          <a:lstStyle/>
          <a:p>
            <a:pPr eaLnBrk="1" hangingPunct="1"/>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In Roman mythology, </a:t>
            </a:r>
            <a:r>
              <a:rPr lang="en-US" b="1" dirty="0">
                <a:solidFill>
                  <a:schemeClr val="tx2"/>
                </a:solidFill>
                <a:latin typeface="Times New Roman" charset="0"/>
                <a:cs typeface="Times New Roman" charset="0"/>
              </a:rPr>
              <a:t>Diana</a:t>
            </a:r>
            <a:r>
              <a:rPr lang="en-US" dirty="0">
                <a:solidFill>
                  <a:schemeClr val="tx2"/>
                </a:solidFill>
                <a:latin typeface="Times New Roman" charset="0"/>
                <a:cs typeface="Times New Roman" charset="0"/>
              </a:rPr>
              <a:t> (lt.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heavenly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or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divine</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was the goddess of the hunt and moon and birthing, being associated with wild animals and woodland, and having the power to talk to and control animals. She was equated with the Greek goddess Artemis, though she had an independent origin in Italy.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(http://</a:t>
            </a:r>
            <a:r>
              <a:rPr lang="en-US" dirty="0" err="1">
                <a:solidFill>
                  <a:schemeClr val="tx2"/>
                </a:solidFill>
                <a:latin typeface="Times New Roman" charset="0"/>
                <a:cs typeface="Times New Roman" charset="0"/>
              </a:rPr>
              <a:t>en.wikipedia.org</a:t>
            </a:r>
            <a:r>
              <a:rPr lang="en-US" dirty="0">
                <a:solidFill>
                  <a:schemeClr val="tx2"/>
                </a:solidFill>
                <a:latin typeface="Times New Roman" charset="0"/>
                <a:cs typeface="Times New Roman" charset="0"/>
              </a:rPr>
              <a:t>/wiki/Diana_%28mythology%29)</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Temple had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p:txBody>
      </p:sp>
    </p:spTree>
    <p:extLst>
      <p:ext uri="{BB962C8B-B14F-4D97-AF65-F5344CB8AC3E}">
        <p14:creationId xmlns:p14="http://schemas.microsoft.com/office/powerpoint/2010/main" val="518915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820801-0D5E-9644-8B47-FEADC88A0C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5794" name="Rectangle 2"/>
          <p:cNvSpPr>
            <a:spLocks noGrp="1" noRot="1" noChangeAspect="1" noChangeArrowheads="1" noTextEdit="1"/>
          </p:cNvSpPr>
          <p:nvPr>
            <p:ph type="sldImg"/>
          </p:nvPr>
        </p:nvSpPr>
        <p:spPr>
          <a:ln/>
        </p:spPr>
      </p:sp>
      <p:sp>
        <p:nvSpPr>
          <p:cNvPr id="5457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1294424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074AA94-9D5F-4C4E-B337-E343639CE277}" type="slidenum">
              <a:rPr lang="en-US" sz="1200">
                <a:solidFill>
                  <a:srgbClr val="000000"/>
                </a:solidFill>
              </a:rPr>
              <a:pPr eaLnBrk="1" hangingPunct="1"/>
              <a:t>20</a:t>
            </a:fld>
            <a:endParaRPr lang="en-US" sz="1200">
              <a:solidFill>
                <a:srgbClr val="000000"/>
              </a:solidFill>
            </a:endParaRPr>
          </a:p>
        </p:txBody>
      </p:sp>
      <p:sp>
        <p:nvSpPr>
          <p:cNvPr id="549890" name="Rectangle 2"/>
          <p:cNvSpPr>
            <a:spLocks noGrp="1" noRot="1" noChangeAspect="1" noChangeArrowheads="1"/>
          </p:cNvSpPr>
          <p:nvPr>
            <p:ph type="sldImg"/>
          </p:nvPr>
        </p:nvSpPr>
        <p:spPr>
          <a:solidFill>
            <a:srgbClr val="FFFFFF"/>
          </a:solidFill>
          <a:ln/>
        </p:spPr>
      </p:sp>
      <p:sp>
        <p:nvSpPr>
          <p:cNvPr id="549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The Second Law of Thermodynamics is a reality.</a:t>
            </a:r>
            <a:r>
              <a:rPr lang="en-SG" dirty="0">
                <a:effectLst/>
                <a:latin typeface="Arial" panose="020B0604020202020204" pitchFamily="34" charset="0"/>
                <a:cs typeface="Arial" panose="020B0604020202020204" pitchFamily="34" charset="0"/>
              </a:rPr>
              <a:t> </a:t>
            </a: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Everything runs down. Things get old.</a:t>
            </a:r>
            <a:r>
              <a:rPr lang="en-US" sz="1200" kern="1200" baseline="0" dirty="0">
                <a:solidFill>
                  <a:schemeClr val="tx1"/>
                </a:solidFill>
                <a:effectLst/>
                <a:latin typeface="Arial" panose="020B0604020202020204" pitchFamily="34" charset="0"/>
                <a:ea typeface="ＭＳ Ｐゴシック" pitchFamily="-111" charset="-128"/>
                <a:cs typeface="Arial" panose="020B0604020202020204" pitchFamily="34" charset="0"/>
              </a:rPr>
              <a:t> That's T</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he Second Law of Thermodynamics.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1746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6D5CFC-86FB-6D4E-9AE9-003E5D8CF655}" type="slidenum">
              <a:rPr lang="en-US" sz="1200">
                <a:solidFill>
                  <a:srgbClr val="000000"/>
                </a:solidFill>
              </a:rPr>
              <a:pPr eaLnBrk="1" hangingPunct="1"/>
              <a:t>21</a:t>
            </a:fld>
            <a:endParaRPr lang="en-US" sz="1200">
              <a:solidFill>
                <a:srgbClr val="000000"/>
              </a:solidFill>
            </a:endParaRPr>
          </a:p>
        </p:txBody>
      </p:sp>
      <p:sp>
        <p:nvSpPr>
          <p:cNvPr id="556034" name="Rectangle 2"/>
          <p:cNvSpPr>
            <a:spLocks noGrp="1" noRot="1" noChangeAspect="1" noChangeArrowheads="1"/>
          </p:cNvSpPr>
          <p:nvPr>
            <p:ph type="sldImg"/>
          </p:nvPr>
        </p:nvSpPr>
        <p:spPr>
          <a:solidFill>
            <a:srgbClr val="FFFFFF"/>
          </a:solidFill>
          <a:ln/>
        </p:spPr>
      </p:sp>
      <p:sp>
        <p:nvSpPr>
          <p:cNvPr id="556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9652FB-08E9-9D4B-900D-916EF60EDCB1}" type="slidenum">
              <a:rPr lang="en-US" sz="1200">
                <a:solidFill>
                  <a:srgbClr val="000000"/>
                </a:solidFill>
              </a:rPr>
              <a:pPr eaLnBrk="1" hangingPunct="1"/>
              <a:t>22</a:t>
            </a:fld>
            <a:endParaRPr lang="en-US" sz="1200">
              <a:solidFill>
                <a:srgbClr val="000000"/>
              </a:solidFill>
            </a:endParaRPr>
          </a:p>
        </p:txBody>
      </p:sp>
      <p:sp>
        <p:nvSpPr>
          <p:cNvPr id="558082" name="Rectangle 2"/>
          <p:cNvSpPr>
            <a:spLocks noGrp="1" noRot="1" noChangeAspect="1" noChangeArrowheads="1"/>
          </p:cNvSpPr>
          <p:nvPr>
            <p:ph type="sldImg"/>
          </p:nvPr>
        </p:nvSpPr>
        <p:spPr>
          <a:solidFill>
            <a:srgbClr val="FFFFFF"/>
          </a:solidFill>
          <a:ln/>
        </p:spPr>
      </p:sp>
      <p:sp>
        <p:nvSpPr>
          <p:cNvPr id="558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60939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1EEF0-5357-BE4C-B939-C6B573749B4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4354" name="Rectangle 1026"/>
          <p:cNvSpPr>
            <a:spLocks noGrp="1" noRot="1" noChangeAspect="1" noChangeArrowheads="1" noTextEdit="1"/>
          </p:cNvSpPr>
          <p:nvPr>
            <p:ph type="sldImg"/>
          </p:nvPr>
        </p:nvSpPr>
        <p:spPr>
          <a:ln/>
        </p:spPr>
      </p:sp>
      <p:sp>
        <p:nvSpPr>
          <p:cNvPr id="48435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cs typeface="ＭＳ Ｐゴシック" charset="0"/>
            </a:endParaRPr>
          </a:p>
        </p:txBody>
      </p:sp>
    </p:spTree>
    <p:extLst>
      <p:ext uri="{BB962C8B-B14F-4D97-AF65-F5344CB8AC3E}">
        <p14:creationId xmlns:p14="http://schemas.microsoft.com/office/powerpoint/2010/main" val="2604650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FD96F4-8D51-C948-9772-2047887853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6402" name="Rectangle 1026"/>
          <p:cNvSpPr>
            <a:spLocks noGrp="1" noRot="1" noChangeAspect="1" noChangeArrowheads="1" noTextEdit="1"/>
          </p:cNvSpPr>
          <p:nvPr>
            <p:ph type="sldImg"/>
          </p:nvPr>
        </p:nvSpPr>
        <p:spPr>
          <a:ln/>
        </p:spPr>
      </p:sp>
      <p:sp>
        <p:nvSpPr>
          <p:cNvPr id="48640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extLst>
      <p:ext uri="{BB962C8B-B14F-4D97-AF65-F5344CB8AC3E}">
        <p14:creationId xmlns:p14="http://schemas.microsoft.com/office/powerpoint/2010/main" val="2090494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50CBE5-3FE5-E34A-9161-B2BC5DDFF32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8450" name="Rectangle 1026"/>
          <p:cNvSpPr>
            <a:spLocks noGrp="1" noRot="1" noChangeAspect="1" noChangeArrowheads="1"/>
          </p:cNvSpPr>
          <p:nvPr>
            <p:ph type="sldImg"/>
          </p:nvPr>
        </p:nvSpPr>
        <p:spPr>
          <a:solidFill>
            <a:srgbClr val="FFFFFF"/>
          </a:solidFill>
          <a:ln/>
        </p:spPr>
      </p:sp>
      <p:sp>
        <p:nvSpPr>
          <p:cNvPr id="488451"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extLst>
      <p:ext uri="{BB962C8B-B14F-4D97-AF65-F5344CB8AC3E}">
        <p14:creationId xmlns:p14="http://schemas.microsoft.com/office/powerpoint/2010/main" val="3747099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D5270F-4920-CB49-96F0-BB03CFFF61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0498" name="Rectangle 2"/>
          <p:cNvSpPr>
            <a:spLocks noGrp="1" noRot="1" noChangeAspect="1" noChangeArrowheads="1"/>
          </p:cNvSpPr>
          <p:nvPr>
            <p:ph type="sldImg"/>
          </p:nvPr>
        </p:nvSpPr>
        <p:spPr>
          <a:solidFill>
            <a:srgbClr val="FFFFFF"/>
          </a:solidFill>
          <a:ln/>
        </p:spPr>
      </p:sp>
      <p:sp>
        <p:nvSpPr>
          <p:cNvPr id="490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extLst>
      <p:ext uri="{BB962C8B-B14F-4D97-AF65-F5344CB8AC3E}">
        <p14:creationId xmlns:p14="http://schemas.microsoft.com/office/powerpoint/2010/main" val="1513529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082D77-2749-044D-A4C0-4A097B347AA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2546" name="Rectangle 2"/>
          <p:cNvSpPr>
            <a:spLocks noGrp="1" noRot="1" noChangeAspect="1" noChangeArrowheads="1"/>
          </p:cNvSpPr>
          <p:nvPr>
            <p:ph type="sldImg"/>
          </p:nvPr>
        </p:nvSpPr>
        <p:spPr>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extLst>
      <p:ext uri="{BB962C8B-B14F-4D97-AF65-F5344CB8AC3E}">
        <p14:creationId xmlns:p14="http://schemas.microsoft.com/office/powerpoint/2010/main" val="1825106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4B0A80-3555-234E-B352-08BEC07D86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4594" name="Rectangle 2"/>
          <p:cNvSpPr>
            <a:spLocks noGrp="1" noRot="1" noChangeAspect="1" noChangeArrowheads="1"/>
          </p:cNvSpPr>
          <p:nvPr>
            <p:ph type="sldImg"/>
          </p:nvPr>
        </p:nvSpPr>
        <p:spPr>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extLst>
      <p:ext uri="{BB962C8B-B14F-4D97-AF65-F5344CB8AC3E}">
        <p14:creationId xmlns:p14="http://schemas.microsoft.com/office/powerpoint/2010/main" val="1847930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C1E040-5BAF-F04C-B417-5B6C5C47664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6642" name="Rectangle 2"/>
          <p:cNvSpPr>
            <a:spLocks noGrp="1" noRot="1" noChangeAspect="1" noChangeArrowheads="1"/>
          </p:cNvSpPr>
          <p:nvPr>
            <p:ph type="sldImg"/>
          </p:nvPr>
        </p:nvSpPr>
        <p:spPr>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extLst>
      <p:ext uri="{BB962C8B-B14F-4D97-AF65-F5344CB8AC3E}">
        <p14:creationId xmlns:p14="http://schemas.microsoft.com/office/powerpoint/2010/main" val="1517718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latin typeface="Arial"/>
                <a:cs typeface="Arial"/>
              </a:rPr>
              <a:t>Order naturally moves to disorder—unity to disunity.</a:t>
            </a:r>
            <a:endParaRPr lang="en-US" dirty="0">
              <a:latin typeface="Arial"/>
              <a:cs typeface="Arial"/>
            </a:endParaRPr>
          </a:p>
        </p:txBody>
      </p:sp>
    </p:spTree>
    <p:extLst>
      <p:ext uri="{BB962C8B-B14F-4D97-AF65-F5344CB8AC3E}">
        <p14:creationId xmlns:p14="http://schemas.microsoft.com/office/powerpoint/2010/main" val="11109036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F989D5-6BE7-6542-BA73-B7E8D60EAC5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8690" name="Rectangle 2"/>
          <p:cNvSpPr>
            <a:spLocks noGrp="1" noRot="1" noChangeAspect="1" noChangeArrowheads="1"/>
          </p:cNvSpPr>
          <p:nvPr>
            <p:ph type="sldImg"/>
          </p:nvPr>
        </p:nvSpPr>
        <p:spPr>
          <a:solidFill>
            <a:srgbClr val="FFFFFF"/>
          </a:solidFill>
          <a:ln/>
        </p:spPr>
      </p:sp>
      <p:sp>
        <p:nvSpPr>
          <p:cNvPr id="498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extLst>
      <p:ext uri="{BB962C8B-B14F-4D97-AF65-F5344CB8AC3E}">
        <p14:creationId xmlns:p14="http://schemas.microsoft.com/office/powerpoint/2010/main" val="15436930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FE3CB1-C111-3C4F-9529-AFC303274F4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00738" name="Rectangle 2"/>
          <p:cNvSpPr>
            <a:spLocks noGrp="1" noRot="1" noChangeAspect="1" noChangeArrowheads="1"/>
          </p:cNvSpPr>
          <p:nvPr>
            <p:ph type="sldImg"/>
          </p:nvPr>
        </p:nvSpPr>
        <p:spPr>
          <a:solidFill>
            <a:srgbClr val="FFFFFF"/>
          </a:solidFill>
          <a:ln/>
        </p:spPr>
      </p:sp>
      <p:sp>
        <p:nvSpPr>
          <p:cNvPr id="5007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extLst>
      <p:ext uri="{BB962C8B-B14F-4D97-AF65-F5344CB8AC3E}">
        <p14:creationId xmlns:p14="http://schemas.microsoft.com/office/powerpoint/2010/main" val="3829724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72045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dirty="0">
                <a:latin typeface="Arial" charset="0"/>
                <a:ea typeface="ＭＳ Ｐゴシック" charset="0"/>
                <a:cs typeface="ＭＳ Ｐゴシック" charset="0"/>
              </a:rPr>
              <a:t>Love God for our equality in Christ (Eph 1–3).</a:t>
            </a:r>
          </a:p>
          <a:p>
            <a:pPr eaLnBrk="1" hangingPunct="1"/>
            <a:r>
              <a:rPr lang="en-SG" dirty="0">
                <a:latin typeface="Arial" charset="0"/>
                <a:ea typeface="ＭＳ Ｐゴシック" charset="0"/>
                <a:cs typeface="ＭＳ Ｐゴシック" charset="0"/>
              </a:rPr>
              <a:t>[Praise God that none of us is better than any other due to salvation or ethnic origin or class.]</a:t>
            </a:r>
          </a:p>
        </p:txBody>
      </p:sp>
    </p:spTree>
    <p:extLst>
      <p:ext uri="{BB962C8B-B14F-4D97-AF65-F5344CB8AC3E}">
        <p14:creationId xmlns:p14="http://schemas.microsoft.com/office/powerpoint/2010/main" val="6296300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God made each of us a “saint” in Christ (1:1-2).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37</a:t>
            </a:fld>
            <a:endParaRPr lang="en-US"/>
          </a:p>
        </p:txBody>
      </p:sp>
    </p:spTree>
    <p:extLst>
      <p:ext uri="{BB962C8B-B14F-4D97-AF65-F5344CB8AC3E}">
        <p14:creationId xmlns:p14="http://schemas.microsoft.com/office/powerpoint/2010/main" val="25280246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In the Greek text, 1:3-14 is one sentence, which is considered by some scholars to be the most cumbersome sentence in the Greek language! In fact, Ephesians has eight lengthy sentences (1:3-14, 15-23; 2:1-7; 3:1-13, 14-19; 4:1-7, 11-16; 6:14-20). However, it is common even today for prayers and doxologies to be lengthy” (Hoehner, BKC, 2:616).</a:t>
            </a:r>
          </a:p>
        </p:txBody>
      </p:sp>
      <p:sp>
        <p:nvSpPr>
          <p:cNvPr id="4" name="Slide Number Placeholder 3"/>
          <p:cNvSpPr>
            <a:spLocks noGrp="1"/>
          </p:cNvSpPr>
          <p:nvPr>
            <p:ph type="sldNum" sz="quarter" idx="10"/>
          </p:nvPr>
        </p:nvSpPr>
        <p:spPr/>
        <p:txBody>
          <a:bodyPr/>
          <a:lstStyle/>
          <a:p>
            <a:pPr>
              <a:defRPr/>
            </a:pPr>
            <a:fld id="{4169EB51-FF1D-544B-AEE6-D48C8068C73C}" type="slidenum">
              <a:rPr lang="en-US" smtClean="0"/>
              <a:pPr>
                <a:defRPr/>
              </a:pPr>
              <a:t>38</a:t>
            </a:fld>
            <a:endParaRPr lang="en-US"/>
          </a:p>
        </p:txBody>
      </p:sp>
    </p:spTree>
    <p:extLst>
      <p:ext uri="{BB962C8B-B14F-4D97-AF65-F5344CB8AC3E}">
        <p14:creationId xmlns:p14="http://schemas.microsoft.com/office/powerpoint/2010/main" val="32465897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We all have every spiritual blessing in Christ (1:3-14).</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4169EB51-FF1D-544B-AEE6-D48C8068C73C}" type="slidenum">
              <a:rPr lang="en-US" smtClean="0"/>
              <a:pPr>
                <a:defRPr/>
              </a:pPr>
              <a:t>39</a:t>
            </a:fld>
            <a:endParaRPr lang="en-US"/>
          </a:p>
        </p:txBody>
      </p:sp>
    </p:spTree>
    <p:extLst>
      <p:ext uri="{BB962C8B-B14F-4D97-AF65-F5344CB8AC3E}">
        <p14:creationId xmlns:p14="http://schemas.microsoft.com/office/powerpoint/2010/main" val="35537529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40</a:t>
            </a:fld>
            <a:endParaRPr lang="en-US"/>
          </a:p>
        </p:txBody>
      </p:sp>
    </p:spTree>
    <p:extLst>
      <p:ext uri="{BB962C8B-B14F-4D97-AF65-F5344CB8AC3E}">
        <p14:creationId xmlns:p14="http://schemas.microsoft.com/office/powerpoint/2010/main" val="16404658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98E878-51A3-C34C-A787-BDBB3CE58239}" type="slidenum">
              <a:rPr lang="en-GB" sz="1200">
                <a:solidFill>
                  <a:srgbClr val="FFFFFF"/>
                </a:solidFill>
                <a:latin typeface="Comic Sans MS" charset="0"/>
              </a:rPr>
              <a:pPr eaLnBrk="1" hangingPunct="1"/>
              <a:t>41</a:t>
            </a:fld>
            <a:endParaRPr lang="en-GB" sz="1200">
              <a:solidFill>
                <a:srgbClr val="FFFFFF"/>
              </a:solidFill>
              <a:latin typeface="Comic Sans MS" charset="0"/>
            </a:endParaRPr>
          </a:p>
        </p:txBody>
      </p:sp>
      <p:sp>
        <p:nvSpPr>
          <p:cNvPr id="1016834" name="Rectangle 1026"/>
          <p:cNvSpPr>
            <a:spLocks noGrp="1" noRot="1" noChangeAspect="1" noChangeArrowheads="1"/>
          </p:cNvSpPr>
          <p:nvPr>
            <p:ph type="sldImg"/>
          </p:nvPr>
        </p:nvSpPr>
        <p:spPr>
          <a:solidFill>
            <a:srgbClr val="FFFFFF"/>
          </a:solidFill>
          <a:ln/>
        </p:spPr>
      </p:sp>
      <p:sp>
        <p:nvSpPr>
          <p:cNvPr id="1016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Slide Image Placeholder 1"/>
          <p:cNvSpPr>
            <a:spLocks noGrp="1" noRot="1" noChangeAspect="1"/>
          </p:cNvSpPr>
          <p:nvPr>
            <p:ph type="sldImg"/>
          </p:nvPr>
        </p:nvSpPr>
        <p:spPr>
          <a:ln/>
        </p:spPr>
      </p:sp>
      <p:sp>
        <p:nvSpPr>
          <p:cNvPr id="60006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p:txBody>
      </p:sp>
      <p:sp>
        <p:nvSpPr>
          <p:cNvPr id="6000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F68C593-9CCF-214B-9DC5-034148223E7A}" type="slidenum">
              <a:rPr lang="en-US" sz="1200">
                <a:solidFill>
                  <a:srgbClr val="000000"/>
                </a:solidFill>
                <a:latin typeface="Arial" charset="0"/>
                <a:cs typeface="Arial" charset="0"/>
              </a:rPr>
              <a:pPr eaLnBrk="1" hangingPunct="1"/>
              <a:t>42</a:t>
            </a:fld>
            <a:endParaRPr lang="en-US" sz="1200">
              <a:solidFill>
                <a:srgbClr val="000000"/>
              </a:solidFill>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D</a:t>
            </a:r>
            <a:r>
              <a:rPr lang="en-SG" dirty="0" err="1">
                <a:latin typeface="Arial" panose="020B0604020202020204" pitchFamily="34" charset="0"/>
                <a:cs typeface="Arial" panose="020B0604020202020204" pitchFamily="34" charset="0"/>
              </a:rPr>
              <a:t>iversity</a:t>
            </a:r>
            <a:r>
              <a:rPr lang="en-SG" dirty="0">
                <a:latin typeface="Arial" panose="020B0604020202020204" pitchFamily="34" charset="0"/>
                <a:cs typeface="Arial" panose="020B0604020202020204" pitchFamily="34" charset="0"/>
              </a:rPr>
              <a:t> can divide since we try to be with others like us.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Birds of a feather flock together.</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Friends look like each other.</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Married couples look more alike the longer they are married.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We tend to do what we do because we think it is the best way to do it—this diversity can lead to disunity.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16868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Slide Image Placeholder 1"/>
          <p:cNvSpPr>
            <a:spLocks noGrp="1" noRot="1" noChangeAspect="1"/>
          </p:cNvSpPr>
          <p:nvPr>
            <p:ph type="sldImg"/>
          </p:nvPr>
        </p:nvSpPr>
        <p:spPr>
          <a:ln/>
        </p:spPr>
      </p:sp>
      <p:sp>
        <p:nvSpPr>
          <p:cNvPr id="60211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cs typeface="ＭＳ Ｐゴシック" charset="0"/>
              </a:rPr>
              <a:t>Paul used this background to assure his readers their salvation by noting that the Holy Spirit HIMSELF was the seal of their salvation (Eph. 1:13-14).</a:t>
            </a:r>
          </a:p>
          <a:p>
            <a:r>
              <a:rPr lang="en-US">
                <a:latin typeface="Arial" charset="0"/>
                <a:cs typeface="Times New Roman" charset="0"/>
              </a:rPr>
              <a:t>Please translate the text at the left and then drag everything over this slide so no English shows.  Make sure the fonts remain.</a:t>
            </a:r>
          </a:p>
          <a:p>
            <a:endParaRPr lang="en-US">
              <a:latin typeface="Times New Roman" charset="0"/>
              <a:cs typeface="ＭＳ Ｐゴシック" charset="0"/>
            </a:endParaRPr>
          </a:p>
        </p:txBody>
      </p:sp>
      <p:sp>
        <p:nvSpPr>
          <p:cNvPr id="6021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DD0713-D377-0E4F-8AF0-C2F3B64EDE7C}" type="slidenum">
              <a:rPr lang="en-US" sz="1200">
                <a:solidFill>
                  <a:srgbClr val="000000"/>
                </a:solidFill>
                <a:latin typeface="Arial" charset="0"/>
                <a:cs typeface="Arial" charset="0"/>
              </a:rPr>
              <a:pPr eaLnBrk="1" hangingPunct="1"/>
              <a:t>43</a:t>
            </a:fld>
            <a:endParaRPr lang="en-US" sz="1200">
              <a:solidFill>
                <a:srgbClr val="000000"/>
              </a:solidFill>
              <a:latin typeface="Arial" charset="0"/>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9F9C2D-C1FC-844D-83F5-40D7E78DF567}" type="slidenum">
              <a:rPr lang="en-US" sz="1200">
                <a:solidFill>
                  <a:srgbClr val="000000"/>
                </a:solidFill>
                <a:latin typeface="Arial" charset="0"/>
              </a:rPr>
              <a:pPr eaLnBrk="1" hangingPunct="1"/>
              <a:t>44</a:t>
            </a:fld>
            <a:endParaRPr lang="en-US" sz="1200">
              <a:solidFill>
                <a:srgbClr val="000000"/>
              </a:solidFill>
              <a:latin typeface="Arial" charset="0"/>
            </a:endParaRPr>
          </a:p>
        </p:txBody>
      </p:sp>
      <p:sp>
        <p:nvSpPr>
          <p:cNvPr id="502786" name="Rectangle 2"/>
          <p:cNvSpPr>
            <a:spLocks noGrp="1" noRot="1" noChangeAspect="1" noChangeArrowheads="1" noTextEdit="1"/>
          </p:cNvSpPr>
          <p:nvPr>
            <p:ph type="sldImg"/>
          </p:nvPr>
        </p:nvSpPr>
        <p:spPr>
          <a:ln/>
        </p:spPr>
      </p:sp>
      <p:sp>
        <p:nvSpPr>
          <p:cNvPr id="5027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E39C8F-C889-664F-9387-4DA6D233333E}" type="slidenum">
              <a:rPr lang="en-US" sz="1200">
                <a:solidFill>
                  <a:srgbClr val="000000"/>
                </a:solidFill>
                <a:latin typeface="Arial" charset="0"/>
              </a:rPr>
              <a:pPr eaLnBrk="1" hangingPunct="1"/>
              <a:t>45</a:t>
            </a:fld>
            <a:endParaRPr lang="en-US" sz="1200">
              <a:solidFill>
                <a:srgbClr val="000000"/>
              </a:solidFill>
              <a:latin typeface="Arial" charset="0"/>
            </a:endParaRPr>
          </a:p>
        </p:txBody>
      </p:sp>
      <p:sp>
        <p:nvSpPr>
          <p:cNvPr id="504834" name="Rectangle 2"/>
          <p:cNvSpPr>
            <a:spLocks noGrp="1" noRot="1" noChangeAspect="1" noChangeArrowheads="1" noTextEdit="1"/>
          </p:cNvSpPr>
          <p:nvPr>
            <p:ph type="sldImg"/>
          </p:nvPr>
        </p:nvSpPr>
        <p:spPr>
          <a:ln/>
        </p:spPr>
      </p:sp>
      <p:sp>
        <p:nvSpPr>
          <p:cNvPr id="5048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ILLUSTRATION</a:t>
            </a:r>
            <a:endPar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 woman in Woodbridge, Virginia, saw a rarity in her front yard: a two-headed copperhead snake. The snake only has one heart and one set of lungs, but each head has its own brain. This leads to multiple problems.</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Both heads want to eat, but since eating takes time, the snake is vulnerable to predators for twice as long. Further, each head wants to go its own way. That means they can't respond as quickly when under attack. Even getting water can be precarious, as one head can drag the other down when drinking.</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An expert at the Wildlife </a:t>
            </a:r>
            <a:r>
              <a:rPr lang="en-SG" sz="1200" b="0" i="0" u="none" strike="noStrike" kern="1200" dirty="0" err="1">
                <a:solidFill>
                  <a:schemeClr val="tx1"/>
                </a:solidFill>
                <a:effectLst/>
                <a:latin typeface="Arial" panose="020B0604020202020204" pitchFamily="34" charset="0"/>
                <a:ea typeface="ＭＳ Ｐゴシック" charset="0"/>
                <a:cs typeface="Arial" panose="020B0604020202020204" pitchFamily="34" charset="0"/>
              </a:rPr>
              <a:t>Center</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of Virginia said, "Based on the anatomy, it would be better for the right head to eat, but it may be a challenge since the left head appears more dominant" (</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3"/>
              </a:rPr>
              <a:t>Dana Hedgpeth, </a:t>
            </a:r>
            <a:r>
              <a:rPr lang="en-SG" sz="1200" b="0" i="1"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3"/>
              </a:rPr>
              <a:t>The Washington Post</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3"/>
              </a:rPr>
              <a:t>, 9/24/18</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Experts also say that these internal conflicts prevent these rare "dual-cephalic" creatures from living very long.</a:t>
            </a:r>
          </a:p>
          <a:p>
            <a:endParaRPr lang="en-US" dirty="0">
              <a:latin typeface="Arial" panose="020B0604020202020204" pitchFamily="34"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APPLICATION</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James tells us that the double-minded man is unstable in all his ways (1:7), and implies that double-mindedness reflects impurity of heart (4:8). </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Jesus taught, "No one can serve two masters; for either he will hate the one and love the other, or he will be devoted to one and despise the other. You cannot serve God and wealth" (Matthew 6:24). We must choose to whom we will listen if we are to avoid spiritual peril (Joshua 24:15). </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Paul wrote, "They that are after the flesh do mind the things of the flesh; but they that are after the Spirit the things of the Spirit. For to be carnally minded is death; but to be spiritually minded is life and peace" (Romans 8:5-6).</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We cannot live for the world </a:t>
            </a:r>
            <a:r>
              <a:rPr lang="en-SG" sz="1200" b="0" i="1"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and</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the Lord. It is an either/or proposition. Jesus says, "He who is not with Me is against Me; and he who does not gather with Me, scatters" (Luke 11:23). </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Don't let double-mindedness leave you more vulnerable to spiritual attack, steer you the wrong way, or drag you down. Make the right choice to be single-minded in your dedication and devotion to the One true Head of the Church, Jesus Christ (Ephesians 1:22).</a:t>
            </a:r>
          </a:p>
          <a:p>
            <a:endPar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The Problems Of The Two-Headed Snake</a:t>
            </a: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Publication Information: </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4"/>
              </a:rPr>
              <a:t>preacherpollard.com</a:t>
            </a:r>
            <a:endPar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Publication Source: </a:t>
            </a:r>
            <a:r>
              <a:rPr lang="en-SG" sz="1200" b="0" i="0" u="sng"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5"/>
              </a:rPr>
              <a:t>Click here to view source</a:t>
            </a:r>
            <a:endPar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Contributed By: </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Neal Pollard</a:t>
            </a: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Author: </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Neal Pollard</a:t>
            </a: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Date:</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11 October 2018</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46</a:t>
            </a:fld>
            <a:endParaRPr lang="en-US"/>
          </a:p>
        </p:txBody>
      </p:sp>
    </p:spTree>
    <p:extLst>
      <p:ext uri="{BB962C8B-B14F-4D97-AF65-F5344CB8AC3E}">
        <p14:creationId xmlns:p14="http://schemas.microsoft.com/office/powerpoint/2010/main" val="28673606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Church has only one head—Jesus Christ himself. </a:t>
            </a:r>
          </a:p>
          <a:p>
            <a:r>
              <a:rPr lang="en-US" dirty="0">
                <a:latin typeface="Arial" panose="020B0604020202020204" pitchFamily="34" charset="0"/>
                <a:cs typeface="Arial" panose="020B0604020202020204" pitchFamily="34" charset="0"/>
              </a:rPr>
              <a:t>This leads to unity in the body amidst </a:t>
            </a:r>
            <a:r>
              <a:rPr lang="en-US">
                <a:latin typeface="Arial" panose="020B0604020202020204" pitchFamily="34" charset="0"/>
                <a:cs typeface="Arial" panose="020B0604020202020204" pitchFamily="34" charset="0"/>
              </a:rPr>
              <a:t>its diversity.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47</a:t>
            </a:fld>
            <a:endParaRPr lang="en-US"/>
          </a:p>
        </p:txBody>
      </p:sp>
    </p:spTree>
    <p:extLst>
      <p:ext uri="{BB962C8B-B14F-4D97-AF65-F5344CB8AC3E}">
        <p14:creationId xmlns:p14="http://schemas.microsoft.com/office/powerpoint/2010/main" val="22263434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God’s love removed our depravity and separation from Israel (Eph 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48</a:t>
            </a:fld>
            <a:endParaRPr lang="en-US"/>
          </a:p>
        </p:txBody>
      </p:sp>
    </p:spTree>
    <p:extLst>
      <p:ext uri="{BB962C8B-B14F-4D97-AF65-F5344CB8AC3E}">
        <p14:creationId xmlns:p14="http://schemas.microsoft.com/office/powerpoint/2010/main" val="38884681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model builder has his left foot in the Court of Gentiles</a:t>
            </a: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55</a:t>
            </a:fld>
            <a:endParaRPr lang="en-US"/>
          </a:p>
        </p:txBody>
      </p:sp>
    </p:spTree>
    <p:extLst>
      <p:ext uri="{BB962C8B-B14F-4D97-AF65-F5344CB8AC3E}">
        <p14:creationId xmlns:p14="http://schemas.microsoft.com/office/powerpoint/2010/main" val="42265818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Slide Image Placeholder 1"/>
          <p:cNvSpPr>
            <a:spLocks noGrp="1" noRot="1" noChangeAspect="1"/>
          </p:cNvSpPr>
          <p:nvPr>
            <p:ph type="sldImg"/>
          </p:nvPr>
        </p:nvSpPr>
        <p:spPr>
          <a:ln/>
        </p:spPr>
      </p:sp>
      <p:sp>
        <p:nvSpPr>
          <p:cNvPr id="60825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Arial"/>
                <a:cs typeface="Arial"/>
              </a:rPr>
              <a:t>https://</a:t>
            </a:r>
            <a:r>
              <a:rPr lang="en-US" dirty="0" err="1">
                <a:latin typeface="Arial"/>
                <a:cs typeface="Arial"/>
              </a:rPr>
              <a:t>sjoelupton.wordpress.com</a:t>
            </a:r>
            <a:r>
              <a:rPr lang="en-US" dirty="0">
                <a:latin typeface="Arial"/>
                <a:cs typeface="Arial"/>
              </a:rPr>
              <a:t>/2013/01/06/no-intruders-allowed/</a:t>
            </a:r>
          </a:p>
          <a:p>
            <a:endParaRPr lang="en-US" dirty="0">
              <a:latin typeface="Arial"/>
              <a:cs typeface="Arial"/>
            </a:endParaRPr>
          </a:p>
          <a:p>
            <a:r>
              <a:rPr lang="ru-RU" dirty="0">
                <a:latin typeface="Arial"/>
                <a:cs typeface="Arial"/>
              </a:rPr>
              <a:t>"</a:t>
            </a:r>
            <a:r>
              <a:rPr lang="en-US" dirty="0">
                <a:latin typeface="Arial"/>
                <a:cs typeface="Arial"/>
              </a:rPr>
              <a:t>Just over a week ago I was standing in the Istanbul Museum of Archeology looking at something that can only be described as extraordinary. On the third floor, in a not too prominent location, there is a stone with an inscription in Greek. If I had not been with a friend who had pointed it out to me (let alone that got us into the exhibit even though it was technically closed) I would have probably missed its significance.</a:t>
            </a:r>
          </a:p>
          <a:p>
            <a:endParaRPr lang="en-US" dirty="0">
              <a:latin typeface="Arial"/>
              <a:cs typeface="Arial"/>
            </a:endParaRPr>
          </a:p>
          <a:p>
            <a:r>
              <a:rPr lang="en-US" dirty="0">
                <a:latin typeface="Arial"/>
                <a:cs typeface="Arial"/>
              </a:rPr>
              <a:t>The stone is from the dividing wall between the Court of Gentiles and the Court of Israel in Herod</a:t>
            </a:r>
            <a:r>
              <a:rPr lang="uk-UA" dirty="0">
                <a:latin typeface="Arial"/>
                <a:cs typeface="Arial"/>
              </a:rPr>
              <a:t>'</a:t>
            </a:r>
            <a:r>
              <a:rPr lang="en-US" dirty="0">
                <a:latin typeface="Arial"/>
                <a:cs typeface="Arial"/>
              </a:rPr>
              <a:t>s Temple. (1st century A.D.)</a:t>
            </a:r>
          </a:p>
          <a:p>
            <a:r>
              <a:rPr lang="en-US" dirty="0">
                <a:latin typeface="Arial"/>
                <a:cs typeface="Arial"/>
              </a:rPr>
              <a:t>The stone is an unassuming piece of limestone that is very common in Israel and throughout the Middle East. This piece of limestone, however, served a very specific purpose. Inscribed on the face of the stone is a warning to any presumptuous Gentiles that might want to invade the sanctity of Jewish holy places. The stone reads:</a:t>
            </a:r>
          </a:p>
          <a:p>
            <a:r>
              <a:rPr lang="ru-RU" dirty="0">
                <a:latin typeface="Arial"/>
                <a:cs typeface="Arial"/>
              </a:rPr>
              <a:t>"</a:t>
            </a:r>
            <a:r>
              <a:rPr lang="en-US" dirty="0">
                <a:latin typeface="Arial"/>
                <a:cs typeface="Arial"/>
              </a:rPr>
              <a:t>No intruder is allowed in the courtyard and within the wall surrounding the temple. Whoever enters will invite death for himself.</a:t>
            </a:r>
            <a:r>
              <a:rPr lang="ru-RU" dirty="0">
                <a:latin typeface="Arial"/>
                <a:cs typeface="Arial"/>
              </a:rPr>
              <a:t>"</a:t>
            </a:r>
            <a:endParaRPr lang="en-US" dirty="0">
              <a:latin typeface="Arial"/>
              <a:cs typeface="Arial"/>
            </a:endParaRPr>
          </a:p>
          <a:p>
            <a:endParaRPr lang="en-US" dirty="0">
              <a:latin typeface="Arial"/>
              <a:cs typeface="Arial"/>
            </a:endParaRPr>
          </a:p>
          <a:p>
            <a:r>
              <a:rPr lang="en-US" dirty="0">
                <a:latin typeface="Arial"/>
                <a:cs typeface="Arial"/>
              </a:rPr>
              <a:t>This stone sat in Herod</a:t>
            </a:r>
            <a:r>
              <a:rPr lang="uk-UA" dirty="0">
                <a:latin typeface="Arial"/>
                <a:cs typeface="Arial"/>
              </a:rPr>
              <a:t>'</a:t>
            </a:r>
            <a:r>
              <a:rPr lang="en-US" dirty="0">
                <a:latin typeface="Arial"/>
                <a:cs typeface="Arial"/>
              </a:rPr>
              <a:t>s temple in Jerusalem from the time of the temple expansion by Herod in 20-19 B.C. until the Romans sacked Jerusalem and destroyed the temple in 70 A.D. This marker was to serve as a barrier beyond which the unclean Gentiles were simply not permitted. This stone made a distinction between who could worship in the temple and who </a:t>
            </a:r>
            <a:r>
              <a:rPr lang="en-US" dirty="0" err="1">
                <a:latin typeface="Arial"/>
                <a:cs typeface="Arial"/>
              </a:rPr>
              <a:t>couldn</a:t>
            </a:r>
            <a:r>
              <a:rPr lang="uk-UA" dirty="0">
                <a:latin typeface="Arial"/>
                <a:cs typeface="Arial"/>
              </a:rPr>
              <a:t>'</a:t>
            </a:r>
            <a:r>
              <a:rPr lang="en-US" dirty="0">
                <a:latin typeface="Arial"/>
                <a:cs typeface="Arial"/>
              </a:rPr>
              <a:t>t.</a:t>
            </a:r>
          </a:p>
          <a:p>
            <a:r>
              <a:rPr lang="en-US" dirty="0">
                <a:latin typeface="Arial"/>
                <a:cs typeface="Arial"/>
              </a:rPr>
              <a:t>It is a distinction that God never intended.</a:t>
            </a:r>
          </a:p>
          <a:p>
            <a:endParaRPr lang="en-US" dirty="0">
              <a:latin typeface="Arial"/>
              <a:cs typeface="Arial"/>
            </a:endParaRPr>
          </a:p>
          <a:p>
            <a:r>
              <a:rPr lang="en-US" dirty="0">
                <a:latin typeface="Arial"/>
                <a:cs typeface="Arial"/>
              </a:rPr>
              <a:t>A quick comparison (which can be found in any halfway decent study Bible) between Solomon</a:t>
            </a:r>
            <a:r>
              <a:rPr lang="uk-UA" dirty="0">
                <a:latin typeface="Arial"/>
                <a:cs typeface="Arial"/>
              </a:rPr>
              <a:t>'</a:t>
            </a:r>
            <a:r>
              <a:rPr lang="en-US" dirty="0">
                <a:latin typeface="Arial"/>
                <a:cs typeface="Arial"/>
              </a:rPr>
              <a:t>s Temple and Herod</a:t>
            </a:r>
            <a:r>
              <a:rPr lang="uk-UA" dirty="0">
                <a:latin typeface="Arial"/>
                <a:cs typeface="Arial"/>
              </a:rPr>
              <a:t>'</a:t>
            </a:r>
            <a:r>
              <a:rPr lang="en-US" dirty="0">
                <a:latin typeface="Arial"/>
                <a:cs typeface="Arial"/>
              </a:rPr>
              <a:t>s Temple reveals that there was no such thing as a </a:t>
            </a:r>
            <a:r>
              <a:rPr lang="ru-RU" dirty="0">
                <a:latin typeface="Arial"/>
                <a:cs typeface="Arial"/>
              </a:rPr>
              <a:t>"</a:t>
            </a:r>
            <a:r>
              <a:rPr lang="en-US" dirty="0">
                <a:latin typeface="Arial"/>
                <a:cs typeface="Arial"/>
              </a:rPr>
              <a:t>Court of Gentiles</a:t>
            </a:r>
            <a:r>
              <a:rPr lang="ru-RU" dirty="0">
                <a:latin typeface="Arial"/>
                <a:cs typeface="Arial"/>
              </a:rPr>
              <a:t>"</a:t>
            </a:r>
            <a:r>
              <a:rPr lang="en-US" dirty="0">
                <a:latin typeface="Arial"/>
                <a:cs typeface="Arial"/>
              </a:rPr>
              <a:t> in the original design of God</a:t>
            </a:r>
            <a:r>
              <a:rPr lang="uk-UA" dirty="0">
                <a:latin typeface="Arial"/>
                <a:cs typeface="Arial"/>
              </a:rPr>
              <a:t>'</a:t>
            </a:r>
            <a:r>
              <a:rPr lang="en-US" dirty="0">
                <a:latin typeface="Arial"/>
                <a:cs typeface="Arial"/>
              </a:rPr>
              <a:t>s temple. It was never God</a:t>
            </a:r>
            <a:r>
              <a:rPr lang="uk-UA" dirty="0">
                <a:latin typeface="Arial"/>
                <a:cs typeface="Arial"/>
              </a:rPr>
              <a:t>'</a:t>
            </a:r>
            <a:r>
              <a:rPr lang="en-US" dirty="0">
                <a:latin typeface="Arial"/>
                <a:cs typeface="Arial"/>
              </a:rPr>
              <a:t>s original design that one group of people who fear and worship God should be separated from another group of people who fear and worship God. Regardless of the outward characteristics or inward inclinations toward sin, no man or woman should ever be separated from the flock when it comes time to worship Yahweh. As God said through the prophet Isaiah (Is. 56:7) and repeated by Jesus himself (Mt. 21:13) </a:t>
            </a:r>
            <a:r>
              <a:rPr lang="ru-RU" i="1" dirty="0">
                <a:latin typeface="Arial"/>
                <a:cs typeface="Arial"/>
              </a:rPr>
              <a:t>"</a:t>
            </a:r>
            <a:r>
              <a:rPr lang="en-US" i="1" dirty="0">
                <a:latin typeface="Arial"/>
                <a:cs typeface="Arial"/>
              </a:rPr>
              <a:t>My house shall be called a house of prayer for all peoples.</a:t>
            </a:r>
            <a:r>
              <a:rPr lang="ru-RU" i="1" dirty="0">
                <a:latin typeface="Arial"/>
                <a:cs typeface="Arial"/>
              </a:rPr>
              <a:t>"</a:t>
            </a:r>
            <a:endParaRPr lang="en-US" i="1" dirty="0">
              <a:latin typeface="Arial"/>
              <a:cs typeface="Arial"/>
            </a:endParaRPr>
          </a:p>
          <a:p>
            <a:endParaRPr lang="en-US" dirty="0">
              <a:latin typeface="Arial"/>
              <a:cs typeface="Arial"/>
            </a:endParaRPr>
          </a:p>
          <a:p>
            <a:r>
              <a:rPr lang="en-US" dirty="0">
                <a:latin typeface="Arial"/>
                <a:cs typeface="Arial"/>
              </a:rPr>
              <a:t>This attitude of making distinctions among equals and cutting people off from worshipping the King is part of what Jesus is addressing in Matthew 23 as he stands before the Pharisees and the Scribes and condemns them with some of the strongest words we have record of him saying. This chapter is a polemic in which Jesus pronounces seven woes to the religious leaders of the day. He calls out their hypocrisy and rightly accuses them of doing everything they do to be seen as holy by the people and not before Holy God. One of the most chilling statements is the first of the woes: </a:t>
            </a:r>
            <a:r>
              <a:rPr lang="ru-RU" i="1" dirty="0">
                <a:latin typeface="Arial"/>
                <a:cs typeface="Arial"/>
              </a:rPr>
              <a:t>"</a:t>
            </a:r>
            <a:r>
              <a:rPr lang="en-US" i="1" dirty="0">
                <a:latin typeface="Arial"/>
                <a:cs typeface="Arial"/>
              </a:rPr>
              <a:t>Woe to you, scribes and Pharisees, hypocrites! For you shut the kingdom of heaven in people</a:t>
            </a:r>
            <a:r>
              <a:rPr lang="uk-UA" i="1" dirty="0">
                <a:latin typeface="Arial"/>
                <a:cs typeface="Arial"/>
              </a:rPr>
              <a:t>'</a:t>
            </a:r>
            <a:r>
              <a:rPr lang="en-US" i="1" dirty="0">
                <a:latin typeface="Arial"/>
                <a:cs typeface="Arial"/>
              </a:rPr>
              <a:t>s faces. For you neither enter yourselves nor allow those who would enter to go in.</a:t>
            </a:r>
            <a:r>
              <a:rPr lang="ru-RU" i="1" dirty="0">
                <a:latin typeface="Arial"/>
                <a:cs typeface="Arial"/>
              </a:rPr>
              <a:t>"</a:t>
            </a:r>
            <a:r>
              <a:rPr lang="en-US" altLang="ja-JP" dirty="0">
                <a:latin typeface="Arial"/>
                <a:cs typeface="Arial"/>
              </a:rPr>
              <a:t> This condemnation strikes at the heart of conservative evangelicalism in America. The sad reality looming behind most of our churches glossy advertising and overbearing welcome committees is that the world perceives us welcoming only to those of our own ilk. Behind the </a:t>
            </a:r>
            <a:r>
              <a:rPr lang="ru-RU" dirty="0">
                <a:latin typeface="Arial"/>
                <a:cs typeface="Arial"/>
              </a:rPr>
              <a:t>"</a:t>
            </a:r>
            <a:r>
              <a:rPr lang="en-US" altLang="ja-JP" dirty="0">
                <a:latin typeface="Arial"/>
                <a:cs typeface="Arial"/>
              </a:rPr>
              <a:t>First Baptist Church of So and So Welcomes You</a:t>
            </a:r>
            <a:r>
              <a:rPr lang="ru-RU" dirty="0">
                <a:latin typeface="Arial"/>
                <a:cs typeface="Arial"/>
              </a:rPr>
              <a:t>"</a:t>
            </a:r>
            <a:r>
              <a:rPr lang="en-US" altLang="ja-JP" dirty="0">
                <a:latin typeface="Arial"/>
                <a:cs typeface="Arial"/>
              </a:rPr>
              <a:t> sign they see a church that welcomes those who dress like we do, talk like we do, work where we work, live where we live and sin like we sin. If we truly read the Bible the way it is written then we would see that our prejudiced attitudes (no matter how far we try to bury them) draw more wrath from the Son of God than the woman who has had five husbands and is shacking up with a man she isn</a:t>
            </a:r>
            <a:r>
              <a:rPr lang="uk-UA" dirty="0">
                <a:latin typeface="Arial"/>
                <a:cs typeface="Arial"/>
              </a:rPr>
              <a:t>'</a:t>
            </a:r>
            <a:r>
              <a:rPr lang="en-US" altLang="ja-JP" dirty="0">
                <a:latin typeface="Arial"/>
                <a:cs typeface="Arial"/>
              </a:rPr>
              <a:t>t married to at the moment (see John 4). Unfortunately most of us read the Bible just deeply enough to reinforce our preconceived biases. The reason the world sees Christianity as the religion of xenophobes, homophobes, </a:t>
            </a:r>
            <a:r>
              <a:rPr lang="en-US" altLang="ja-JP" dirty="0" err="1">
                <a:latin typeface="Arial"/>
                <a:cs typeface="Arial"/>
              </a:rPr>
              <a:t>Islamophobes</a:t>
            </a:r>
            <a:r>
              <a:rPr lang="en-US" altLang="ja-JP" dirty="0">
                <a:latin typeface="Arial"/>
                <a:cs typeface="Arial"/>
              </a:rPr>
              <a:t>, misogynists, racists, pro-death penalty, warmongering Republicans is because many of us are those things. Reputation is because of repetition. We must let the Gospel of Jesus Christ shatter our prefabricated, cookie-cutter notions about sin and grace and forgiveness. We must abandon our bumper-sticker Christianity. Let me be clear: the Bible never calls the Church to tolerate sin in any form whatsoever. What the Bible calls for is the unconditional love of the Church for those that find themselves tempted to and caught in sin.</a:t>
            </a:r>
          </a:p>
          <a:p>
            <a:endParaRPr lang="en-US" dirty="0">
              <a:latin typeface="Arial"/>
              <a:cs typeface="Arial"/>
            </a:endParaRPr>
          </a:p>
          <a:p>
            <a:r>
              <a:rPr lang="en-US" dirty="0">
                <a:latin typeface="Arial"/>
                <a:cs typeface="Arial"/>
              </a:rPr>
              <a:t>If we ever intend to love people without conditions then we can be assured of a few things: first, we</a:t>
            </a:r>
            <a:r>
              <a:rPr lang="uk-UA" dirty="0">
                <a:latin typeface="Arial"/>
                <a:cs typeface="Arial"/>
              </a:rPr>
              <a:t>'</a:t>
            </a:r>
            <a:r>
              <a:rPr lang="en-US" dirty="0">
                <a:latin typeface="Arial"/>
                <a:cs typeface="Arial"/>
              </a:rPr>
              <a:t>re going to get some on us. You can</a:t>
            </a:r>
            <a:r>
              <a:rPr lang="uk-UA" dirty="0">
                <a:latin typeface="Arial"/>
                <a:cs typeface="Arial"/>
              </a:rPr>
              <a:t>'</a:t>
            </a:r>
            <a:r>
              <a:rPr lang="en-US" dirty="0">
                <a:latin typeface="Arial"/>
                <a:cs typeface="Arial"/>
              </a:rPr>
              <a:t>t love someone without getting in their mess and you can</a:t>
            </a:r>
            <a:r>
              <a:rPr lang="uk-UA" dirty="0">
                <a:latin typeface="Arial"/>
                <a:cs typeface="Arial"/>
              </a:rPr>
              <a:t>'</a:t>
            </a:r>
            <a:r>
              <a:rPr lang="en-US" dirty="0">
                <a:latin typeface="Arial"/>
                <a:cs typeface="Arial"/>
              </a:rPr>
              <a:t>t get in their mess without getting dirty. Loving alcoholics may mean going and getting them from a bar. Loving prostitutes may mean going to some of the less-prestigious parts of town and rescuing them from that life. Second, loving people demands sacrifice. Loving people is not easy, it is not clean and it will cost us tremendously. On the other hand, judging people is easy, judging people is clean but judging people will cost us our souls. God has not called  his Church to be an instrument of judgement and wrath, instead he has called us to be gracious bearers of his holy image. If we make an error in this then let it be an error on the side of grace. Leave it to God to open and shut the kingdom of heaven, let us simply lay down our lives to proclaim his grace to all who will listen until the day he returns.</a:t>
            </a:r>
            <a:r>
              <a:rPr lang="ru-RU" dirty="0">
                <a:latin typeface="Arial"/>
                <a:cs typeface="Arial"/>
              </a:rPr>
              <a:t>"</a:t>
            </a:r>
            <a:endParaRPr lang="en-US" altLang="ja-JP" dirty="0">
              <a:latin typeface="Arial"/>
              <a:cs typeface="Arial"/>
            </a:endParaRPr>
          </a:p>
          <a:p>
            <a:endParaRPr lang="en-US" dirty="0">
              <a:latin typeface="Arial"/>
              <a:cs typeface="Arial"/>
            </a:endParaRPr>
          </a:p>
          <a:p>
            <a:r>
              <a:rPr lang="en-US" dirty="0">
                <a:latin typeface="Arial"/>
                <a:cs typeface="Arial"/>
              </a:rPr>
              <a:t>(cf. Elwell &amp; Yarborough, </a:t>
            </a:r>
            <a:r>
              <a:rPr lang="en-US" i="1" dirty="0">
                <a:latin typeface="Arial"/>
                <a:cs typeface="Arial"/>
              </a:rPr>
              <a:t>Readings from the First-Century World</a:t>
            </a:r>
            <a:r>
              <a:rPr lang="en-US" dirty="0">
                <a:latin typeface="Arial"/>
                <a:cs typeface="Arial"/>
              </a:rPr>
              <a:t>, 83)</a:t>
            </a:r>
          </a:p>
        </p:txBody>
      </p:sp>
      <p:sp>
        <p:nvSpPr>
          <p:cNvPr id="60825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8C4CA3-C898-7948-BD9F-686F39D74497}" type="slidenum">
              <a:rPr lang="en-US" sz="1200">
                <a:cs typeface="Times New Roman" charset="0"/>
              </a:rPr>
              <a:pPr eaLnBrk="1" hangingPunct="1"/>
              <a:t>56</a:t>
            </a:fld>
            <a:endParaRPr lang="en-US" sz="1200">
              <a:cs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26C448-537B-204E-824D-F790579A4156}" type="slidenum">
              <a:rPr lang="en-US" sz="1200">
                <a:solidFill>
                  <a:srgbClr val="000000"/>
                </a:solidFill>
                <a:latin typeface="Arial" charset="0"/>
              </a:rPr>
              <a:pPr eaLnBrk="1" hangingPunct="1"/>
              <a:t>59</a:t>
            </a:fld>
            <a:endParaRPr lang="en-US" sz="1200">
              <a:solidFill>
                <a:srgbClr val="000000"/>
              </a:solidFill>
              <a:latin typeface="Arial" charset="0"/>
            </a:endParaRPr>
          </a:p>
        </p:txBody>
      </p:sp>
      <p:sp>
        <p:nvSpPr>
          <p:cNvPr id="614402" name="Rectangle 2"/>
          <p:cNvSpPr>
            <a:spLocks noGrp="1" noRot="1" noChangeAspect="1" noChangeArrowheads="1"/>
          </p:cNvSpPr>
          <p:nvPr>
            <p:ph type="sldImg"/>
          </p:nvPr>
        </p:nvSpPr>
        <p:spPr>
          <a:solidFill>
            <a:srgbClr val="FFFFFF"/>
          </a:solidFill>
          <a:ln/>
        </p:spPr>
      </p:sp>
      <p:sp>
        <p:nvSpPr>
          <p:cNvPr id="614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005FBF-2A7F-144C-AB30-F7DFE93149B1}" type="slidenum">
              <a:rPr lang="en-US" sz="1200">
                <a:solidFill>
                  <a:srgbClr val="000000"/>
                </a:solidFill>
                <a:latin typeface="Arial" charset="0"/>
              </a:rPr>
              <a:pPr eaLnBrk="1" hangingPunct="1"/>
              <a:t>60</a:t>
            </a:fld>
            <a:endParaRPr lang="en-US" sz="1200">
              <a:solidFill>
                <a:srgbClr val="000000"/>
              </a:solidFill>
              <a:latin typeface="Arial" charset="0"/>
            </a:endParaRPr>
          </a:p>
        </p:txBody>
      </p:sp>
      <p:sp>
        <p:nvSpPr>
          <p:cNvPr id="616450" name="Rectangle 2"/>
          <p:cNvSpPr>
            <a:spLocks noGrp="1" noRot="1" noChangeAspect="1" noChangeArrowheads="1"/>
          </p:cNvSpPr>
          <p:nvPr>
            <p:ph type="sldImg"/>
          </p:nvPr>
        </p:nvSpPr>
        <p:spPr>
          <a:solidFill>
            <a:srgbClr val="FFFFFF"/>
          </a:solidFill>
          <a:ln/>
        </p:spPr>
      </p:sp>
      <p:sp>
        <p:nvSpPr>
          <p:cNvPr id="616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Have you ever been in a divided church?</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7836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104929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B431E1-7A17-1648-B600-926AF88C8A15}" type="slidenum">
              <a:rPr lang="en-US" sz="1200">
                <a:solidFill>
                  <a:srgbClr val="000000"/>
                </a:solidFill>
                <a:latin typeface="Arial" charset="0"/>
              </a:rPr>
              <a:pPr eaLnBrk="1" hangingPunct="1"/>
              <a:t>62</a:t>
            </a:fld>
            <a:endParaRPr lang="en-US" sz="1200">
              <a:solidFill>
                <a:srgbClr val="000000"/>
              </a:solidFill>
              <a:latin typeface="Arial" charset="0"/>
            </a:endParaRPr>
          </a:p>
        </p:txBody>
      </p:sp>
      <p:sp>
        <p:nvSpPr>
          <p:cNvPr id="627714" name="Rectangle 2"/>
          <p:cNvSpPr>
            <a:spLocks noGrp="1" noRot="1" noChangeAspect="1" noChangeArrowheads="1"/>
          </p:cNvSpPr>
          <p:nvPr>
            <p:ph type="sldImg"/>
          </p:nvPr>
        </p:nvSpPr>
        <p:spPr>
          <a:solidFill>
            <a:srgbClr val="FFFFFF"/>
          </a:solidFill>
          <a:ln/>
        </p:spPr>
      </p:sp>
      <p:sp>
        <p:nvSpPr>
          <p:cNvPr id="627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1B0AA16-6F4A-1846-B8DD-37F59D0AE7F6}" type="slidenum">
              <a:rPr lang="en-US" sz="1200">
                <a:solidFill>
                  <a:srgbClr val="000000"/>
                </a:solidFill>
                <a:latin typeface="Arial" charset="0"/>
              </a:rPr>
              <a:pPr eaLnBrk="1" hangingPunct="1"/>
              <a:t>63</a:t>
            </a:fld>
            <a:endParaRPr lang="en-US" sz="1200">
              <a:solidFill>
                <a:srgbClr val="000000"/>
              </a:solidFill>
              <a:latin typeface="Arial" charset="0"/>
            </a:endParaRPr>
          </a:p>
        </p:txBody>
      </p:sp>
      <p:sp>
        <p:nvSpPr>
          <p:cNvPr id="633858" name="Rectangle 2"/>
          <p:cNvSpPr>
            <a:spLocks noGrp="1" noRot="1" noChangeAspect="1" noChangeArrowheads="1"/>
          </p:cNvSpPr>
          <p:nvPr>
            <p:ph type="sldImg"/>
          </p:nvPr>
        </p:nvSpPr>
        <p:spPr>
          <a:solidFill>
            <a:srgbClr val="FFFFFF"/>
          </a:solidFill>
          <a:ln/>
        </p:spPr>
      </p:sp>
      <p:sp>
        <p:nvSpPr>
          <p:cNvPr id="633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35502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dirty="0">
                <a:latin typeface="Arial" charset="0"/>
                <a:ea typeface="ＭＳ Ｐゴシック" charset="0"/>
                <a:cs typeface="ＭＳ Ｐゴシック" charset="0"/>
              </a:rPr>
              <a:t>Love God for our equality in Christ (Eph 1–3).</a:t>
            </a:r>
          </a:p>
          <a:p>
            <a:pPr eaLnBrk="1" hangingPunct="1"/>
            <a:r>
              <a:rPr lang="en-SG" dirty="0">
                <a:latin typeface="Arial" charset="0"/>
                <a:ea typeface="ＭＳ Ｐゴシック" charset="0"/>
                <a:cs typeface="ＭＳ Ｐゴシック" charset="0"/>
              </a:rPr>
              <a:t>[Praise God that none of us is better than any other due to salvation or ethnic origin or class.]</a:t>
            </a:r>
          </a:p>
        </p:txBody>
      </p:sp>
    </p:spTree>
    <p:extLst>
      <p:ext uri="{BB962C8B-B14F-4D97-AF65-F5344CB8AC3E}">
        <p14:creationId xmlns:p14="http://schemas.microsoft.com/office/powerpoint/2010/main" val="25652014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dirty="0">
                <a:latin typeface="Arial" charset="0"/>
                <a:ea typeface="ＭＳ Ｐゴシック" charset="0"/>
                <a:cs typeface="ＭＳ Ｐゴシック" charset="0"/>
              </a:rPr>
              <a:t>Love the church to witness to the world (Eph 4–6).</a:t>
            </a:r>
          </a:p>
          <a:p>
            <a:pPr eaLnBrk="1" hangingPunct="1"/>
            <a:r>
              <a:rPr lang="en-SG" dirty="0">
                <a:latin typeface="Arial" charset="0"/>
                <a:ea typeface="ＭＳ Ｐゴシック" charset="0"/>
                <a:cs typeface="ＭＳ Ｐゴシック" charset="0"/>
              </a:rPr>
              <a:t>[Unity leads to care for each other in a way that attracts unbelievers.]</a:t>
            </a:r>
          </a:p>
        </p:txBody>
      </p:sp>
    </p:spTree>
    <p:extLst>
      <p:ext uri="{BB962C8B-B14F-4D97-AF65-F5344CB8AC3E}">
        <p14:creationId xmlns:p14="http://schemas.microsoft.com/office/powerpoint/2010/main" val="1445858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Arial" panose="020B0604020202020204" pitchFamily="34" charset="0"/>
                <a:ea typeface="ＭＳ Ｐゴシック" charset="0"/>
                <a:cs typeface="Arial" panose="020B0604020202020204" pitchFamily="34" charset="0"/>
              </a:rPr>
              <a:t>Serve</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one another under God’s gifted servants to reach Christ-likeness (4:1-16).</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67</a:t>
            </a:fld>
            <a:endParaRPr lang="en-US"/>
          </a:p>
        </p:txBody>
      </p:sp>
    </p:spTree>
    <p:extLst>
      <p:ext uri="{BB962C8B-B14F-4D97-AF65-F5344CB8AC3E}">
        <p14:creationId xmlns:p14="http://schemas.microsoft.com/office/powerpoint/2010/main" val="28052077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C32E95-DEC1-D942-90CA-6F144B87F03A}" type="slidenum">
              <a:rPr lang="en-US" sz="1200"/>
              <a:pPr eaLnBrk="1" hangingPunct="1"/>
              <a:t>69</a:t>
            </a:fld>
            <a:endParaRPr lang="en-US" sz="1200"/>
          </a:p>
        </p:txBody>
      </p:sp>
      <p:sp>
        <p:nvSpPr>
          <p:cNvPr id="734210" name="Rectangle 2"/>
          <p:cNvSpPr>
            <a:spLocks noGrp="1" noRot="1" noChangeAspect="1" noChangeArrowheads="1"/>
          </p:cNvSpPr>
          <p:nvPr>
            <p:ph type="sldImg"/>
          </p:nvPr>
        </p:nvSpPr>
        <p:spPr>
          <a:solidFill>
            <a:srgbClr val="FFFFFF"/>
          </a:solidFill>
          <a:ln/>
        </p:spPr>
      </p:sp>
      <p:sp>
        <p:nvSpPr>
          <p:cNvPr id="734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6719A3-FD74-354A-A6A2-428FF3F10B67}" type="slidenum">
              <a:rPr lang="en-US" sz="1200">
                <a:solidFill>
                  <a:srgbClr val="000000"/>
                </a:solidFill>
                <a:cs typeface="Times New Roman" charset="0"/>
              </a:rPr>
              <a:pPr eaLnBrk="1" hangingPunct="1"/>
              <a:t>70</a:t>
            </a:fld>
            <a:endParaRPr lang="en-US" sz="1200">
              <a:solidFill>
                <a:srgbClr val="000000"/>
              </a:solidFill>
              <a:cs typeface="Times New Roman" charset="0"/>
            </a:endParaRPr>
          </a:p>
        </p:txBody>
      </p:sp>
      <p:sp>
        <p:nvSpPr>
          <p:cNvPr id="644098" name="Rectangle 2"/>
          <p:cNvSpPr>
            <a:spLocks noGrp="1" noRot="1" noChangeAspect="1" noChangeArrowheads="1"/>
          </p:cNvSpPr>
          <p:nvPr>
            <p:ph type="sldImg"/>
          </p:nvPr>
        </p:nvSpPr>
        <p:spPr>
          <a:solidFill>
            <a:srgbClr val="FFFFFF"/>
          </a:solidFill>
          <a:ln/>
        </p:spPr>
      </p:sp>
      <p:sp>
        <p:nvSpPr>
          <p:cNvPr id="644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943CE0-C1A3-5647-9EC7-A899B8958C2C}" type="slidenum">
              <a:rPr lang="en-US" sz="1200"/>
              <a:pPr eaLnBrk="1" hangingPunct="1"/>
              <a:t>71</a:t>
            </a:fld>
            <a:endParaRPr lang="en-US" sz="1200"/>
          </a:p>
        </p:txBody>
      </p:sp>
      <p:sp>
        <p:nvSpPr>
          <p:cNvPr id="736258" name="Rectangle 2"/>
          <p:cNvSpPr>
            <a:spLocks noGrp="1" noRot="1" noChangeAspect="1" noChangeArrowheads="1"/>
          </p:cNvSpPr>
          <p:nvPr>
            <p:ph type="sldImg"/>
          </p:nvPr>
        </p:nvSpPr>
        <p:spPr>
          <a:solidFill>
            <a:srgbClr val="FFFFFF"/>
          </a:solidFill>
          <a:ln/>
        </p:spPr>
      </p:sp>
      <p:sp>
        <p:nvSpPr>
          <p:cNvPr id="736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550400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Christians sometimes see their differences as a liability instead of a strength</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33309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31FDEA-BF3C-2240-AFD3-7D0AFD3B2271}" type="slidenum">
              <a:rPr lang="en-US" sz="1200"/>
              <a:pPr eaLnBrk="1" hangingPunct="1"/>
              <a:t>73</a:t>
            </a:fld>
            <a:endParaRPr lang="en-US" sz="1200"/>
          </a:p>
        </p:txBody>
      </p:sp>
      <p:sp>
        <p:nvSpPr>
          <p:cNvPr id="738306" name="Rectangle 2"/>
          <p:cNvSpPr>
            <a:spLocks noGrp="1" noRot="1" noChangeAspect="1" noChangeArrowheads="1"/>
          </p:cNvSpPr>
          <p:nvPr>
            <p:ph type="sldImg"/>
          </p:nvPr>
        </p:nvSpPr>
        <p:spPr>
          <a:solidFill>
            <a:srgbClr val="FFFFFF"/>
          </a:solidFill>
          <a:ln/>
        </p:spPr>
      </p:sp>
      <p:sp>
        <p:nvSpPr>
          <p:cNvPr id="738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New American Standard Updated (1995) gives the more literal sense.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How do you </a:t>
            </a:r>
            <a:r>
              <a:rPr lang="en-SG" sz="1200" kern="1200" dirty="0">
                <a:solidFill>
                  <a:schemeClr val="tx1"/>
                </a:solidFill>
                <a:effectLst/>
                <a:latin typeface="Arial" panose="020B0604020202020204" pitchFamily="34" charset="0"/>
                <a:ea typeface="+mn-ea"/>
                <a:cs typeface="Arial" panose="020B0604020202020204" pitchFamily="34" charset="0"/>
              </a:rPr>
              <a:t>“walk carefully” (cf. KJV)?</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The two commands here are “be careful” and “do not be foolish.” </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You show care and wisdom by making the most of your time.</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And you use your time wisely because many live in sin! These truly are evil days.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09538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340854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3" name="Rectangle 1026"/>
          <p:cNvSpPr>
            <a:spLocks noGrp="1" noRot="1" noChangeAspect="1" noChangeArrowheads="1" noTextEdit="1"/>
          </p:cNvSpPr>
          <p:nvPr>
            <p:ph type="sldImg"/>
          </p:nvPr>
        </p:nvSpPr>
        <p:spPr>
          <a:ln/>
        </p:spPr>
      </p:sp>
      <p:sp>
        <p:nvSpPr>
          <p:cNvPr id="740354"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1" name="Rectangle 1026"/>
          <p:cNvSpPr>
            <a:spLocks noGrp="1" noRot="1" noChangeAspect="1" noChangeArrowheads="1" noTextEdit="1"/>
          </p:cNvSpPr>
          <p:nvPr>
            <p:ph type="sldImg"/>
          </p:nvPr>
        </p:nvSpPr>
        <p:spPr>
          <a:ln/>
        </p:spPr>
      </p:sp>
      <p:sp>
        <p:nvSpPr>
          <p:cNvPr id="742402"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817B5B-C972-FB4E-A0CE-6DA5B311F159}" type="slidenum">
              <a:rPr lang="en-US" sz="1200"/>
              <a:pPr eaLnBrk="1" hangingPunct="1"/>
              <a:t>78</a:t>
            </a:fld>
            <a:endParaRPr lang="en-US" sz="1200"/>
          </a:p>
        </p:txBody>
      </p:sp>
      <p:sp>
        <p:nvSpPr>
          <p:cNvPr id="744450" name="Rectangle 2"/>
          <p:cNvSpPr>
            <a:spLocks noGrp="1" noRot="1" noChangeAspect="1" noChangeArrowheads="1"/>
          </p:cNvSpPr>
          <p:nvPr>
            <p:ph type="sldImg"/>
          </p:nvPr>
        </p:nvSpPr>
        <p:spPr>
          <a:solidFill>
            <a:srgbClr val="FFFFFF"/>
          </a:solidFill>
          <a:ln/>
        </p:spPr>
      </p:sp>
      <p:sp>
        <p:nvSpPr>
          <p:cNvPr id="744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8F1B1B-4172-FA43-B8F8-95FE394BC8B6}" type="slidenum">
              <a:rPr lang="en-US" sz="1200"/>
              <a:pPr eaLnBrk="1" hangingPunct="1"/>
              <a:t>79</a:t>
            </a:fld>
            <a:endParaRPr lang="en-US" sz="1200"/>
          </a:p>
        </p:txBody>
      </p:sp>
      <p:sp>
        <p:nvSpPr>
          <p:cNvPr id="746498" name="Rectangle 2"/>
          <p:cNvSpPr>
            <a:spLocks noGrp="1" noRot="1" noChangeAspect="1" noChangeArrowheads="1"/>
          </p:cNvSpPr>
          <p:nvPr>
            <p:ph type="sldImg"/>
          </p:nvPr>
        </p:nvSpPr>
        <p:spPr>
          <a:solidFill>
            <a:srgbClr val="FFFFFF"/>
          </a:solidFill>
          <a:ln/>
        </p:spPr>
      </p:sp>
      <p:sp>
        <p:nvSpPr>
          <p:cNvPr id="746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715977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854766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64887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Even people in church can fight for their own way</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19447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9096672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744806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508378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C793AE-5A47-9545-B33E-E93DB1B0A085}" type="slidenum">
              <a:rPr lang="en-US" sz="1200"/>
              <a:pPr eaLnBrk="1" hangingPunct="1"/>
              <a:t>87</a:t>
            </a:fld>
            <a:endParaRPr lang="en-US" sz="1200"/>
          </a:p>
        </p:txBody>
      </p:sp>
      <p:sp>
        <p:nvSpPr>
          <p:cNvPr id="750594" name="Rectangle 2"/>
          <p:cNvSpPr>
            <a:spLocks noGrp="1" noRot="1" noChangeAspect="1" noChangeArrowheads="1"/>
          </p:cNvSpPr>
          <p:nvPr>
            <p:ph type="sldImg"/>
          </p:nvPr>
        </p:nvSpPr>
        <p:spPr>
          <a:solidFill>
            <a:srgbClr val="FFFFFF"/>
          </a:solidFill>
          <a:ln/>
        </p:spPr>
      </p:sp>
      <p:sp>
        <p:nvSpPr>
          <p:cNvPr id="750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027029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sz="1200" kern="1200" dirty="0">
                <a:solidFill>
                  <a:schemeClr val="tx1"/>
                </a:solidFill>
                <a:effectLst/>
                <a:latin typeface="Times New Roman" pitchFamily="-111" charset="0"/>
                <a:ea typeface="ＭＳ Ｐゴシック" charset="0"/>
                <a:cs typeface="Times New Roman" pitchFamily="-111" charset="0"/>
              </a:rPr>
              <a:t>Paul wrote to the Ephesian church while in bondage in Rome, seen in two direct references (3:1; 4:1) and mention of his chains (6:20).</a:t>
            </a:r>
            <a:r>
              <a:rPr lang="en-SG" dirty="0">
                <a:effectLst/>
              </a:rPr>
              <a:t> </a:t>
            </a:r>
            <a:r>
              <a:rPr lang="en-US" dirty="0"/>
              <a:t>While under house arrest when he penned this letter to the Ephesians (Act 28:30-31), he may have been chained to a soldier since he mentions his chains. Perhaps he simply looked at each part of the soldier’s armor and drew parallels to the more significant spiritual battles that we all fight.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Paul first mentions this belt that protected the private parts of the soldier.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latin typeface="Arial" panose="020B0604020202020204" pitchFamily="34" charset="0"/>
                <a:cs typeface="Arial" panose="020B0604020202020204" pitchFamily="34" charset="0"/>
              </a:rPr>
              <a:t>We must “put on” or apply the integrity of Jesus where our actions match our words to protect us from hypocrisy.</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latin typeface="Arial" panose="020B0604020202020204" pitchFamily="34" charset="0"/>
                <a:cs typeface="Arial" panose="020B0604020202020204" pitchFamily="34" charset="0"/>
              </a:rPr>
              <a:t>We need to discover their position in Christ where the righteousness of Christ is applied to them. It is not our own righteousness that protects us but only the righteousness of Jesus that we receive since we cannot earn it.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9154218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We must “put on” an availability in evangelism where we share the gospel anywhere.</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Our faith in God enables us to fight temptations from Satan.</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When we all wear the armor, we can both attack enemy strongholds and also defend from Satan’s attacks.</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latin typeface="Arial" panose="020B0604020202020204" pitchFamily="34" charset="0"/>
                <a:cs typeface="Arial" panose="020B0604020202020204" pitchFamily="34" charset="0"/>
              </a:rPr>
              <a:t>Believers who are united in direction can advance the gospel where they otherwise would be unprotected.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a:defRPr/>
            </a:pPr>
            <a:r>
              <a:rPr lang="en-US" dirty="0"/>
              <a:t>Observations about chronology:</a:t>
            </a:r>
          </a:p>
          <a:p>
            <a:pPr marL="228600" indent="-228600">
              <a:buFontTx/>
              <a:buAutoNum type="arabicPeriod"/>
              <a:defRPr/>
            </a:pPr>
            <a:r>
              <a:rPr lang="en-US" dirty="0"/>
              <a:t>Gospels not written first but throughout NT era</a:t>
            </a:r>
          </a:p>
          <a:p>
            <a:pPr marL="228600" indent="-228600">
              <a:buFontTx/>
              <a:buAutoNum type="arabicPeriod"/>
              <a:defRPr/>
            </a:pPr>
            <a:r>
              <a:rPr lang="en-US" dirty="0"/>
              <a:t>Evangelistic letters preceded pastoral</a:t>
            </a:r>
          </a:p>
          <a:p>
            <a:pPr marL="228600" indent="-228600">
              <a:buFontTx/>
              <a:buAutoNum type="arabicPeriod"/>
              <a:defRPr/>
            </a:pPr>
            <a:r>
              <a:rPr lang="en-US" dirty="0"/>
              <a:t>Rough letter (Galatians) </a:t>
            </a:r>
            <a:r>
              <a:rPr lang="en-US"/>
              <a:t>preceded smoother ones</a:t>
            </a:r>
            <a:endParaRPr lang="en-US" dirty="0"/>
          </a:p>
        </p:txBody>
      </p:sp>
      <p:sp>
        <p:nvSpPr>
          <p:cNvPr id="1843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5E5D10-0EE3-FF47-ACC6-3B8863697B9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8806754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When we all wear the armor, we defend not only ourselves from attack—we defend one another.</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9BEAB68-E77A-7140-8D0C-F9DEBE5E9AF2}" type="slidenum">
              <a:rPr lang="en-US" sz="1200"/>
              <a:pPr eaLnBrk="1" hangingPunct="1"/>
              <a:t>107</a:t>
            </a:fld>
            <a:endParaRPr lang="en-US" sz="1200"/>
          </a:p>
        </p:txBody>
      </p:sp>
      <p:sp>
        <p:nvSpPr>
          <p:cNvPr id="758786" name="Rectangle 2"/>
          <p:cNvSpPr>
            <a:spLocks noGrp="1" noRot="1" noChangeAspect="1" noChangeArrowheads="1" noTextEdit="1"/>
          </p:cNvSpPr>
          <p:nvPr>
            <p:ph type="sldImg"/>
          </p:nvPr>
        </p:nvSpPr>
        <p:spPr>
          <a:ln/>
        </p:spPr>
      </p:sp>
      <p:sp>
        <p:nvSpPr>
          <p:cNvPr id="7587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cs typeface="Arial" panose="020B0604020202020204" pitchFamily="34" charset="0"/>
              </a:rPr>
              <a:t>It does little good to have weapons at our service but they lie somewhere in a corner! This is why Paul commanded that we “take up” or put to use these weapons.</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188669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54364640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dirty="0">
                <a:latin typeface="Arial" charset="0"/>
                <a:ea typeface="ＭＳ Ｐゴシック" charset="0"/>
                <a:cs typeface="ＭＳ Ｐゴシック" charset="0"/>
              </a:rPr>
              <a:t>Love God for our equality in Christ (Eph 1–3).</a:t>
            </a:r>
          </a:p>
          <a:p>
            <a:pPr eaLnBrk="1" hangingPunct="1"/>
            <a:r>
              <a:rPr lang="en-SG" dirty="0">
                <a:latin typeface="Arial" charset="0"/>
                <a:ea typeface="ＭＳ Ｐゴシック" charset="0"/>
                <a:cs typeface="ＭＳ Ｐゴシック" charset="0"/>
              </a:rPr>
              <a:t>[Praise God that none of us is better than any other due to salvation or ethnic origin or class.]</a:t>
            </a:r>
          </a:p>
        </p:txBody>
      </p:sp>
    </p:spTree>
    <p:extLst>
      <p:ext uri="{BB962C8B-B14F-4D97-AF65-F5344CB8AC3E}">
        <p14:creationId xmlns:p14="http://schemas.microsoft.com/office/powerpoint/2010/main" val="4051561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dirty="0">
                <a:latin typeface="Arial" charset="0"/>
                <a:ea typeface="ＭＳ Ｐゴシック" charset="0"/>
                <a:cs typeface="ＭＳ Ｐゴシック" charset="0"/>
              </a:rPr>
              <a:t>Love the church to witness to the world (Eph 4–6).</a:t>
            </a:r>
          </a:p>
          <a:p>
            <a:pPr eaLnBrk="1" hangingPunct="1"/>
            <a:r>
              <a:rPr lang="en-SG" dirty="0">
                <a:latin typeface="Arial" charset="0"/>
                <a:ea typeface="ＭＳ Ｐゴシック" charset="0"/>
                <a:cs typeface="ＭＳ Ｐゴシック" charset="0"/>
              </a:rPr>
              <a:t>[Unity leads to care for each other in a way that attracts unbelievers.]</a:t>
            </a:r>
          </a:p>
        </p:txBody>
      </p:sp>
    </p:spTree>
    <p:extLst>
      <p:ext uri="{BB962C8B-B14F-4D97-AF65-F5344CB8AC3E}">
        <p14:creationId xmlns:p14="http://schemas.microsoft.com/office/powerpoint/2010/main" val="123381159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latin typeface="Arial" charset="0"/>
                <a:ea typeface="ＭＳ Ｐゴシック" charset="0"/>
                <a:cs typeface="ＭＳ Ｐゴシック" charset="0"/>
              </a:rPr>
              <a:t>Love God, love the church as equals, and love the nations (Main Idea).</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latin typeface="Arial" charset="0"/>
                <a:ea typeface="ＭＳ Ｐゴシック" charset="0"/>
                <a:cs typeface="ＭＳ Ｐゴシック" charset="0"/>
              </a:rPr>
              <a:t>The way to unity for believing Jews and Gentiles is to see their equality and love one another as a witness to the world.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752252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76937512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F4A9F0-5CA7-974B-9C4B-CBE2B02A8723}" type="slidenum">
              <a:rPr lang="en-US" sz="1200"/>
              <a:pPr eaLnBrk="1" hangingPunct="1"/>
              <a:t>115</a:t>
            </a:fld>
            <a:endParaRPr lang="en-US" sz="1200"/>
          </a:p>
        </p:txBody>
      </p:sp>
      <p:sp>
        <p:nvSpPr>
          <p:cNvPr id="764930" name="Rectangle 2"/>
          <p:cNvSpPr>
            <a:spLocks noGrp="1" noRot="1" noChangeAspect="1" noChangeArrowheads="1"/>
          </p:cNvSpPr>
          <p:nvPr>
            <p:ph type="sldImg"/>
          </p:nvPr>
        </p:nvSpPr>
        <p:spPr>
          <a:solidFill>
            <a:srgbClr val="FFFFFF"/>
          </a:solidFill>
          <a:ln/>
        </p:spPr>
      </p:sp>
      <p:sp>
        <p:nvSpPr>
          <p:cNvPr id="764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bwMode="auto">
          <a:xfrm>
            <a:off x="1116014"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5" name="Group 2"/>
          <p:cNvGrpSpPr>
            <a:grpSpLocks/>
          </p:cNvGrpSpPr>
          <p:nvPr/>
        </p:nvGrpSpPr>
        <p:grpSpPr bwMode="auto">
          <a:xfrm>
            <a:off x="0" y="1"/>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0587DEEF-5164-2649-B215-FC4E9E4B3DB2}" type="slidenum">
              <a:rPr lang="en-US"/>
              <a:pPr>
                <a:defRPr/>
              </a:pPr>
              <a:t>‹#›</a:t>
            </a:fld>
            <a:endParaRPr lang="en-US"/>
          </a:p>
        </p:txBody>
      </p:sp>
    </p:spTree>
    <p:extLst>
      <p:ext uri="{BB962C8B-B14F-4D97-AF65-F5344CB8AC3E}">
        <p14:creationId xmlns:p14="http://schemas.microsoft.com/office/powerpoint/2010/main" val="392102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EB053C3-05A6-D547-96A6-6E89FDEAB160}" type="slidenum">
              <a:rPr lang="en-US"/>
              <a:pPr>
                <a:defRPr/>
              </a:pPr>
              <a:t>‹#›</a:t>
            </a:fld>
            <a:endParaRPr lang="en-US"/>
          </a:p>
        </p:txBody>
      </p:sp>
    </p:spTree>
    <p:extLst>
      <p:ext uri="{BB962C8B-B14F-4D97-AF65-F5344CB8AC3E}">
        <p14:creationId xmlns:p14="http://schemas.microsoft.com/office/powerpoint/2010/main" val="31451965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36A9F0B-E09A-8344-8D86-FA545049E712}" type="slidenum">
              <a:rPr lang="en-US"/>
              <a:pPr>
                <a:defRPr/>
              </a:pPr>
              <a:t>‹#›</a:t>
            </a:fld>
            <a:endParaRPr lang="en-US"/>
          </a:p>
        </p:txBody>
      </p:sp>
    </p:spTree>
    <p:extLst>
      <p:ext uri="{BB962C8B-B14F-4D97-AF65-F5344CB8AC3E}">
        <p14:creationId xmlns:p14="http://schemas.microsoft.com/office/powerpoint/2010/main" val="41470498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305E400-94AB-4240-B242-4380F231F0BD}" type="slidenum">
              <a:rPr lang="en-US"/>
              <a:pPr>
                <a:defRPr/>
              </a:pPr>
              <a:t>‹#›</a:t>
            </a:fld>
            <a:endParaRPr lang="en-US"/>
          </a:p>
        </p:txBody>
      </p:sp>
    </p:spTree>
    <p:extLst>
      <p:ext uri="{BB962C8B-B14F-4D97-AF65-F5344CB8AC3E}">
        <p14:creationId xmlns:p14="http://schemas.microsoft.com/office/powerpoint/2010/main" val="14508270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E3A4230-F862-B642-A165-62E5F12ECB2C}" type="slidenum">
              <a:rPr lang="en-US"/>
              <a:pPr>
                <a:defRPr/>
              </a:pPr>
              <a:t>‹#›</a:t>
            </a:fld>
            <a:endParaRPr lang="en-US"/>
          </a:p>
        </p:txBody>
      </p:sp>
    </p:spTree>
    <p:extLst>
      <p:ext uri="{BB962C8B-B14F-4D97-AF65-F5344CB8AC3E}">
        <p14:creationId xmlns:p14="http://schemas.microsoft.com/office/powerpoint/2010/main" val="14582323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67877FC-FE4E-A743-8062-C01C59993798}" type="slidenum">
              <a:rPr lang="en-US"/>
              <a:pPr>
                <a:defRPr/>
              </a:pPr>
              <a:t>‹#›</a:t>
            </a:fld>
            <a:endParaRPr lang="en-US"/>
          </a:p>
        </p:txBody>
      </p:sp>
    </p:spTree>
    <p:extLst>
      <p:ext uri="{BB962C8B-B14F-4D97-AF65-F5344CB8AC3E}">
        <p14:creationId xmlns:p14="http://schemas.microsoft.com/office/powerpoint/2010/main" val="37427987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1"/>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1"/>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D47B470-21BA-B341-911A-8D2E202A0BA6}" type="slidenum">
              <a:rPr lang="en-US"/>
              <a:pPr>
                <a:defRPr/>
              </a:pPr>
              <a:t>‹#›</a:t>
            </a:fld>
            <a:endParaRPr lang="en-US"/>
          </a:p>
        </p:txBody>
      </p:sp>
    </p:spTree>
    <p:extLst>
      <p:ext uri="{BB962C8B-B14F-4D97-AF65-F5344CB8AC3E}">
        <p14:creationId xmlns:p14="http://schemas.microsoft.com/office/powerpoint/2010/main" val="26512988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FB78C98-8C87-2D41-A4C5-6D7AE8B27F68}" type="slidenum">
              <a:rPr lang="en-US"/>
              <a:pPr>
                <a:defRPr/>
              </a:pPr>
              <a:t>‹#›</a:t>
            </a:fld>
            <a:endParaRPr lang="en-US"/>
          </a:p>
        </p:txBody>
      </p:sp>
    </p:spTree>
    <p:extLst>
      <p:ext uri="{BB962C8B-B14F-4D97-AF65-F5344CB8AC3E}">
        <p14:creationId xmlns:p14="http://schemas.microsoft.com/office/powerpoint/2010/main" val="36001800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F526DED-0C71-FB41-96AC-FDBD976CE2C1}" type="slidenum">
              <a:rPr lang="en-US"/>
              <a:pPr>
                <a:defRPr/>
              </a:pPr>
              <a:t>‹#›</a:t>
            </a:fld>
            <a:endParaRPr lang="en-US"/>
          </a:p>
        </p:txBody>
      </p:sp>
    </p:spTree>
    <p:extLst>
      <p:ext uri="{BB962C8B-B14F-4D97-AF65-F5344CB8AC3E}">
        <p14:creationId xmlns:p14="http://schemas.microsoft.com/office/powerpoint/2010/main" val="20051865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7CB0EE0-3DEA-CA4B-BF57-5AD0A72B0702}" type="slidenum">
              <a:rPr lang="en-US"/>
              <a:pPr>
                <a:defRPr/>
              </a:pPr>
              <a:t>‹#›</a:t>
            </a:fld>
            <a:endParaRPr lang="en-US"/>
          </a:p>
        </p:txBody>
      </p:sp>
    </p:spTree>
    <p:extLst>
      <p:ext uri="{BB962C8B-B14F-4D97-AF65-F5344CB8AC3E}">
        <p14:creationId xmlns:p14="http://schemas.microsoft.com/office/powerpoint/2010/main" val="6264141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F6EF831-84B4-244E-A2C1-7F2E36B846FA}" type="slidenum">
              <a:rPr lang="en-US"/>
              <a:pPr>
                <a:defRPr/>
              </a:pPr>
              <a:t>‹#›</a:t>
            </a:fld>
            <a:endParaRPr lang="en-US"/>
          </a:p>
        </p:txBody>
      </p:sp>
    </p:spTree>
    <p:extLst>
      <p:ext uri="{BB962C8B-B14F-4D97-AF65-F5344CB8AC3E}">
        <p14:creationId xmlns:p14="http://schemas.microsoft.com/office/powerpoint/2010/main" val="29319133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767BA054-4C5B-E845-8F49-371F828C42A2}" type="slidenum">
              <a:rPr lang="en-US"/>
              <a:pPr>
                <a:defRPr/>
              </a:pPr>
              <a:t>‹#›</a:t>
            </a:fld>
            <a:endParaRPr lang="en-US"/>
          </a:p>
        </p:txBody>
      </p:sp>
    </p:spTree>
    <p:extLst>
      <p:ext uri="{BB962C8B-B14F-4D97-AF65-F5344CB8AC3E}">
        <p14:creationId xmlns:p14="http://schemas.microsoft.com/office/powerpoint/2010/main" val="4012276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55538FF-0AF0-A048-A326-E8DC6B5FD80B}" type="slidenum">
              <a:rPr lang="en-US"/>
              <a:pPr>
                <a:defRPr/>
              </a:pPr>
              <a:t>‹#›</a:t>
            </a:fld>
            <a:endParaRPr lang="en-US"/>
          </a:p>
        </p:txBody>
      </p:sp>
    </p:spTree>
    <p:extLst>
      <p:ext uri="{BB962C8B-B14F-4D97-AF65-F5344CB8AC3E}">
        <p14:creationId xmlns:p14="http://schemas.microsoft.com/office/powerpoint/2010/main" val="41576738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706313C-BC0C-2045-9C07-A421148CEE16}" type="slidenum">
              <a:rPr lang="en-US"/>
              <a:pPr>
                <a:defRPr/>
              </a:pPr>
              <a:t>‹#›</a:t>
            </a:fld>
            <a:endParaRPr lang="en-US"/>
          </a:p>
        </p:txBody>
      </p:sp>
    </p:spTree>
    <p:extLst>
      <p:ext uri="{BB962C8B-B14F-4D97-AF65-F5344CB8AC3E}">
        <p14:creationId xmlns:p14="http://schemas.microsoft.com/office/powerpoint/2010/main" val="29036315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ABB7CBB-9DED-8442-A7B6-E3F406648175}" type="slidenum">
              <a:rPr lang="en-US"/>
              <a:pPr>
                <a:defRPr/>
              </a:pPr>
              <a:t>‹#›</a:t>
            </a:fld>
            <a:endParaRPr lang="en-US"/>
          </a:p>
        </p:txBody>
      </p:sp>
    </p:spTree>
    <p:extLst>
      <p:ext uri="{BB962C8B-B14F-4D97-AF65-F5344CB8AC3E}">
        <p14:creationId xmlns:p14="http://schemas.microsoft.com/office/powerpoint/2010/main" val="16271229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C9AFABE-2E57-3B44-88EB-2D73CED9604E}" type="slidenum">
              <a:rPr lang="en-US"/>
              <a:pPr>
                <a:defRPr/>
              </a:pPr>
              <a:t>‹#›</a:t>
            </a:fld>
            <a:endParaRPr lang="en-US"/>
          </a:p>
        </p:txBody>
      </p:sp>
    </p:spTree>
    <p:extLst>
      <p:ext uri="{BB962C8B-B14F-4D97-AF65-F5344CB8AC3E}">
        <p14:creationId xmlns:p14="http://schemas.microsoft.com/office/powerpoint/2010/main" val="19428545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E8F22C9-5437-0449-8A08-38ED10147E49}" type="slidenum">
              <a:rPr lang="en-US"/>
              <a:pPr>
                <a:defRPr/>
              </a:pPr>
              <a:t>‹#›</a:t>
            </a:fld>
            <a:endParaRPr lang="en-US"/>
          </a:p>
        </p:txBody>
      </p:sp>
    </p:spTree>
    <p:extLst>
      <p:ext uri="{BB962C8B-B14F-4D97-AF65-F5344CB8AC3E}">
        <p14:creationId xmlns:p14="http://schemas.microsoft.com/office/powerpoint/2010/main" val="29624887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82F6BB7-4027-2E44-A90A-3C17A9922BDD}" type="slidenum">
              <a:rPr lang="en-US"/>
              <a:pPr>
                <a:defRPr/>
              </a:pPr>
              <a:t>‹#›</a:t>
            </a:fld>
            <a:endParaRPr lang="en-US"/>
          </a:p>
        </p:txBody>
      </p:sp>
    </p:spTree>
    <p:extLst>
      <p:ext uri="{BB962C8B-B14F-4D97-AF65-F5344CB8AC3E}">
        <p14:creationId xmlns:p14="http://schemas.microsoft.com/office/powerpoint/2010/main" val="29284594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294364D6-7863-5449-A97A-D8F4A9FD9A19}" type="slidenum">
              <a:rPr lang="en-GB"/>
              <a:pPr>
                <a:defRPr/>
              </a:pPr>
              <a:t>‹#›</a:t>
            </a:fld>
            <a:endParaRPr lang="en-GB"/>
          </a:p>
        </p:txBody>
      </p:sp>
    </p:spTree>
    <p:extLst>
      <p:ext uri="{BB962C8B-B14F-4D97-AF65-F5344CB8AC3E}">
        <p14:creationId xmlns:p14="http://schemas.microsoft.com/office/powerpoint/2010/main" val="12714740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0352A7C2-7100-1D40-A040-D7E6517C6B35}" type="slidenum">
              <a:rPr lang="en-GB"/>
              <a:pPr>
                <a:defRPr/>
              </a:pPr>
              <a:t>‹#›</a:t>
            </a:fld>
            <a:endParaRPr lang="en-GB"/>
          </a:p>
        </p:txBody>
      </p:sp>
    </p:spTree>
    <p:extLst>
      <p:ext uri="{BB962C8B-B14F-4D97-AF65-F5344CB8AC3E}">
        <p14:creationId xmlns:p14="http://schemas.microsoft.com/office/powerpoint/2010/main" val="1372973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7D87F98B-5E5D-EA41-8B39-02346646EF32}" type="slidenum">
              <a:rPr lang="en-GB"/>
              <a:pPr>
                <a:defRPr/>
              </a:pPr>
              <a:t>‹#›</a:t>
            </a:fld>
            <a:endParaRPr lang="en-GB"/>
          </a:p>
        </p:txBody>
      </p:sp>
    </p:spTree>
    <p:extLst>
      <p:ext uri="{BB962C8B-B14F-4D97-AF65-F5344CB8AC3E}">
        <p14:creationId xmlns:p14="http://schemas.microsoft.com/office/powerpoint/2010/main" val="40646846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F37C741-1024-A948-B604-5A6FD91839F4}" type="slidenum">
              <a:rPr lang="en-GB"/>
              <a:pPr>
                <a:defRPr/>
              </a:pPr>
              <a:t>‹#›</a:t>
            </a:fld>
            <a:endParaRPr lang="en-GB"/>
          </a:p>
        </p:txBody>
      </p:sp>
    </p:spTree>
    <p:extLst>
      <p:ext uri="{BB962C8B-B14F-4D97-AF65-F5344CB8AC3E}">
        <p14:creationId xmlns:p14="http://schemas.microsoft.com/office/powerpoint/2010/main" val="6517297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defRPr>
            </a:lvl1pPr>
          </a:lstStyle>
          <a:p>
            <a:pPr>
              <a:defRPr/>
            </a:pPr>
            <a:endParaRPr lang="en-GB"/>
          </a:p>
        </p:txBody>
      </p:sp>
      <p:sp>
        <p:nvSpPr>
          <p:cNvPr id="8" name="Footer Placeholder 7"/>
          <p:cNvSpPr>
            <a:spLocks noGrp="1"/>
          </p:cNvSpPr>
          <p:nvPr>
            <p:ph type="ftr" sz="quarter" idx="11"/>
          </p:nvPr>
        </p:nvSpPr>
        <p:spPr/>
        <p:txBody>
          <a:bodyPr/>
          <a:lstStyle>
            <a:lvl1pPr>
              <a:defRPr>
                <a:latin typeface="Times New Roman" charset="0"/>
              </a:defRPr>
            </a:lvl1pPr>
          </a:lstStyle>
          <a:p>
            <a:pPr>
              <a:defRPr/>
            </a:pPr>
            <a:endParaRPr lang="en-GB"/>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D07E84EE-0FF0-4948-AFE6-911371858678}" type="slidenum">
              <a:rPr lang="en-GB"/>
              <a:pPr>
                <a:defRPr/>
              </a:pPr>
              <a:t>‹#›</a:t>
            </a:fld>
            <a:endParaRPr lang="en-GB"/>
          </a:p>
        </p:txBody>
      </p:sp>
    </p:spTree>
    <p:extLst>
      <p:ext uri="{BB962C8B-B14F-4D97-AF65-F5344CB8AC3E}">
        <p14:creationId xmlns:p14="http://schemas.microsoft.com/office/powerpoint/2010/main" val="1645922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A3C17-870C-514C-B9C9-FE6602A0D8B5}" type="slidenum">
              <a:rPr lang="en-US"/>
              <a:pPr>
                <a:defRPr/>
              </a:pPr>
              <a:t>‹#›</a:t>
            </a:fld>
            <a:endParaRPr lang="en-US"/>
          </a:p>
        </p:txBody>
      </p:sp>
    </p:spTree>
    <p:extLst>
      <p:ext uri="{BB962C8B-B14F-4D97-AF65-F5344CB8AC3E}">
        <p14:creationId xmlns:p14="http://schemas.microsoft.com/office/powerpoint/2010/main" val="9276358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GB"/>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GB"/>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B81EB205-6521-1645-8CC2-904E2CC88624}" type="slidenum">
              <a:rPr lang="en-GB"/>
              <a:pPr>
                <a:defRPr/>
              </a:pPr>
              <a:t>‹#›</a:t>
            </a:fld>
            <a:endParaRPr lang="en-GB"/>
          </a:p>
        </p:txBody>
      </p:sp>
    </p:spTree>
    <p:extLst>
      <p:ext uri="{BB962C8B-B14F-4D97-AF65-F5344CB8AC3E}">
        <p14:creationId xmlns:p14="http://schemas.microsoft.com/office/powerpoint/2010/main" val="5941138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endParaRPr lang="en-GB"/>
          </a:p>
        </p:txBody>
      </p:sp>
      <p:sp>
        <p:nvSpPr>
          <p:cNvPr id="3" name="Footer Placeholder 2"/>
          <p:cNvSpPr>
            <a:spLocks noGrp="1"/>
          </p:cNvSpPr>
          <p:nvPr>
            <p:ph type="ftr" sz="quarter" idx="11"/>
          </p:nvPr>
        </p:nvSpPr>
        <p:spPr/>
        <p:txBody>
          <a:bodyPr/>
          <a:lstStyle>
            <a:lvl1pPr>
              <a:defRPr>
                <a:latin typeface="Times New Roman" charset="0"/>
              </a:defRPr>
            </a:lvl1pPr>
          </a:lstStyle>
          <a:p>
            <a:pPr>
              <a:defRPr/>
            </a:pPr>
            <a:endParaRPr lang="en-GB"/>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6CBE7AA9-1C74-2148-8ABD-348B19A5EDED}" type="slidenum">
              <a:rPr lang="en-GB"/>
              <a:pPr>
                <a:defRPr/>
              </a:pPr>
              <a:t>‹#›</a:t>
            </a:fld>
            <a:endParaRPr lang="en-GB"/>
          </a:p>
        </p:txBody>
      </p:sp>
    </p:spTree>
    <p:extLst>
      <p:ext uri="{BB962C8B-B14F-4D97-AF65-F5344CB8AC3E}">
        <p14:creationId xmlns:p14="http://schemas.microsoft.com/office/powerpoint/2010/main" val="23256047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EF607C89-7833-AD43-9205-ABFF09C77121}" type="slidenum">
              <a:rPr lang="en-GB"/>
              <a:pPr>
                <a:defRPr/>
              </a:pPr>
              <a:t>‹#›</a:t>
            </a:fld>
            <a:endParaRPr lang="en-GB"/>
          </a:p>
        </p:txBody>
      </p:sp>
    </p:spTree>
    <p:extLst>
      <p:ext uri="{BB962C8B-B14F-4D97-AF65-F5344CB8AC3E}">
        <p14:creationId xmlns:p14="http://schemas.microsoft.com/office/powerpoint/2010/main" val="19080080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88272622-58BA-6B40-9073-684B47ED417A}" type="slidenum">
              <a:rPr lang="en-GB"/>
              <a:pPr>
                <a:defRPr/>
              </a:pPr>
              <a:t>‹#›</a:t>
            </a:fld>
            <a:endParaRPr lang="en-GB"/>
          </a:p>
        </p:txBody>
      </p:sp>
    </p:spTree>
    <p:extLst>
      <p:ext uri="{BB962C8B-B14F-4D97-AF65-F5344CB8AC3E}">
        <p14:creationId xmlns:p14="http://schemas.microsoft.com/office/powerpoint/2010/main" val="17043838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3B49C036-F974-5049-840C-F1B4CA1F2CBC}" type="slidenum">
              <a:rPr lang="en-GB"/>
              <a:pPr>
                <a:defRPr/>
              </a:pPr>
              <a:t>‹#›</a:t>
            </a:fld>
            <a:endParaRPr lang="en-GB"/>
          </a:p>
        </p:txBody>
      </p:sp>
    </p:spTree>
    <p:extLst>
      <p:ext uri="{BB962C8B-B14F-4D97-AF65-F5344CB8AC3E}">
        <p14:creationId xmlns:p14="http://schemas.microsoft.com/office/powerpoint/2010/main" val="17163741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A7FBE17F-F86A-FB41-9175-CA99CB04BF46}" type="slidenum">
              <a:rPr lang="en-GB"/>
              <a:pPr>
                <a:defRPr/>
              </a:pPr>
              <a:t>‹#›</a:t>
            </a:fld>
            <a:endParaRPr lang="en-GB"/>
          </a:p>
        </p:txBody>
      </p:sp>
    </p:spTree>
    <p:extLst>
      <p:ext uri="{BB962C8B-B14F-4D97-AF65-F5344CB8AC3E}">
        <p14:creationId xmlns:p14="http://schemas.microsoft.com/office/powerpoint/2010/main" val="15860021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GB"/>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GB"/>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5A073771-FF42-B248-8CE2-830F7F90FCFE}" type="slidenum">
              <a:rPr lang="en-GB"/>
              <a:pPr>
                <a:defRPr/>
              </a:pPr>
              <a:t>‹#›</a:t>
            </a:fld>
            <a:endParaRPr lang="en-GB"/>
          </a:p>
        </p:txBody>
      </p:sp>
    </p:spTree>
    <p:extLst>
      <p:ext uri="{BB962C8B-B14F-4D97-AF65-F5344CB8AC3E}">
        <p14:creationId xmlns:p14="http://schemas.microsoft.com/office/powerpoint/2010/main" val="30038643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B7F5B5-7394-D24D-BAF3-4FEE247F16A5}" type="slidenum">
              <a:rPr lang="en-US"/>
              <a:pPr>
                <a:defRPr/>
              </a:pPr>
              <a:t>‹#›</a:t>
            </a:fld>
            <a:endParaRPr lang="en-US"/>
          </a:p>
        </p:txBody>
      </p:sp>
    </p:spTree>
    <p:extLst>
      <p:ext uri="{BB962C8B-B14F-4D97-AF65-F5344CB8AC3E}">
        <p14:creationId xmlns:p14="http://schemas.microsoft.com/office/powerpoint/2010/main" val="2941654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6068E2-A484-B648-BD13-21D01E1215D5}" type="slidenum">
              <a:rPr lang="en-US"/>
              <a:pPr>
                <a:defRPr/>
              </a:pPr>
              <a:t>‹#›</a:t>
            </a:fld>
            <a:endParaRPr lang="en-US"/>
          </a:p>
        </p:txBody>
      </p:sp>
    </p:spTree>
    <p:extLst>
      <p:ext uri="{BB962C8B-B14F-4D97-AF65-F5344CB8AC3E}">
        <p14:creationId xmlns:p14="http://schemas.microsoft.com/office/powerpoint/2010/main" val="109137444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FA0DD6-4549-6D43-B833-AFD078E10D69}" type="slidenum">
              <a:rPr lang="en-US"/>
              <a:pPr>
                <a:defRPr/>
              </a:pPr>
              <a:t>‹#›</a:t>
            </a:fld>
            <a:endParaRPr lang="en-US"/>
          </a:p>
        </p:txBody>
      </p:sp>
    </p:spTree>
    <p:extLst>
      <p:ext uri="{BB962C8B-B14F-4D97-AF65-F5344CB8AC3E}">
        <p14:creationId xmlns:p14="http://schemas.microsoft.com/office/powerpoint/2010/main" val="1526780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509D22-AAEB-864E-A839-302D7C21BF12}" type="slidenum">
              <a:rPr lang="en-US"/>
              <a:pPr>
                <a:defRPr/>
              </a:pPr>
              <a:t>‹#›</a:t>
            </a:fld>
            <a:endParaRPr lang="en-US"/>
          </a:p>
        </p:txBody>
      </p:sp>
    </p:spTree>
    <p:extLst>
      <p:ext uri="{BB962C8B-B14F-4D97-AF65-F5344CB8AC3E}">
        <p14:creationId xmlns:p14="http://schemas.microsoft.com/office/powerpoint/2010/main" val="30552891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580430-38E2-6040-A995-ABA35A6AB6B4}" type="slidenum">
              <a:rPr lang="en-US"/>
              <a:pPr>
                <a:defRPr/>
              </a:pPr>
              <a:t>‹#›</a:t>
            </a:fld>
            <a:endParaRPr lang="en-US"/>
          </a:p>
        </p:txBody>
      </p:sp>
    </p:spTree>
    <p:extLst>
      <p:ext uri="{BB962C8B-B14F-4D97-AF65-F5344CB8AC3E}">
        <p14:creationId xmlns:p14="http://schemas.microsoft.com/office/powerpoint/2010/main" val="17479144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1BA382-FE39-7247-B26D-5651F53E7D06}" type="slidenum">
              <a:rPr lang="en-US"/>
              <a:pPr>
                <a:defRPr/>
              </a:pPr>
              <a:t>‹#›</a:t>
            </a:fld>
            <a:endParaRPr lang="en-US"/>
          </a:p>
        </p:txBody>
      </p:sp>
    </p:spTree>
    <p:extLst>
      <p:ext uri="{BB962C8B-B14F-4D97-AF65-F5344CB8AC3E}">
        <p14:creationId xmlns:p14="http://schemas.microsoft.com/office/powerpoint/2010/main" val="25096565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9514AFF-C36E-5249-9425-EA3D95750567}" type="slidenum">
              <a:rPr lang="en-US"/>
              <a:pPr>
                <a:defRPr/>
              </a:pPr>
              <a:t>‹#›</a:t>
            </a:fld>
            <a:endParaRPr lang="en-US"/>
          </a:p>
        </p:txBody>
      </p:sp>
    </p:spTree>
    <p:extLst>
      <p:ext uri="{BB962C8B-B14F-4D97-AF65-F5344CB8AC3E}">
        <p14:creationId xmlns:p14="http://schemas.microsoft.com/office/powerpoint/2010/main" val="81752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C49064-3CE6-C249-940C-76A8F87F0574}" type="slidenum">
              <a:rPr lang="en-US"/>
              <a:pPr>
                <a:defRPr/>
              </a:pPr>
              <a:t>‹#›</a:t>
            </a:fld>
            <a:endParaRPr lang="en-US"/>
          </a:p>
        </p:txBody>
      </p:sp>
    </p:spTree>
    <p:extLst>
      <p:ext uri="{BB962C8B-B14F-4D97-AF65-F5344CB8AC3E}">
        <p14:creationId xmlns:p14="http://schemas.microsoft.com/office/powerpoint/2010/main" val="23091392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F9F8A7-DF70-BF42-87C4-678538C3A1F0}" type="slidenum">
              <a:rPr lang="en-US"/>
              <a:pPr>
                <a:defRPr/>
              </a:pPr>
              <a:t>‹#›</a:t>
            </a:fld>
            <a:endParaRPr lang="en-US"/>
          </a:p>
        </p:txBody>
      </p:sp>
    </p:spTree>
    <p:extLst>
      <p:ext uri="{BB962C8B-B14F-4D97-AF65-F5344CB8AC3E}">
        <p14:creationId xmlns:p14="http://schemas.microsoft.com/office/powerpoint/2010/main" val="2745702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00951A-1984-2241-BAD5-289D0776AAC1}" type="slidenum">
              <a:rPr lang="en-US"/>
              <a:pPr>
                <a:defRPr/>
              </a:pPr>
              <a:t>‹#›</a:t>
            </a:fld>
            <a:endParaRPr lang="en-US"/>
          </a:p>
        </p:txBody>
      </p:sp>
    </p:spTree>
    <p:extLst>
      <p:ext uri="{BB962C8B-B14F-4D97-AF65-F5344CB8AC3E}">
        <p14:creationId xmlns:p14="http://schemas.microsoft.com/office/powerpoint/2010/main" val="5316810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2C6F0E-1E42-8249-91B1-E9D8CDA6C2F4}" type="slidenum">
              <a:rPr lang="en-US"/>
              <a:pPr>
                <a:defRPr/>
              </a:pPr>
              <a:t>‹#›</a:t>
            </a:fld>
            <a:endParaRPr lang="en-US"/>
          </a:p>
        </p:txBody>
      </p:sp>
    </p:spTree>
    <p:extLst>
      <p:ext uri="{BB962C8B-B14F-4D97-AF65-F5344CB8AC3E}">
        <p14:creationId xmlns:p14="http://schemas.microsoft.com/office/powerpoint/2010/main" val="966512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461D2D-674C-FC44-BABD-0AA5C6C44C5C}" type="slidenum">
              <a:rPr lang="en-US"/>
              <a:pPr>
                <a:defRPr/>
              </a:pPr>
              <a:t>‹#›</a:t>
            </a:fld>
            <a:endParaRPr lang="en-US"/>
          </a:p>
        </p:txBody>
      </p:sp>
    </p:spTree>
    <p:extLst>
      <p:ext uri="{BB962C8B-B14F-4D97-AF65-F5344CB8AC3E}">
        <p14:creationId xmlns:p14="http://schemas.microsoft.com/office/powerpoint/2010/main" val="19971250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760BABD-98CE-CD4A-875B-B24D08BE97B0}" type="slidenum">
              <a:rPr lang="en-US"/>
              <a:pPr>
                <a:defRPr/>
              </a:pPr>
              <a:t>‹#›</a:t>
            </a:fld>
            <a:endParaRPr lang="en-US"/>
          </a:p>
        </p:txBody>
      </p:sp>
    </p:spTree>
    <p:extLst>
      <p:ext uri="{BB962C8B-B14F-4D97-AF65-F5344CB8AC3E}">
        <p14:creationId xmlns:p14="http://schemas.microsoft.com/office/powerpoint/2010/main" val="159155769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25E486-9A43-524C-8C84-CD6491CF80B1}" type="slidenum">
              <a:rPr lang="en-US"/>
              <a:pPr>
                <a:defRPr/>
              </a:pPr>
              <a:t>‹#›</a:t>
            </a:fld>
            <a:endParaRPr lang="en-US"/>
          </a:p>
        </p:txBody>
      </p:sp>
    </p:spTree>
    <p:extLst>
      <p:ext uri="{BB962C8B-B14F-4D97-AF65-F5344CB8AC3E}">
        <p14:creationId xmlns:p14="http://schemas.microsoft.com/office/powerpoint/2010/main" val="3870136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7DBF4E-B8A4-8848-8A88-AA18C4C58D2A}" type="slidenum">
              <a:rPr lang="en-US"/>
              <a:pPr>
                <a:defRPr/>
              </a:pPr>
              <a:t>‹#›</a:t>
            </a:fld>
            <a:endParaRPr lang="en-US"/>
          </a:p>
        </p:txBody>
      </p:sp>
    </p:spTree>
    <p:extLst>
      <p:ext uri="{BB962C8B-B14F-4D97-AF65-F5344CB8AC3E}">
        <p14:creationId xmlns:p14="http://schemas.microsoft.com/office/powerpoint/2010/main" val="25111885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1849938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7085811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59568974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71316809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4297747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1335027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8546676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7938515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2702922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215004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186082-417E-DB4B-A34A-5B68DDEFF9D4}" type="slidenum">
              <a:rPr lang="en-US"/>
              <a:pPr>
                <a:defRPr/>
              </a:pPr>
              <a:t>‹#›</a:t>
            </a:fld>
            <a:endParaRPr lang="en-US"/>
          </a:p>
        </p:txBody>
      </p:sp>
    </p:spTree>
    <p:extLst>
      <p:ext uri="{BB962C8B-B14F-4D97-AF65-F5344CB8AC3E}">
        <p14:creationId xmlns:p14="http://schemas.microsoft.com/office/powerpoint/2010/main" val="3368737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0558678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E44915C6-B03C-2548-BAD4-AB49353CD2D0}" type="slidenum">
              <a:rPr lang="en-US"/>
              <a:pPr>
                <a:defRPr/>
              </a:pPr>
              <a:t>‹#›</a:t>
            </a:fld>
            <a:endParaRPr lang="en-US"/>
          </a:p>
        </p:txBody>
      </p:sp>
    </p:spTree>
    <p:extLst>
      <p:ext uri="{BB962C8B-B14F-4D97-AF65-F5344CB8AC3E}">
        <p14:creationId xmlns:p14="http://schemas.microsoft.com/office/powerpoint/2010/main" val="3123790773"/>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55472108-A3DC-9C40-B7C4-399EB1AEFA47}" type="slidenum">
              <a:rPr lang="en-US"/>
              <a:pPr>
                <a:defRPr/>
              </a:pPr>
              <a:t>‹#›</a:t>
            </a:fld>
            <a:endParaRPr lang="en-US"/>
          </a:p>
        </p:txBody>
      </p:sp>
    </p:spTree>
    <p:extLst>
      <p:ext uri="{BB962C8B-B14F-4D97-AF65-F5344CB8AC3E}">
        <p14:creationId xmlns:p14="http://schemas.microsoft.com/office/powerpoint/2010/main" val="705596663"/>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8F19729B-06D0-0143-9502-B7C38D94F8E9}" type="slidenum">
              <a:rPr lang="en-US"/>
              <a:pPr>
                <a:defRPr/>
              </a:pPr>
              <a:t>‹#›</a:t>
            </a:fld>
            <a:endParaRPr lang="en-US"/>
          </a:p>
        </p:txBody>
      </p:sp>
    </p:spTree>
    <p:extLst>
      <p:ext uri="{BB962C8B-B14F-4D97-AF65-F5344CB8AC3E}">
        <p14:creationId xmlns:p14="http://schemas.microsoft.com/office/powerpoint/2010/main" val="2462743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B863F195-2333-3D4D-B804-7F399CFFAD57}" type="slidenum">
              <a:rPr lang="en-US"/>
              <a:pPr>
                <a:defRPr/>
              </a:pPr>
              <a:t>‹#›</a:t>
            </a:fld>
            <a:endParaRPr lang="en-US"/>
          </a:p>
        </p:txBody>
      </p:sp>
    </p:spTree>
    <p:extLst>
      <p:ext uri="{BB962C8B-B14F-4D97-AF65-F5344CB8AC3E}">
        <p14:creationId xmlns:p14="http://schemas.microsoft.com/office/powerpoint/2010/main" val="3080583591"/>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914265">
              <a:defRPr/>
            </a:lvl1pPr>
          </a:lstStyle>
          <a:p>
            <a:pPr>
              <a:defRPr/>
            </a:pPr>
            <a:endParaRPr lang="en-US"/>
          </a:p>
        </p:txBody>
      </p:sp>
      <p:sp>
        <p:nvSpPr>
          <p:cNvPr id="8"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265">
              <a:defRPr/>
            </a:lvl1pPr>
          </a:lstStyle>
          <a:p>
            <a:pPr>
              <a:defRPr/>
            </a:pPr>
            <a:fld id="{941A4BE3-F4B1-AF48-AD14-823774A1CAE4}" type="slidenum">
              <a:rPr lang="en-US"/>
              <a:pPr>
                <a:defRPr/>
              </a:pPr>
              <a:t>‹#›</a:t>
            </a:fld>
            <a:endParaRPr lang="en-US"/>
          </a:p>
        </p:txBody>
      </p:sp>
    </p:spTree>
    <p:extLst>
      <p:ext uri="{BB962C8B-B14F-4D97-AF65-F5344CB8AC3E}">
        <p14:creationId xmlns:p14="http://schemas.microsoft.com/office/powerpoint/2010/main" val="1495241404"/>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914265">
              <a:defRPr/>
            </a:lvl1pPr>
          </a:lstStyle>
          <a:p>
            <a:pPr>
              <a:defRPr/>
            </a:pPr>
            <a:endParaRPr lang="en-US"/>
          </a:p>
        </p:txBody>
      </p:sp>
      <p:sp>
        <p:nvSpPr>
          <p:cNvPr id="4"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265">
              <a:defRPr/>
            </a:lvl1pPr>
          </a:lstStyle>
          <a:p>
            <a:pPr>
              <a:defRPr/>
            </a:pPr>
            <a:fld id="{F1B5356F-CA55-0E45-8217-BD981BDAC23B}" type="slidenum">
              <a:rPr lang="en-US"/>
              <a:pPr>
                <a:defRPr/>
              </a:pPr>
              <a:t>‹#›</a:t>
            </a:fld>
            <a:endParaRPr lang="en-US"/>
          </a:p>
        </p:txBody>
      </p:sp>
    </p:spTree>
    <p:extLst>
      <p:ext uri="{BB962C8B-B14F-4D97-AF65-F5344CB8AC3E}">
        <p14:creationId xmlns:p14="http://schemas.microsoft.com/office/powerpoint/2010/main" val="2156286631"/>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265">
              <a:defRPr/>
            </a:lvl1pPr>
          </a:lstStyle>
          <a:p>
            <a:pPr>
              <a:defRPr/>
            </a:pPr>
            <a:endParaRPr lang="en-US"/>
          </a:p>
        </p:txBody>
      </p:sp>
      <p:sp>
        <p:nvSpPr>
          <p:cNvPr id="3"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265">
              <a:defRPr/>
            </a:lvl1pPr>
          </a:lstStyle>
          <a:p>
            <a:pPr>
              <a:defRPr/>
            </a:pPr>
            <a:fld id="{D5535FCD-FE2A-8B43-87F5-5F4087B6FF41}" type="slidenum">
              <a:rPr lang="en-US"/>
              <a:pPr>
                <a:defRPr/>
              </a:pPr>
              <a:t>‹#›</a:t>
            </a:fld>
            <a:endParaRPr lang="en-US"/>
          </a:p>
        </p:txBody>
      </p:sp>
    </p:spTree>
    <p:extLst>
      <p:ext uri="{BB962C8B-B14F-4D97-AF65-F5344CB8AC3E}">
        <p14:creationId xmlns:p14="http://schemas.microsoft.com/office/powerpoint/2010/main" val="169644411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CD8D0D58-5A6A-FE44-9989-C4AEBD83A4A3}" type="slidenum">
              <a:rPr lang="en-US"/>
              <a:pPr>
                <a:defRPr/>
              </a:pPr>
              <a:t>‹#›</a:t>
            </a:fld>
            <a:endParaRPr lang="en-US"/>
          </a:p>
        </p:txBody>
      </p:sp>
    </p:spTree>
    <p:extLst>
      <p:ext uri="{BB962C8B-B14F-4D97-AF65-F5344CB8AC3E}">
        <p14:creationId xmlns:p14="http://schemas.microsoft.com/office/powerpoint/2010/main" val="2646933411"/>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1AC75B8B-F033-3649-981F-9566F7A37C30}" type="slidenum">
              <a:rPr lang="en-US"/>
              <a:pPr>
                <a:defRPr/>
              </a:pPr>
              <a:t>‹#›</a:t>
            </a:fld>
            <a:endParaRPr lang="en-US"/>
          </a:p>
        </p:txBody>
      </p:sp>
    </p:spTree>
    <p:extLst>
      <p:ext uri="{BB962C8B-B14F-4D97-AF65-F5344CB8AC3E}">
        <p14:creationId xmlns:p14="http://schemas.microsoft.com/office/powerpoint/2010/main" val="46598934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4150A3A-2CEA-BA4C-BFBB-DAC9EC3E9812}" type="slidenum">
              <a:rPr lang="en-US"/>
              <a:pPr>
                <a:defRPr/>
              </a:pPr>
              <a:t>‹#›</a:t>
            </a:fld>
            <a:endParaRPr lang="en-US"/>
          </a:p>
        </p:txBody>
      </p:sp>
    </p:spTree>
    <p:extLst>
      <p:ext uri="{BB962C8B-B14F-4D97-AF65-F5344CB8AC3E}">
        <p14:creationId xmlns:p14="http://schemas.microsoft.com/office/powerpoint/2010/main" val="85213452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FA0475E6-4989-8040-8F28-EFE4195CC919}" type="slidenum">
              <a:rPr lang="en-US"/>
              <a:pPr>
                <a:defRPr/>
              </a:pPr>
              <a:t>‹#›</a:t>
            </a:fld>
            <a:endParaRPr lang="en-US"/>
          </a:p>
        </p:txBody>
      </p:sp>
    </p:spTree>
    <p:extLst>
      <p:ext uri="{BB962C8B-B14F-4D97-AF65-F5344CB8AC3E}">
        <p14:creationId xmlns:p14="http://schemas.microsoft.com/office/powerpoint/2010/main" val="3811441170"/>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47AD6A4B-A809-384A-BB41-F4017E016763}" type="slidenum">
              <a:rPr lang="en-US"/>
              <a:pPr>
                <a:defRPr/>
              </a:pPr>
              <a:t>‹#›</a:t>
            </a:fld>
            <a:endParaRPr lang="en-US"/>
          </a:p>
        </p:txBody>
      </p:sp>
    </p:spTree>
    <p:extLst>
      <p:ext uri="{BB962C8B-B14F-4D97-AF65-F5344CB8AC3E}">
        <p14:creationId xmlns:p14="http://schemas.microsoft.com/office/powerpoint/2010/main" val="1076376826"/>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10" indent="0" algn="ctr">
              <a:buNone/>
              <a:defRPr/>
            </a:lvl2pPr>
            <a:lvl3pPr marL="914218" indent="0" algn="ctr">
              <a:buNone/>
              <a:defRPr/>
            </a:lvl3pPr>
            <a:lvl4pPr marL="1371326" indent="0" algn="ctr">
              <a:buNone/>
              <a:defRPr/>
            </a:lvl4pPr>
            <a:lvl5pPr marL="1828435" indent="0" algn="ctr">
              <a:buNone/>
              <a:defRPr/>
            </a:lvl5pPr>
            <a:lvl6pPr marL="2285543" indent="0" algn="ctr">
              <a:buNone/>
              <a:defRPr/>
            </a:lvl6pPr>
            <a:lvl7pPr marL="2742652" indent="0" algn="ctr">
              <a:buNone/>
              <a:defRPr/>
            </a:lvl7pPr>
            <a:lvl8pPr marL="3199760" indent="0" algn="ctr">
              <a:buNone/>
              <a:defRPr/>
            </a:lvl8pPr>
            <a:lvl9pPr marL="3656868" indent="0" algn="ctr">
              <a:buNone/>
              <a:defRPr/>
            </a:lvl9pPr>
          </a:lstStyle>
          <a:p>
            <a:r>
              <a:rPr lang="en-US"/>
              <a:t>Click to edit Master subtitle style</a:t>
            </a:r>
          </a:p>
        </p:txBody>
      </p:sp>
    </p:spTree>
    <p:extLst>
      <p:ext uri="{BB962C8B-B14F-4D97-AF65-F5344CB8AC3E}">
        <p14:creationId xmlns:p14="http://schemas.microsoft.com/office/powerpoint/2010/main" val="1458922208"/>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7834398"/>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a:t>Click to edit Master text styles</a:t>
            </a:r>
          </a:p>
        </p:txBody>
      </p:sp>
    </p:spTree>
    <p:extLst>
      <p:ext uri="{BB962C8B-B14F-4D97-AF65-F5344CB8AC3E}">
        <p14:creationId xmlns:p14="http://schemas.microsoft.com/office/powerpoint/2010/main" val="613993394"/>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9605992"/>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101163"/>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3380736"/>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607973"/>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Tree>
    <p:extLst>
      <p:ext uri="{BB962C8B-B14F-4D97-AF65-F5344CB8AC3E}">
        <p14:creationId xmlns:p14="http://schemas.microsoft.com/office/powerpoint/2010/main" val="197619104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4C34A14-C66A-9740-97AE-BB1FB7808606}" type="slidenum">
              <a:rPr lang="en-US"/>
              <a:pPr>
                <a:defRPr/>
              </a:pPr>
              <a:t>‹#›</a:t>
            </a:fld>
            <a:endParaRPr lang="en-US"/>
          </a:p>
        </p:txBody>
      </p:sp>
    </p:spTree>
    <p:extLst>
      <p:ext uri="{BB962C8B-B14F-4D97-AF65-F5344CB8AC3E}">
        <p14:creationId xmlns:p14="http://schemas.microsoft.com/office/powerpoint/2010/main" val="214621510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Tree>
    <p:extLst>
      <p:ext uri="{BB962C8B-B14F-4D97-AF65-F5344CB8AC3E}">
        <p14:creationId xmlns:p14="http://schemas.microsoft.com/office/powerpoint/2010/main" val="3694068343"/>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1858637"/>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1"/>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1"/>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7205122"/>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656F2BE9-7EAB-A04C-A336-00611761E1C0}" type="slidenum">
              <a:rPr lang="en-US"/>
              <a:pPr>
                <a:defRPr/>
              </a:pPr>
              <a:t>‹#›</a:t>
            </a:fld>
            <a:endParaRPr lang="en-US"/>
          </a:p>
        </p:txBody>
      </p:sp>
    </p:spTree>
    <p:extLst>
      <p:ext uri="{BB962C8B-B14F-4D97-AF65-F5344CB8AC3E}">
        <p14:creationId xmlns:p14="http://schemas.microsoft.com/office/powerpoint/2010/main" val="28886470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9FE6FC2-B99E-F84C-9BFF-EBD3483A40BC}" type="slidenum">
              <a:rPr lang="en-US"/>
              <a:pPr>
                <a:defRPr/>
              </a:pPr>
              <a:t>‹#›</a:t>
            </a:fld>
            <a:endParaRPr lang="en-US"/>
          </a:p>
        </p:txBody>
      </p:sp>
    </p:spTree>
    <p:extLst>
      <p:ext uri="{BB962C8B-B14F-4D97-AF65-F5344CB8AC3E}">
        <p14:creationId xmlns:p14="http://schemas.microsoft.com/office/powerpoint/2010/main" val="15982338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47A2DA83-DA3A-C648-99F6-772A6BA0D715}" type="slidenum">
              <a:rPr lang="en-US"/>
              <a:pPr>
                <a:defRPr/>
              </a:pPr>
              <a:t>‹#›</a:t>
            </a:fld>
            <a:endParaRPr lang="en-US"/>
          </a:p>
        </p:txBody>
      </p:sp>
    </p:spTree>
    <p:extLst>
      <p:ext uri="{BB962C8B-B14F-4D97-AF65-F5344CB8AC3E}">
        <p14:creationId xmlns:p14="http://schemas.microsoft.com/office/powerpoint/2010/main" val="338329710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A4A89E88-36BE-D844-A9A8-04AFF6C27F26}" type="slidenum">
              <a:rPr lang="en-US"/>
              <a:pPr>
                <a:defRPr/>
              </a:pPr>
              <a:t>‹#›</a:t>
            </a:fld>
            <a:endParaRPr lang="en-US"/>
          </a:p>
        </p:txBody>
      </p:sp>
    </p:spTree>
    <p:extLst>
      <p:ext uri="{BB962C8B-B14F-4D97-AF65-F5344CB8AC3E}">
        <p14:creationId xmlns:p14="http://schemas.microsoft.com/office/powerpoint/2010/main" val="11498476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52D93B16-E237-5945-ABEE-63F936BC6CE1}" type="slidenum">
              <a:rPr lang="en-US"/>
              <a:pPr>
                <a:defRPr/>
              </a:pPr>
              <a:t>‹#›</a:t>
            </a:fld>
            <a:endParaRPr lang="en-US"/>
          </a:p>
        </p:txBody>
      </p:sp>
    </p:spTree>
    <p:extLst>
      <p:ext uri="{BB962C8B-B14F-4D97-AF65-F5344CB8AC3E}">
        <p14:creationId xmlns:p14="http://schemas.microsoft.com/office/powerpoint/2010/main" val="388090087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AB257A16-C7D3-3D4E-AC56-33AF3EC2BDCD}" type="slidenum">
              <a:rPr lang="en-US"/>
              <a:pPr>
                <a:defRPr/>
              </a:pPr>
              <a:t>‹#›</a:t>
            </a:fld>
            <a:endParaRPr lang="en-US"/>
          </a:p>
        </p:txBody>
      </p:sp>
    </p:spTree>
    <p:extLst>
      <p:ext uri="{BB962C8B-B14F-4D97-AF65-F5344CB8AC3E}">
        <p14:creationId xmlns:p14="http://schemas.microsoft.com/office/powerpoint/2010/main" val="40795115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9DEE8023-20B7-1349-AFA6-F05967DB518F}" type="slidenum">
              <a:rPr lang="en-US"/>
              <a:pPr>
                <a:defRPr/>
              </a:pPr>
              <a:t>‹#›</a:t>
            </a:fld>
            <a:endParaRPr lang="en-US"/>
          </a:p>
        </p:txBody>
      </p:sp>
    </p:spTree>
    <p:extLst>
      <p:ext uri="{BB962C8B-B14F-4D97-AF65-F5344CB8AC3E}">
        <p14:creationId xmlns:p14="http://schemas.microsoft.com/office/powerpoint/2010/main" val="355453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28698E-88C8-EF43-9477-71BA66A7F297}" type="slidenum">
              <a:rPr lang="en-US"/>
              <a:pPr>
                <a:defRPr/>
              </a:pPr>
              <a:t>‹#›</a:t>
            </a:fld>
            <a:endParaRPr lang="en-US"/>
          </a:p>
        </p:txBody>
      </p:sp>
    </p:spTree>
    <p:extLst>
      <p:ext uri="{BB962C8B-B14F-4D97-AF65-F5344CB8AC3E}">
        <p14:creationId xmlns:p14="http://schemas.microsoft.com/office/powerpoint/2010/main" val="32621414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D2D3D5B1-D590-0846-A239-066E028FAE69}" type="slidenum">
              <a:rPr lang="en-US"/>
              <a:pPr>
                <a:defRPr/>
              </a:pPr>
              <a:t>‹#›</a:t>
            </a:fld>
            <a:endParaRPr lang="en-US"/>
          </a:p>
        </p:txBody>
      </p:sp>
    </p:spTree>
    <p:extLst>
      <p:ext uri="{BB962C8B-B14F-4D97-AF65-F5344CB8AC3E}">
        <p14:creationId xmlns:p14="http://schemas.microsoft.com/office/powerpoint/2010/main" val="32799743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39C8959-F15A-5245-9FF5-917A8604C5F7}" type="slidenum">
              <a:rPr lang="en-US"/>
              <a:pPr>
                <a:defRPr/>
              </a:pPr>
              <a:t>‹#›</a:t>
            </a:fld>
            <a:endParaRPr lang="en-US"/>
          </a:p>
        </p:txBody>
      </p:sp>
    </p:spTree>
    <p:extLst>
      <p:ext uri="{BB962C8B-B14F-4D97-AF65-F5344CB8AC3E}">
        <p14:creationId xmlns:p14="http://schemas.microsoft.com/office/powerpoint/2010/main" val="363895505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C5D92E55-198E-3942-A016-8C665E3B75A4}" type="slidenum">
              <a:rPr lang="en-US"/>
              <a:pPr>
                <a:defRPr/>
              </a:pPr>
              <a:t>‹#›</a:t>
            </a:fld>
            <a:endParaRPr lang="en-US"/>
          </a:p>
        </p:txBody>
      </p:sp>
    </p:spTree>
    <p:extLst>
      <p:ext uri="{BB962C8B-B14F-4D97-AF65-F5344CB8AC3E}">
        <p14:creationId xmlns:p14="http://schemas.microsoft.com/office/powerpoint/2010/main" val="138506227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EA91BB53-ADC4-A14B-9130-389F406D2440}" type="slidenum">
              <a:rPr lang="en-US"/>
              <a:pPr>
                <a:defRPr/>
              </a:pPr>
              <a:t>‹#›</a:t>
            </a:fld>
            <a:endParaRPr lang="en-US"/>
          </a:p>
        </p:txBody>
      </p:sp>
    </p:spTree>
    <p:extLst>
      <p:ext uri="{BB962C8B-B14F-4D97-AF65-F5344CB8AC3E}">
        <p14:creationId xmlns:p14="http://schemas.microsoft.com/office/powerpoint/2010/main" val="45908420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32"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30" indent="0" algn="ctr">
              <a:buNone/>
              <a:defRPr>
                <a:solidFill>
                  <a:schemeClr val="tx1">
                    <a:tint val="75000"/>
                  </a:schemeClr>
                </a:solidFill>
              </a:defRPr>
            </a:lvl5pPr>
            <a:lvl6pPr marL="2285659" indent="0" algn="ctr">
              <a:buNone/>
              <a:defRPr>
                <a:solidFill>
                  <a:schemeClr val="tx1">
                    <a:tint val="75000"/>
                  </a:schemeClr>
                </a:solidFill>
              </a:defRPr>
            </a:lvl6pPr>
            <a:lvl7pPr marL="2742792" indent="0" algn="ctr">
              <a:buNone/>
              <a:defRPr>
                <a:solidFill>
                  <a:schemeClr val="tx1">
                    <a:tint val="75000"/>
                  </a:schemeClr>
                </a:solidFill>
              </a:defRPr>
            </a:lvl7pPr>
            <a:lvl8pPr marL="3199924" indent="0" algn="ctr">
              <a:buNone/>
              <a:defRPr>
                <a:solidFill>
                  <a:schemeClr val="tx1">
                    <a:tint val="75000"/>
                  </a:schemeClr>
                </a:solidFill>
              </a:defRPr>
            </a:lvl8pPr>
            <a:lvl9pPr marL="36570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F1173FB7-E4BE-E041-A45B-567D2A80C396}" type="datetimeFigureOut">
              <a:rPr lang="en-US"/>
              <a:pPr>
                <a:defRPr/>
              </a:pPr>
              <a:t>3/17/19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9E4AACBC-8DA8-8240-AA7D-2E8918DB7233}" type="slidenum">
              <a:rPr lang="en-US"/>
              <a:pPr>
                <a:defRPr/>
              </a:pPr>
              <a:t>‹#›</a:t>
            </a:fld>
            <a:endParaRPr lang="en-US"/>
          </a:p>
        </p:txBody>
      </p:sp>
    </p:spTree>
    <p:extLst>
      <p:ext uri="{BB962C8B-B14F-4D97-AF65-F5344CB8AC3E}">
        <p14:creationId xmlns:p14="http://schemas.microsoft.com/office/powerpoint/2010/main" val="20567289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F369A430-5A1A-524C-B4F9-CA9AC09AA819}" type="datetimeFigureOut">
              <a:rPr lang="en-US"/>
              <a:pPr>
                <a:defRPr/>
              </a:pPr>
              <a:t>3/17/19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7BC0D2E9-A2BF-C14E-90B0-D43CE7EC804A}" type="slidenum">
              <a:rPr lang="en-US"/>
              <a:pPr>
                <a:defRPr/>
              </a:pPr>
              <a:t>‹#›</a:t>
            </a:fld>
            <a:endParaRPr lang="en-US"/>
          </a:p>
        </p:txBody>
      </p:sp>
    </p:spTree>
    <p:extLst>
      <p:ext uri="{BB962C8B-B14F-4D97-AF65-F5344CB8AC3E}">
        <p14:creationId xmlns:p14="http://schemas.microsoft.com/office/powerpoint/2010/main" val="288091565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32"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30" indent="0">
              <a:buNone/>
              <a:defRPr sz="1400">
                <a:solidFill>
                  <a:schemeClr val="tx1">
                    <a:tint val="75000"/>
                  </a:schemeClr>
                </a:solidFill>
              </a:defRPr>
            </a:lvl5pPr>
            <a:lvl6pPr marL="2285659" indent="0">
              <a:buNone/>
              <a:defRPr sz="1400">
                <a:solidFill>
                  <a:schemeClr val="tx1">
                    <a:tint val="75000"/>
                  </a:schemeClr>
                </a:solidFill>
              </a:defRPr>
            </a:lvl6pPr>
            <a:lvl7pPr marL="2742792" indent="0">
              <a:buNone/>
              <a:defRPr sz="1400">
                <a:solidFill>
                  <a:schemeClr val="tx1">
                    <a:tint val="75000"/>
                  </a:schemeClr>
                </a:solidFill>
              </a:defRPr>
            </a:lvl7pPr>
            <a:lvl8pPr marL="3199924" indent="0">
              <a:buNone/>
              <a:defRPr sz="1400">
                <a:solidFill>
                  <a:schemeClr val="tx1">
                    <a:tint val="75000"/>
                  </a:schemeClr>
                </a:solidFill>
              </a:defRPr>
            </a:lvl8pPr>
            <a:lvl9pPr marL="36570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E17A0876-DD28-5D4A-9A61-A4CA259E6D5A}" type="datetimeFigureOut">
              <a:rPr lang="en-US"/>
              <a:pPr>
                <a:defRPr/>
              </a:pPr>
              <a:t>3/17/19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35BDF1B2-BC22-BE4B-9FA6-6A210B8CDE81}" type="slidenum">
              <a:rPr lang="en-US"/>
              <a:pPr>
                <a:defRPr/>
              </a:pPr>
              <a:t>‹#›</a:t>
            </a:fld>
            <a:endParaRPr lang="en-US"/>
          </a:p>
        </p:txBody>
      </p:sp>
    </p:spTree>
    <p:extLst>
      <p:ext uri="{BB962C8B-B14F-4D97-AF65-F5344CB8AC3E}">
        <p14:creationId xmlns:p14="http://schemas.microsoft.com/office/powerpoint/2010/main" val="327168018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897B4C7B-939D-B04E-9F29-20C7966FE953}" type="datetimeFigureOut">
              <a:rPr lang="en-US"/>
              <a:pPr>
                <a:defRPr/>
              </a:pPr>
              <a:t>3/17/19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22BF388C-04BB-9E4B-A9D1-3C10945E6101}" type="slidenum">
              <a:rPr lang="en-US"/>
              <a:pPr>
                <a:defRPr/>
              </a:pPr>
              <a:t>‹#›</a:t>
            </a:fld>
            <a:endParaRPr lang="en-US"/>
          </a:p>
        </p:txBody>
      </p:sp>
    </p:spTree>
    <p:extLst>
      <p:ext uri="{BB962C8B-B14F-4D97-AF65-F5344CB8AC3E}">
        <p14:creationId xmlns:p14="http://schemas.microsoft.com/office/powerpoint/2010/main" val="7157991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A184C0ED-21C2-8A4E-8EEA-F6D7C76490BF}" type="datetimeFigureOut">
              <a:rPr lang="en-US"/>
              <a:pPr>
                <a:defRPr/>
              </a:pPr>
              <a:t>3/17/19</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559BCC53-1733-8F41-A491-FC2924DE4D76}" type="slidenum">
              <a:rPr lang="en-US"/>
              <a:pPr>
                <a:defRPr/>
              </a:pPr>
              <a:t>‹#›</a:t>
            </a:fld>
            <a:endParaRPr lang="en-US"/>
          </a:p>
        </p:txBody>
      </p:sp>
    </p:spTree>
    <p:extLst>
      <p:ext uri="{BB962C8B-B14F-4D97-AF65-F5344CB8AC3E}">
        <p14:creationId xmlns:p14="http://schemas.microsoft.com/office/powerpoint/2010/main" val="227172096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C7877EF5-FF8B-2544-9F46-8BDA83BF11A6}" type="datetimeFigureOut">
              <a:rPr lang="en-US"/>
              <a:pPr>
                <a:defRPr/>
              </a:pPr>
              <a:t>3/17/19</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9514BB05-87ED-004C-876C-34CD726DBF6D}" type="slidenum">
              <a:rPr lang="en-US"/>
              <a:pPr>
                <a:defRPr/>
              </a:pPr>
              <a:t>‹#›</a:t>
            </a:fld>
            <a:endParaRPr lang="en-US"/>
          </a:p>
        </p:txBody>
      </p:sp>
    </p:spTree>
    <p:extLst>
      <p:ext uri="{BB962C8B-B14F-4D97-AF65-F5344CB8AC3E}">
        <p14:creationId xmlns:p14="http://schemas.microsoft.com/office/powerpoint/2010/main" val="1474623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A1CAD-06F7-E34F-96C3-79227C2BF3CA}" type="slidenum">
              <a:rPr lang="en-US"/>
              <a:pPr>
                <a:defRPr/>
              </a:pPr>
              <a:t>‹#›</a:t>
            </a:fld>
            <a:endParaRPr lang="en-US"/>
          </a:p>
        </p:txBody>
      </p:sp>
    </p:spTree>
    <p:extLst>
      <p:ext uri="{BB962C8B-B14F-4D97-AF65-F5344CB8AC3E}">
        <p14:creationId xmlns:p14="http://schemas.microsoft.com/office/powerpoint/2010/main" val="203483460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434A2DFD-F488-1049-915A-E32CE4AD98AE}" type="datetimeFigureOut">
              <a:rPr lang="en-US"/>
              <a:pPr>
                <a:defRPr/>
              </a:pPr>
              <a:t>3/17/19</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2A285270-0625-3C4E-B7B6-C51C80B7D455}" type="slidenum">
              <a:rPr lang="en-US"/>
              <a:pPr>
                <a:defRPr/>
              </a:pPr>
              <a:t>‹#›</a:t>
            </a:fld>
            <a:endParaRPr lang="en-US"/>
          </a:p>
        </p:txBody>
      </p:sp>
    </p:spTree>
    <p:extLst>
      <p:ext uri="{BB962C8B-B14F-4D97-AF65-F5344CB8AC3E}">
        <p14:creationId xmlns:p14="http://schemas.microsoft.com/office/powerpoint/2010/main" val="410728606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3A4B0F5A-A0E3-4040-BC99-682676AFCA38}" type="datetimeFigureOut">
              <a:rPr lang="en-US"/>
              <a:pPr>
                <a:defRPr/>
              </a:pPr>
              <a:t>3/17/19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F2F1A739-0772-8148-B4E6-D0746B2240EE}" type="slidenum">
              <a:rPr lang="en-US"/>
              <a:pPr>
                <a:defRPr/>
              </a:pPr>
              <a:t>‹#›</a:t>
            </a:fld>
            <a:endParaRPr lang="en-US"/>
          </a:p>
        </p:txBody>
      </p:sp>
    </p:spTree>
    <p:extLst>
      <p:ext uri="{BB962C8B-B14F-4D97-AF65-F5344CB8AC3E}">
        <p14:creationId xmlns:p14="http://schemas.microsoft.com/office/powerpoint/2010/main" val="419550081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84F5BEC6-9CE9-5E45-B24A-074D197E82AF}" type="datetimeFigureOut">
              <a:rPr lang="en-US"/>
              <a:pPr>
                <a:defRPr/>
              </a:pPr>
              <a:t>3/17/19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9A8B088C-38B1-274F-8D5F-225083B0E9B9}" type="slidenum">
              <a:rPr lang="en-US"/>
              <a:pPr>
                <a:defRPr/>
              </a:pPr>
              <a:t>‹#›</a:t>
            </a:fld>
            <a:endParaRPr lang="en-US"/>
          </a:p>
        </p:txBody>
      </p:sp>
    </p:spTree>
    <p:extLst>
      <p:ext uri="{BB962C8B-B14F-4D97-AF65-F5344CB8AC3E}">
        <p14:creationId xmlns:p14="http://schemas.microsoft.com/office/powerpoint/2010/main" val="15023882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A141E0FA-61ED-6F4C-98BF-41F2B98AD3C4}" type="datetimeFigureOut">
              <a:rPr lang="en-US"/>
              <a:pPr>
                <a:defRPr/>
              </a:pPr>
              <a:t>3/17/19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56EA5AD5-F326-0D4D-A3F6-B5CF2A6671CD}" type="slidenum">
              <a:rPr lang="en-US"/>
              <a:pPr>
                <a:defRPr/>
              </a:pPr>
              <a:t>‹#›</a:t>
            </a:fld>
            <a:endParaRPr lang="en-US"/>
          </a:p>
        </p:txBody>
      </p:sp>
    </p:spTree>
    <p:extLst>
      <p:ext uri="{BB962C8B-B14F-4D97-AF65-F5344CB8AC3E}">
        <p14:creationId xmlns:p14="http://schemas.microsoft.com/office/powerpoint/2010/main" val="413928765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7C337AC6-81B1-0C4A-8589-FB5C22AD25F1}" type="datetimeFigureOut">
              <a:rPr lang="en-US"/>
              <a:pPr>
                <a:defRPr/>
              </a:pPr>
              <a:t>3/17/19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8D5B333C-0D4B-3C47-82BC-E487376897B2}" type="slidenum">
              <a:rPr lang="en-US"/>
              <a:pPr>
                <a:defRPr/>
              </a:pPr>
              <a:t>‹#›</a:t>
            </a:fld>
            <a:endParaRPr lang="en-US"/>
          </a:p>
        </p:txBody>
      </p:sp>
    </p:spTree>
    <p:extLst>
      <p:ext uri="{BB962C8B-B14F-4D97-AF65-F5344CB8AC3E}">
        <p14:creationId xmlns:p14="http://schemas.microsoft.com/office/powerpoint/2010/main" val="33844513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C59B99CC-2CA4-4744-A824-B003D0F50E91}" type="slidenum">
              <a:rPr lang="en-US"/>
              <a:pPr>
                <a:defRPr/>
              </a:pPr>
              <a:t>‹#›</a:t>
            </a:fld>
            <a:endParaRPr lang="en-US"/>
          </a:p>
        </p:txBody>
      </p:sp>
    </p:spTree>
    <p:extLst>
      <p:ext uri="{BB962C8B-B14F-4D97-AF65-F5344CB8AC3E}">
        <p14:creationId xmlns:p14="http://schemas.microsoft.com/office/powerpoint/2010/main" val="255545794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8B8B22-B8E7-3943-A6B3-6502993FAFD9}" type="slidenum">
              <a:rPr lang="en-US"/>
              <a:pPr>
                <a:defRPr/>
              </a:pPr>
              <a:t>‹#›</a:t>
            </a:fld>
            <a:endParaRPr lang="en-US"/>
          </a:p>
        </p:txBody>
      </p:sp>
    </p:spTree>
    <p:extLst>
      <p:ext uri="{BB962C8B-B14F-4D97-AF65-F5344CB8AC3E}">
        <p14:creationId xmlns:p14="http://schemas.microsoft.com/office/powerpoint/2010/main" val="138074448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50ED43-631A-0142-ADF8-190EF909B838}" type="slidenum">
              <a:rPr lang="en-US"/>
              <a:pPr>
                <a:defRPr/>
              </a:pPr>
              <a:t>‹#›</a:t>
            </a:fld>
            <a:endParaRPr lang="en-US"/>
          </a:p>
        </p:txBody>
      </p:sp>
    </p:spTree>
    <p:extLst>
      <p:ext uri="{BB962C8B-B14F-4D97-AF65-F5344CB8AC3E}">
        <p14:creationId xmlns:p14="http://schemas.microsoft.com/office/powerpoint/2010/main" val="20496193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59E8B1C-43CF-0740-A2EE-4C977010FC0A}" type="slidenum">
              <a:rPr lang="en-US"/>
              <a:pPr>
                <a:defRPr/>
              </a:pPr>
              <a:t>‹#›</a:t>
            </a:fld>
            <a:endParaRPr lang="en-US"/>
          </a:p>
        </p:txBody>
      </p:sp>
    </p:spTree>
    <p:extLst>
      <p:ext uri="{BB962C8B-B14F-4D97-AF65-F5344CB8AC3E}">
        <p14:creationId xmlns:p14="http://schemas.microsoft.com/office/powerpoint/2010/main" val="218783299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1490E6-D5D6-3244-B90B-375979457785}" type="slidenum">
              <a:rPr lang="en-US"/>
              <a:pPr>
                <a:defRPr/>
              </a:pPr>
              <a:t>‹#›</a:t>
            </a:fld>
            <a:endParaRPr lang="en-US"/>
          </a:p>
        </p:txBody>
      </p:sp>
    </p:spTree>
    <p:extLst>
      <p:ext uri="{BB962C8B-B14F-4D97-AF65-F5344CB8AC3E}">
        <p14:creationId xmlns:p14="http://schemas.microsoft.com/office/powerpoint/2010/main" val="831552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665BD85-7901-4C4A-B161-7AFAC97B0EDA}" type="slidenum">
              <a:rPr lang="en-US"/>
              <a:pPr>
                <a:defRPr/>
              </a:pPr>
              <a:t>‹#›</a:t>
            </a:fld>
            <a:endParaRPr lang="en-US"/>
          </a:p>
        </p:txBody>
      </p:sp>
    </p:spTree>
    <p:extLst>
      <p:ext uri="{BB962C8B-B14F-4D97-AF65-F5344CB8AC3E}">
        <p14:creationId xmlns:p14="http://schemas.microsoft.com/office/powerpoint/2010/main" val="2823602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28CCC2-3E1B-724D-858F-0FE6D569E2CD}" type="slidenum">
              <a:rPr lang="en-US"/>
              <a:pPr>
                <a:defRPr/>
              </a:pPr>
              <a:t>‹#›</a:t>
            </a:fld>
            <a:endParaRPr lang="en-US"/>
          </a:p>
        </p:txBody>
      </p:sp>
    </p:spTree>
    <p:extLst>
      <p:ext uri="{BB962C8B-B14F-4D97-AF65-F5344CB8AC3E}">
        <p14:creationId xmlns:p14="http://schemas.microsoft.com/office/powerpoint/2010/main" val="173814737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FD44D9C-FA1E-2640-9E4E-9E8133016BE9}" type="slidenum">
              <a:rPr lang="en-US"/>
              <a:pPr>
                <a:defRPr/>
              </a:pPr>
              <a:t>‹#›</a:t>
            </a:fld>
            <a:endParaRPr lang="en-US"/>
          </a:p>
        </p:txBody>
      </p:sp>
    </p:spTree>
    <p:extLst>
      <p:ext uri="{BB962C8B-B14F-4D97-AF65-F5344CB8AC3E}">
        <p14:creationId xmlns:p14="http://schemas.microsoft.com/office/powerpoint/2010/main" val="245067691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C25C3D1-C1B3-DC4E-AABD-209B10EEFCEE}" type="slidenum">
              <a:rPr lang="en-US"/>
              <a:pPr>
                <a:defRPr/>
              </a:pPr>
              <a:t>‹#›</a:t>
            </a:fld>
            <a:endParaRPr lang="en-US"/>
          </a:p>
        </p:txBody>
      </p:sp>
    </p:spTree>
    <p:extLst>
      <p:ext uri="{BB962C8B-B14F-4D97-AF65-F5344CB8AC3E}">
        <p14:creationId xmlns:p14="http://schemas.microsoft.com/office/powerpoint/2010/main" val="415534279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B934BC3-C426-B947-8B55-55E35CD9588C}" type="slidenum">
              <a:rPr lang="en-US"/>
              <a:pPr>
                <a:defRPr/>
              </a:pPr>
              <a:t>‹#›</a:t>
            </a:fld>
            <a:endParaRPr lang="en-US"/>
          </a:p>
        </p:txBody>
      </p:sp>
    </p:spTree>
    <p:extLst>
      <p:ext uri="{BB962C8B-B14F-4D97-AF65-F5344CB8AC3E}">
        <p14:creationId xmlns:p14="http://schemas.microsoft.com/office/powerpoint/2010/main" val="412074595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89C9AB-0813-EF42-B753-493D3A6C4EE2}" type="slidenum">
              <a:rPr lang="en-US"/>
              <a:pPr>
                <a:defRPr/>
              </a:pPr>
              <a:t>‹#›</a:t>
            </a:fld>
            <a:endParaRPr lang="en-US"/>
          </a:p>
        </p:txBody>
      </p:sp>
    </p:spTree>
    <p:extLst>
      <p:ext uri="{BB962C8B-B14F-4D97-AF65-F5344CB8AC3E}">
        <p14:creationId xmlns:p14="http://schemas.microsoft.com/office/powerpoint/2010/main" val="19365336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FC6047-8CAC-4440-A944-E72254B89BB4}" type="slidenum">
              <a:rPr lang="en-US"/>
              <a:pPr>
                <a:defRPr/>
              </a:pPr>
              <a:t>‹#›</a:t>
            </a:fld>
            <a:endParaRPr lang="en-US"/>
          </a:p>
        </p:txBody>
      </p:sp>
    </p:spTree>
    <p:extLst>
      <p:ext uri="{BB962C8B-B14F-4D97-AF65-F5344CB8AC3E}">
        <p14:creationId xmlns:p14="http://schemas.microsoft.com/office/powerpoint/2010/main" val="230313299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310F2C0-1D32-9A48-AA70-D89514AABDA5}" type="slidenum">
              <a:rPr lang="en-US"/>
              <a:pPr>
                <a:defRPr/>
              </a:pPr>
              <a:t>‹#›</a:t>
            </a:fld>
            <a:endParaRPr lang="en-US"/>
          </a:p>
        </p:txBody>
      </p:sp>
    </p:spTree>
    <p:extLst>
      <p:ext uri="{BB962C8B-B14F-4D97-AF65-F5344CB8AC3E}">
        <p14:creationId xmlns:p14="http://schemas.microsoft.com/office/powerpoint/2010/main" val="355401088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12223B-5AD6-F744-998D-22D78E694501}" type="slidenum">
              <a:rPr lang="en-US"/>
              <a:pPr>
                <a:defRPr/>
              </a:pPr>
              <a:t>‹#›</a:t>
            </a:fld>
            <a:endParaRPr lang="en-US"/>
          </a:p>
        </p:txBody>
      </p:sp>
    </p:spTree>
    <p:extLst>
      <p:ext uri="{BB962C8B-B14F-4D97-AF65-F5344CB8AC3E}">
        <p14:creationId xmlns:p14="http://schemas.microsoft.com/office/powerpoint/2010/main" val="185824765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977C65-64AF-554A-BAD0-317E836142DE}" type="slidenum">
              <a:rPr lang="en-US"/>
              <a:pPr>
                <a:defRPr/>
              </a:pPr>
              <a:t>‹#›</a:t>
            </a:fld>
            <a:endParaRPr lang="en-US"/>
          </a:p>
        </p:txBody>
      </p:sp>
    </p:spTree>
    <p:extLst>
      <p:ext uri="{BB962C8B-B14F-4D97-AF65-F5344CB8AC3E}">
        <p14:creationId xmlns:p14="http://schemas.microsoft.com/office/powerpoint/2010/main" val="394943273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60D19CF-8E1C-9143-8C0D-74C7861A068F}" type="slidenum">
              <a:rPr lang="en-US"/>
              <a:pPr>
                <a:defRPr/>
              </a:pPr>
              <a:t>‹#›</a:t>
            </a:fld>
            <a:endParaRPr lang="en-US"/>
          </a:p>
        </p:txBody>
      </p:sp>
    </p:spTree>
    <p:extLst>
      <p:ext uri="{BB962C8B-B14F-4D97-AF65-F5344CB8AC3E}">
        <p14:creationId xmlns:p14="http://schemas.microsoft.com/office/powerpoint/2010/main" val="70119110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3293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1B88D7-FCCE-E848-9CAA-D0D2D4ED4C14}" type="slidenum">
              <a:rPr lang="en-US"/>
              <a:pPr>
                <a:defRPr/>
              </a:pPr>
              <a:t>‹#›</a:t>
            </a:fld>
            <a:endParaRPr lang="en-US"/>
          </a:p>
        </p:txBody>
      </p:sp>
    </p:spTree>
    <p:extLst>
      <p:ext uri="{BB962C8B-B14F-4D97-AF65-F5344CB8AC3E}">
        <p14:creationId xmlns:p14="http://schemas.microsoft.com/office/powerpoint/2010/main" val="22653729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674226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71462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937933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247211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515904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678371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674296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550766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604696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784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2D1C57-18BF-8248-88B1-C49A983A35A2}" type="slidenum">
              <a:rPr lang="en-US"/>
              <a:pPr>
                <a:defRPr/>
              </a:pPr>
              <a:t>‹#›</a:t>
            </a:fld>
            <a:endParaRPr lang="en-US"/>
          </a:p>
        </p:txBody>
      </p:sp>
    </p:spTree>
    <p:extLst>
      <p:ext uri="{BB962C8B-B14F-4D97-AF65-F5344CB8AC3E}">
        <p14:creationId xmlns:p14="http://schemas.microsoft.com/office/powerpoint/2010/main" val="428028423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755136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8189991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024688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381700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963141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4140038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355536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1525268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630310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3913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200CAE-F12F-5347-81BD-2E23EB02AEA6}" type="slidenum">
              <a:rPr lang="en-US"/>
              <a:pPr>
                <a:defRPr/>
              </a:pPr>
              <a:t>‹#›</a:t>
            </a:fld>
            <a:endParaRPr lang="en-US"/>
          </a:p>
        </p:txBody>
      </p:sp>
    </p:spTree>
    <p:extLst>
      <p:ext uri="{BB962C8B-B14F-4D97-AF65-F5344CB8AC3E}">
        <p14:creationId xmlns:p14="http://schemas.microsoft.com/office/powerpoint/2010/main" val="252952510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2891643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364602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916685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47149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478292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257195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657707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019788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8873671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66496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4E781-DC63-604B-B8BD-21D641D22DEA}" type="slidenum">
              <a:rPr lang="en-US"/>
              <a:pPr>
                <a:defRPr/>
              </a:pPr>
              <a:t>‹#›</a:t>
            </a:fld>
            <a:endParaRPr lang="en-US"/>
          </a:p>
        </p:txBody>
      </p:sp>
    </p:spTree>
    <p:extLst>
      <p:ext uri="{BB962C8B-B14F-4D97-AF65-F5344CB8AC3E}">
        <p14:creationId xmlns:p14="http://schemas.microsoft.com/office/powerpoint/2010/main" val="309997852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8504407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767465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333030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880480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679402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3120874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677913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094939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31795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886167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14CCE2-B68B-854D-8744-54EAB2E9A482}" type="slidenum">
              <a:rPr lang="en-US"/>
              <a:pPr>
                <a:defRPr/>
              </a:pPr>
              <a:t>‹#›</a:t>
            </a:fld>
            <a:endParaRPr lang="en-US"/>
          </a:p>
        </p:txBody>
      </p:sp>
    </p:spTree>
    <p:extLst>
      <p:ext uri="{BB962C8B-B14F-4D97-AF65-F5344CB8AC3E}">
        <p14:creationId xmlns:p14="http://schemas.microsoft.com/office/powerpoint/2010/main" val="342801405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465050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361162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9185790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FA14361-CC12-4144-829B-5437FD096675}" type="slidenum">
              <a:rPr lang="en-US"/>
              <a:pPr/>
              <a:t>‹#›</a:t>
            </a:fld>
            <a:endParaRPr lang="en-US"/>
          </a:p>
        </p:txBody>
      </p:sp>
    </p:spTree>
    <p:extLst>
      <p:ext uri="{BB962C8B-B14F-4D97-AF65-F5344CB8AC3E}">
        <p14:creationId xmlns:p14="http://schemas.microsoft.com/office/powerpoint/2010/main" val="352624500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9E68551-7DC3-4043-A345-BA56085E2FEE}" type="slidenum">
              <a:rPr lang="en-US"/>
              <a:pPr/>
              <a:t>‹#›</a:t>
            </a:fld>
            <a:endParaRPr lang="en-US"/>
          </a:p>
        </p:txBody>
      </p:sp>
    </p:spTree>
    <p:extLst>
      <p:ext uri="{BB962C8B-B14F-4D97-AF65-F5344CB8AC3E}">
        <p14:creationId xmlns:p14="http://schemas.microsoft.com/office/powerpoint/2010/main" val="27761761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63129C-E743-814B-AE6C-5AC30E5C6C55}" type="slidenum">
              <a:rPr lang="en-US"/>
              <a:pPr/>
              <a:t>‹#›</a:t>
            </a:fld>
            <a:endParaRPr lang="en-US"/>
          </a:p>
        </p:txBody>
      </p:sp>
    </p:spTree>
    <p:extLst>
      <p:ext uri="{BB962C8B-B14F-4D97-AF65-F5344CB8AC3E}">
        <p14:creationId xmlns:p14="http://schemas.microsoft.com/office/powerpoint/2010/main" val="414066389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9EA1202-F682-344D-A5C4-F1C163748104}" type="slidenum">
              <a:rPr lang="en-US"/>
              <a:pPr/>
              <a:t>‹#›</a:t>
            </a:fld>
            <a:endParaRPr lang="en-US"/>
          </a:p>
        </p:txBody>
      </p:sp>
    </p:spTree>
    <p:extLst>
      <p:ext uri="{BB962C8B-B14F-4D97-AF65-F5344CB8AC3E}">
        <p14:creationId xmlns:p14="http://schemas.microsoft.com/office/powerpoint/2010/main" val="62657820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C668401-84B7-9F4E-88A0-B32DF5D4755C}" type="slidenum">
              <a:rPr lang="en-US"/>
              <a:pPr/>
              <a:t>‹#›</a:t>
            </a:fld>
            <a:endParaRPr lang="en-US"/>
          </a:p>
        </p:txBody>
      </p:sp>
    </p:spTree>
    <p:extLst>
      <p:ext uri="{BB962C8B-B14F-4D97-AF65-F5344CB8AC3E}">
        <p14:creationId xmlns:p14="http://schemas.microsoft.com/office/powerpoint/2010/main" val="428997424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E2F5ABD-577E-C44A-B2C5-623F0B2E0BF6}" type="slidenum">
              <a:rPr lang="en-US"/>
              <a:pPr/>
              <a:t>‹#›</a:t>
            </a:fld>
            <a:endParaRPr lang="en-US"/>
          </a:p>
        </p:txBody>
      </p:sp>
    </p:spTree>
    <p:extLst>
      <p:ext uri="{BB962C8B-B14F-4D97-AF65-F5344CB8AC3E}">
        <p14:creationId xmlns:p14="http://schemas.microsoft.com/office/powerpoint/2010/main" val="413363166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14AE9250-819F-AB40-8B00-4102D8110E99}" type="slidenum">
              <a:rPr lang="en-US"/>
              <a:pPr/>
              <a:t>‹#›</a:t>
            </a:fld>
            <a:endParaRPr lang="en-US"/>
          </a:p>
        </p:txBody>
      </p:sp>
    </p:spTree>
    <p:extLst>
      <p:ext uri="{BB962C8B-B14F-4D97-AF65-F5344CB8AC3E}">
        <p14:creationId xmlns:p14="http://schemas.microsoft.com/office/powerpoint/2010/main" val="17968898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FD924-0E4D-A741-B63F-D920021D64CB}" type="slidenum">
              <a:rPr lang="en-US"/>
              <a:pPr>
                <a:defRPr/>
              </a:pPr>
              <a:t>‹#›</a:t>
            </a:fld>
            <a:endParaRPr lang="en-US"/>
          </a:p>
        </p:txBody>
      </p:sp>
    </p:spTree>
    <p:extLst>
      <p:ext uri="{BB962C8B-B14F-4D97-AF65-F5344CB8AC3E}">
        <p14:creationId xmlns:p14="http://schemas.microsoft.com/office/powerpoint/2010/main" val="236099834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4525C4B-DD9D-4549-926E-F0A0133524BE}" type="slidenum">
              <a:rPr lang="en-US"/>
              <a:pPr/>
              <a:t>‹#›</a:t>
            </a:fld>
            <a:endParaRPr lang="en-US"/>
          </a:p>
        </p:txBody>
      </p:sp>
    </p:spTree>
    <p:extLst>
      <p:ext uri="{BB962C8B-B14F-4D97-AF65-F5344CB8AC3E}">
        <p14:creationId xmlns:p14="http://schemas.microsoft.com/office/powerpoint/2010/main" val="369786554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28868B8-4788-BA4B-899C-A0DE809B1034}" type="slidenum">
              <a:rPr lang="en-US"/>
              <a:pPr/>
              <a:t>‹#›</a:t>
            </a:fld>
            <a:endParaRPr lang="en-US"/>
          </a:p>
        </p:txBody>
      </p:sp>
    </p:spTree>
    <p:extLst>
      <p:ext uri="{BB962C8B-B14F-4D97-AF65-F5344CB8AC3E}">
        <p14:creationId xmlns:p14="http://schemas.microsoft.com/office/powerpoint/2010/main" val="270854545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E60156D-F106-804A-817B-5995F975EDEC}" type="slidenum">
              <a:rPr lang="en-US"/>
              <a:pPr/>
              <a:t>‹#›</a:t>
            </a:fld>
            <a:endParaRPr lang="en-US"/>
          </a:p>
        </p:txBody>
      </p:sp>
    </p:spTree>
    <p:extLst>
      <p:ext uri="{BB962C8B-B14F-4D97-AF65-F5344CB8AC3E}">
        <p14:creationId xmlns:p14="http://schemas.microsoft.com/office/powerpoint/2010/main" val="361461314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C2F1AA64-4F0A-6841-A6F4-146AF66C4525}" type="slidenum">
              <a:rPr lang="en-US"/>
              <a:pPr/>
              <a:t>‹#›</a:t>
            </a:fld>
            <a:endParaRPr lang="en-US"/>
          </a:p>
        </p:txBody>
      </p:sp>
    </p:spTree>
    <p:extLst>
      <p:ext uri="{BB962C8B-B14F-4D97-AF65-F5344CB8AC3E}">
        <p14:creationId xmlns:p14="http://schemas.microsoft.com/office/powerpoint/2010/main" val="227161396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2096314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495807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546" indent="0">
              <a:buNone/>
              <a:defRPr sz="1800"/>
            </a:lvl2pPr>
            <a:lvl3pPr marL="913095" indent="0">
              <a:buNone/>
              <a:defRPr sz="1600"/>
            </a:lvl3pPr>
            <a:lvl4pPr marL="1369628" indent="0">
              <a:buNone/>
              <a:defRPr sz="1400"/>
            </a:lvl4pPr>
            <a:lvl5pPr marL="1826186" indent="0">
              <a:buNone/>
              <a:defRPr sz="1400"/>
            </a:lvl5pPr>
            <a:lvl6pPr marL="2282714" indent="0">
              <a:buNone/>
              <a:defRPr sz="1400"/>
            </a:lvl6pPr>
            <a:lvl7pPr marL="2739256" indent="0">
              <a:buNone/>
              <a:defRPr sz="1400"/>
            </a:lvl7pPr>
            <a:lvl8pPr marL="3195796" indent="0">
              <a:buNone/>
              <a:defRPr sz="1400"/>
            </a:lvl8pPr>
            <a:lvl9pPr marL="365234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6524554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034820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726737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40670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9B9D5D-FF88-004E-9E6A-2E679B3BB8E4}" type="slidenum">
              <a:rPr lang="en-US"/>
              <a:pPr>
                <a:defRPr/>
              </a:pPr>
              <a:t>‹#›</a:t>
            </a:fld>
            <a:endParaRPr lang="en-US"/>
          </a:p>
        </p:txBody>
      </p:sp>
    </p:spTree>
    <p:extLst>
      <p:ext uri="{BB962C8B-B14F-4D97-AF65-F5344CB8AC3E}">
        <p14:creationId xmlns:p14="http://schemas.microsoft.com/office/powerpoint/2010/main" val="316269647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646348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6276383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429157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730887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278995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2838265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6501224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8974497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7789774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8804293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DE8AFC6-3521-CC4D-AC29-3A580C50F962}" type="slidenum">
              <a:rPr lang="en-US"/>
              <a:pPr>
                <a:defRPr/>
              </a:pPr>
              <a:t>‹#›</a:t>
            </a:fld>
            <a:endParaRPr lang="en-US"/>
          </a:p>
        </p:txBody>
      </p:sp>
    </p:spTree>
    <p:extLst>
      <p:ext uri="{BB962C8B-B14F-4D97-AF65-F5344CB8AC3E}">
        <p14:creationId xmlns:p14="http://schemas.microsoft.com/office/powerpoint/2010/main" val="211409805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9932727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7580554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1337025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0563686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4650506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1806489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47138094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13352726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84BAACF-89BC-254D-979A-2C231001BF7D}" type="slidenum">
              <a:rPr lang="en-GB"/>
              <a:pPr>
                <a:defRPr/>
              </a:pPr>
              <a:t>‹#›</a:t>
            </a:fld>
            <a:endParaRPr lang="en-GB"/>
          </a:p>
        </p:txBody>
      </p:sp>
    </p:spTree>
    <p:extLst>
      <p:ext uri="{BB962C8B-B14F-4D97-AF65-F5344CB8AC3E}">
        <p14:creationId xmlns:p14="http://schemas.microsoft.com/office/powerpoint/2010/main" val="385893412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213514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D04F4F-32D8-4949-A533-E09AB895D2E1}" type="slidenum">
              <a:rPr lang="en-US"/>
              <a:pPr>
                <a:defRPr/>
              </a:pPr>
              <a:t>‹#›</a:t>
            </a:fld>
            <a:endParaRPr lang="en-US"/>
          </a:p>
        </p:txBody>
      </p:sp>
    </p:spTree>
    <p:extLst>
      <p:ext uri="{BB962C8B-B14F-4D97-AF65-F5344CB8AC3E}">
        <p14:creationId xmlns:p14="http://schemas.microsoft.com/office/powerpoint/2010/main" val="309929141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9915418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3966925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1304231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7054515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463789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860573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23768229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3597071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5243735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72197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6649852-898C-534C-AE8E-2D2C0F85A0B5}" type="slidenum">
              <a:rPr lang="en-US"/>
              <a:pPr>
                <a:defRPr/>
              </a:pPr>
              <a:t>‹#›</a:t>
            </a:fld>
            <a:endParaRPr lang="en-US"/>
          </a:p>
        </p:txBody>
      </p:sp>
    </p:spTree>
    <p:extLst>
      <p:ext uri="{BB962C8B-B14F-4D97-AF65-F5344CB8AC3E}">
        <p14:creationId xmlns:p14="http://schemas.microsoft.com/office/powerpoint/2010/main" val="26612122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7E43A6-899A-7144-9FC8-0BCEEBAAD041}" type="slidenum">
              <a:rPr lang="en-US"/>
              <a:pPr>
                <a:defRPr/>
              </a:pPr>
              <a:t>‹#›</a:t>
            </a:fld>
            <a:endParaRPr lang="en-US"/>
          </a:p>
        </p:txBody>
      </p:sp>
    </p:spTree>
    <p:extLst>
      <p:ext uri="{BB962C8B-B14F-4D97-AF65-F5344CB8AC3E}">
        <p14:creationId xmlns:p14="http://schemas.microsoft.com/office/powerpoint/2010/main" val="302730344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0717342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10347602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pPr>
                <a:defRPr/>
              </a:pPr>
              <a:t>‹#›</a:t>
            </a:fld>
            <a:endParaRPr lang="en-US"/>
          </a:p>
        </p:txBody>
      </p:sp>
    </p:spTree>
    <p:extLst>
      <p:ext uri="{BB962C8B-B14F-4D97-AF65-F5344CB8AC3E}">
        <p14:creationId xmlns:p14="http://schemas.microsoft.com/office/powerpoint/2010/main" val="178162524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pPr>
                <a:defRPr/>
              </a:pPr>
              <a:t>‹#›</a:t>
            </a:fld>
            <a:endParaRPr lang="en-US"/>
          </a:p>
        </p:txBody>
      </p:sp>
    </p:spTree>
    <p:extLst>
      <p:ext uri="{BB962C8B-B14F-4D97-AF65-F5344CB8AC3E}">
        <p14:creationId xmlns:p14="http://schemas.microsoft.com/office/powerpoint/2010/main" val="200566269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pPr>
                <a:defRPr/>
              </a:pPr>
              <a:t>‹#›</a:t>
            </a:fld>
            <a:endParaRPr lang="en-US"/>
          </a:p>
        </p:txBody>
      </p:sp>
    </p:spTree>
    <p:extLst>
      <p:ext uri="{BB962C8B-B14F-4D97-AF65-F5344CB8AC3E}">
        <p14:creationId xmlns:p14="http://schemas.microsoft.com/office/powerpoint/2010/main" val="52054843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pPr>
                <a:defRPr/>
              </a:pPr>
              <a:t>‹#›</a:t>
            </a:fld>
            <a:endParaRPr lang="en-US"/>
          </a:p>
        </p:txBody>
      </p:sp>
    </p:spTree>
    <p:extLst>
      <p:ext uri="{BB962C8B-B14F-4D97-AF65-F5344CB8AC3E}">
        <p14:creationId xmlns:p14="http://schemas.microsoft.com/office/powerpoint/2010/main" val="245266914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pPr>
                <a:defRPr/>
              </a:pPr>
              <a:t>‹#›</a:t>
            </a:fld>
            <a:endParaRPr lang="en-US"/>
          </a:p>
        </p:txBody>
      </p:sp>
    </p:spTree>
    <p:extLst>
      <p:ext uri="{BB962C8B-B14F-4D97-AF65-F5344CB8AC3E}">
        <p14:creationId xmlns:p14="http://schemas.microsoft.com/office/powerpoint/2010/main" val="44892634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pPr>
                <a:defRPr/>
              </a:pPr>
              <a:t>‹#›</a:t>
            </a:fld>
            <a:endParaRPr lang="en-US"/>
          </a:p>
        </p:txBody>
      </p:sp>
    </p:spTree>
    <p:extLst>
      <p:ext uri="{BB962C8B-B14F-4D97-AF65-F5344CB8AC3E}">
        <p14:creationId xmlns:p14="http://schemas.microsoft.com/office/powerpoint/2010/main" val="38443952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pPr>
                <a:defRPr/>
              </a:pPr>
              <a:t>‹#›</a:t>
            </a:fld>
            <a:endParaRPr lang="en-US"/>
          </a:p>
        </p:txBody>
      </p:sp>
    </p:spTree>
    <p:extLst>
      <p:ext uri="{BB962C8B-B14F-4D97-AF65-F5344CB8AC3E}">
        <p14:creationId xmlns:p14="http://schemas.microsoft.com/office/powerpoint/2010/main" val="260963904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pPr>
                <a:defRPr/>
              </a:pPr>
              <a:t>‹#›</a:t>
            </a:fld>
            <a:endParaRPr lang="en-US"/>
          </a:p>
        </p:txBody>
      </p:sp>
    </p:spTree>
    <p:extLst>
      <p:ext uri="{BB962C8B-B14F-4D97-AF65-F5344CB8AC3E}">
        <p14:creationId xmlns:p14="http://schemas.microsoft.com/office/powerpoint/2010/main" val="4046374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B06AF6-8FF4-2242-97BF-164BA02F7CAA}" type="slidenum">
              <a:rPr lang="en-US"/>
              <a:pPr>
                <a:defRPr/>
              </a:pPr>
              <a:t>‹#›</a:t>
            </a:fld>
            <a:endParaRPr lang="en-US"/>
          </a:p>
        </p:txBody>
      </p:sp>
    </p:spTree>
    <p:extLst>
      <p:ext uri="{BB962C8B-B14F-4D97-AF65-F5344CB8AC3E}">
        <p14:creationId xmlns:p14="http://schemas.microsoft.com/office/powerpoint/2010/main" val="90233259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pPr>
                <a:defRPr/>
              </a:pPr>
              <a:t>‹#›</a:t>
            </a:fld>
            <a:endParaRPr lang="en-US"/>
          </a:p>
        </p:txBody>
      </p:sp>
    </p:spTree>
    <p:extLst>
      <p:ext uri="{BB962C8B-B14F-4D97-AF65-F5344CB8AC3E}">
        <p14:creationId xmlns:p14="http://schemas.microsoft.com/office/powerpoint/2010/main" val="57629509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pPr>
                <a:defRPr/>
              </a:pPr>
              <a:t>‹#›</a:t>
            </a:fld>
            <a:endParaRPr lang="en-US"/>
          </a:p>
        </p:txBody>
      </p:sp>
    </p:spTree>
    <p:extLst>
      <p:ext uri="{BB962C8B-B14F-4D97-AF65-F5344CB8AC3E}">
        <p14:creationId xmlns:p14="http://schemas.microsoft.com/office/powerpoint/2010/main" val="371432804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pPr>
                <a:defRPr/>
              </a:pPr>
              <a:t>‹#›</a:t>
            </a:fld>
            <a:endParaRPr lang="en-US"/>
          </a:p>
        </p:txBody>
      </p:sp>
    </p:spTree>
    <p:extLst>
      <p:ext uri="{BB962C8B-B14F-4D97-AF65-F5344CB8AC3E}">
        <p14:creationId xmlns:p14="http://schemas.microsoft.com/office/powerpoint/2010/main" val="23562297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932B9F-1037-8A42-861E-CB115B4D177A}" type="slidenum">
              <a:rPr lang="en-US"/>
              <a:pPr>
                <a:defRPr/>
              </a:pPr>
              <a:t>‹#›</a:t>
            </a:fld>
            <a:endParaRPr lang="en-US"/>
          </a:p>
        </p:txBody>
      </p:sp>
    </p:spTree>
    <p:extLst>
      <p:ext uri="{BB962C8B-B14F-4D97-AF65-F5344CB8AC3E}">
        <p14:creationId xmlns:p14="http://schemas.microsoft.com/office/powerpoint/2010/main" val="11399446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CA1EB0-10ED-E24F-842B-6A3DA821F801}" type="slidenum">
              <a:rPr lang="en-US"/>
              <a:pPr>
                <a:defRPr/>
              </a:pPr>
              <a:t>‹#›</a:t>
            </a:fld>
            <a:endParaRPr lang="en-US"/>
          </a:p>
        </p:txBody>
      </p:sp>
    </p:spTree>
    <p:extLst>
      <p:ext uri="{BB962C8B-B14F-4D97-AF65-F5344CB8AC3E}">
        <p14:creationId xmlns:p14="http://schemas.microsoft.com/office/powerpoint/2010/main" val="27414030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F813B6-985D-F640-9422-AF36CDDCA5E0}" type="slidenum">
              <a:rPr lang="en-US"/>
              <a:pPr>
                <a:defRPr/>
              </a:pPr>
              <a:t>‹#›</a:t>
            </a:fld>
            <a:endParaRPr lang="en-US"/>
          </a:p>
        </p:txBody>
      </p:sp>
    </p:spTree>
    <p:extLst>
      <p:ext uri="{BB962C8B-B14F-4D97-AF65-F5344CB8AC3E}">
        <p14:creationId xmlns:p14="http://schemas.microsoft.com/office/powerpoint/2010/main" val="21428993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702A95E-7F75-D54E-B8A9-4D8071139373}" type="slidenum">
              <a:rPr lang="en-US"/>
              <a:pPr>
                <a:defRPr/>
              </a:pPr>
              <a:t>‹#›</a:t>
            </a:fld>
            <a:endParaRPr lang="en-US"/>
          </a:p>
        </p:txBody>
      </p:sp>
    </p:spTree>
    <p:extLst>
      <p:ext uri="{BB962C8B-B14F-4D97-AF65-F5344CB8AC3E}">
        <p14:creationId xmlns:p14="http://schemas.microsoft.com/office/powerpoint/2010/main" val="28982634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C8A1B320-23FC-0D4C-981D-E69FD1A8A0ED}" type="slidenum">
              <a:rPr lang="en-US"/>
              <a:pPr>
                <a:defRPr/>
              </a:pPr>
              <a:t>‹#›</a:t>
            </a:fld>
            <a:endParaRPr lang="en-US"/>
          </a:p>
        </p:txBody>
      </p:sp>
    </p:spTree>
    <p:extLst>
      <p:ext uri="{BB962C8B-B14F-4D97-AF65-F5344CB8AC3E}">
        <p14:creationId xmlns:p14="http://schemas.microsoft.com/office/powerpoint/2010/main" val="28813106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E1CC6BC-CB6C-1C4F-865D-DD72CB47E42F}" type="slidenum">
              <a:rPr lang="en-US"/>
              <a:pPr>
                <a:defRPr/>
              </a:pPr>
              <a:t>‹#›</a:t>
            </a:fld>
            <a:endParaRPr lang="en-US"/>
          </a:p>
        </p:txBody>
      </p:sp>
    </p:spTree>
    <p:extLst>
      <p:ext uri="{BB962C8B-B14F-4D97-AF65-F5344CB8AC3E}">
        <p14:creationId xmlns:p14="http://schemas.microsoft.com/office/powerpoint/2010/main" val="17432418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70AB0CAA-CCA0-044C-901B-E4779FD713F9}" type="slidenum">
              <a:rPr lang="en-US"/>
              <a:pPr>
                <a:defRPr/>
              </a:pPr>
              <a:t>‹#›</a:t>
            </a:fld>
            <a:endParaRPr lang="en-US"/>
          </a:p>
        </p:txBody>
      </p:sp>
    </p:spTree>
    <p:extLst>
      <p:ext uri="{BB962C8B-B14F-4D97-AF65-F5344CB8AC3E}">
        <p14:creationId xmlns:p14="http://schemas.microsoft.com/office/powerpoint/2010/main" val="32463829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BF76B0A-BB15-5B41-ACEB-CE2709D2C56A}" type="slidenum">
              <a:rPr lang="en-US"/>
              <a:pPr>
                <a:defRPr/>
              </a:pPr>
              <a:t>‹#›</a:t>
            </a:fld>
            <a:endParaRPr lang="en-US"/>
          </a:p>
        </p:txBody>
      </p:sp>
    </p:spTree>
    <p:extLst>
      <p:ext uri="{BB962C8B-B14F-4D97-AF65-F5344CB8AC3E}">
        <p14:creationId xmlns:p14="http://schemas.microsoft.com/office/powerpoint/2010/main" val="3598199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A08971-D9EB-4D47-8B71-D8A3BF22AD99}" type="slidenum">
              <a:rPr lang="en-US"/>
              <a:pPr>
                <a:defRPr/>
              </a:pPr>
              <a:t>‹#›</a:t>
            </a:fld>
            <a:endParaRPr lang="en-US"/>
          </a:p>
        </p:txBody>
      </p:sp>
    </p:spTree>
    <p:extLst>
      <p:ext uri="{BB962C8B-B14F-4D97-AF65-F5344CB8AC3E}">
        <p14:creationId xmlns:p14="http://schemas.microsoft.com/office/powerpoint/2010/main" val="8932200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64C4FDE-E88C-1A41-B3AA-1B2B973F2292}" type="slidenum">
              <a:rPr lang="en-US"/>
              <a:pPr>
                <a:defRPr/>
              </a:pPr>
              <a:t>‹#›</a:t>
            </a:fld>
            <a:endParaRPr lang="en-US"/>
          </a:p>
        </p:txBody>
      </p:sp>
    </p:spTree>
    <p:extLst>
      <p:ext uri="{BB962C8B-B14F-4D97-AF65-F5344CB8AC3E}">
        <p14:creationId xmlns:p14="http://schemas.microsoft.com/office/powerpoint/2010/main" val="24390551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E2349D86-FB3F-3845-9D2B-1C9969CB9EFD}" type="slidenum">
              <a:rPr lang="en-US"/>
              <a:pPr>
                <a:defRPr/>
              </a:pPr>
              <a:t>‹#›</a:t>
            </a:fld>
            <a:endParaRPr lang="en-US"/>
          </a:p>
        </p:txBody>
      </p:sp>
    </p:spTree>
    <p:extLst>
      <p:ext uri="{BB962C8B-B14F-4D97-AF65-F5344CB8AC3E}">
        <p14:creationId xmlns:p14="http://schemas.microsoft.com/office/powerpoint/2010/main" val="31180857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DE10D5FD-E232-6E4C-824E-2BAE56ABDC9E}" type="slidenum">
              <a:rPr lang="en-US"/>
              <a:pPr>
                <a:defRPr/>
              </a:pPr>
              <a:t>‹#›</a:t>
            </a:fld>
            <a:endParaRPr lang="en-US"/>
          </a:p>
        </p:txBody>
      </p:sp>
    </p:spTree>
    <p:extLst>
      <p:ext uri="{BB962C8B-B14F-4D97-AF65-F5344CB8AC3E}">
        <p14:creationId xmlns:p14="http://schemas.microsoft.com/office/powerpoint/2010/main" val="35741804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31D7183-2C9F-5F46-84C0-81C5329798FC}" type="slidenum">
              <a:rPr lang="en-US"/>
              <a:pPr>
                <a:defRPr/>
              </a:pPr>
              <a:t>‹#›</a:t>
            </a:fld>
            <a:endParaRPr lang="en-US"/>
          </a:p>
        </p:txBody>
      </p:sp>
    </p:spTree>
    <p:extLst>
      <p:ext uri="{BB962C8B-B14F-4D97-AF65-F5344CB8AC3E}">
        <p14:creationId xmlns:p14="http://schemas.microsoft.com/office/powerpoint/2010/main" val="16077637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8196F90-82FA-0E47-BEAE-A91C4C64705E}" type="slidenum">
              <a:rPr lang="en-US"/>
              <a:pPr>
                <a:defRPr/>
              </a:pPr>
              <a:t>‹#›</a:t>
            </a:fld>
            <a:endParaRPr lang="en-US"/>
          </a:p>
        </p:txBody>
      </p:sp>
    </p:spTree>
    <p:extLst>
      <p:ext uri="{BB962C8B-B14F-4D97-AF65-F5344CB8AC3E}">
        <p14:creationId xmlns:p14="http://schemas.microsoft.com/office/powerpoint/2010/main" val="37986844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B6DA15C-E08B-EA4A-9477-5D048C4F9249}" type="slidenum">
              <a:rPr lang="en-US"/>
              <a:pPr>
                <a:defRPr/>
              </a:pPr>
              <a:t>‹#›</a:t>
            </a:fld>
            <a:endParaRPr lang="en-US"/>
          </a:p>
        </p:txBody>
      </p:sp>
    </p:spTree>
    <p:extLst>
      <p:ext uri="{BB962C8B-B14F-4D97-AF65-F5344CB8AC3E}">
        <p14:creationId xmlns:p14="http://schemas.microsoft.com/office/powerpoint/2010/main" val="4910837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1E03E8A-523F-D347-922C-C08EA87E4782}" type="slidenum">
              <a:rPr lang="en-US"/>
              <a:pPr>
                <a:defRPr/>
              </a:pPr>
              <a:t>‹#›</a:t>
            </a:fld>
            <a:endParaRPr lang="en-US"/>
          </a:p>
        </p:txBody>
      </p:sp>
    </p:spTree>
    <p:extLst>
      <p:ext uri="{BB962C8B-B14F-4D97-AF65-F5344CB8AC3E}">
        <p14:creationId xmlns:p14="http://schemas.microsoft.com/office/powerpoint/2010/main" val="36475384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8E4EF8-8D9D-AA41-9832-CF42CF19622C}" type="slidenum">
              <a:rPr lang="en-US"/>
              <a:pPr>
                <a:defRPr/>
              </a:pPr>
              <a:t>‹#›</a:t>
            </a:fld>
            <a:endParaRPr lang="en-US"/>
          </a:p>
        </p:txBody>
      </p:sp>
    </p:spTree>
    <p:extLst>
      <p:ext uri="{BB962C8B-B14F-4D97-AF65-F5344CB8AC3E}">
        <p14:creationId xmlns:p14="http://schemas.microsoft.com/office/powerpoint/2010/main" val="36718385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E9B323-3C6B-2140-9444-E1ACB463DA7B}" type="slidenum">
              <a:rPr lang="en-US"/>
              <a:pPr>
                <a:defRPr/>
              </a:pPr>
              <a:t>‹#›</a:t>
            </a:fld>
            <a:endParaRPr lang="en-US"/>
          </a:p>
        </p:txBody>
      </p:sp>
    </p:spTree>
    <p:extLst>
      <p:ext uri="{BB962C8B-B14F-4D97-AF65-F5344CB8AC3E}">
        <p14:creationId xmlns:p14="http://schemas.microsoft.com/office/powerpoint/2010/main" val="32862095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717741-0065-1640-82C5-FA94841F61EA}" type="slidenum">
              <a:rPr lang="en-US"/>
              <a:pPr>
                <a:defRPr/>
              </a:pPr>
              <a:t>‹#›</a:t>
            </a:fld>
            <a:endParaRPr lang="en-US"/>
          </a:p>
        </p:txBody>
      </p:sp>
    </p:spTree>
    <p:extLst>
      <p:ext uri="{BB962C8B-B14F-4D97-AF65-F5344CB8AC3E}">
        <p14:creationId xmlns:p14="http://schemas.microsoft.com/office/powerpoint/2010/main" val="1530338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A9FF3-FF72-1542-83A1-64FBF2844455}" type="slidenum">
              <a:rPr lang="en-US"/>
              <a:pPr>
                <a:defRPr/>
              </a:pPr>
              <a:t>‹#›</a:t>
            </a:fld>
            <a:endParaRPr lang="en-US"/>
          </a:p>
        </p:txBody>
      </p:sp>
    </p:spTree>
    <p:extLst>
      <p:ext uri="{BB962C8B-B14F-4D97-AF65-F5344CB8AC3E}">
        <p14:creationId xmlns:p14="http://schemas.microsoft.com/office/powerpoint/2010/main" val="17915455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EE90C1-921C-DF40-AE2B-5D6BBF3EE33B}" type="slidenum">
              <a:rPr lang="en-US"/>
              <a:pPr>
                <a:defRPr/>
              </a:pPr>
              <a:t>‹#›</a:t>
            </a:fld>
            <a:endParaRPr lang="en-US"/>
          </a:p>
        </p:txBody>
      </p:sp>
    </p:spTree>
    <p:extLst>
      <p:ext uri="{BB962C8B-B14F-4D97-AF65-F5344CB8AC3E}">
        <p14:creationId xmlns:p14="http://schemas.microsoft.com/office/powerpoint/2010/main" val="30761111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015FFD0-38B0-0A49-8C94-0601F399531B}" type="slidenum">
              <a:rPr lang="en-US"/>
              <a:pPr>
                <a:defRPr/>
              </a:pPr>
              <a:t>‹#›</a:t>
            </a:fld>
            <a:endParaRPr lang="en-US"/>
          </a:p>
        </p:txBody>
      </p:sp>
    </p:spTree>
    <p:extLst>
      <p:ext uri="{BB962C8B-B14F-4D97-AF65-F5344CB8AC3E}">
        <p14:creationId xmlns:p14="http://schemas.microsoft.com/office/powerpoint/2010/main" val="29148561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711A777-80E1-A14B-9624-92F17425522E}" type="slidenum">
              <a:rPr lang="en-US"/>
              <a:pPr>
                <a:defRPr/>
              </a:pPr>
              <a:t>‹#›</a:t>
            </a:fld>
            <a:endParaRPr lang="en-US"/>
          </a:p>
        </p:txBody>
      </p:sp>
    </p:spTree>
    <p:extLst>
      <p:ext uri="{BB962C8B-B14F-4D97-AF65-F5344CB8AC3E}">
        <p14:creationId xmlns:p14="http://schemas.microsoft.com/office/powerpoint/2010/main" val="3473467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14BE2E7-8C13-CF45-88E8-8003263C617B}" type="slidenum">
              <a:rPr lang="en-US"/>
              <a:pPr>
                <a:defRPr/>
              </a:pPr>
              <a:t>‹#›</a:t>
            </a:fld>
            <a:endParaRPr lang="en-US"/>
          </a:p>
        </p:txBody>
      </p:sp>
    </p:spTree>
    <p:extLst>
      <p:ext uri="{BB962C8B-B14F-4D97-AF65-F5344CB8AC3E}">
        <p14:creationId xmlns:p14="http://schemas.microsoft.com/office/powerpoint/2010/main" val="39954687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ECC598-EB7A-3649-A422-6E617E8CAB0F}" type="slidenum">
              <a:rPr lang="en-US"/>
              <a:pPr>
                <a:defRPr/>
              </a:pPr>
              <a:t>‹#›</a:t>
            </a:fld>
            <a:endParaRPr lang="en-US"/>
          </a:p>
        </p:txBody>
      </p:sp>
    </p:spTree>
    <p:extLst>
      <p:ext uri="{BB962C8B-B14F-4D97-AF65-F5344CB8AC3E}">
        <p14:creationId xmlns:p14="http://schemas.microsoft.com/office/powerpoint/2010/main" val="1314760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6B559E-B791-BE4D-B1F1-7A764B2C737B}" type="slidenum">
              <a:rPr lang="en-US"/>
              <a:pPr>
                <a:defRPr/>
              </a:pPr>
              <a:t>‹#›</a:t>
            </a:fld>
            <a:endParaRPr lang="en-US"/>
          </a:p>
        </p:txBody>
      </p:sp>
    </p:spTree>
    <p:extLst>
      <p:ext uri="{BB962C8B-B14F-4D97-AF65-F5344CB8AC3E}">
        <p14:creationId xmlns:p14="http://schemas.microsoft.com/office/powerpoint/2010/main" val="23131465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B73237-5808-E74D-BB64-CFBC04AFA44B}" type="slidenum">
              <a:rPr lang="en-US"/>
              <a:pPr>
                <a:defRPr/>
              </a:pPr>
              <a:t>‹#›</a:t>
            </a:fld>
            <a:endParaRPr lang="en-US"/>
          </a:p>
        </p:txBody>
      </p:sp>
    </p:spTree>
    <p:extLst>
      <p:ext uri="{BB962C8B-B14F-4D97-AF65-F5344CB8AC3E}">
        <p14:creationId xmlns:p14="http://schemas.microsoft.com/office/powerpoint/2010/main" val="3810393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552EFC-4428-D64C-B795-10482E29AD16}" type="slidenum">
              <a:rPr lang="en-US"/>
              <a:pPr>
                <a:defRPr/>
              </a:pPr>
              <a:t>‹#›</a:t>
            </a:fld>
            <a:endParaRPr lang="en-US"/>
          </a:p>
        </p:txBody>
      </p:sp>
    </p:spTree>
    <p:extLst>
      <p:ext uri="{BB962C8B-B14F-4D97-AF65-F5344CB8AC3E}">
        <p14:creationId xmlns:p14="http://schemas.microsoft.com/office/powerpoint/2010/main" val="32623619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5C23D5-9C0E-EE4A-AAAD-D244AD666CEB}" type="slidenum">
              <a:rPr lang="en-US"/>
              <a:pPr>
                <a:defRPr/>
              </a:pPr>
              <a:t>‹#›</a:t>
            </a:fld>
            <a:endParaRPr lang="en-US"/>
          </a:p>
        </p:txBody>
      </p:sp>
    </p:spTree>
    <p:extLst>
      <p:ext uri="{BB962C8B-B14F-4D97-AF65-F5344CB8AC3E}">
        <p14:creationId xmlns:p14="http://schemas.microsoft.com/office/powerpoint/2010/main" val="11184734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C7F7D13-A5C1-5F4F-AD8D-4550E05BED72}" type="slidenum">
              <a:rPr lang="en-US"/>
              <a:pPr>
                <a:defRPr/>
              </a:pPr>
              <a:t>‹#›</a:t>
            </a:fld>
            <a:endParaRPr lang="en-US"/>
          </a:p>
        </p:txBody>
      </p:sp>
    </p:spTree>
    <p:extLst>
      <p:ext uri="{BB962C8B-B14F-4D97-AF65-F5344CB8AC3E}">
        <p14:creationId xmlns:p14="http://schemas.microsoft.com/office/powerpoint/2010/main" val="2099402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4CCF2D39-1164-EF4B-886C-F5DDC7A4568B}" type="slidenum">
              <a:rPr lang="en-US"/>
              <a:pPr>
                <a:defRPr/>
              </a:pPr>
              <a:t>‹#›</a:t>
            </a:fld>
            <a:endParaRPr lang="en-US"/>
          </a:p>
        </p:txBody>
      </p:sp>
    </p:spTree>
    <p:extLst>
      <p:ext uri="{BB962C8B-B14F-4D97-AF65-F5344CB8AC3E}">
        <p14:creationId xmlns:p14="http://schemas.microsoft.com/office/powerpoint/2010/main" val="35331273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1D2A9B-434D-9F43-BD4A-C4DB89FDDEF1}" type="slidenum">
              <a:rPr lang="en-US"/>
              <a:pPr>
                <a:defRPr/>
              </a:pPr>
              <a:t>‹#›</a:t>
            </a:fld>
            <a:endParaRPr lang="en-US"/>
          </a:p>
        </p:txBody>
      </p:sp>
    </p:spTree>
    <p:extLst>
      <p:ext uri="{BB962C8B-B14F-4D97-AF65-F5344CB8AC3E}">
        <p14:creationId xmlns:p14="http://schemas.microsoft.com/office/powerpoint/2010/main" val="17805773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98AEF5-418F-ED4C-8804-E092766D01B5}" type="slidenum">
              <a:rPr lang="en-US"/>
              <a:pPr>
                <a:defRPr/>
              </a:pPr>
              <a:t>‹#›</a:t>
            </a:fld>
            <a:endParaRPr lang="en-US"/>
          </a:p>
        </p:txBody>
      </p:sp>
    </p:spTree>
    <p:extLst>
      <p:ext uri="{BB962C8B-B14F-4D97-AF65-F5344CB8AC3E}">
        <p14:creationId xmlns:p14="http://schemas.microsoft.com/office/powerpoint/2010/main" val="11772554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19F527-FB8C-6A42-8BDB-CA556E795B15}" type="slidenum">
              <a:rPr lang="en-US"/>
              <a:pPr>
                <a:defRPr/>
              </a:pPr>
              <a:t>‹#›</a:t>
            </a:fld>
            <a:endParaRPr lang="en-US"/>
          </a:p>
        </p:txBody>
      </p:sp>
    </p:spTree>
    <p:extLst>
      <p:ext uri="{BB962C8B-B14F-4D97-AF65-F5344CB8AC3E}">
        <p14:creationId xmlns:p14="http://schemas.microsoft.com/office/powerpoint/2010/main" val="10767364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2887CE-8844-F541-9B7E-B90440533F97}" type="slidenum">
              <a:rPr lang="en-US"/>
              <a:pPr>
                <a:defRPr/>
              </a:pPr>
              <a:t>‹#›</a:t>
            </a:fld>
            <a:endParaRPr lang="en-US"/>
          </a:p>
        </p:txBody>
      </p:sp>
    </p:spTree>
    <p:extLst>
      <p:ext uri="{BB962C8B-B14F-4D97-AF65-F5344CB8AC3E}">
        <p14:creationId xmlns:p14="http://schemas.microsoft.com/office/powerpoint/2010/main" val="4297567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556878-6CCD-1647-81C4-965AD4D59577}" type="slidenum">
              <a:rPr lang="en-US"/>
              <a:pPr>
                <a:defRPr/>
              </a:pPr>
              <a:t>‹#›</a:t>
            </a:fld>
            <a:endParaRPr lang="en-US"/>
          </a:p>
        </p:txBody>
      </p:sp>
    </p:spTree>
    <p:extLst>
      <p:ext uri="{BB962C8B-B14F-4D97-AF65-F5344CB8AC3E}">
        <p14:creationId xmlns:p14="http://schemas.microsoft.com/office/powerpoint/2010/main" val="10787435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5B9910-BF0F-994B-A62B-08FE502346A2}" type="slidenum">
              <a:rPr lang="en-US"/>
              <a:pPr>
                <a:defRPr/>
              </a:pPr>
              <a:t>‹#›</a:t>
            </a:fld>
            <a:endParaRPr lang="en-US"/>
          </a:p>
        </p:txBody>
      </p:sp>
    </p:spTree>
    <p:extLst>
      <p:ext uri="{BB962C8B-B14F-4D97-AF65-F5344CB8AC3E}">
        <p14:creationId xmlns:p14="http://schemas.microsoft.com/office/powerpoint/2010/main" val="10905464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67FC3D-DE65-D34A-B277-AE647DE6D6CF}" type="slidenum">
              <a:rPr lang="en-US"/>
              <a:pPr>
                <a:defRPr/>
              </a:pPr>
              <a:t>‹#›</a:t>
            </a:fld>
            <a:endParaRPr lang="en-US"/>
          </a:p>
        </p:txBody>
      </p:sp>
    </p:spTree>
    <p:extLst>
      <p:ext uri="{BB962C8B-B14F-4D97-AF65-F5344CB8AC3E}">
        <p14:creationId xmlns:p14="http://schemas.microsoft.com/office/powerpoint/2010/main" val="38742280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9E3CA4-49D2-264E-95EA-BA746E127750}" type="slidenum">
              <a:rPr lang="en-US"/>
              <a:pPr>
                <a:defRPr/>
              </a:pPr>
              <a:t>‹#›</a:t>
            </a:fld>
            <a:endParaRPr lang="en-US"/>
          </a:p>
        </p:txBody>
      </p:sp>
    </p:spTree>
    <p:extLst>
      <p:ext uri="{BB962C8B-B14F-4D97-AF65-F5344CB8AC3E}">
        <p14:creationId xmlns:p14="http://schemas.microsoft.com/office/powerpoint/2010/main" val="31140825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95D85-4068-AF41-97A9-47C96A209E04}" type="slidenum">
              <a:rPr lang="en-US"/>
              <a:pPr>
                <a:defRPr/>
              </a:pPr>
              <a:t>‹#›</a:t>
            </a:fld>
            <a:endParaRPr lang="en-US"/>
          </a:p>
        </p:txBody>
      </p:sp>
    </p:spTree>
    <p:extLst>
      <p:ext uri="{BB962C8B-B14F-4D97-AF65-F5344CB8AC3E}">
        <p14:creationId xmlns:p14="http://schemas.microsoft.com/office/powerpoint/2010/main" val="31480281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8E1560-152D-C94B-9D82-739B14135C9D}" type="slidenum">
              <a:rPr lang="en-US"/>
              <a:pPr>
                <a:defRPr/>
              </a:pPr>
              <a:t>‹#›</a:t>
            </a:fld>
            <a:endParaRPr lang="en-US"/>
          </a:p>
        </p:txBody>
      </p:sp>
    </p:spTree>
    <p:extLst>
      <p:ext uri="{BB962C8B-B14F-4D97-AF65-F5344CB8AC3E}">
        <p14:creationId xmlns:p14="http://schemas.microsoft.com/office/powerpoint/2010/main" val="3071503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BF27B8EA-51A3-DD48-91B4-D35B8CC7F7AE}" type="slidenum">
              <a:rPr lang="en-US"/>
              <a:pPr>
                <a:defRPr/>
              </a:pPr>
              <a:t>‹#›</a:t>
            </a:fld>
            <a:endParaRPr lang="en-US"/>
          </a:p>
        </p:txBody>
      </p:sp>
    </p:spTree>
    <p:extLst>
      <p:ext uri="{BB962C8B-B14F-4D97-AF65-F5344CB8AC3E}">
        <p14:creationId xmlns:p14="http://schemas.microsoft.com/office/powerpoint/2010/main" val="36517752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4CFEC-77EF-6540-832B-F3971A66F448}" type="slidenum">
              <a:rPr lang="en-US"/>
              <a:pPr>
                <a:defRPr/>
              </a:pPr>
              <a:t>‹#›</a:t>
            </a:fld>
            <a:endParaRPr lang="en-US"/>
          </a:p>
        </p:txBody>
      </p:sp>
    </p:spTree>
    <p:extLst>
      <p:ext uri="{BB962C8B-B14F-4D97-AF65-F5344CB8AC3E}">
        <p14:creationId xmlns:p14="http://schemas.microsoft.com/office/powerpoint/2010/main" val="41071190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427" tIns="45714" rIns="91427" bIns="45714"/>
          <a:lstStyle>
            <a:lvl1pPr marL="0" indent="0" algn="ctr">
              <a:buNone/>
              <a:defRPr>
                <a:solidFill>
                  <a:schemeClr val="tx1">
                    <a:tint val="75000"/>
                  </a:schemeClr>
                </a:solidFill>
              </a:defRPr>
            </a:lvl1pPr>
            <a:lvl2pPr marL="457132"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30" indent="0" algn="ctr">
              <a:buNone/>
              <a:defRPr>
                <a:solidFill>
                  <a:schemeClr val="tx1">
                    <a:tint val="75000"/>
                  </a:schemeClr>
                </a:solidFill>
              </a:defRPr>
            </a:lvl5pPr>
            <a:lvl6pPr marL="2285659" indent="0" algn="ctr">
              <a:buNone/>
              <a:defRPr>
                <a:solidFill>
                  <a:schemeClr val="tx1">
                    <a:tint val="75000"/>
                  </a:schemeClr>
                </a:solidFill>
              </a:defRPr>
            </a:lvl6pPr>
            <a:lvl7pPr marL="2742792" indent="0" algn="ctr">
              <a:buNone/>
              <a:defRPr>
                <a:solidFill>
                  <a:schemeClr val="tx1">
                    <a:tint val="75000"/>
                  </a:schemeClr>
                </a:solidFill>
              </a:defRPr>
            </a:lvl7pPr>
            <a:lvl8pPr marL="3199924" indent="0" algn="ctr">
              <a:buNone/>
              <a:defRPr>
                <a:solidFill>
                  <a:schemeClr val="tx1">
                    <a:tint val="75000"/>
                  </a:schemeClr>
                </a:solidFill>
              </a:defRPr>
            </a:lvl8pPr>
            <a:lvl9pPr marL="36570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2A552C70-06EF-FF40-A38A-ECCE24F57C1A}" type="datetimeFigureOut">
              <a:rPr lang="en-US"/>
              <a:pPr>
                <a:defRPr/>
              </a:pPr>
              <a:t>3/17/19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436404B4-3E98-A549-BC89-0F70ECF0DE6F}" type="slidenum">
              <a:rPr lang="en-US"/>
              <a:pPr>
                <a:defRPr/>
              </a:pPr>
              <a:t>‹#›</a:t>
            </a:fld>
            <a:endParaRPr lang="en-US"/>
          </a:p>
        </p:txBody>
      </p:sp>
    </p:spTree>
    <p:extLst>
      <p:ext uri="{BB962C8B-B14F-4D97-AF65-F5344CB8AC3E}">
        <p14:creationId xmlns:p14="http://schemas.microsoft.com/office/powerpoint/2010/main" val="39768092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9B04532E-FA23-4D4B-BEB9-65B1EE9A6E75}" type="datetimeFigureOut">
              <a:rPr lang="en-US"/>
              <a:pPr>
                <a:defRPr/>
              </a:pPr>
              <a:t>3/17/19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9FA7C333-E705-9740-AA37-94EFA6369123}" type="slidenum">
              <a:rPr lang="en-US"/>
              <a:pPr>
                <a:defRPr/>
              </a:pPr>
              <a:t>‹#›</a:t>
            </a:fld>
            <a:endParaRPr lang="en-US"/>
          </a:p>
        </p:txBody>
      </p:sp>
    </p:spTree>
    <p:extLst>
      <p:ext uri="{BB962C8B-B14F-4D97-AF65-F5344CB8AC3E}">
        <p14:creationId xmlns:p14="http://schemas.microsoft.com/office/powerpoint/2010/main" val="38237598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427" tIns="45714" rIns="91427" bIns="45714" anchor="b"/>
          <a:lstStyle>
            <a:lvl1pPr marL="0" indent="0">
              <a:buNone/>
              <a:defRPr sz="2000">
                <a:solidFill>
                  <a:schemeClr val="tx1">
                    <a:tint val="75000"/>
                  </a:schemeClr>
                </a:solidFill>
              </a:defRPr>
            </a:lvl1pPr>
            <a:lvl2pPr marL="457132"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30" indent="0">
              <a:buNone/>
              <a:defRPr sz="1400">
                <a:solidFill>
                  <a:schemeClr val="tx1">
                    <a:tint val="75000"/>
                  </a:schemeClr>
                </a:solidFill>
              </a:defRPr>
            </a:lvl5pPr>
            <a:lvl6pPr marL="2285659" indent="0">
              <a:buNone/>
              <a:defRPr sz="1400">
                <a:solidFill>
                  <a:schemeClr val="tx1">
                    <a:tint val="75000"/>
                  </a:schemeClr>
                </a:solidFill>
              </a:defRPr>
            </a:lvl6pPr>
            <a:lvl7pPr marL="2742792" indent="0">
              <a:buNone/>
              <a:defRPr sz="1400">
                <a:solidFill>
                  <a:schemeClr val="tx1">
                    <a:tint val="75000"/>
                  </a:schemeClr>
                </a:solidFill>
              </a:defRPr>
            </a:lvl7pPr>
            <a:lvl8pPr marL="3199924" indent="0">
              <a:buNone/>
              <a:defRPr sz="1400">
                <a:solidFill>
                  <a:schemeClr val="tx1">
                    <a:tint val="75000"/>
                  </a:schemeClr>
                </a:solidFill>
              </a:defRPr>
            </a:lvl8pPr>
            <a:lvl9pPr marL="36570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E1C2C84F-143F-E241-999C-BF88AAA5C201}" type="datetimeFigureOut">
              <a:rPr lang="en-US"/>
              <a:pPr>
                <a:defRPr/>
              </a:pPr>
              <a:t>3/17/19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CACFB216-448D-314A-BA58-CB9BF461940E}" type="slidenum">
              <a:rPr lang="en-US"/>
              <a:pPr>
                <a:defRPr/>
              </a:pPr>
              <a:t>‹#›</a:t>
            </a:fld>
            <a:endParaRPr lang="en-US"/>
          </a:p>
        </p:txBody>
      </p:sp>
    </p:spTree>
    <p:extLst>
      <p:ext uri="{BB962C8B-B14F-4D97-AF65-F5344CB8AC3E}">
        <p14:creationId xmlns:p14="http://schemas.microsoft.com/office/powerpoint/2010/main" val="15970219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427" tIns="45714" rIns="91427"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427" tIns="45714" rIns="91427"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2527263-7FDC-EB46-A776-BF2296B88AD8}" type="datetimeFigureOut">
              <a:rPr lang="en-US"/>
              <a:pPr>
                <a:defRPr/>
              </a:pPr>
              <a:t>3/17/19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CB1CB279-CE02-9A4B-B21D-AA54940FD780}" type="slidenum">
              <a:rPr lang="en-US"/>
              <a:pPr>
                <a:defRPr/>
              </a:pPr>
              <a:t>‹#›</a:t>
            </a:fld>
            <a:endParaRPr lang="en-US"/>
          </a:p>
        </p:txBody>
      </p:sp>
    </p:spTree>
    <p:extLst>
      <p:ext uri="{BB962C8B-B14F-4D97-AF65-F5344CB8AC3E}">
        <p14:creationId xmlns:p14="http://schemas.microsoft.com/office/powerpoint/2010/main" val="6797143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427" tIns="45714" rIns="91427" bIns="45714"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27" tIns="45714" rIns="91427"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a:prstGeom prst="rect">
            <a:avLst/>
          </a:prstGeom>
        </p:spPr>
        <p:txBody>
          <a:bodyPr lIns="91427" tIns="45714" rIns="91427" bIns="45714"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lIns="91427" tIns="45714" rIns="91427"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E35C9EF-7A93-AF48-8D03-BD1B888A615B}" type="datetimeFigureOut">
              <a:rPr lang="en-US"/>
              <a:pPr>
                <a:defRPr/>
              </a:pPr>
              <a:t>3/17/19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A67D1DAF-652B-4C47-A033-A77CF1ECA53C}" type="slidenum">
              <a:rPr lang="en-US"/>
              <a:pPr>
                <a:defRPr/>
              </a:pPr>
              <a:t>‹#›</a:t>
            </a:fld>
            <a:endParaRPr lang="en-US"/>
          </a:p>
        </p:txBody>
      </p:sp>
    </p:spTree>
    <p:extLst>
      <p:ext uri="{BB962C8B-B14F-4D97-AF65-F5344CB8AC3E}">
        <p14:creationId xmlns:p14="http://schemas.microsoft.com/office/powerpoint/2010/main" val="34687498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4D9F98D-3A36-1448-8AD0-A225161860F7}" type="datetimeFigureOut">
              <a:rPr lang="en-US"/>
              <a:pPr>
                <a:defRPr/>
              </a:pPr>
              <a:t>3/17/19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7FD5B1BE-BB4D-A741-AD1C-61B77C93F4B4}" type="slidenum">
              <a:rPr lang="en-US"/>
              <a:pPr>
                <a:defRPr/>
              </a:pPr>
              <a:t>‹#›</a:t>
            </a:fld>
            <a:endParaRPr lang="en-US"/>
          </a:p>
        </p:txBody>
      </p:sp>
    </p:spTree>
    <p:extLst>
      <p:ext uri="{BB962C8B-B14F-4D97-AF65-F5344CB8AC3E}">
        <p14:creationId xmlns:p14="http://schemas.microsoft.com/office/powerpoint/2010/main" val="35286234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739AFD9B-0991-5540-AA51-FF9888C0E9F4}" type="datetimeFigureOut">
              <a:rPr lang="en-US"/>
              <a:pPr>
                <a:defRPr/>
              </a:pPr>
              <a:t>3/17/19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676564E7-8EF1-5741-AB98-1E7FAAEFF73F}" type="slidenum">
              <a:rPr lang="en-US"/>
              <a:pPr>
                <a:defRPr/>
              </a:pPr>
              <a:t>‹#›</a:t>
            </a:fld>
            <a:endParaRPr lang="en-US"/>
          </a:p>
        </p:txBody>
      </p:sp>
    </p:spTree>
    <p:extLst>
      <p:ext uri="{BB962C8B-B14F-4D97-AF65-F5344CB8AC3E}">
        <p14:creationId xmlns:p14="http://schemas.microsoft.com/office/powerpoint/2010/main" val="30527419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a:prstGeom prst="rect">
            <a:avLst/>
          </a:prstGeom>
        </p:spPr>
        <p:txBody>
          <a:bodyPr lIns="91427" tIns="45714" rIns="91427" bIns="4571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a:prstGeom prst="rect">
            <a:avLst/>
          </a:prstGeom>
        </p:spPr>
        <p:txBody>
          <a:bodyPr lIns="91427" tIns="45714" rIns="91427" bIns="45714"/>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0523EE20-26C1-EC44-87D6-B19F565BC645}" type="datetimeFigureOut">
              <a:rPr lang="en-US"/>
              <a:pPr>
                <a:defRPr/>
              </a:pPr>
              <a:t>3/17/19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B171F6C9-C686-2C45-9645-F50891543573}" type="slidenum">
              <a:rPr lang="en-US"/>
              <a:pPr>
                <a:defRPr/>
              </a:pPr>
              <a:t>‹#›</a:t>
            </a:fld>
            <a:endParaRPr lang="en-US"/>
          </a:p>
        </p:txBody>
      </p:sp>
    </p:spTree>
    <p:extLst>
      <p:ext uri="{BB962C8B-B14F-4D97-AF65-F5344CB8AC3E}">
        <p14:creationId xmlns:p14="http://schemas.microsoft.com/office/powerpoint/2010/main" val="37942591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427" tIns="45714" rIns="91427" bIns="45714"/>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27" tIns="45714" rIns="91427" bIns="45714"/>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BD3223D-48B3-834D-A7E7-761AA7596279}" type="datetimeFigureOut">
              <a:rPr lang="en-US"/>
              <a:pPr>
                <a:defRPr/>
              </a:pPr>
              <a:t>3/17/19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E512A94-2238-2346-BD25-5FCA0E03F3BF}" type="slidenum">
              <a:rPr lang="en-US"/>
              <a:pPr>
                <a:defRPr/>
              </a:pPr>
              <a:t>‹#›</a:t>
            </a:fld>
            <a:endParaRPr lang="en-US"/>
          </a:p>
        </p:txBody>
      </p:sp>
    </p:spTree>
    <p:extLst>
      <p:ext uri="{BB962C8B-B14F-4D97-AF65-F5344CB8AC3E}">
        <p14:creationId xmlns:p14="http://schemas.microsoft.com/office/powerpoint/2010/main" val="1145045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6A37C18-16DE-1945-9759-DAD965E2B8A9}" type="slidenum">
              <a:rPr lang="en-US"/>
              <a:pPr>
                <a:defRPr/>
              </a:pPr>
              <a:t>‹#›</a:t>
            </a:fld>
            <a:endParaRPr lang="en-US"/>
          </a:p>
        </p:txBody>
      </p:sp>
    </p:spTree>
    <p:extLst>
      <p:ext uri="{BB962C8B-B14F-4D97-AF65-F5344CB8AC3E}">
        <p14:creationId xmlns:p14="http://schemas.microsoft.com/office/powerpoint/2010/main" val="16363156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1AFDEDCC-6F6C-DD47-8208-FE19F6E54571}" type="datetimeFigureOut">
              <a:rPr lang="en-US"/>
              <a:pPr>
                <a:defRPr/>
              </a:pPr>
              <a:t>3/17/19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30D3E969-F2C2-AD4E-BD49-2E177076AF25}" type="slidenum">
              <a:rPr lang="en-US"/>
              <a:pPr>
                <a:defRPr/>
              </a:pPr>
              <a:t>‹#›</a:t>
            </a:fld>
            <a:endParaRPr lang="en-US"/>
          </a:p>
        </p:txBody>
      </p:sp>
    </p:spTree>
    <p:extLst>
      <p:ext uri="{BB962C8B-B14F-4D97-AF65-F5344CB8AC3E}">
        <p14:creationId xmlns:p14="http://schemas.microsoft.com/office/powerpoint/2010/main" val="40983598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a:prstGeom prst="rect">
            <a:avLst/>
          </a:prstGeom>
        </p:spPr>
        <p:txBody>
          <a:bodyPr vert="eaVert"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194DDD1E-52F5-C143-9A03-143E2759E319}" type="datetimeFigureOut">
              <a:rPr lang="en-US"/>
              <a:pPr>
                <a:defRPr/>
              </a:pPr>
              <a:t>3/17/19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F52D6538-9207-BE43-A065-B0E0FFD8D4D4}" type="slidenum">
              <a:rPr lang="en-US"/>
              <a:pPr>
                <a:defRPr/>
              </a:pPr>
              <a:t>‹#›</a:t>
            </a:fld>
            <a:endParaRPr lang="en-US"/>
          </a:p>
        </p:txBody>
      </p:sp>
    </p:spTree>
    <p:extLst>
      <p:ext uri="{BB962C8B-B14F-4D97-AF65-F5344CB8AC3E}">
        <p14:creationId xmlns:p14="http://schemas.microsoft.com/office/powerpoint/2010/main" val="13954979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6"/>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grpSp>
      <p:sp>
        <p:nvSpPr>
          <p:cNvPr id="17447" name="Rectangle 39"/>
          <p:cNvSpPr>
            <a:spLocks noGrp="1" noChangeArrowheads="1"/>
          </p:cNvSpPr>
          <p:nvPr>
            <p:ph type="subTitle" idx="1"/>
          </p:nvPr>
        </p:nvSpPr>
        <p:spPr>
          <a:xfrm>
            <a:off x="1371600" y="3886201"/>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8"/>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charset="0"/>
              </a:defRPr>
            </a:lvl1pPr>
          </a:lstStyle>
          <a:p>
            <a:pPr>
              <a:defRPr/>
            </a:pPr>
            <a:fld id="{69DA05DC-7640-AA44-9EE7-E74E533E4008}" type="slidenum">
              <a:rPr lang="en-US"/>
              <a:pPr>
                <a:defRPr/>
              </a:pPr>
              <a:t>‹#›</a:t>
            </a:fld>
            <a:endParaRPr lang="en-US"/>
          </a:p>
        </p:txBody>
      </p:sp>
    </p:spTree>
    <p:extLst>
      <p:ext uri="{BB962C8B-B14F-4D97-AF65-F5344CB8AC3E}">
        <p14:creationId xmlns:p14="http://schemas.microsoft.com/office/powerpoint/2010/main" val="41188826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268D3402-25E9-2D44-889D-F25489507605}" type="slidenum">
              <a:rPr lang="en-US"/>
              <a:pPr>
                <a:defRPr/>
              </a:pPr>
              <a:t>‹#›</a:t>
            </a:fld>
            <a:endParaRPr lang="en-US"/>
          </a:p>
        </p:txBody>
      </p:sp>
    </p:spTree>
    <p:extLst>
      <p:ext uri="{BB962C8B-B14F-4D97-AF65-F5344CB8AC3E}">
        <p14:creationId xmlns:p14="http://schemas.microsoft.com/office/powerpoint/2010/main" val="1318856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38705483-BC9B-E741-A182-9A6341CB82D9}" type="slidenum">
              <a:rPr lang="en-US"/>
              <a:pPr>
                <a:defRPr/>
              </a:pPr>
              <a:t>‹#›</a:t>
            </a:fld>
            <a:endParaRPr lang="en-US"/>
          </a:p>
        </p:txBody>
      </p:sp>
    </p:spTree>
    <p:extLst>
      <p:ext uri="{BB962C8B-B14F-4D97-AF65-F5344CB8AC3E}">
        <p14:creationId xmlns:p14="http://schemas.microsoft.com/office/powerpoint/2010/main" val="24411111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49BC14FA-A06E-3E40-AD6B-A0457D32162D}" type="slidenum">
              <a:rPr lang="en-US"/>
              <a:pPr>
                <a:defRPr/>
              </a:pPr>
              <a:t>‹#›</a:t>
            </a:fld>
            <a:endParaRPr lang="en-US"/>
          </a:p>
        </p:txBody>
      </p:sp>
    </p:spTree>
    <p:extLst>
      <p:ext uri="{BB962C8B-B14F-4D97-AF65-F5344CB8AC3E}">
        <p14:creationId xmlns:p14="http://schemas.microsoft.com/office/powerpoint/2010/main" val="26111835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charset="0"/>
              </a:defRPr>
            </a:lvl1pPr>
          </a:lstStyle>
          <a:p>
            <a:pPr>
              <a:defRPr/>
            </a:pPr>
            <a:fld id="{4EC4DCDD-534B-D043-8748-04990A9C19AA}" type="slidenum">
              <a:rPr lang="en-US"/>
              <a:pPr>
                <a:defRPr/>
              </a:pPr>
              <a:t>‹#›</a:t>
            </a:fld>
            <a:endParaRPr lang="en-US"/>
          </a:p>
        </p:txBody>
      </p:sp>
    </p:spTree>
    <p:extLst>
      <p:ext uri="{BB962C8B-B14F-4D97-AF65-F5344CB8AC3E}">
        <p14:creationId xmlns:p14="http://schemas.microsoft.com/office/powerpoint/2010/main" val="26501607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charset="0"/>
              </a:defRPr>
            </a:lvl1pPr>
          </a:lstStyle>
          <a:p>
            <a:pPr>
              <a:defRPr/>
            </a:pPr>
            <a:fld id="{4DD86F91-0FB7-9740-B950-1445B901DD54}" type="slidenum">
              <a:rPr lang="en-US"/>
              <a:pPr>
                <a:defRPr/>
              </a:pPr>
              <a:t>‹#›</a:t>
            </a:fld>
            <a:endParaRPr lang="en-US"/>
          </a:p>
        </p:txBody>
      </p:sp>
    </p:spTree>
    <p:extLst>
      <p:ext uri="{BB962C8B-B14F-4D97-AF65-F5344CB8AC3E}">
        <p14:creationId xmlns:p14="http://schemas.microsoft.com/office/powerpoint/2010/main" val="30655549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charset="0"/>
              </a:defRPr>
            </a:lvl1pPr>
          </a:lstStyle>
          <a:p>
            <a:pPr>
              <a:defRPr/>
            </a:pPr>
            <a:fld id="{A731C98B-0DBC-FB43-9545-D833AF6B728C}" type="slidenum">
              <a:rPr lang="en-US"/>
              <a:pPr>
                <a:defRPr/>
              </a:pPr>
              <a:t>‹#›</a:t>
            </a:fld>
            <a:endParaRPr lang="en-US"/>
          </a:p>
        </p:txBody>
      </p:sp>
    </p:spTree>
    <p:extLst>
      <p:ext uri="{BB962C8B-B14F-4D97-AF65-F5344CB8AC3E}">
        <p14:creationId xmlns:p14="http://schemas.microsoft.com/office/powerpoint/2010/main" val="30491022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47BB6B37-DEDE-CA4E-8A43-416FA84EAE8A}" type="slidenum">
              <a:rPr lang="en-US"/>
              <a:pPr>
                <a:defRPr/>
              </a:pPr>
              <a:t>‹#›</a:t>
            </a:fld>
            <a:endParaRPr lang="en-US"/>
          </a:p>
        </p:txBody>
      </p:sp>
    </p:spTree>
    <p:extLst>
      <p:ext uri="{BB962C8B-B14F-4D97-AF65-F5344CB8AC3E}">
        <p14:creationId xmlns:p14="http://schemas.microsoft.com/office/powerpoint/2010/main" val="2992181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D5B94CE-24BD-8C4F-8F4D-E311EEC1003E}" type="slidenum">
              <a:rPr lang="en-US"/>
              <a:pPr>
                <a:defRPr/>
              </a:pPr>
              <a:t>‹#›</a:t>
            </a:fld>
            <a:endParaRPr lang="en-US"/>
          </a:p>
        </p:txBody>
      </p:sp>
    </p:spTree>
    <p:extLst>
      <p:ext uri="{BB962C8B-B14F-4D97-AF65-F5344CB8AC3E}">
        <p14:creationId xmlns:p14="http://schemas.microsoft.com/office/powerpoint/2010/main" val="21497696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575E7ADD-0F12-8343-B83E-2A8AD284381E}" type="slidenum">
              <a:rPr lang="en-US"/>
              <a:pPr>
                <a:defRPr/>
              </a:pPr>
              <a:t>‹#›</a:t>
            </a:fld>
            <a:endParaRPr lang="en-US"/>
          </a:p>
        </p:txBody>
      </p:sp>
    </p:spTree>
    <p:extLst>
      <p:ext uri="{BB962C8B-B14F-4D97-AF65-F5344CB8AC3E}">
        <p14:creationId xmlns:p14="http://schemas.microsoft.com/office/powerpoint/2010/main" val="41147806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790AC040-E5AE-AF43-A7DE-986727F27A96}" type="slidenum">
              <a:rPr lang="en-US"/>
              <a:pPr>
                <a:defRPr/>
              </a:pPr>
              <a:t>‹#›</a:t>
            </a:fld>
            <a:endParaRPr lang="en-US"/>
          </a:p>
        </p:txBody>
      </p:sp>
    </p:spTree>
    <p:extLst>
      <p:ext uri="{BB962C8B-B14F-4D97-AF65-F5344CB8AC3E}">
        <p14:creationId xmlns:p14="http://schemas.microsoft.com/office/powerpoint/2010/main" val="38101210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BC910E41-8ED5-CD42-80AE-2F485028358B}" type="slidenum">
              <a:rPr lang="en-US"/>
              <a:pPr>
                <a:defRPr/>
              </a:pPr>
              <a:t>‹#›</a:t>
            </a:fld>
            <a:endParaRPr lang="en-US"/>
          </a:p>
        </p:txBody>
      </p:sp>
    </p:spTree>
    <p:extLst>
      <p:ext uri="{BB962C8B-B14F-4D97-AF65-F5344CB8AC3E}">
        <p14:creationId xmlns:p14="http://schemas.microsoft.com/office/powerpoint/2010/main" val="30032462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62"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pPr lvl="0"/>
            <a:r>
              <a:rPr lang="en-US" noProof="0"/>
              <a:t>Click to edit Master title style</a:t>
            </a:r>
          </a:p>
        </p:txBody>
      </p:sp>
      <p:sp>
        <p:nvSpPr>
          <p:cNvPr id="15363" name="Rectangle 3"/>
          <p:cNvSpPr>
            <a:spLocks noGrp="1" noChangeArrowheads="1"/>
          </p:cNvSpPr>
          <p:nvPr>
            <p:ph type="subTitle" sz="quarter" idx="1"/>
          </p:nvPr>
        </p:nvSpPr>
        <p:spPr>
          <a:xfrm>
            <a:off x="1371600" y="3886201"/>
            <a:ext cx="6400800" cy="1752600"/>
          </a:xfrm>
          <a:effectLst>
            <a:outerShdw blurRad="63500" dist="25399" dir="16979931" algn="ctr" rotWithShape="0">
              <a:srgbClr val="000000">
                <a:alpha val="75000"/>
              </a:srgbClr>
            </a:outerShdw>
          </a:effectLst>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CEF1A62-3401-884A-9030-906394346710}" type="slidenum">
              <a:rPr lang="en-US"/>
              <a:pPr>
                <a:defRPr/>
              </a:pPr>
              <a:t>‹#›</a:t>
            </a:fld>
            <a:endParaRPr lang="en-US"/>
          </a:p>
        </p:txBody>
      </p:sp>
    </p:spTree>
    <p:extLst>
      <p:ext uri="{BB962C8B-B14F-4D97-AF65-F5344CB8AC3E}">
        <p14:creationId xmlns:p14="http://schemas.microsoft.com/office/powerpoint/2010/main" val="39512466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FAEA84E-50DB-194F-9F50-1E801678F185}" type="slidenum">
              <a:rPr lang="en-US"/>
              <a:pPr>
                <a:defRPr/>
              </a:pPr>
              <a:t>‹#›</a:t>
            </a:fld>
            <a:endParaRPr lang="en-US"/>
          </a:p>
        </p:txBody>
      </p:sp>
    </p:spTree>
    <p:extLst>
      <p:ext uri="{BB962C8B-B14F-4D97-AF65-F5344CB8AC3E}">
        <p14:creationId xmlns:p14="http://schemas.microsoft.com/office/powerpoint/2010/main" val="33397615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AD6C4198-C5F4-3B49-9615-F2EB9C8EDB2E}" type="slidenum">
              <a:rPr lang="en-US"/>
              <a:pPr>
                <a:defRPr/>
              </a:pPr>
              <a:t>‹#›</a:t>
            </a:fld>
            <a:endParaRPr lang="en-US"/>
          </a:p>
        </p:txBody>
      </p:sp>
    </p:spTree>
    <p:extLst>
      <p:ext uri="{BB962C8B-B14F-4D97-AF65-F5344CB8AC3E}">
        <p14:creationId xmlns:p14="http://schemas.microsoft.com/office/powerpoint/2010/main" val="28884353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566A1CF6-7CB2-0647-A58C-44D9BF992D2E}" type="slidenum">
              <a:rPr lang="en-US"/>
              <a:pPr>
                <a:defRPr/>
              </a:pPr>
              <a:t>‹#›</a:t>
            </a:fld>
            <a:endParaRPr lang="en-US"/>
          </a:p>
        </p:txBody>
      </p:sp>
    </p:spTree>
    <p:extLst>
      <p:ext uri="{BB962C8B-B14F-4D97-AF65-F5344CB8AC3E}">
        <p14:creationId xmlns:p14="http://schemas.microsoft.com/office/powerpoint/2010/main" val="18627218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B73D119B-0FB4-1F4D-9102-44CAEB59198E}" type="slidenum">
              <a:rPr lang="en-US"/>
              <a:pPr>
                <a:defRPr/>
              </a:pPr>
              <a:t>‹#›</a:t>
            </a:fld>
            <a:endParaRPr lang="en-US"/>
          </a:p>
        </p:txBody>
      </p:sp>
    </p:spTree>
    <p:extLst>
      <p:ext uri="{BB962C8B-B14F-4D97-AF65-F5344CB8AC3E}">
        <p14:creationId xmlns:p14="http://schemas.microsoft.com/office/powerpoint/2010/main" val="7253911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0EA09A93-217B-774C-BD33-56C7A7578BC8}" type="slidenum">
              <a:rPr lang="en-US"/>
              <a:pPr>
                <a:defRPr/>
              </a:pPr>
              <a:t>‹#›</a:t>
            </a:fld>
            <a:endParaRPr lang="en-US"/>
          </a:p>
        </p:txBody>
      </p:sp>
    </p:spTree>
    <p:extLst>
      <p:ext uri="{BB962C8B-B14F-4D97-AF65-F5344CB8AC3E}">
        <p14:creationId xmlns:p14="http://schemas.microsoft.com/office/powerpoint/2010/main" val="25739145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D3F09136-D671-BC41-9524-5A5326DF324A}" type="slidenum">
              <a:rPr lang="en-US"/>
              <a:pPr>
                <a:defRPr/>
              </a:pPr>
              <a:t>‹#›</a:t>
            </a:fld>
            <a:endParaRPr lang="en-US"/>
          </a:p>
        </p:txBody>
      </p:sp>
    </p:spTree>
    <p:extLst>
      <p:ext uri="{BB962C8B-B14F-4D97-AF65-F5344CB8AC3E}">
        <p14:creationId xmlns:p14="http://schemas.microsoft.com/office/powerpoint/2010/main" val="459063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5.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1.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4.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image" Target="../media/image6.png"/><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5.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6.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theme" Target="../theme/theme17.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19.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0.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1.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2.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3.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4.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26.xml"/><Relationship Id="rId1" Type="http://schemas.openxmlformats.org/officeDocument/2006/relationships/slideLayout" Target="../slideLayouts/slideLayout28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slideLayout" Target="../slideLayouts/slideLayout301.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9.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theme" Target="../theme/theme28.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4.jpe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1027" name="Group 2"/>
          <p:cNvGrpSpPr>
            <a:grpSpLocks/>
          </p:cNvGrpSpPr>
          <p:nvPr/>
        </p:nvGrpSpPr>
        <p:grpSpPr bwMode="auto">
          <a:xfrm>
            <a:off x="0" y="1"/>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cs typeface="Times New Roman" charset="0"/>
              </a:defRPr>
            </a:lvl1pPr>
          </a:lstStyle>
          <a:p>
            <a:pPr>
              <a:defRPr/>
            </a:pPr>
            <a:fld id="{D4D07B79-9BCE-3F41-B82E-B29CF84F38B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38" r:id="rId1"/>
    <p:sldLayoutId id="2147497239" r:id="rId2"/>
    <p:sldLayoutId id="2147497240" r:id="rId3"/>
    <p:sldLayoutId id="2147497241" r:id="rId4"/>
    <p:sldLayoutId id="2147497242" r:id="rId5"/>
    <p:sldLayoutId id="2147497243" r:id="rId6"/>
    <p:sldLayoutId id="2147497244" r:id="rId7"/>
    <p:sldLayoutId id="2147497245" r:id="rId8"/>
    <p:sldLayoutId id="2147497246" r:id="rId9"/>
    <p:sldLayoutId id="2147497247" r:id="rId10"/>
    <p:sldLayoutId id="2147497248" r:id="rId11"/>
  </p:sldLayoutIdLst>
  <p:txStyles>
    <p:title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132"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265"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396"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53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Char char="–"/>
        <a:defRPr sz="2800">
          <a:solidFill>
            <a:srgbClr val="FFFFFF"/>
          </a:solidFill>
          <a:latin typeface="Arial"/>
          <a:ea typeface="+mn-ea"/>
          <a:cs typeface="Arial"/>
        </a:defRPr>
      </a:lvl2pPr>
      <a:lvl3pPr marL="1142829" indent="-228567" algn="l" rtl="0" eaLnBrk="0" fontAlgn="base" hangingPunct="0">
        <a:spcBef>
          <a:spcPct val="20000"/>
        </a:spcBef>
        <a:spcAft>
          <a:spcPct val="0"/>
        </a:spcAft>
        <a:buChar char="•"/>
        <a:defRPr sz="2400">
          <a:solidFill>
            <a:srgbClr val="FFFFFF"/>
          </a:solidFill>
          <a:latin typeface="Arial"/>
          <a:ea typeface="+mn-ea"/>
          <a:cs typeface="Arial"/>
        </a:defRPr>
      </a:lvl3pPr>
      <a:lvl4pPr marL="1599961" indent="-228567" algn="l" rtl="0" eaLnBrk="0" fontAlgn="base" hangingPunct="0">
        <a:spcBef>
          <a:spcPct val="20000"/>
        </a:spcBef>
        <a:spcAft>
          <a:spcPct val="0"/>
        </a:spcAft>
        <a:buChar char="–"/>
        <a:defRPr sz="2000">
          <a:solidFill>
            <a:srgbClr val="FFFFFF"/>
          </a:solidFill>
          <a:latin typeface="Arial"/>
          <a:ea typeface="+mn-ea"/>
          <a:cs typeface="Arial"/>
        </a:defRPr>
      </a:lvl4pPr>
      <a:lvl5pPr marL="2057094" indent="-228567" algn="l" rtl="0" eaLnBrk="0" fontAlgn="base" hangingPunct="0">
        <a:spcBef>
          <a:spcPct val="20000"/>
        </a:spcBef>
        <a:spcAft>
          <a:spcPct val="0"/>
        </a:spcAft>
        <a:buChar char="•"/>
        <a:defRPr sz="2000">
          <a:solidFill>
            <a:srgbClr val="FFFFFF"/>
          </a:solidFill>
          <a:latin typeface="Arial"/>
          <a:ea typeface="+mn-ea"/>
          <a:cs typeface="Arial"/>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Tahoma"/>
              </a:defRPr>
            </a:lvl1pPr>
          </a:lstStyle>
          <a:p>
            <a:pPr>
              <a:defRPr/>
            </a:pPr>
            <a:endParaRPr lang="en-US"/>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ahoma"/>
              </a:defRPr>
            </a:lvl1pPr>
          </a:lstStyle>
          <a:p>
            <a:pPr>
              <a:defRPr/>
            </a:pPr>
            <a:endParaRPr lang="en-US"/>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ahoma"/>
              </a:defRPr>
            </a:lvl1pPr>
          </a:lstStyle>
          <a:p>
            <a:pPr>
              <a:defRPr/>
            </a:pPr>
            <a:fld id="{2C3B75D7-50A8-394B-944A-602DDABADA9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498" r:id="rId1"/>
    <p:sldLayoutId id="2147497499" r:id="rId2"/>
    <p:sldLayoutId id="2147497500" r:id="rId3"/>
    <p:sldLayoutId id="2147497501" r:id="rId4"/>
    <p:sldLayoutId id="2147497502" r:id="rId5"/>
    <p:sldLayoutId id="2147497503" r:id="rId6"/>
    <p:sldLayoutId id="2147497504" r:id="rId7"/>
    <p:sldLayoutId id="2147497505" r:id="rId8"/>
    <p:sldLayoutId id="2147497506" r:id="rId9"/>
    <p:sldLayoutId id="2147497507" r:id="rId10"/>
    <p:sldLayoutId id="2147497508"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132"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265"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396"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53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2829" indent="-228567"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599961" indent="-228567"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094" indent="-228567"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225"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359"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8490"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5622"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GB"/>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Arial"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1" hangingPunct="1">
              <a:defRPr sz="1400">
                <a:solidFill>
                  <a:srgbClr val="000000"/>
                </a:solidFill>
                <a:latin typeface="Arial"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a:defRPr/>
            </a:pPr>
            <a:fld id="{5546AC83-46BF-F041-9A63-10C1E8633BCB}"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7520" r:id="rId1"/>
    <p:sldLayoutId id="2147497521" r:id="rId2"/>
    <p:sldLayoutId id="2147497522" r:id="rId3"/>
    <p:sldLayoutId id="2147497523" r:id="rId4"/>
    <p:sldLayoutId id="2147497524" r:id="rId5"/>
    <p:sldLayoutId id="2147497525" r:id="rId6"/>
    <p:sldLayoutId id="2147497526" r:id="rId7"/>
    <p:sldLayoutId id="2147497527" r:id="rId8"/>
    <p:sldLayoutId id="2147497528" r:id="rId9"/>
    <p:sldLayoutId id="2147497529" r:id="rId10"/>
    <p:sldLayoutId id="2147497530" r:id="rId11"/>
    <p:sldLayoutId id="214749753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132" algn="ctr" rtl="0" fontAlgn="base">
        <a:spcBef>
          <a:spcPct val="0"/>
        </a:spcBef>
        <a:spcAft>
          <a:spcPct val="0"/>
        </a:spcAft>
        <a:defRPr sz="4400">
          <a:solidFill>
            <a:schemeClr val="tx2"/>
          </a:solidFill>
          <a:latin typeface="Arial" charset="0"/>
          <a:ea typeface="ＭＳ Ｐゴシック" charset="0"/>
          <a:cs typeface="Arial" charset="0"/>
        </a:defRPr>
      </a:lvl6pPr>
      <a:lvl7pPr marL="914265" algn="ctr" rtl="0" fontAlgn="base">
        <a:spcBef>
          <a:spcPct val="0"/>
        </a:spcBef>
        <a:spcAft>
          <a:spcPct val="0"/>
        </a:spcAft>
        <a:defRPr sz="4400">
          <a:solidFill>
            <a:schemeClr val="tx2"/>
          </a:solidFill>
          <a:latin typeface="Arial" charset="0"/>
          <a:ea typeface="ＭＳ Ｐゴシック" charset="0"/>
          <a:cs typeface="Arial" charset="0"/>
        </a:defRPr>
      </a:lvl7pPr>
      <a:lvl8pPr marL="1371396" algn="ctr" rtl="0" fontAlgn="base">
        <a:spcBef>
          <a:spcPct val="0"/>
        </a:spcBef>
        <a:spcAft>
          <a:spcPct val="0"/>
        </a:spcAft>
        <a:defRPr sz="4400">
          <a:solidFill>
            <a:schemeClr val="tx2"/>
          </a:solidFill>
          <a:latin typeface="Arial" charset="0"/>
          <a:ea typeface="ＭＳ Ｐゴシック" charset="0"/>
          <a:cs typeface="Arial" charset="0"/>
        </a:defRPr>
      </a:lvl8pPr>
      <a:lvl9pPr marL="182853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Arial" charset="0"/>
          <a:cs typeface="+mn-cs"/>
        </a:defRPr>
      </a:lvl2pPr>
      <a:lvl3pPr marL="1142829" indent="-228567" algn="l" rtl="0" eaLnBrk="0" fontAlgn="base" hangingPunct="0">
        <a:spcBef>
          <a:spcPct val="20000"/>
        </a:spcBef>
        <a:spcAft>
          <a:spcPct val="0"/>
        </a:spcAft>
        <a:buChar char="•"/>
        <a:defRPr sz="2400">
          <a:solidFill>
            <a:schemeClr val="tx1"/>
          </a:solidFill>
          <a:latin typeface="+mn-lt"/>
          <a:ea typeface="Arial" charset="0"/>
          <a:cs typeface="+mn-cs"/>
        </a:defRPr>
      </a:lvl3pPr>
      <a:lvl4pPr marL="1599961" indent="-228567" algn="l" rtl="0" eaLnBrk="0" fontAlgn="base" hangingPunct="0">
        <a:spcBef>
          <a:spcPct val="20000"/>
        </a:spcBef>
        <a:spcAft>
          <a:spcPct val="0"/>
        </a:spcAft>
        <a:buChar char="–"/>
        <a:defRPr sz="2000">
          <a:solidFill>
            <a:schemeClr val="tx1"/>
          </a:solidFill>
          <a:latin typeface="+mn-lt"/>
          <a:ea typeface="Arial" charset="0"/>
          <a:cs typeface="+mn-cs"/>
        </a:defRPr>
      </a:lvl4pPr>
      <a:lvl5pPr marL="2057094" indent="-228567" algn="l" rtl="0" eaLnBrk="0" fontAlgn="base" hangingPunct="0">
        <a:spcBef>
          <a:spcPct val="20000"/>
        </a:spcBef>
        <a:spcAft>
          <a:spcPct val="0"/>
        </a:spcAft>
        <a:buChar char="»"/>
        <a:defRPr sz="2000">
          <a:solidFill>
            <a:schemeClr val="tx1"/>
          </a:solidFill>
          <a:latin typeface="+mn-lt"/>
          <a:ea typeface="Arial" charset="0"/>
          <a:cs typeface="+mn-cs"/>
        </a:defRPr>
      </a:lvl5pPr>
      <a:lvl6pPr marL="2514225" indent="-228567" algn="l" rtl="0" fontAlgn="base">
        <a:spcBef>
          <a:spcPct val="20000"/>
        </a:spcBef>
        <a:spcAft>
          <a:spcPct val="0"/>
        </a:spcAft>
        <a:buChar char="»"/>
        <a:defRPr sz="2000">
          <a:solidFill>
            <a:schemeClr val="tx1"/>
          </a:solidFill>
          <a:latin typeface="+mn-lt"/>
          <a:ea typeface="Arial" charset="0"/>
          <a:cs typeface="+mn-cs"/>
        </a:defRPr>
      </a:lvl6pPr>
      <a:lvl7pPr marL="2971359" indent="-228567" algn="l" rtl="0" fontAlgn="base">
        <a:spcBef>
          <a:spcPct val="20000"/>
        </a:spcBef>
        <a:spcAft>
          <a:spcPct val="0"/>
        </a:spcAft>
        <a:buChar char="»"/>
        <a:defRPr sz="2000">
          <a:solidFill>
            <a:schemeClr val="tx1"/>
          </a:solidFill>
          <a:latin typeface="+mn-lt"/>
          <a:ea typeface="Arial" charset="0"/>
          <a:cs typeface="+mn-cs"/>
        </a:defRPr>
      </a:lvl7pPr>
      <a:lvl8pPr marL="3428490" indent="-228567" algn="l" rtl="0" fontAlgn="base">
        <a:spcBef>
          <a:spcPct val="20000"/>
        </a:spcBef>
        <a:spcAft>
          <a:spcPct val="0"/>
        </a:spcAft>
        <a:buChar char="»"/>
        <a:defRPr sz="2000">
          <a:solidFill>
            <a:schemeClr val="tx1"/>
          </a:solidFill>
          <a:latin typeface="+mn-lt"/>
          <a:ea typeface="Arial" charset="0"/>
          <a:cs typeface="+mn-cs"/>
        </a:defRPr>
      </a:lvl8pPr>
      <a:lvl9pPr marL="3885622" indent="-228567"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614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solidFill>
                  <a:srgbClr val="000000"/>
                </a:solidFill>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latin typeface="Arial" charset="0"/>
                <a:cs typeface="Times New Roman" charset="0"/>
              </a:defRPr>
            </a:lvl1pPr>
          </a:lstStyle>
          <a:p>
            <a:pPr>
              <a:defRPr/>
            </a:pPr>
            <a:fld id="{71419F16-E101-A349-A409-FF4B320A93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393" r:id="rId1"/>
    <p:sldLayoutId id="2147497394" r:id="rId2"/>
    <p:sldLayoutId id="2147497395" r:id="rId3"/>
    <p:sldLayoutId id="2147497396" r:id="rId4"/>
    <p:sldLayoutId id="2147497397" r:id="rId5"/>
    <p:sldLayoutId id="2147497398" r:id="rId6"/>
    <p:sldLayoutId id="2147497399" r:id="rId7"/>
    <p:sldLayoutId id="2147497400" r:id="rId8"/>
    <p:sldLayoutId id="2147497401" r:id="rId9"/>
    <p:sldLayoutId id="2147497402" r:id="rId10"/>
    <p:sldLayoutId id="2147497403" r:id="rId11"/>
    <p:sldLayoutId id="2147497404" r:id="rId12"/>
    <p:sldLayoutId id="2147497405"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5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97406" r:id="rId1"/>
    <p:sldLayoutId id="2147497407" r:id="rId2"/>
    <p:sldLayoutId id="2147497408" r:id="rId3"/>
    <p:sldLayoutId id="2147497409" r:id="rId4"/>
    <p:sldLayoutId id="2147497410" r:id="rId5"/>
    <p:sldLayoutId id="2147497411" r:id="rId6"/>
    <p:sldLayoutId id="2147497412" r:id="rId7"/>
    <p:sldLayoutId id="2147497413" r:id="rId8"/>
    <p:sldLayoutId id="2147497414" r:id="rId9"/>
    <p:sldLayoutId id="2147497415" r:id="rId10"/>
    <p:sldLayoutId id="2147497416"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839" indent="-285708"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2829" indent="-228567"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599961" indent="-228567"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094" indent="-228567"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225" indent="-228567" algn="l" rtl="0" fontAlgn="base">
        <a:spcBef>
          <a:spcPct val="20000"/>
        </a:spcBef>
        <a:spcAft>
          <a:spcPct val="0"/>
        </a:spcAft>
        <a:buChar char="»"/>
        <a:defRPr sz="2000">
          <a:solidFill>
            <a:schemeClr val="tx1"/>
          </a:solidFill>
          <a:latin typeface="Times New Roman" charset="0"/>
          <a:ea typeface="ＭＳ Ｐゴシック" charset="-128"/>
        </a:defRPr>
      </a:lvl6pPr>
      <a:lvl7pPr marL="2971359" indent="-228567" algn="l" rtl="0" fontAlgn="base">
        <a:spcBef>
          <a:spcPct val="20000"/>
        </a:spcBef>
        <a:spcAft>
          <a:spcPct val="0"/>
        </a:spcAft>
        <a:buChar char="»"/>
        <a:defRPr sz="2000">
          <a:solidFill>
            <a:schemeClr val="tx1"/>
          </a:solidFill>
          <a:latin typeface="Times New Roman" charset="0"/>
          <a:ea typeface="ＭＳ Ｐゴシック" charset="-128"/>
        </a:defRPr>
      </a:lvl7pPr>
      <a:lvl8pPr marL="3428490" indent="-228567" algn="l" rtl="0" fontAlgn="base">
        <a:spcBef>
          <a:spcPct val="20000"/>
        </a:spcBef>
        <a:spcAft>
          <a:spcPct val="0"/>
        </a:spcAft>
        <a:buChar char="»"/>
        <a:defRPr sz="2000">
          <a:solidFill>
            <a:schemeClr val="tx1"/>
          </a:solidFill>
          <a:latin typeface="Times New Roman" charset="0"/>
          <a:ea typeface="ＭＳ Ｐゴシック" charset="-128"/>
        </a:defRPr>
      </a:lvl8pPr>
      <a:lvl9pPr marL="3885622" indent="-228567"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ctr" anchorCtr="0" compatLnSpc="1">
            <a:prstTxWarp prst="textNoShape">
              <a:avLst/>
            </a:prstTxWarp>
          </a:bodyPr>
          <a:lstStyle/>
          <a:p>
            <a:pPr lvl="0"/>
            <a:r>
              <a:rPr lang="en-US"/>
              <a:t>Click to edit Master title style</a:t>
            </a:r>
          </a:p>
        </p:txBody>
      </p:sp>
      <p:sp>
        <p:nvSpPr>
          <p:cNvPr id="400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defTabSz="914218" eaLnBrk="0" hangingPunct="0">
              <a:defRPr sz="1400">
                <a:solidFill>
                  <a:srgbClr val="000000"/>
                </a:solidFill>
                <a:latin typeface="Arial" pitchFamily="-112" charset="0"/>
                <a:ea typeface="Osaka"/>
                <a:cs typeface="Osaka"/>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ctr" defTabSz="914218" eaLnBrk="0" hangingPunct="0">
              <a:defRPr sz="1400">
                <a:solidFill>
                  <a:srgbClr val="000000"/>
                </a:solidFill>
                <a:latin typeface="Arial" pitchFamily="-112" charset="0"/>
                <a:ea typeface="Osaka"/>
                <a:cs typeface="Osaka"/>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r" defTabSz="914218" eaLnBrk="0" hangingPunct="0">
              <a:defRPr sz="1400">
                <a:solidFill>
                  <a:srgbClr val="000000"/>
                </a:solidFill>
                <a:latin typeface="Arial" charset="0"/>
                <a:ea typeface="Osaka" charset="-128"/>
                <a:cs typeface="Osaka" charset="-128"/>
              </a:defRPr>
            </a:lvl1pPr>
          </a:lstStyle>
          <a:p>
            <a:pPr>
              <a:defRPr/>
            </a:pPr>
            <a:fld id="{B3A93188-B948-8C45-BFCB-A946A4A37F9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615" r:id="rId1"/>
    <p:sldLayoutId id="2147497616" r:id="rId2"/>
    <p:sldLayoutId id="2147497617" r:id="rId3"/>
    <p:sldLayoutId id="2147497618" r:id="rId4"/>
    <p:sldLayoutId id="2147497619" r:id="rId5"/>
    <p:sldLayoutId id="2147497620" r:id="rId6"/>
    <p:sldLayoutId id="2147497621" r:id="rId7"/>
    <p:sldLayoutId id="2147497622" r:id="rId8"/>
    <p:sldLayoutId id="2147497623" r:id="rId9"/>
    <p:sldLayoutId id="2147497624" r:id="rId10"/>
    <p:sldLayoutId id="214749762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1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1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4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62" indent="-341262" algn="l" rtl="0" eaLnBrk="0" fontAlgn="base" hangingPunct="0">
        <a:spcBef>
          <a:spcPct val="20000"/>
        </a:spcBef>
        <a:spcAft>
          <a:spcPct val="0"/>
        </a:spcAft>
        <a:buChar char="•"/>
        <a:defRPr sz="3200">
          <a:solidFill>
            <a:schemeClr val="tx1"/>
          </a:solidFill>
          <a:latin typeface="+mn-lt"/>
          <a:ea typeface="+mn-ea"/>
          <a:cs typeface="+mn-cs"/>
        </a:defRPr>
      </a:lvl1pPr>
      <a:lvl2pPr marL="741253" indent="-284121" algn="l" rtl="0" eaLnBrk="0" fontAlgn="base" hangingPunct="0">
        <a:spcBef>
          <a:spcPct val="20000"/>
        </a:spcBef>
        <a:spcAft>
          <a:spcPct val="0"/>
        </a:spcAft>
        <a:buChar char="–"/>
        <a:defRPr sz="2800">
          <a:solidFill>
            <a:schemeClr val="tx1"/>
          </a:solidFill>
          <a:latin typeface="+mn-lt"/>
          <a:ea typeface="+mn-ea"/>
          <a:cs typeface="+mn-cs"/>
        </a:defRPr>
      </a:lvl2pPr>
      <a:lvl3pPr marL="1141242" indent="-226977" algn="l" rtl="0" eaLnBrk="0" fontAlgn="base" hangingPunct="0">
        <a:spcBef>
          <a:spcPct val="20000"/>
        </a:spcBef>
        <a:spcAft>
          <a:spcPct val="0"/>
        </a:spcAft>
        <a:buChar char="•"/>
        <a:defRPr sz="2400">
          <a:solidFill>
            <a:schemeClr val="tx1"/>
          </a:solidFill>
          <a:latin typeface="+mn-lt"/>
          <a:ea typeface="+mn-ea"/>
          <a:cs typeface="+mn-cs"/>
        </a:defRPr>
      </a:lvl3pPr>
      <a:lvl4pPr marL="1598375" indent="-226977" algn="l" rtl="0" eaLnBrk="0" fontAlgn="base" hangingPunct="0">
        <a:spcBef>
          <a:spcPct val="20000"/>
        </a:spcBef>
        <a:spcAft>
          <a:spcPct val="0"/>
        </a:spcAft>
        <a:buChar char="–"/>
        <a:defRPr sz="2000">
          <a:solidFill>
            <a:schemeClr val="tx1"/>
          </a:solidFill>
          <a:latin typeface="+mn-lt"/>
          <a:ea typeface="+mn-ea"/>
          <a:cs typeface="+mn-cs"/>
        </a:defRPr>
      </a:lvl4pPr>
      <a:lvl5pPr marL="2055507" indent="-226977" algn="l" rtl="0" eaLnBrk="0" fontAlgn="base" hangingPunct="0">
        <a:spcBef>
          <a:spcPct val="20000"/>
        </a:spcBef>
        <a:spcAft>
          <a:spcPct val="0"/>
        </a:spcAft>
        <a:buChar char="»"/>
        <a:defRPr sz="2000">
          <a:solidFill>
            <a:schemeClr val="tx1"/>
          </a:solidFill>
          <a:latin typeface="+mn-lt"/>
          <a:ea typeface="+mn-ea"/>
          <a:cs typeface="+mn-cs"/>
        </a:defRPr>
      </a:lvl5pPr>
      <a:lvl6pPr marL="2514096" indent="-228553" algn="l" rtl="0" fontAlgn="base">
        <a:spcBef>
          <a:spcPct val="20000"/>
        </a:spcBef>
        <a:spcAft>
          <a:spcPct val="0"/>
        </a:spcAft>
        <a:buChar char="»"/>
        <a:defRPr sz="2000">
          <a:solidFill>
            <a:schemeClr val="tx1"/>
          </a:solidFill>
          <a:latin typeface="+mn-lt"/>
          <a:ea typeface="+mn-ea"/>
          <a:cs typeface="+mn-cs"/>
        </a:defRPr>
      </a:lvl6pPr>
      <a:lvl7pPr marL="2971206" indent="-228553" algn="l" rtl="0" fontAlgn="base">
        <a:spcBef>
          <a:spcPct val="20000"/>
        </a:spcBef>
        <a:spcAft>
          <a:spcPct val="0"/>
        </a:spcAft>
        <a:buChar char="»"/>
        <a:defRPr sz="2000">
          <a:solidFill>
            <a:schemeClr val="tx1"/>
          </a:solidFill>
          <a:latin typeface="+mn-lt"/>
          <a:ea typeface="+mn-ea"/>
          <a:cs typeface="+mn-cs"/>
        </a:defRPr>
      </a:lvl7pPr>
      <a:lvl8pPr marL="3428315" indent="-228553" algn="l" rtl="0" fontAlgn="base">
        <a:spcBef>
          <a:spcPct val="20000"/>
        </a:spcBef>
        <a:spcAft>
          <a:spcPct val="0"/>
        </a:spcAft>
        <a:buChar char="»"/>
        <a:defRPr sz="2000">
          <a:solidFill>
            <a:schemeClr val="tx1"/>
          </a:solidFill>
          <a:latin typeface="+mn-lt"/>
          <a:ea typeface="+mn-ea"/>
          <a:cs typeface="+mn-cs"/>
        </a:defRPr>
      </a:lvl8pPr>
      <a:lvl9pPr marL="3885423" indent="-22855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2674" name="Rectangle 3"/>
          <p:cNvSpPr>
            <a:spLocks noGrp="1" noChangeArrowheads="1"/>
          </p:cNvSpPr>
          <p:nvPr>
            <p:ph type="body" idx="1"/>
          </p:nvPr>
        </p:nvSpPr>
        <p:spPr bwMode="auto">
          <a:xfrm>
            <a:off x="457200" y="10668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t" anchorCtr="0" compatLnSpc="1">
            <a:prstTxWarp prst="textNoShape">
              <a:avLst/>
            </a:prstTxWarp>
          </a:bodyPr>
          <a:lstStyle/>
          <a:p>
            <a:pPr lvl="0"/>
            <a:r>
              <a:rPr lang="en-US"/>
              <a:t>Click to edit Master text styles</a:t>
            </a:r>
          </a:p>
        </p:txBody>
      </p:sp>
      <p:sp>
        <p:nvSpPr>
          <p:cNvPr id="412675" name="Rectangle 9"/>
          <p:cNvSpPr>
            <a:spLocks noGrp="1" noChangeArrowheads="1"/>
          </p:cNvSpPr>
          <p:nvPr>
            <p:ph type="title"/>
          </p:nvPr>
        </p:nvSpPr>
        <p:spPr bwMode="auto">
          <a:xfrm>
            <a:off x="457200" y="5715000"/>
            <a:ext cx="82296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97427" r:id="rId1"/>
    <p:sldLayoutId id="2147497428" r:id="rId2"/>
    <p:sldLayoutId id="2147497429" r:id="rId3"/>
    <p:sldLayoutId id="2147497430" r:id="rId4"/>
    <p:sldLayoutId id="2147497431" r:id="rId5"/>
    <p:sldLayoutId id="2147497432" r:id="rId6"/>
    <p:sldLayoutId id="2147497433" r:id="rId7"/>
    <p:sldLayoutId id="2147497434" r:id="rId8"/>
    <p:sldLayoutId id="2147497435" r:id="rId9"/>
    <p:sldLayoutId id="2147497436" r:id="rId10"/>
    <p:sldLayoutId id="2147497437"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110" algn="ctr" rtl="0" fontAlgn="base">
        <a:spcBef>
          <a:spcPct val="0"/>
        </a:spcBef>
        <a:spcAft>
          <a:spcPct val="0"/>
        </a:spcAft>
        <a:defRPr sz="2000">
          <a:solidFill>
            <a:schemeClr val="bg1"/>
          </a:solidFill>
          <a:latin typeface="Arial" charset="0"/>
          <a:ea typeface="ＭＳ Ｐゴシック" charset="0"/>
        </a:defRPr>
      </a:lvl6pPr>
      <a:lvl7pPr marL="914218" algn="ctr" rtl="0" fontAlgn="base">
        <a:spcBef>
          <a:spcPct val="0"/>
        </a:spcBef>
        <a:spcAft>
          <a:spcPct val="0"/>
        </a:spcAft>
        <a:defRPr sz="2000">
          <a:solidFill>
            <a:schemeClr val="bg1"/>
          </a:solidFill>
          <a:latin typeface="Arial" charset="0"/>
          <a:ea typeface="ＭＳ Ｐゴシック" charset="0"/>
        </a:defRPr>
      </a:lvl7pPr>
      <a:lvl8pPr marL="1371326" algn="ctr" rtl="0" fontAlgn="base">
        <a:spcBef>
          <a:spcPct val="0"/>
        </a:spcBef>
        <a:spcAft>
          <a:spcPct val="0"/>
        </a:spcAft>
        <a:defRPr sz="2000">
          <a:solidFill>
            <a:schemeClr val="bg1"/>
          </a:solidFill>
          <a:latin typeface="Arial" charset="0"/>
          <a:ea typeface="ＭＳ Ｐゴシック" charset="0"/>
        </a:defRPr>
      </a:lvl8pPr>
      <a:lvl9pPr marL="1828435" algn="ctr" rtl="0" fontAlgn="base">
        <a:spcBef>
          <a:spcPct val="0"/>
        </a:spcBef>
        <a:spcAft>
          <a:spcPct val="0"/>
        </a:spcAft>
        <a:defRPr sz="2000">
          <a:solidFill>
            <a:schemeClr val="bg1"/>
          </a:solidFill>
          <a:latin typeface="Arial" charset="0"/>
          <a:ea typeface="ＭＳ Ｐゴシック" charset="0"/>
        </a:defRPr>
      </a:lvl9pPr>
    </p:titleStyle>
    <p:bodyStyle>
      <a:lvl1pPr marL="341262" indent="-341262"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1253" indent="-284121" algn="ctr" rtl="0" eaLnBrk="0" fontAlgn="base" hangingPunct="0">
        <a:spcBef>
          <a:spcPct val="20000"/>
        </a:spcBef>
        <a:spcAft>
          <a:spcPct val="0"/>
        </a:spcAft>
        <a:defRPr sz="2800">
          <a:solidFill>
            <a:schemeClr val="tx1"/>
          </a:solidFill>
          <a:latin typeface="+mn-lt"/>
          <a:ea typeface="+mn-ea"/>
        </a:defRPr>
      </a:lvl2pPr>
      <a:lvl3pPr marL="1141242" indent="-226977" algn="ctr" rtl="0" eaLnBrk="0" fontAlgn="base" hangingPunct="0">
        <a:spcBef>
          <a:spcPct val="20000"/>
        </a:spcBef>
        <a:spcAft>
          <a:spcPct val="0"/>
        </a:spcAft>
        <a:defRPr sz="2400">
          <a:solidFill>
            <a:schemeClr val="tx1"/>
          </a:solidFill>
          <a:latin typeface="+mn-lt"/>
          <a:ea typeface="+mn-ea"/>
        </a:defRPr>
      </a:lvl3pPr>
      <a:lvl4pPr marL="1598375" indent="-226977" algn="ctr" rtl="0" eaLnBrk="0" fontAlgn="base" hangingPunct="0">
        <a:spcBef>
          <a:spcPct val="20000"/>
        </a:spcBef>
        <a:spcAft>
          <a:spcPct val="0"/>
        </a:spcAft>
        <a:defRPr sz="2000">
          <a:solidFill>
            <a:schemeClr val="tx1"/>
          </a:solidFill>
          <a:latin typeface="+mn-lt"/>
          <a:ea typeface="+mn-ea"/>
        </a:defRPr>
      </a:lvl4pPr>
      <a:lvl5pPr marL="2055507" indent="-226977" algn="ctr" rtl="0" eaLnBrk="0" fontAlgn="base" hangingPunct="0">
        <a:spcBef>
          <a:spcPct val="20000"/>
        </a:spcBef>
        <a:spcAft>
          <a:spcPct val="0"/>
        </a:spcAft>
        <a:defRPr sz="2000">
          <a:solidFill>
            <a:schemeClr val="tx1"/>
          </a:solidFill>
          <a:latin typeface="+mn-lt"/>
          <a:ea typeface="+mn-ea"/>
        </a:defRPr>
      </a:lvl5pPr>
      <a:lvl6pPr marL="2514096" indent="-228553" algn="ctr" rtl="0" fontAlgn="base">
        <a:spcBef>
          <a:spcPct val="20000"/>
        </a:spcBef>
        <a:spcAft>
          <a:spcPct val="0"/>
        </a:spcAft>
        <a:defRPr sz="2000">
          <a:solidFill>
            <a:schemeClr val="tx1"/>
          </a:solidFill>
          <a:latin typeface="+mn-lt"/>
          <a:ea typeface="+mn-ea"/>
        </a:defRPr>
      </a:lvl6pPr>
      <a:lvl7pPr marL="2971206" indent="-228553" algn="ctr" rtl="0" fontAlgn="base">
        <a:spcBef>
          <a:spcPct val="20000"/>
        </a:spcBef>
        <a:spcAft>
          <a:spcPct val="0"/>
        </a:spcAft>
        <a:defRPr sz="2000">
          <a:solidFill>
            <a:schemeClr val="tx1"/>
          </a:solidFill>
          <a:latin typeface="+mn-lt"/>
          <a:ea typeface="+mn-ea"/>
        </a:defRPr>
      </a:lvl7pPr>
      <a:lvl8pPr marL="3428315" indent="-228553" algn="ctr" rtl="0" fontAlgn="base">
        <a:spcBef>
          <a:spcPct val="20000"/>
        </a:spcBef>
        <a:spcAft>
          <a:spcPct val="0"/>
        </a:spcAft>
        <a:defRPr sz="2000">
          <a:solidFill>
            <a:schemeClr val="tx1"/>
          </a:solidFill>
          <a:latin typeface="+mn-lt"/>
          <a:ea typeface="+mn-ea"/>
        </a:defRPr>
      </a:lvl8pPr>
      <a:lvl9pPr marL="3885423" indent="-228553"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413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F07D4EB1-3BD2-0843-ADEE-939D95AF662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626" r:id="rId1"/>
    <p:sldLayoutId id="2147497627" r:id="rId2"/>
    <p:sldLayoutId id="2147497628" r:id="rId3"/>
    <p:sldLayoutId id="2147497629" r:id="rId4"/>
    <p:sldLayoutId id="2147497630" r:id="rId5"/>
    <p:sldLayoutId id="2147497631" r:id="rId6"/>
    <p:sldLayoutId id="2147497632" r:id="rId7"/>
    <p:sldLayoutId id="2147497633" r:id="rId8"/>
    <p:sldLayoutId id="2147497634" r:id="rId9"/>
    <p:sldLayoutId id="2147497635" r:id="rId10"/>
    <p:sldLayoutId id="2147497636"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839" indent="-285708"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2829" indent="-228567"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9961" indent="-228567"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094" indent="-228567"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80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4280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427" tIns="45714" rIns="91427" bIns="45714" numCol="1" anchor="ctr" anchorCtr="0" compatLnSpc="1">
            <a:prstTxWarp prst="textNoShape">
              <a:avLst/>
            </a:prstTxWarp>
          </a:bodyPr>
          <a:lstStyle>
            <a:lvl1pPr>
              <a:defRPr sz="1200">
                <a:solidFill>
                  <a:srgbClr val="898989"/>
                </a:solidFill>
                <a:latin typeface="Calibri" charset="0"/>
                <a:cs typeface="MS PGothic" charset="0"/>
              </a:defRPr>
            </a:lvl1pPr>
          </a:lstStyle>
          <a:p>
            <a:fld id="{E6519472-CB5B-4246-A1E6-165522E3AF8C}" type="datetimeFigureOut">
              <a:rPr lang="en-US"/>
              <a:pPr/>
              <a:t>3/17/19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7" tIns="45714" rIns="91427" bIns="45714" rtlCol="0" anchor="ctr"/>
          <a:lstStyle>
            <a:lvl1pPr algn="ctr" fontAlgn="auto">
              <a:spcBef>
                <a:spcPts val="0"/>
              </a:spcBef>
              <a:spcAft>
                <a:spcPts val="0"/>
              </a:spcAft>
              <a:defRPr sz="1200">
                <a:solidFill>
                  <a:prstClr val="black">
                    <a:tint val="75000"/>
                  </a:prstClr>
                </a:solidFill>
                <a:latin typeface="Calibri"/>
                <a:ea typeface="MS PGothic" charset="0"/>
                <a:cs typeface="MS PGothic"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7" tIns="45714" rIns="91427" bIns="45714" numCol="1" anchor="ctr" anchorCtr="0" compatLnSpc="1">
            <a:prstTxWarp prst="textNoShape">
              <a:avLst/>
            </a:prstTxWarp>
          </a:bodyPr>
          <a:lstStyle>
            <a:lvl1pPr algn="r">
              <a:defRPr sz="1200">
                <a:solidFill>
                  <a:srgbClr val="898989"/>
                </a:solidFill>
                <a:latin typeface="Calibri" charset="0"/>
                <a:cs typeface="MS PGothic" charset="0"/>
              </a:defRPr>
            </a:lvl1pPr>
          </a:lstStyle>
          <a:p>
            <a:fld id="{8B06F129-AA50-B442-A235-2E42DF2963E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7638" r:id="rId1"/>
    <p:sldLayoutId id="2147497639" r:id="rId2"/>
    <p:sldLayoutId id="2147497640" r:id="rId3"/>
    <p:sldLayoutId id="2147497641" r:id="rId4"/>
    <p:sldLayoutId id="2147497642" r:id="rId5"/>
    <p:sldLayoutId id="2147497643" r:id="rId6"/>
    <p:sldLayoutId id="2147497644" r:id="rId7"/>
    <p:sldLayoutId id="2147497645" r:id="rId8"/>
    <p:sldLayoutId id="2147497646" r:id="rId9"/>
    <p:sldLayoutId id="2147497647" r:id="rId10"/>
    <p:sldLayoutId id="2147497648" r:id="rId11"/>
    <p:sldLayoutId id="2147497649"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32"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265"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396"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53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839" indent="-285708"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829" indent="-22856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961" indent="-22856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094" indent="-22856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225"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9"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90"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22"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2"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30" algn="l" defTabSz="914265" rtl="0" eaLnBrk="1" latinLnBrk="0" hangingPunct="1">
        <a:defRPr sz="1800" kern="1200">
          <a:solidFill>
            <a:schemeClr val="tx1"/>
          </a:solidFill>
          <a:latin typeface="+mn-lt"/>
          <a:ea typeface="+mn-ea"/>
          <a:cs typeface="+mn-cs"/>
        </a:defRPr>
      </a:lvl5pPr>
      <a:lvl6pPr marL="2285659" algn="l" defTabSz="914265" rtl="0" eaLnBrk="1" latinLnBrk="0" hangingPunct="1">
        <a:defRPr sz="1800" kern="1200">
          <a:solidFill>
            <a:schemeClr val="tx1"/>
          </a:solidFill>
          <a:latin typeface="+mn-lt"/>
          <a:ea typeface="+mn-ea"/>
          <a:cs typeface="+mn-cs"/>
        </a:defRPr>
      </a:lvl6pPr>
      <a:lvl7pPr marL="2742792" algn="l" defTabSz="914265" rtl="0" eaLnBrk="1" latinLnBrk="0" hangingPunct="1">
        <a:defRPr sz="1800" kern="1200">
          <a:solidFill>
            <a:schemeClr val="tx1"/>
          </a:solidFill>
          <a:latin typeface="+mn-lt"/>
          <a:ea typeface="+mn-ea"/>
          <a:cs typeface="+mn-cs"/>
        </a:defRPr>
      </a:lvl7pPr>
      <a:lvl8pPr marL="3199924" algn="l" defTabSz="914265" rtl="0" eaLnBrk="1" latinLnBrk="0" hangingPunct="1">
        <a:defRPr sz="1800" kern="1200">
          <a:solidFill>
            <a:schemeClr val="tx1"/>
          </a:solidFill>
          <a:latin typeface="+mn-lt"/>
          <a:ea typeface="+mn-ea"/>
          <a:cs typeface="+mn-cs"/>
        </a:defRPr>
      </a:lvl8pPr>
      <a:lvl9pPr marL="3657055" algn="l" defTabSz="91426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01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5DCEE24-73ED-4F4D-BEBF-938C6616A8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661" r:id="rId1"/>
    <p:sldLayoutId id="2147497662" r:id="rId2"/>
    <p:sldLayoutId id="2147497663" r:id="rId3"/>
    <p:sldLayoutId id="2147497664" r:id="rId4"/>
    <p:sldLayoutId id="2147497665" r:id="rId5"/>
    <p:sldLayoutId id="2147497666" r:id="rId6"/>
    <p:sldLayoutId id="2147497667" r:id="rId7"/>
    <p:sldLayoutId id="2147497668" r:id="rId8"/>
    <p:sldLayoutId id="2147497669" r:id="rId9"/>
    <p:sldLayoutId id="2147497670" r:id="rId10"/>
    <p:sldLayoutId id="2147497671" r:id="rId11"/>
    <p:sldLayoutId id="2147497672" r:id="rId12"/>
    <p:sldLayoutId id="2147497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32" algn="ctr" rtl="0" eaLnBrk="0" fontAlgn="base" hangingPunct="0">
        <a:spcBef>
          <a:spcPct val="0"/>
        </a:spcBef>
        <a:spcAft>
          <a:spcPct val="0"/>
        </a:spcAft>
        <a:defRPr sz="4400">
          <a:solidFill>
            <a:schemeClr val="tx2"/>
          </a:solidFill>
          <a:latin typeface="Times New Roman" pitchFamily="-112" charset="0"/>
        </a:defRPr>
      </a:lvl6pPr>
      <a:lvl7pPr marL="914265" algn="ctr" rtl="0" eaLnBrk="0" fontAlgn="base" hangingPunct="0">
        <a:spcBef>
          <a:spcPct val="0"/>
        </a:spcBef>
        <a:spcAft>
          <a:spcPct val="0"/>
        </a:spcAft>
        <a:defRPr sz="4400">
          <a:solidFill>
            <a:schemeClr val="tx2"/>
          </a:solidFill>
          <a:latin typeface="Times New Roman" pitchFamily="-112" charset="0"/>
        </a:defRPr>
      </a:lvl7pPr>
      <a:lvl8pPr marL="1371396" algn="ctr" rtl="0" eaLnBrk="0" fontAlgn="base" hangingPunct="0">
        <a:spcBef>
          <a:spcPct val="0"/>
        </a:spcBef>
        <a:spcAft>
          <a:spcPct val="0"/>
        </a:spcAft>
        <a:defRPr sz="4400">
          <a:solidFill>
            <a:schemeClr val="tx2"/>
          </a:solidFill>
          <a:latin typeface="Times New Roman" pitchFamily="-112" charset="0"/>
        </a:defRPr>
      </a:lvl8pPr>
      <a:lvl9pPr marL="1828530" algn="ctr" rtl="0" eaLnBrk="0" fontAlgn="base" hangingPunct="0">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839" indent="-28570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829" indent="-22856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961" indent="-22856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094" indent="-22856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225"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359"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490"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622"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4615645"/>
      </p:ext>
    </p:extLst>
  </p:cSld>
  <p:clrMap bg1="lt1" tx1="dk1" bg2="lt2" tx2="dk2" accent1="accent1" accent2="accent2" accent3="accent3" accent4="accent4" accent5="accent5" accent6="accent6" hlink="hlink" folHlink="folHlink"/>
  <p:sldLayoutIdLst>
    <p:sldLayoutId id="2147497675" r:id="rId1"/>
    <p:sldLayoutId id="2147497676" r:id="rId2"/>
    <p:sldLayoutId id="2147497677" r:id="rId3"/>
    <p:sldLayoutId id="2147497678" r:id="rId4"/>
    <p:sldLayoutId id="2147497679" r:id="rId5"/>
    <p:sldLayoutId id="2147497680" r:id="rId6"/>
    <p:sldLayoutId id="2147497681" r:id="rId7"/>
    <p:sldLayoutId id="2147497682" r:id="rId8"/>
    <p:sldLayoutId id="2147497683" r:id="rId9"/>
    <p:sldLayoutId id="2147497684" r:id="rId10"/>
    <p:sldLayoutId id="214749768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839" indent="-285708"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2829" indent="-228567"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599961" indent="-228567"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094" indent="-228567"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225" indent="-228567" algn="l" rtl="0" fontAlgn="base">
        <a:spcBef>
          <a:spcPct val="20000"/>
        </a:spcBef>
        <a:spcAft>
          <a:spcPct val="0"/>
        </a:spcAft>
        <a:buChar char="»"/>
        <a:defRPr sz="2000">
          <a:solidFill>
            <a:schemeClr val="tx1"/>
          </a:solidFill>
          <a:latin typeface="+mn-lt"/>
          <a:ea typeface="ＭＳ Ｐゴシック" pitchFamily="-112"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2"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2"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968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p>
        </p:txBody>
      </p:sp>
      <p:sp>
        <p:nvSpPr>
          <p:cNvPr id="19968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p>
        </p:txBody>
      </p:sp>
      <p:sp>
        <p:nvSpPr>
          <p:cNvPr id="19968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Arial" charset="0"/>
                <a:cs typeface="Times New Roman" charset="0"/>
              </a:defRPr>
            </a:lvl1pPr>
          </a:lstStyle>
          <a:p>
            <a:pPr>
              <a:defRPr/>
            </a:pPr>
            <a:fld id="{37A664F9-D6C4-CA47-94C0-38FE9D0DF87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249" r:id="rId1"/>
    <p:sldLayoutId id="2147497250" r:id="rId2"/>
    <p:sldLayoutId id="2147497251" r:id="rId3"/>
    <p:sldLayoutId id="2147497252" r:id="rId4"/>
    <p:sldLayoutId id="2147497253" r:id="rId5"/>
    <p:sldLayoutId id="2147497254" r:id="rId6"/>
    <p:sldLayoutId id="2147497255" r:id="rId7"/>
    <p:sldLayoutId id="2147497256" r:id="rId8"/>
    <p:sldLayoutId id="2147497257" r:id="rId9"/>
    <p:sldLayoutId id="2147497258" r:id="rId10"/>
    <p:sldLayoutId id="21474972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951792066"/>
      </p:ext>
    </p:extLst>
  </p:cSld>
  <p:clrMap bg1="lt1" tx1="dk1" bg2="lt2" tx2="dk2" accent1="accent1" accent2="accent2" accent3="accent3" accent4="accent4" accent5="accent5" accent6="accent6" hlink="hlink" folHlink="folHlink"/>
  <p:sldLayoutIdLst>
    <p:sldLayoutId id="2147497687" r:id="rId1"/>
    <p:sldLayoutId id="2147497688" r:id="rId2"/>
    <p:sldLayoutId id="2147497689" r:id="rId3"/>
    <p:sldLayoutId id="2147497690" r:id="rId4"/>
    <p:sldLayoutId id="2147497691" r:id="rId5"/>
    <p:sldLayoutId id="2147497692" r:id="rId6"/>
    <p:sldLayoutId id="2147497693" r:id="rId7"/>
    <p:sldLayoutId id="2147497694" r:id="rId8"/>
    <p:sldLayoutId id="2147497695" r:id="rId9"/>
    <p:sldLayoutId id="2147497696" r:id="rId10"/>
    <p:sldLayoutId id="214749769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741227119"/>
      </p:ext>
    </p:extLst>
  </p:cSld>
  <p:clrMap bg1="lt1" tx1="dk1" bg2="lt2" tx2="dk2" accent1="accent1" accent2="accent2" accent3="accent3" accent4="accent4" accent5="accent5" accent6="accent6" hlink="hlink" folHlink="folHlink"/>
  <p:sldLayoutIdLst>
    <p:sldLayoutId id="2147497699" r:id="rId1"/>
    <p:sldLayoutId id="2147497700" r:id="rId2"/>
    <p:sldLayoutId id="2147497701" r:id="rId3"/>
    <p:sldLayoutId id="2147497702" r:id="rId4"/>
    <p:sldLayoutId id="2147497703" r:id="rId5"/>
    <p:sldLayoutId id="2147497704" r:id="rId6"/>
    <p:sldLayoutId id="2147497705" r:id="rId7"/>
    <p:sldLayoutId id="2147497706" r:id="rId8"/>
    <p:sldLayoutId id="2147497707" r:id="rId9"/>
    <p:sldLayoutId id="2147497708" r:id="rId10"/>
    <p:sldLayoutId id="214749770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63880444"/>
      </p:ext>
    </p:extLst>
  </p:cSld>
  <p:clrMap bg1="lt1" tx1="dk1" bg2="lt2" tx2="dk2" accent1="accent1" accent2="accent2" accent3="accent3" accent4="accent4" accent5="accent5" accent6="accent6" hlink="hlink" folHlink="folHlink"/>
  <p:sldLayoutIdLst>
    <p:sldLayoutId id="2147497711" r:id="rId1"/>
    <p:sldLayoutId id="2147497712" r:id="rId2"/>
    <p:sldLayoutId id="2147497713" r:id="rId3"/>
    <p:sldLayoutId id="2147497714" r:id="rId4"/>
    <p:sldLayoutId id="2147497715" r:id="rId5"/>
    <p:sldLayoutId id="2147497716" r:id="rId6"/>
    <p:sldLayoutId id="2147497717" r:id="rId7"/>
    <p:sldLayoutId id="2147497718" r:id="rId8"/>
    <p:sldLayoutId id="2147497719" r:id="rId9"/>
    <p:sldLayoutId id="2147497720" r:id="rId10"/>
    <p:sldLayoutId id="214749772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D14F43DF-88AA-B847-8FE1-7099CD9F70D0}"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873759894"/>
      </p:ext>
    </p:extLst>
  </p:cSld>
  <p:clrMap bg1="lt1" tx1="dk1" bg2="lt2" tx2="dk2" accent1="accent1" accent2="accent2" accent3="accent3" accent4="accent4" accent5="accent5" accent6="accent6" hlink="hlink" folHlink="folHlink"/>
  <p:sldLayoutIdLst>
    <p:sldLayoutId id="2147497760" r:id="rId1"/>
    <p:sldLayoutId id="2147497761" r:id="rId2"/>
    <p:sldLayoutId id="2147497762" r:id="rId3"/>
    <p:sldLayoutId id="2147497763" r:id="rId4"/>
    <p:sldLayoutId id="2147497764" r:id="rId5"/>
    <p:sldLayoutId id="2147497765" r:id="rId6"/>
    <p:sldLayoutId id="2147497766" r:id="rId7"/>
    <p:sldLayoutId id="2147497767" r:id="rId8"/>
    <p:sldLayoutId id="2147497768" r:id="rId9"/>
    <p:sldLayoutId id="2147497769" r:id="rId10"/>
    <p:sldLayoutId id="2147497770"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3" tIns="45652" rIns="91303" bIns="4565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3" tIns="45652" rIns="91303" bIns="456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9484868"/>
      </p:ext>
    </p:extLst>
  </p:cSld>
  <p:clrMap bg1="lt1" tx1="dk1" bg2="lt2" tx2="dk2" accent1="accent1" accent2="accent2" accent3="accent3" accent4="accent4" accent5="accent5" accent6="accent6" hlink="hlink" folHlink="folHlink"/>
  <p:sldLayoutIdLst>
    <p:sldLayoutId id="2147497784" r:id="rId1"/>
    <p:sldLayoutId id="2147497785" r:id="rId2"/>
    <p:sldLayoutId id="2147497786" r:id="rId3"/>
    <p:sldLayoutId id="2147497787" r:id="rId4"/>
    <p:sldLayoutId id="2147497788" r:id="rId5"/>
    <p:sldLayoutId id="2147497789" r:id="rId6"/>
    <p:sldLayoutId id="2147497790" r:id="rId7"/>
    <p:sldLayoutId id="2147497791" r:id="rId8"/>
    <p:sldLayoutId id="2147497792" r:id="rId9"/>
    <p:sldLayoutId id="2147497793" r:id="rId10"/>
    <p:sldLayoutId id="214749779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2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8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07" indent="-342407" algn="l" rtl="0" eaLnBrk="0" fontAlgn="base" hangingPunct="0">
        <a:spcBef>
          <a:spcPct val="20000"/>
        </a:spcBef>
        <a:spcAft>
          <a:spcPct val="0"/>
        </a:spcAft>
        <a:buChar char="•"/>
        <a:defRPr sz="3200">
          <a:solidFill>
            <a:schemeClr val="tx1"/>
          </a:solidFill>
          <a:latin typeface="+mn-lt"/>
          <a:ea typeface="+mn-ea"/>
          <a:cs typeface="+mn-cs"/>
        </a:defRPr>
      </a:lvl1pPr>
      <a:lvl2pPr marL="741878" indent="-285344" algn="l" rtl="0" eaLnBrk="0" fontAlgn="base" hangingPunct="0">
        <a:spcBef>
          <a:spcPct val="20000"/>
        </a:spcBef>
        <a:spcAft>
          <a:spcPct val="0"/>
        </a:spcAft>
        <a:buChar char="–"/>
        <a:defRPr sz="2800">
          <a:solidFill>
            <a:schemeClr val="tx1"/>
          </a:solidFill>
          <a:latin typeface="+mn-lt"/>
          <a:ea typeface="+mn-ea"/>
          <a:cs typeface="+mn-cs"/>
        </a:defRPr>
      </a:lvl2pPr>
      <a:lvl3pPr marL="1141351" indent="-228273" algn="l" rtl="0" eaLnBrk="0" fontAlgn="base" hangingPunct="0">
        <a:spcBef>
          <a:spcPct val="20000"/>
        </a:spcBef>
        <a:spcAft>
          <a:spcPct val="0"/>
        </a:spcAft>
        <a:buChar char="•"/>
        <a:defRPr sz="2400">
          <a:solidFill>
            <a:schemeClr val="tx1"/>
          </a:solidFill>
          <a:latin typeface="+mn-lt"/>
          <a:ea typeface="+mn-ea"/>
          <a:cs typeface="+mn-cs"/>
        </a:defRPr>
      </a:lvl3pPr>
      <a:lvl4pPr marL="1597905" indent="-228273" algn="l" rtl="0" eaLnBrk="0" fontAlgn="base" hangingPunct="0">
        <a:spcBef>
          <a:spcPct val="20000"/>
        </a:spcBef>
        <a:spcAft>
          <a:spcPct val="0"/>
        </a:spcAft>
        <a:buChar char="–"/>
        <a:defRPr sz="2000">
          <a:solidFill>
            <a:schemeClr val="tx1"/>
          </a:solidFill>
          <a:latin typeface="+mn-lt"/>
          <a:ea typeface="+mn-ea"/>
          <a:cs typeface="+mn-cs"/>
        </a:defRPr>
      </a:lvl4pPr>
      <a:lvl5pPr marL="2054442" indent="-228273" algn="l" rtl="0" eaLnBrk="0" fontAlgn="base" hangingPunct="0">
        <a:spcBef>
          <a:spcPct val="20000"/>
        </a:spcBef>
        <a:spcAft>
          <a:spcPct val="0"/>
        </a:spcAft>
        <a:buChar char="»"/>
        <a:defRPr sz="2000">
          <a:solidFill>
            <a:schemeClr val="tx1"/>
          </a:solidFill>
          <a:latin typeface="+mn-lt"/>
          <a:ea typeface="+mn-ea"/>
          <a:cs typeface="+mn-cs"/>
        </a:defRPr>
      </a:lvl5pPr>
      <a:lvl6pPr marL="2510985" indent="-228273" algn="l" rtl="0" fontAlgn="base">
        <a:spcBef>
          <a:spcPct val="20000"/>
        </a:spcBef>
        <a:spcAft>
          <a:spcPct val="0"/>
        </a:spcAft>
        <a:buChar char="»"/>
        <a:defRPr sz="2000">
          <a:solidFill>
            <a:schemeClr val="tx1"/>
          </a:solidFill>
          <a:latin typeface="+mn-lt"/>
          <a:ea typeface="+mn-ea"/>
          <a:cs typeface="+mn-cs"/>
        </a:defRPr>
      </a:lvl6pPr>
      <a:lvl7pPr marL="2967535" indent="-228273" algn="l" rtl="0" fontAlgn="base">
        <a:spcBef>
          <a:spcPct val="20000"/>
        </a:spcBef>
        <a:spcAft>
          <a:spcPct val="0"/>
        </a:spcAft>
        <a:buChar char="»"/>
        <a:defRPr sz="2000">
          <a:solidFill>
            <a:schemeClr val="tx1"/>
          </a:solidFill>
          <a:latin typeface="+mn-lt"/>
          <a:ea typeface="+mn-ea"/>
          <a:cs typeface="+mn-cs"/>
        </a:defRPr>
      </a:lvl7pPr>
      <a:lvl8pPr marL="3424070" indent="-228273" algn="l" rtl="0" fontAlgn="base">
        <a:spcBef>
          <a:spcPct val="20000"/>
        </a:spcBef>
        <a:spcAft>
          <a:spcPct val="0"/>
        </a:spcAft>
        <a:buChar char="»"/>
        <a:defRPr sz="2000">
          <a:solidFill>
            <a:schemeClr val="tx1"/>
          </a:solidFill>
          <a:latin typeface="+mn-lt"/>
          <a:ea typeface="+mn-ea"/>
          <a:cs typeface="+mn-cs"/>
        </a:defRPr>
      </a:lvl8pPr>
      <a:lvl9pPr marL="3880622"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64281838"/>
      </p:ext>
    </p:extLst>
  </p:cSld>
  <p:clrMap bg1="lt1" tx1="dk1" bg2="lt2" tx2="dk2" accent1="accent1" accent2="accent2" accent3="accent3" accent4="accent4" accent5="accent5" accent6="accent6" hlink="hlink" folHlink="folHlink"/>
  <p:sldLayoutIdLst>
    <p:sldLayoutId id="2147497796" r:id="rId1"/>
    <p:sldLayoutId id="2147497797" r:id="rId2"/>
    <p:sldLayoutId id="2147497798" r:id="rId3"/>
    <p:sldLayoutId id="2147497799" r:id="rId4"/>
    <p:sldLayoutId id="2147497800" r:id="rId5"/>
    <p:sldLayoutId id="2147497801" r:id="rId6"/>
    <p:sldLayoutId id="2147497802" r:id="rId7"/>
    <p:sldLayoutId id="2147497803" r:id="rId8"/>
    <p:sldLayoutId id="2147497804" r:id="rId9"/>
    <p:sldLayoutId id="2147497805" r:id="rId10"/>
    <p:sldLayoutId id="2147497806" r:id="rId11"/>
    <p:sldLayoutId id="2147497807" r:id="rId12"/>
    <p:sldLayoutId id="214749780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9DEF939D-BAF2-BC43-AC24-677E606D5303}" type="slidenum">
              <a:rPr lang="en-GB"/>
              <a:pPr>
                <a:defRPr/>
              </a:pPr>
              <a:t>‹#›</a:t>
            </a:fld>
            <a:endParaRPr lang="en-GB"/>
          </a:p>
        </p:txBody>
      </p:sp>
    </p:spTree>
    <p:extLst>
      <p:ext uri="{BB962C8B-B14F-4D97-AF65-F5344CB8AC3E}">
        <p14:creationId xmlns:p14="http://schemas.microsoft.com/office/powerpoint/2010/main" val="1808889022"/>
      </p:ext>
    </p:extLst>
  </p:cSld>
  <p:clrMap bg1="lt1" tx1="dk1" bg2="lt2" tx2="dk2" accent1="accent1" accent2="accent2" accent3="accent3" accent4="accent4" accent5="accent5" accent6="accent6" hlink="hlink" folHlink="folHlink"/>
  <p:sldLayoutIdLst>
    <p:sldLayoutId id="214749781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846021453"/>
      </p:ext>
    </p:extLst>
  </p:cSld>
  <p:clrMap bg1="lt1" tx1="dk1" bg2="lt2" tx2="dk2" accent1="accent1" accent2="accent2" accent3="accent3" accent4="accent4" accent5="accent5" accent6="accent6" hlink="hlink" folHlink="folHlink"/>
  <p:sldLayoutIdLst>
    <p:sldLayoutId id="2147497812" r:id="rId1"/>
    <p:sldLayoutId id="2147497813" r:id="rId2"/>
    <p:sldLayoutId id="2147497814" r:id="rId3"/>
    <p:sldLayoutId id="2147497815" r:id="rId4"/>
    <p:sldLayoutId id="2147497816" r:id="rId5"/>
    <p:sldLayoutId id="2147497817" r:id="rId6"/>
    <p:sldLayoutId id="2147497818" r:id="rId7"/>
    <p:sldLayoutId id="2147497819" r:id="rId8"/>
    <p:sldLayoutId id="2147497820" r:id="rId9"/>
    <p:sldLayoutId id="2147497821" r:id="rId10"/>
    <p:sldLayoutId id="2147497822" r:id="rId11"/>
    <p:sldLayoutId id="2147497823" r:id="rId12"/>
    <p:sldLayoutId id="214749782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pPr>
                <a:defRPr/>
              </a:pPr>
              <a:t>‹#›</a:t>
            </a:fld>
            <a:endParaRPr lang="en-US"/>
          </a:p>
        </p:txBody>
      </p:sp>
    </p:spTree>
    <p:extLst>
      <p:ext uri="{BB962C8B-B14F-4D97-AF65-F5344CB8AC3E}">
        <p14:creationId xmlns:p14="http://schemas.microsoft.com/office/powerpoint/2010/main" val="2092215390"/>
      </p:ext>
    </p:extLst>
  </p:cSld>
  <p:clrMap bg1="lt1" tx1="dk1" bg2="lt2" tx2="dk2" accent1="accent1" accent2="accent2" accent3="accent3" accent4="accent4" accent5="accent5" accent6="accent6" hlink="hlink" folHlink="folHlink"/>
  <p:sldLayoutIdLst>
    <p:sldLayoutId id="2147497850" r:id="rId1"/>
    <p:sldLayoutId id="2147497851" r:id="rId2"/>
    <p:sldLayoutId id="2147497852" r:id="rId3"/>
    <p:sldLayoutId id="2147497853" r:id="rId4"/>
    <p:sldLayoutId id="2147497854" r:id="rId5"/>
    <p:sldLayoutId id="2147497855" r:id="rId6"/>
    <p:sldLayoutId id="2147497856" r:id="rId7"/>
    <p:sldLayoutId id="2147497857" r:id="rId8"/>
    <p:sldLayoutId id="2147497858" r:id="rId9"/>
    <p:sldLayoutId id="2147497859" r:id="rId10"/>
    <p:sldLayoutId id="214749786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Arial" charset="0"/>
                <a:cs typeface="Times New Roman" charset="0"/>
              </a:defRPr>
            </a:lvl1pPr>
          </a:lstStyle>
          <a:p>
            <a:pPr>
              <a:defRPr/>
            </a:pPr>
            <a:fld id="{03B1A4CE-FD1C-9F4C-BFF5-E41BE9E320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270" r:id="rId1"/>
    <p:sldLayoutId id="2147497271" r:id="rId2"/>
    <p:sldLayoutId id="2147497272" r:id="rId3"/>
    <p:sldLayoutId id="2147497273" r:id="rId4"/>
    <p:sldLayoutId id="2147497274" r:id="rId5"/>
    <p:sldLayoutId id="2147497275" r:id="rId6"/>
    <p:sldLayoutId id="2147497276" r:id="rId7"/>
    <p:sldLayoutId id="2147497277" r:id="rId8"/>
    <p:sldLayoutId id="2147497278" r:id="rId9"/>
    <p:sldLayoutId id="2147497279" r:id="rId10"/>
    <p:sldLayoutId id="2147497280" r:id="rId11"/>
    <p:sldLayoutId id="2147497281" r:id="rId12"/>
    <p:sldLayoutId id="2147497282"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70658" name="Group 2"/>
          <p:cNvGrpSpPr>
            <a:grpSpLocks/>
          </p:cNvGrpSpPr>
          <p:nvPr/>
        </p:nvGrpSpPr>
        <p:grpSpPr bwMode="auto">
          <a:xfrm>
            <a:off x="0" y="1"/>
            <a:ext cx="1143000" cy="6856413"/>
            <a:chOff x="0" y="0"/>
            <a:chExt cx="720" cy="4319"/>
          </a:xfrm>
        </p:grpSpPr>
        <p:sp>
          <p:nvSpPr>
            <p:cNvPr id="70664"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sp>
          <p:nvSpPr>
            <p:cNvPr id="70665"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pic>
          <p:nvPicPr>
            <p:cNvPr id="70666"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0659"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70660"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solidFill>
                  <a:srgbClr val="EAEAEA"/>
                </a:solidFill>
                <a:latin typeface="Times New Roman" pitchFamily="-112" charset="0"/>
                <a:ea typeface="Times New Roman" pitchFamily="-112" charset="0"/>
                <a:cs typeface="Times New Roman" pitchFamily="-112"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solidFill>
                  <a:srgbClr val="EAEAEA"/>
                </a:solidFill>
                <a:latin typeface="Times New Roman" pitchFamily="-112" charset="0"/>
                <a:ea typeface="Times New Roman" pitchFamily="-112" charset="0"/>
                <a:cs typeface="Times New Roman" pitchFamily="-112"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solidFill>
                  <a:srgbClr val="EAEAEA"/>
                </a:solidFill>
                <a:cs typeface="Times New Roman" charset="0"/>
              </a:defRPr>
            </a:lvl1pPr>
          </a:lstStyle>
          <a:p>
            <a:pPr>
              <a:defRPr/>
            </a:pPr>
            <a:fld id="{62B2DD6A-2F1E-E947-97FA-FB727B46CD4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41" r:id="rId1"/>
    <p:sldLayoutId id="2147497296" r:id="rId2"/>
    <p:sldLayoutId id="2147497297" r:id="rId3"/>
    <p:sldLayoutId id="2147497298" r:id="rId4"/>
    <p:sldLayoutId id="2147497299" r:id="rId5"/>
    <p:sldLayoutId id="2147497300" r:id="rId6"/>
    <p:sldLayoutId id="2147497301" r:id="rId7"/>
    <p:sldLayoutId id="2147497302" r:id="rId8"/>
    <p:sldLayoutId id="2147497303" r:id="rId9"/>
    <p:sldLayoutId id="2147497304" r:id="rId10"/>
    <p:sldLayoutId id="214749730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5pPr>
      <a:lvl6pPr marL="457132"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265"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396"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53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0"/>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solidFill>
                  <a:srgbClr val="000000"/>
                </a:solidFill>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latin typeface="Arial" charset="0"/>
                <a:cs typeface="Times New Roman" charset="0"/>
              </a:defRPr>
            </a:lvl1pPr>
          </a:lstStyle>
          <a:p>
            <a:pPr>
              <a:defRPr/>
            </a:pPr>
            <a:fld id="{5B3A7DB0-3695-904D-832A-BA161253DA4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306" r:id="rId1"/>
    <p:sldLayoutId id="2147497307" r:id="rId2"/>
    <p:sldLayoutId id="2147497308" r:id="rId3"/>
    <p:sldLayoutId id="2147497309" r:id="rId4"/>
    <p:sldLayoutId id="2147497310" r:id="rId5"/>
    <p:sldLayoutId id="2147497311" r:id="rId6"/>
    <p:sldLayoutId id="2147497312" r:id="rId7"/>
    <p:sldLayoutId id="2147497313" r:id="rId8"/>
    <p:sldLayoutId id="2147497314" r:id="rId9"/>
    <p:sldLayoutId id="2147497315" r:id="rId10"/>
    <p:sldLayoutId id="2147497316" r:id="rId11"/>
    <p:sldLayoutId id="2147497317" r:id="rId12"/>
    <p:sldLayoutId id="2147497318"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charset="0"/>
                <a:cs typeface="Times New Roman" charset="0"/>
              </a:defRPr>
            </a:lvl1pPr>
          </a:lstStyle>
          <a:p>
            <a:pPr>
              <a:defRPr/>
            </a:pPr>
            <a:fld id="{92ABADEA-F82E-EC44-B387-24B9D85AA7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319" r:id="rId1"/>
    <p:sldLayoutId id="2147497320" r:id="rId2"/>
    <p:sldLayoutId id="2147497321" r:id="rId3"/>
    <p:sldLayoutId id="2147497322" r:id="rId4"/>
    <p:sldLayoutId id="2147497323" r:id="rId5"/>
    <p:sldLayoutId id="2147497324" r:id="rId6"/>
    <p:sldLayoutId id="2147497325" r:id="rId7"/>
    <p:sldLayoutId id="2147497326" r:id="rId8"/>
    <p:sldLayoutId id="2147497327" r:id="rId9"/>
    <p:sldLayoutId id="2147497328" r:id="rId10"/>
    <p:sldLayoutId id="214749732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pitchFamily="-111" charset="0"/>
        </a:defRPr>
      </a:lvl6pPr>
      <a:lvl7pPr marL="914265" algn="ctr" rtl="0" fontAlgn="base">
        <a:spcBef>
          <a:spcPct val="0"/>
        </a:spcBef>
        <a:spcAft>
          <a:spcPct val="0"/>
        </a:spcAft>
        <a:defRPr sz="4400">
          <a:solidFill>
            <a:schemeClr val="tx2"/>
          </a:solidFill>
          <a:latin typeface="Times" pitchFamily="-111" charset="0"/>
        </a:defRPr>
      </a:lvl7pPr>
      <a:lvl8pPr marL="1371396" algn="ctr" rtl="0" fontAlgn="base">
        <a:spcBef>
          <a:spcPct val="0"/>
        </a:spcBef>
        <a:spcAft>
          <a:spcPct val="0"/>
        </a:spcAft>
        <a:defRPr sz="4400">
          <a:solidFill>
            <a:schemeClr val="tx2"/>
          </a:solidFill>
          <a:latin typeface="Times" pitchFamily="-111" charset="0"/>
        </a:defRPr>
      </a:lvl8pPr>
      <a:lvl9pPr marL="1828530" algn="ctr" rtl="0" fontAlgn="base">
        <a:spcBef>
          <a:spcPct val="0"/>
        </a:spcBef>
        <a:spcAft>
          <a:spcPct val="0"/>
        </a:spcAft>
        <a:defRPr sz="4400">
          <a:solidFill>
            <a:schemeClr val="tx2"/>
          </a:solidFill>
          <a:latin typeface="Times"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97442" r:id="rId1"/>
    <p:sldLayoutId id="2147497443" r:id="rId2"/>
    <p:sldLayoutId id="2147497444" r:id="rId3"/>
    <p:sldLayoutId id="2147497445" r:id="rId4"/>
    <p:sldLayoutId id="2147497446" r:id="rId5"/>
    <p:sldLayoutId id="2147497447" r:id="rId6"/>
    <p:sldLayoutId id="2147497448" r:id="rId7"/>
    <p:sldLayoutId id="2147497449" r:id="rId8"/>
    <p:sldLayoutId id="2147497450" r:id="rId9"/>
    <p:sldLayoutId id="2147497451" r:id="rId10"/>
    <p:sldLayoutId id="2147497452"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p:titleStyle>
    <p:bodyStyle>
      <a:lvl1pPr marL="342849" indent="-342849"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2829" indent="-228567"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599961" indent="-228567"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094" indent="-228567"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225"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9"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90"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22"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2"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30" algn="l" defTabSz="914265" rtl="0" eaLnBrk="1" latinLnBrk="0" hangingPunct="1">
        <a:defRPr sz="1800" kern="1200">
          <a:solidFill>
            <a:schemeClr val="tx1"/>
          </a:solidFill>
          <a:latin typeface="+mn-lt"/>
          <a:ea typeface="+mn-ea"/>
          <a:cs typeface="+mn-cs"/>
        </a:defRPr>
      </a:lvl5pPr>
      <a:lvl6pPr marL="2285659" algn="l" defTabSz="914265" rtl="0" eaLnBrk="1" latinLnBrk="0" hangingPunct="1">
        <a:defRPr sz="1800" kern="1200">
          <a:solidFill>
            <a:schemeClr val="tx1"/>
          </a:solidFill>
          <a:latin typeface="+mn-lt"/>
          <a:ea typeface="+mn-ea"/>
          <a:cs typeface="+mn-cs"/>
        </a:defRPr>
      </a:lvl6pPr>
      <a:lvl7pPr marL="2742792" algn="l" defTabSz="914265" rtl="0" eaLnBrk="1" latinLnBrk="0" hangingPunct="1">
        <a:defRPr sz="1800" kern="1200">
          <a:solidFill>
            <a:schemeClr val="tx1"/>
          </a:solidFill>
          <a:latin typeface="+mn-lt"/>
          <a:ea typeface="+mn-ea"/>
          <a:cs typeface="+mn-cs"/>
        </a:defRPr>
      </a:lvl7pPr>
      <a:lvl8pPr marL="3199924" algn="l" defTabSz="914265" rtl="0" eaLnBrk="1" latinLnBrk="0" hangingPunct="1">
        <a:defRPr sz="1800" kern="1200">
          <a:solidFill>
            <a:schemeClr val="tx1"/>
          </a:solidFill>
          <a:latin typeface="+mn-lt"/>
          <a:ea typeface="+mn-ea"/>
          <a:cs typeface="+mn-cs"/>
        </a:defRPr>
      </a:lvl8pPr>
      <a:lvl9pPr marL="3657055" algn="l" defTabSz="91426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3800475" y="1789116"/>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3"/>
            <a:ext cx="8229600" cy="4530725"/>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eaLnBrk="1" hangingPunct="1">
              <a:defRPr sz="1200">
                <a:solidFill>
                  <a:srgbClr val="FFFFFF"/>
                </a:solidFill>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ctr" eaLnBrk="1" hangingPunct="1">
              <a:defRPr sz="1200">
                <a:solidFill>
                  <a:srgbClr val="FFFFFF"/>
                </a:solidFill>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r" eaLnBrk="1" hangingPunct="1">
              <a:defRPr sz="1200">
                <a:solidFill>
                  <a:srgbClr val="FFFFFF"/>
                </a:solidFill>
                <a:latin typeface="Tahoma" charset="0"/>
              </a:defRPr>
            </a:lvl1pPr>
          </a:lstStyle>
          <a:p>
            <a:pPr>
              <a:defRPr/>
            </a:pPr>
            <a:fld id="{1BE0A548-5763-524E-9371-8F2B40AB672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53" r:id="rId1"/>
    <p:sldLayoutId id="2147497454" r:id="rId2"/>
    <p:sldLayoutId id="2147497455" r:id="rId3"/>
    <p:sldLayoutId id="2147497456" r:id="rId4"/>
    <p:sldLayoutId id="2147497457" r:id="rId5"/>
    <p:sldLayoutId id="2147497458" r:id="rId6"/>
    <p:sldLayoutId id="2147497459" r:id="rId7"/>
    <p:sldLayoutId id="2147497460" r:id="rId8"/>
    <p:sldLayoutId id="2147497461" r:id="rId9"/>
    <p:sldLayoutId id="2147497462" r:id="rId10"/>
    <p:sldLayoutId id="214749746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132"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265"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396"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849" indent="-342849"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839" indent="-28570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2829" indent="-228567"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599961" indent="-228567"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094" indent="-228567"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225"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359"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8490"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5622"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381000"/>
            <a:ext cx="8229600" cy="1371600"/>
          </a:xfrm>
          <a:prstGeom prst="rect">
            <a:avLst/>
          </a:prstGeom>
          <a:noFill/>
          <a:ln>
            <a:noFill/>
          </a:ln>
          <a:effectLst>
            <a:outerShdw blurRad="63500" dist="35907" dir="16979964"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981200"/>
            <a:ext cx="8229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1" hangingPunct="1">
              <a:defRPr sz="1400">
                <a:solidFill>
                  <a:srgbClr val="FFFFFF"/>
                </a:solidFill>
                <a:latin typeface="Arial" charset="0"/>
              </a:defRPr>
            </a:lvl1pPr>
          </a:lstStyle>
          <a:p>
            <a:pPr>
              <a:defRPr/>
            </a:pPr>
            <a:endParaRPr lang="en-US"/>
          </a:p>
        </p:txBody>
      </p:sp>
      <p:sp>
        <p:nvSpPr>
          <p:cNvPr id="14341"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1" hangingPunct="1">
              <a:defRPr sz="1400">
                <a:solidFill>
                  <a:srgbClr val="FFFFFF"/>
                </a:solidFill>
                <a:latin typeface="Arial" charset="0"/>
              </a:defRPr>
            </a:lvl1pPr>
          </a:lstStyle>
          <a:p>
            <a:pPr>
              <a:defRPr/>
            </a:pPr>
            <a:endParaRPr lang="en-US"/>
          </a:p>
        </p:txBody>
      </p:sp>
      <p:sp>
        <p:nvSpPr>
          <p:cNvPr id="14342"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1" hangingPunct="1">
              <a:defRPr sz="1400">
                <a:solidFill>
                  <a:srgbClr val="FFFFFF"/>
                </a:solidFill>
                <a:latin typeface="Arial" charset="0"/>
              </a:defRPr>
            </a:lvl1pPr>
          </a:lstStyle>
          <a:p>
            <a:pPr>
              <a:defRPr/>
            </a:pPr>
            <a:fld id="{9CD0F16E-661C-3146-8EDE-6497C9A87F3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65" r:id="rId1"/>
    <p:sldLayoutId id="2147497466" r:id="rId2"/>
    <p:sldLayoutId id="2147497467" r:id="rId3"/>
    <p:sldLayoutId id="2147497468" r:id="rId4"/>
    <p:sldLayoutId id="2147497469" r:id="rId5"/>
    <p:sldLayoutId id="2147497470" r:id="rId6"/>
    <p:sldLayoutId id="2147497471" r:id="rId7"/>
    <p:sldLayoutId id="2147497472" r:id="rId8"/>
    <p:sldLayoutId id="2147497473" r:id="rId9"/>
    <p:sldLayoutId id="2147497474" r:id="rId10"/>
    <p:sldLayoutId id="214749747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32" algn="ctr" rtl="0" fontAlgn="base">
        <a:spcBef>
          <a:spcPct val="0"/>
        </a:spcBef>
        <a:spcAft>
          <a:spcPct val="0"/>
        </a:spcAft>
        <a:defRPr sz="4400">
          <a:solidFill>
            <a:schemeClr val="tx2"/>
          </a:solidFill>
          <a:latin typeface="Arial" charset="0"/>
          <a:ea typeface="ＭＳ Ｐゴシック" charset="0"/>
        </a:defRPr>
      </a:lvl6pPr>
      <a:lvl7pPr marL="914265" algn="ctr" rtl="0" fontAlgn="base">
        <a:spcBef>
          <a:spcPct val="0"/>
        </a:spcBef>
        <a:spcAft>
          <a:spcPct val="0"/>
        </a:spcAft>
        <a:defRPr sz="4400">
          <a:solidFill>
            <a:schemeClr val="tx2"/>
          </a:solidFill>
          <a:latin typeface="Arial" charset="0"/>
          <a:ea typeface="ＭＳ Ｐゴシック" charset="0"/>
        </a:defRPr>
      </a:lvl7pPr>
      <a:lvl8pPr marL="1371396" algn="ctr" rtl="0" fontAlgn="base">
        <a:spcBef>
          <a:spcPct val="0"/>
        </a:spcBef>
        <a:spcAft>
          <a:spcPct val="0"/>
        </a:spcAft>
        <a:defRPr sz="4400">
          <a:solidFill>
            <a:schemeClr val="tx2"/>
          </a:solidFill>
          <a:latin typeface="Arial" charset="0"/>
          <a:ea typeface="ＭＳ Ｐゴシック" charset="0"/>
        </a:defRPr>
      </a:lvl8pPr>
      <a:lvl9pPr marL="1828530" algn="ctr" rtl="0" fontAlgn="base">
        <a:spcBef>
          <a:spcPct val="0"/>
        </a:spcBef>
        <a:spcAft>
          <a:spcPct val="0"/>
        </a:spcAft>
        <a:defRPr sz="4400">
          <a:solidFill>
            <a:schemeClr val="tx2"/>
          </a:solidFill>
          <a:latin typeface="Arial" charset="0"/>
          <a:ea typeface="ＭＳ Ｐゴシック" charset="0"/>
        </a:defRPr>
      </a:lvl9pPr>
    </p:titleStyle>
    <p:bodyStyle>
      <a:lvl1pPr marL="342849" indent="-342849"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839" indent="-285708"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2829" indent="-228567"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599961" indent="-228567"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094" indent="-228567"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225"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359"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8490"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5622"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75.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90.xml"/></Relationships>
</file>

<file path=ppt/slides/_rels/slide10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5.xml"/><Relationship Id="rId1" Type="http://schemas.openxmlformats.org/officeDocument/2006/relationships/slideLayout" Target="../slideLayouts/slideLayout259.xml"/></Relationships>
</file>

<file path=ppt/slides/_rels/slide10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6.xml"/><Relationship Id="rId1" Type="http://schemas.openxmlformats.org/officeDocument/2006/relationships/slideLayout" Target="../slideLayouts/slideLayout259.xml"/></Relationships>
</file>

<file path=ppt/slides/_rels/slide10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7.xml"/><Relationship Id="rId1" Type="http://schemas.openxmlformats.org/officeDocument/2006/relationships/slideLayout" Target="../slideLayouts/slideLayout259.xml"/></Relationships>
</file>

<file path=ppt/slides/_rels/slide10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8.xml"/><Relationship Id="rId1" Type="http://schemas.openxmlformats.org/officeDocument/2006/relationships/slideLayout" Target="../slideLayouts/slideLayout259.xml"/></Relationships>
</file>

<file path=ppt/slides/_rels/slide10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9.xml"/><Relationship Id="rId1" Type="http://schemas.openxmlformats.org/officeDocument/2006/relationships/slideLayout" Target="../slideLayouts/slideLayout259.xml"/></Relationships>
</file>

<file path=ppt/slides/_rels/slide10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0.xml"/><Relationship Id="rId1" Type="http://schemas.openxmlformats.org/officeDocument/2006/relationships/slideLayout" Target="../slideLayouts/slideLayout259.xml"/></Relationships>
</file>

<file path=ppt/slides/_rels/slide10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1.xml"/><Relationship Id="rId1" Type="http://schemas.openxmlformats.org/officeDocument/2006/relationships/slideLayout" Target="../slideLayouts/slideLayout259.xml"/></Relationships>
</file>

<file path=ppt/slides/_rels/slide10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2.xml"/><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108.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41.xml"/></Relationships>
</file>

<file path=ppt/slides/_rels/slide10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3.xml"/><Relationship Id="rId1" Type="http://schemas.openxmlformats.org/officeDocument/2006/relationships/slideLayout" Target="../slideLayouts/slideLayout27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6.xml"/></Relationships>
</file>

<file path=ppt/slides/_rels/slide11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4.xml"/><Relationship Id="rId1" Type="http://schemas.openxmlformats.org/officeDocument/2006/relationships/slideLayout" Target="../slideLayouts/slideLayout27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08.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08.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08.xml"/></Relationships>
</file>

<file path=ppt/slides/_rels/slide11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8.xml"/><Relationship Id="rId1" Type="http://schemas.openxmlformats.org/officeDocument/2006/relationships/slideLayout" Target="../slideLayouts/slideLayout27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0.xml"/><Relationship Id="rId1" Type="http://schemas.openxmlformats.org/officeDocument/2006/relationships/slideLayout" Target="../slideLayouts/slideLayout173.xml"/><Relationship Id="rId4" Type="http://schemas.openxmlformats.org/officeDocument/2006/relationships/image" Target="../media/image92.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7.xml"/><Relationship Id="rId1" Type="http://schemas.openxmlformats.org/officeDocument/2006/relationships/themeOverride" Target="../theme/themeOverride1.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89.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50.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2.xml"/><Relationship Id="rId1" Type="http://schemas.openxmlformats.org/officeDocument/2006/relationships/slideLayout" Target="../slideLayouts/slideLayout275.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75.xml"/><Relationship Id="rId1" Type="http://schemas.openxmlformats.org/officeDocument/2006/relationships/themeOverride" Target="../theme/themeOverride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85.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85.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85.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85.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85.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89.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85.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85.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85.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85.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27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0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26.xml"/><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7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96.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156.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156.xml"/><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85.xml"/><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85.xml"/><Relationship Id="rId4" Type="http://schemas.openxmlformats.org/officeDocument/2006/relationships/image" Target="../media/image33.jpeg"/></Relationships>
</file>

<file path=ppt/slides/_rels/slide46.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43.xml"/><Relationship Id="rId1" Type="http://schemas.openxmlformats.org/officeDocument/2006/relationships/slideLayout" Target="../slideLayouts/slideLayout76.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76.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26.xml"/><Relationship Id="rId1" Type="http://schemas.openxmlformats.org/officeDocument/2006/relationships/themeOverride" Target="../theme/themeOverride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7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133.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133.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8.xml"/><Relationship Id="rId1" Type="http://schemas.openxmlformats.org/officeDocument/2006/relationships/slideLayout" Target="../slideLayouts/slideLayout14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75.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14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0.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1.xml"/><Relationship Id="rId1" Type="http://schemas.openxmlformats.org/officeDocument/2006/relationships/slideLayout" Target="../slideLayouts/slideLayout94.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2.xml"/><Relationship Id="rId1" Type="http://schemas.openxmlformats.org/officeDocument/2006/relationships/slideLayout" Target="../slideLayouts/slideLayout104.xml"/></Relationships>
</file>

<file path=ppt/slides/_rels/slide6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3.xml"/><Relationship Id="rId1" Type="http://schemas.openxmlformats.org/officeDocument/2006/relationships/slideLayout" Target="../slideLayouts/slideLayout27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0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0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37.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7.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75.xml"/></Relationships>
</file>

<file path=ppt/slides/_rels/slide7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8.xml"/><Relationship Id="rId1" Type="http://schemas.openxmlformats.org/officeDocument/2006/relationships/slideLayout" Target="../slideLayouts/slideLayout126.xml"/><Relationship Id="rId4" Type="http://schemas.openxmlformats.org/officeDocument/2006/relationships/image" Target="../media/image50.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7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0.xml"/><Relationship Id="rId1" Type="http://schemas.openxmlformats.org/officeDocument/2006/relationships/slideLayout" Target="../slideLayouts/slideLayout34.xml"/></Relationships>
</file>

<file path=ppt/slides/_rels/slide7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1.xml"/><Relationship Id="rId1" Type="http://schemas.openxmlformats.org/officeDocument/2006/relationships/slideLayout" Target="../slideLayouts/slideLayout275.xml"/></Relationships>
</file>

<file path=ppt/slides/_rels/slide7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2.xml"/><Relationship Id="rId1" Type="http://schemas.openxmlformats.org/officeDocument/2006/relationships/slideLayout" Target="../slideLayouts/slideLayout275.xml"/></Relationships>
</file>

<file path=ppt/slides/_rels/slide7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3.xml"/><Relationship Id="rId1" Type="http://schemas.openxmlformats.org/officeDocument/2006/relationships/slideLayout" Target="../slideLayouts/slideLayout29.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7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4.xml"/><Relationship Id="rId1" Type="http://schemas.openxmlformats.org/officeDocument/2006/relationships/slideLayout" Target="../slideLayouts/slideLayout29.xml"/><Relationship Id="rId4" Type="http://schemas.openxmlformats.org/officeDocument/2006/relationships/image" Target="../media/image58.jpeg"/></Relationships>
</file>

<file path=ppt/slides/_rels/slide7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5.xml"/><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60.png"/><Relationship Id="rId2" Type="http://schemas.openxmlformats.org/officeDocument/2006/relationships/audio" Target="file:///C:\Documents%20and%20Settings\Augustin\My%20Documents\Powerpoint\2005%20NT%20Survey%20Ephesians%20Presentation\Music\Transition.mp3" TargetMode="External"/><Relationship Id="rId1" Type="http://schemas.microsoft.com/office/2007/relationships/media" Target="file:///C:\Documents%20and%20Settings\Augustin\My%20Documents\Powerpoint\2005%20NT%20Survey%20Ephesians%20Presentation\Music\Transition.mp3" TargetMode="External"/><Relationship Id="rId6" Type="http://schemas.openxmlformats.org/officeDocument/2006/relationships/image" Target="../media/image59.png"/><Relationship Id="rId5" Type="http://schemas.openxmlformats.org/officeDocument/2006/relationships/image" Target="../media/image49.jpeg"/><Relationship Id="rId4" Type="http://schemas.openxmlformats.org/officeDocument/2006/relationships/notesSlide" Target="../notesSlides/notesSlide6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75.xml"/></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275.xml"/></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27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8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9.xml"/><Relationship Id="rId1" Type="http://schemas.openxmlformats.org/officeDocument/2006/relationships/slideLayout" Target="../slideLayouts/slideLayout275.xml"/></Relationships>
</file>

<file path=ppt/slides/_rels/slide8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0.xml"/><Relationship Id="rId1" Type="http://schemas.openxmlformats.org/officeDocument/2006/relationships/slideLayout" Target="../slideLayouts/slideLayout27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7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75.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60.png"/><Relationship Id="rId2" Type="http://schemas.openxmlformats.org/officeDocument/2006/relationships/audio" Target="file:///C:\Documents%20and%20Settings\Augustin\My%20Documents\Powerpoint\2005%20NT%20Survey%20Ephesians%20Presentation\Music\Armor%20of%20God.mp3" TargetMode="External"/><Relationship Id="rId1" Type="http://schemas.microsoft.com/office/2007/relationships/media" Target="file:///C:\Documents%20and%20Settings\Augustin\My%20Documents\Powerpoint\2005%20NT%20Survey%20Ephesians%20Presentation\Music\Armor%20of%20God.mp3" TargetMode="External"/><Relationship Id="rId6" Type="http://schemas.openxmlformats.org/officeDocument/2006/relationships/image" Target="../media/image65.png"/><Relationship Id="rId5" Type="http://schemas.openxmlformats.org/officeDocument/2006/relationships/image" Target="../media/image49.jpeg"/><Relationship Id="rId4" Type="http://schemas.openxmlformats.org/officeDocument/2006/relationships/notesSlide" Target="../notesSlides/notesSlide73.xml"/></Relationships>
</file>

<file path=ppt/slides/_rels/slide8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4.xml"/><Relationship Id="rId1" Type="http://schemas.openxmlformats.org/officeDocument/2006/relationships/slideLayout" Target="../slideLayouts/slideLayout275.xml"/></Relationships>
</file>

<file path=ppt/slides/_rels/slide8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64.xml"/><Relationship Id="rId4" Type="http://schemas.openxmlformats.org/officeDocument/2006/relationships/image" Target="../media/image6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8.xml"/></Relationships>
</file>

<file path=ppt/slides/_rels/slide9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5.xml"/><Relationship Id="rId1" Type="http://schemas.openxmlformats.org/officeDocument/2006/relationships/slideLayout" Target="../slideLayouts/slideLayout259.xml"/></Relationships>
</file>

<file path=ppt/slides/_rels/slide9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6.xml"/><Relationship Id="rId1" Type="http://schemas.openxmlformats.org/officeDocument/2006/relationships/slideLayout" Target="../slideLayouts/slideLayout259.xml"/></Relationships>
</file>

<file path=ppt/slides/_rels/slide9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7.xml"/><Relationship Id="rId1" Type="http://schemas.openxmlformats.org/officeDocument/2006/relationships/slideLayout" Target="../slideLayouts/slideLayout259.xml"/></Relationships>
</file>

<file path=ppt/slides/_rels/slide9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8.xml"/><Relationship Id="rId1" Type="http://schemas.openxmlformats.org/officeDocument/2006/relationships/slideLayout" Target="../slideLayouts/slideLayout259.xml"/></Relationships>
</file>

<file path=ppt/slides/_rels/slide9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9.xml"/><Relationship Id="rId1" Type="http://schemas.openxmlformats.org/officeDocument/2006/relationships/slideLayout" Target="../slideLayouts/slideLayout259.xml"/></Relationships>
</file>

<file path=ppt/slides/_rels/slide9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0.xml"/><Relationship Id="rId1" Type="http://schemas.openxmlformats.org/officeDocument/2006/relationships/slideLayout" Target="../slideLayouts/slideLayout259.xml"/></Relationships>
</file>

<file path=ppt/slides/_rels/slide9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1.xml"/><Relationship Id="rId1" Type="http://schemas.openxmlformats.org/officeDocument/2006/relationships/slideLayout" Target="../slideLayouts/slideLayout259.xml"/></Relationships>
</file>

<file path=ppt/slides/_rels/slide9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2.xml"/><Relationship Id="rId1" Type="http://schemas.openxmlformats.org/officeDocument/2006/relationships/slideLayout" Target="../slideLayouts/slideLayout259.xml"/></Relationships>
</file>

<file path=ppt/slides/_rels/slide9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3.xml"/><Relationship Id="rId1" Type="http://schemas.openxmlformats.org/officeDocument/2006/relationships/slideLayout" Target="../slideLayouts/slideLayout259.xml"/></Relationships>
</file>

<file path=ppt/slides/_rels/slide9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4.xml"/><Relationship Id="rId1" Type="http://schemas.openxmlformats.org/officeDocument/2006/relationships/slideLayout" Target="../slideLayouts/slideLayout25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26E8E-5D74-C343-9BDB-070914266499}"/>
              </a:ext>
            </a:extLst>
          </p:cNvPr>
          <p:cNvPicPr>
            <a:picLocks noChangeAspect="1"/>
          </p:cNvPicPr>
          <p:nvPr/>
        </p:nvPicPr>
        <p:blipFill>
          <a:blip r:embed="rId3"/>
          <a:stretch>
            <a:fillRect/>
          </a:stretch>
        </p:blipFill>
        <p:spPr>
          <a:xfrm>
            <a:off x="-6920" y="-27384"/>
            <a:ext cx="9228215" cy="6921161"/>
          </a:xfrm>
          <a:prstGeom prst="rect">
            <a:avLst/>
          </a:prstGeom>
        </p:spPr>
      </p:pic>
      <p:sp>
        <p:nvSpPr>
          <p:cNvPr id="8" name="Rectangle 2"/>
          <p:cNvSpPr txBox="1">
            <a:spLocks noChangeArrowheads="1"/>
          </p:cNvSpPr>
          <p:nvPr/>
        </p:nvSpPr>
        <p:spPr bwMode="auto">
          <a:xfrm>
            <a:off x="-23813" y="479715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
        <p:nvSpPr>
          <p:cNvPr id="900098" name="Rectangle 2"/>
          <p:cNvSpPr>
            <a:spLocks noGrp="1" noChangeArrowheads="1"/>
          </p:cNvSpPr>
          <p:nvPr>
            <p:ph type="ctrTitle"/>
          </p:nvPr>
        </p:nvSpPr>
        <p:spPr>
          <a:xfrm>
            <a:off x="30201" y="6178"/>
            <a:ext cx="9120187" cy="1150939"/>
          </a:xfrm>
          <a:noFill/>
          <a:ln>
            <a:noFill/>
          </a:ln>
          <a:effectLst>
            <a:outerShdw blurRad="63500" dist="35921" dir="2700000" algn="ctr" rotWithShape="0">
              <a:schemeClr val="tx2">
                <a:alpha val="74998"/>
              </a:schemeClr>
            </a:outerShdw>
          </a:effectLst>
          <a:extLst/>
        </p:spPr>
        <p:txBody>
          <a:bodyPr anchor="ctr"/>
          <a:lstStyle/>
          <a:p>
            <a:r>
              <a:rPr lang="en-US" sz="8000" b="1" kern="1200" dirty="0">
                <a:solidFill>
                  <a:srgbClr val="FFFFFF"/>
                </a:solidFill>
                <a:effectLst>
                  <a:glow rad="127000">
                    <a:srgbClr val="000000"/>
                  </a:glow>
                </a:effectLst>
                <a:latin typeface="Arial" charset="0"/>
                <a:ea typeface="ＭＳ Ｐゴシック" charset="0"/>
              </a:rPr>
              <a:t>Be United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99187055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9" name="Oval 41"/>
          <p:cNvSpPr>
            <a:spLocks noChangeArrowheads="1"/>
          </p:cNvSpPr>
          <p:nvPr/>
        </p:nvSpPr>
        <p:spPr bwMode="auto">
          <a:xfrm>
            <a:off x="1094608" y="457201"/>
            <a:ext cx="234950" cy="233363"/>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0" name="Oval 58"/>
          <p:cNvSpPr>
            <a:spLocks noChangeArrowheads="1"/>
          </p:cNvSpPr>
          <p:nvPr/>
        </p:nvSpPr>
        <p:spPr bwMode="auto">
          <a:xfrm>
            <a:off x="5436096" y="1772816"/>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2" name="Text Box 77"/>
          <p:cNvSpPr txBox="1">
            <a:spLocks noChangeArrowheads="1"/>
          </p:cNvSpPr>
          <p:nvPr/>
        </p:nvSpPr>
        <p:spPr bwMode="auto">
          <a:xfrm>
            <a:off x="179512" y="745552"/>
            <a:ext cx="1496886" cy="523208"/>
          </a:xfrm>
          <a:prstGeom prst="rect">
            <a:avLst/>
          </a:prstGeom>
          <a:solidFill>
            <a:schemeClr val="tx1"/>
          </a:solidFill>
          <a:ln>
            <a:noFill/>
          </a:ln>
        </p:spPr>
        <p:txBody>
          <a:bodyPr lIns="91427" tIns="45714" rIns="91427" bIns="45714">
            <a:spAutoFit/>
          </a:bodyPr>
          <a:lstStyle>
            <a:defPPr>
              <a:defRPr lang="en-GB"/>
            </a:defPPr>
            <a:lvl1pPr algn="ctr" eaLnBrk="1" hangingPunct="1">
              <a:defRPr sz="2800">
                <a:solidFill>
                  <a:srgbClr val="FFFFFF"/>
                </a:solidFill>
                <a:latin typeface="Calibri" charset="0"/>
                <a:cs typeface="MS PGothic"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Rome</a:t>
            </a:r>
          </a:p>
        </p:txBody>
      </p:sp>
      <p:pic>
        <p:nvPicPr>
          <p:cNvPr id="13" name="Picture 3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8767" y="2855291"/>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15" name="Text Box 76"/>
          <p:cNvSpPr txBox="1">
            <a:spLocks noChangeArrowheads="1"/>
          </p:cNvSpPr>
          <p:nvPr/>
        </p:nvSpPr>
        <p:spPr bwMode="auto">
          <a:xfrm>
            <a:off x="8001000" y="-9994"/>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lIns="91427" tIns="45714" rIns="91427" bIns="45714">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175</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978095" flipV="1">
            <a:off x="1716714" y="1037062"/>
            <a:ext cx="3639678" cy="450007"/>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27" tIns="45714" rIns="91427" bIns="45714" numCol="1" rtlCol="0" anchor="t" anchorCtr="0" compatLnSpc="1">
            <a:prstTxWarp prst="textNoShape">
              <a:avLst/>
            </a:prstTxWarp>
          </a:bodyPr>
          <a:lstStyle/>
          <a:p>
            <a:pPr eaLnBrk="0" hangingPunct="0"/>
            <a:endParaRPr lang="en-US">
              <a:solidFill>
                <a:srgbClr val="FFFFFF"/>
              </a:solidFill>
              <a:latin typeface="BONES" pitchFamily="-105" charset="0"/>
              <a:ea typeface="+mn-ea"/>
              <a:cs typeface="+mn-cs"/>
            </a:endParaRPr>
          </a:p>
        </p:txBody>
      </p:sp>
      <p:sp>
        <p:nvSpPr>
          <p:cNvPr id="5" name="Rectangle 4"/>
          <p:cNvSpPr/>
          <p:nvPr/>
        </p:nvSpPr>
        <p:spPr>
          <a:xfrm>
            <a:off x="1259632" y="4149080"/>
            <a:ext cx="4724400" cy="1676400"/>
          </a:xfrm>
          <a:prstGeom prst="rect">
            <a:avLst/>
          </a:prstGeom>
          <a:noFill/>
        </p:spPr>
        <p:txBody>
          <a:bodyPr wrap="none" lIns="91427" tIns="45714" rIns="91427" bIns="45714">
            <a:prstTxWarp prst="textWave2">
              <a:avLst/>
            </a:prstTxWarp>
            <a:spAutoFit/>
          </a:bodyPr>
          <a:lstStyle/>
          <a:p>
            <a:pPr algn="ctr" fontAlgn="auto">
              <a:spcBef>
                <a:spcPts val="0"/>
              </a:spcBef>
              <a:spcAft>
                <a:spcPts val="0"/>
              </a:spcAft>
              <a:defRPr/>
            </a:pPr>
            <a:r>
              <a:rPr lang="en-US" sz="54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Calibri"/>
                <a:ea typeface="MS PGothic" charset="0"/>
                <a:cs typeface="MS PGothic" charset="0"/>
              </a:rPr>
              <a:t>EPHESIANS</a:t>
            </a:r>
          </a:p>
        </p:txBody>
      </p:sp>
      <p:sp>
        <p:nvSpPr>
          <p:cNvPr id="455686" name="TextBox 6"/>
          <p:cNvSpPr txBox="1">
            <a:spLocks noChangeArrowheads="1"/>
          </p:cNvSpPr>
          <p:nvPr/>
        </p:nvSpPr>
        <p:spPr bwMode="auto">
          <a:xfrm>
            <a:off x="5638800" y="2132859"/>
            <a:ext cx="1447800" cy="5238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dirty="0">
                <a:solidFill>
                  <a:srgbClr val="FFFFFF"/>
                </a:solidFill>
                <a:latin typeface="Calibri" charset="0"/>
                <a:cs typeface="MS PGothic" charset="0"/>
              </a:rPr>
              <a:t>Ephesus</a:t>
            </a: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strVal val="(6*min(max(#ppt_w*#ppt_h,.3),1)-7.4)/-.7*#ppt_w"/>
                                          </p:val>
                                        </p:tav>
                                        <p:tav tm="100000">
                                          <p:val>
                                            <p:strVal val="#ppt_w"/>
                                          </p:val>
                                        </p:tav>
                                      </p:tavLst>
                                    </p:anim>
                                    <p:anim calcmode="lin" valueType="num">
                                      <p:cBhvr>
                                        <p:cTn id="19" dur="500" fill="hold"/>
                                        <p:tgtEl>
                                          <p:spTgt spid="10"/>
                                        </p:tgtEl>
                                        <p:attrNameLst>
                                          <p:attrName>ppt_h</p:attrName>
                                        </p:attrNameLst>
                                      </p:cBhvr>
                                      <p:tavLst>
                                        <p:tav tm="0">
                                          <p:val>
                                            <p:strVal val="(6*min(max(#ppt_w*#ppt_h,.3),1)-7.4)/-.7*#ppt_h"/>
                                          </p:val>
                                        </p:tav>
                                        <p:tav tm="100000">
                                          <p:val>
                                            <p:strVal val="#ppt_h"/>
                                          </p:val>
                                        </p:tav>
                                      </p:tavLst>
                                    </p:anim>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strVal val="1+(6*min(max(#ppt_w*#ppt_h,.3),1)-7.4)/-.7*#ppt_h/2"/>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5"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DDF5380-71FD-004A-89B6-7E7A7E3ED06F}"/>
              </a:ext>
            </a:extLst>
          </p:cNvPr>
          <p:cNvSpPr txBox="1">
            <a:spLocks noChangeArrowheads="1"/>
          </p:cNvSpPr>
          <p:nvPr/>
        </p:nvSpPr>
        <p:spPr bwMode="auto">
          <a:xfrm>
            <a:off x="4860032" y="286971"/>
            <a:ext cx="4283968" cy="1446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400" b="1" dirty="0">
                <a:latin typeface="Arial" charset="0"/>
              </a:rPr>
              <a:t>Protected from head injury</a:t>
            </a:r>
          </a:p>
        </p:txBody>
      </p:sp>
      <p:sp>
        <p:nvSpPr>
          <p:cNvPr id="4" name="Text Box 5">
            <a:extLst>
              <a:ext uri="{FF2B5EF4-FFF2-40B4-BE49-F238E27FC236}">
                <a16:creationId xmlns:a16="http://schemas.microsoft.com/office/drawing/2014/main" id="{79000488-2389-AA41-9819-21B3162B7357}"/>
              </a:ext>
            </a:extLst>
          </p:cNvPr>
          <p:cNvSpPr txBox="1">
            <a:spLocks noChangeArrowheads="1"/>
          </p:cNvSpPr>
          <p:nvPr/>
        </p:nvSpPr>
        <p:spPr bwMode="auto">
          <a:xfrm>
            <a:off x="5257006" y="4020423"/>
            <a:ext cx="3491880" cy="1200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lvl="1" indent="14288" algn="ctr" eaLnBrk="1" hangingPunct="1"/>
            <a:r>
              <a:rPr lang="en-SG" sz="3600" b="1" i="1" dirty="0">
                <a:latin typeface="Arial" charset="0"/>
              </a:rPr>
              <a:t>= assurance of salvation</a:t>
            </a:r>
          </a:p>
        </p:txBody>
      </p:sp>
    </p:spTree>
    <p:extLst>
      <p:ext uri="{BB962C8B-B14F-4D97-AF65-F5344CB8AC3E}">
        <p14:creationId xmlns:p14="http://schemas.microsoft.com/office/powerpoint/2010/main" val="3069720609"/>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FEEFDE88-3BB7-C74F-9AF4-3D204A6C0976}"/>
              </a:ext>
            </a:extLst>
          </p:cNvPr>
          <p:cNvSpPr txBox="1">
            <a:spLocks noChangeArrowheads="1"/>
          </p:cNvSpPr>
          <p:nvPr/>
        </p:nvSpPr>
        <p:spPr bwMode="auto">
          <a:xfrm>
            <a:off x="1115616" y="1484784"/>
            <a:ext cx="4320480" cy="1754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5400" b="1" dirty="0">
                <a:latin typeface="Arial" charset="0"/>
              </a:rPr>
              <a:t>Sword of the Spirit</a:t>
            </a:r>
          </a:p>
        </p:txBody>
      </p:sp>
    </p:spTree>
    <p:extLst>
      <p:ext uri="{BB962C8B-B14F-4D97-AF65-F5344CB8AC3E}">
        <p14:creationId xmlns:p14="http://schemas.microsoft.com/office/powerpoint/2010/main" val="42814268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370F345-D217-D841-A13D-3F6AC08D100A}"/>
              </a:ext>
            </a:extLst>
          </p:cNvPr>
          <p:cNvSpPr txBox="1">
            <a:spLocks noChangeArrowheads="1"/>
          </p:cNvSpPr>
          <p:nvPr/>
        </p:nvSpPr>
        <p:spPr bwMode="auto">
          <a:xfrm>
            <a:off x="5868144" y="188640"/>
            <a:ext cx="2952750" cy="347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400" b="1" dirty="0">
                <a:latin typeface="Arial" charset="0"/>
              </a:rPr>
              <a:t>Attacked the foe or defended against attack</a:t>
            </a:r>
          </a:p>
        </p:txBody>
      </p:sp>
    </p:spTree>
    <p:extLst>
      <p:ext uri="{BB962C8B-B14F-4D97-AF65-F5344CB8AC3E}">
        <p14:creationId xmlns:p14="http://schemas.microsoft.com/office/powerpoint/2010/main" val="718960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9AB9C6C4-8488-2040-90B0-6DA1D084404E}"/>
              </a:ext>
            </a:extLst>
          </p:cNvPr>
          <p:cNvSpPr txBox="1">
            <a:spLocks noChangeArrowheads="1"/>
          </p:cNvSpPr>
          <p:nvPr/>
        </p:nvSpPr>
        <p:spPr bwMode="auto">
          <a:xfrm>
            <a:off x="5796136" y="4869160"/>
            <a:ext cx="2952750" cy="1754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5400" b="1" dirty="0">
                <a:latin typeface="Arial" charset="0"/>
              </a:rPr>
              <a:t>Unity in battle</a:t>
            </a:r>
          </a:p>
        </p:txBody>
      </p:sp>
    </p:spTree>
    <p:extLst>
      <p:ext uri="{BB962C8B-B14F-4D97-AF65-F5344CB8AC3E}">
        <p14:creationId xmlns:p14="http://schemas.microsoft.com/office/powerpoint/2010/main" val="15315218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49240DED-09E4-0144-8129-9D84853BA81C}"/>
              </a:ext>
            </a:extLst>
          </p:cNvPr>
          <p:cNvSpPr txBox="1">
            <a:spLocks noChangeArrowheads="1"/>
          </p:cNvSpPr>
          <p:nvPr/>
        </p:nvSpPr>
        <p:spPr bwMode="auto">
          <a:xfrm>
            <a:off x="4572000" y="332656"/>
            <a:ext cx="4176886" cy="923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5400" b="1" i="1" dirty="0">
                <a:latin typeface="Arial" charset="0"/>
              </a:rPr>
              <a:t>“The Turtle”</a:t>
            </a:r>
          </a:p>
        </p:txBody>
      </p:sp>
      <p:sp>
        <p:nvSpPr>
          <p:cNvPr id="4" name="Text Box 5">
            <a:extLst>
              <a:ext uri="{FF2B5EF4-FFF2-40B4-BE49-F238E27FC236}">
                <a16:creationId xmlns:a16="http://schemas.microsoft.com/office/drawing/2014/main" id="{023B91B6-727A-EF43-91F2-6E921159E971}"/>
              </a:ext>
            </a:extLst>
          </p:cNvPr>
          <p:cNvSpPr txBox="1">
            <a:spLocks noChangeArrowheads="1"/>
          </p:cNvSpPr>
          <p:nvPr/>
        </p:nvSpPr>
        <p:spPr bwMode="auto">
          <a:xfrm>
            <a:off x="4980886" y="5445224"/>
            <a:ext cx="4176886" cy="13234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i="1" dirty="0">
                <a:latin typeface="Arial" charset="0"/>
              </a:rPr>
              <a:t>= advancing together</a:t>
            </a:r>
          </a:p>
        </p:txBody>
      </p:sp>
    </p:spTree>
    <p:extLst>
      <p:ext uri="{BB962C8B-B14F-4D97-AF65-F5344CB8AC3E}">
        <p14:creationId xmlns:p14="http://schemas.microsoft.com/office/powerpoint/2010/main" val="258176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FE1C9C0E-0E34-1242-B6F9-7BCB12E03581}"/>
              </a:ext>
            </a:extLst>
          </p:cNvPr>
          <p:cNvSpPr txBox="1">
            <a:spLocks noChangeArrowheads="1"/>
          </p:cNvSpPr>
          <p:nvPr/>
        </p:nvSpPr>
        <p:spPr bwMode="auto">
          <a:xfrm>
            <a:off x="1304" y="260648"/>
            <a:ext cx="5218768" cy="1754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5400" b="1" dirty="0">
                <a:latin typeface="Arial" charset="0"/>
              </a:rPr>
              <a:t>Protecting </a:t>
            </a:r>
            <a:br>
              <a:rPr lang="en-US" sz="5400" b="1" dirty="0">
                <a:latin typeface="Arial" charset="0"/>
              </a:rPr>
            </a:br>
            <a:r>
              <a:rPr lang="en-US" sz="5400" b="1" dirty="0">
                <a:latin typeface="Arial" charset="0"/>
              </a:rPr>
              <a:t>one another</a:t>
            </a:r>
          </a:p>
        </p:txBody>
      </p:sp>
    </p:spTree>
    <p:extLst>
      <p:ext uri="{BB962C8B-B14F-4D97-AF65-F5344CB8AC3E}">
        <p14:creationId xmlns:p14="http://schemas.microsoft.com/office/powerpoint/2010/main" val="5256482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53080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61" name="Picture 3" descr="swor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71776" y="112538"/>
            <a:ext cx="3313113" cy="6700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762" name="Picture 4" descr="helm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24526" y="2371728"/>
            <a:ext cx="3419475" cy="3433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763" name="Picture 2" descr="sho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512" y="3357563"/>
            <a:ext cx="3057526" cy="321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64" name="Title 1"/>
          <p:cNvSpPr>
            <a:spLocks noGrp="1"/>
          </p:cNvSpPr>
          <p:nvPr>
            <p:ph type="title" idx="4294967295"/>
          </p:nvPr>
        </p:nvSpPr>
        <p:spPr>
          <a:xfrm rot="20258386">
            <a:off x="-590547" y="771525"/>
            <a:ext cx="6958013" cy="1206500"/>
          </a:xfrm>
          <a:solidFill>
            <a:schemeClr val="tx1"/>
          </a:solidFill>
        </p:spPr>
        <p:txBody>
          <a:bodyPr/>
          <a:lstStyle/>
          <a:p>
            <a:pPr algn="ctr"/>
            <a:r>
              <a:rPr lang="en-US" sz="4800" b="1" dirty="0">
                <a:solidFill>
                  <a:srgbClr val="FF0000"/>
                </a:solidFill>
                <a:latin typeface="Arial" charset="0"/>
              </a:rPr>
              <a:t>Use Your Weapons!</a:t>
            </a:r>
          </a:p>
        </p:txBody>
      </p:sp>
      <p:sp>
        <p:nvSpPr>
          <p:cNvPr id="2" name="Rectangle 1">
            <a:extLst>
              <a:ext uri="{FF2B5EF4-FFF2-40B4-BE49-F238E27FC236}">
                <a16:creationId xmlns:a16="http://schemas.microsoft.com/office/drawing/2014/main" id="{366ACB74-09EF-3940-BCF3-08F55EBE9966}"/>
              </a:ext>
            </a:extLst>
          </p:cNvPr>
          <p:cNvSpPr/>
          <p:nvPr/>
        </p:nvSpPr>
        <p:spPr bwMode="auto">
          <a:xfrm>
            <a:off x="6444208" y="4293096"/>
            <a:ext cx="576064" cy="576064"/>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11" charset="0"/>
              <a:ea typeface="Times New Roman" pitchFamily="-111" charset="0"/>
              <a:cs typeface="Times New Roman" pitchFamily="-111"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6510B9-C13D-274C-87A9-24833A57A6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3"/>
            <a:ext cx="9144000" cy="6861043"/>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238291"/>
            <a:ext cx="871486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en-SG" sz="3200" dirty="0"/>
              <a:t> </a:t>
            </a:r>
            <a:r>
              <a:rPr lang="en-US" sz="3200" b="1" dirty="0">
                <a:solidFill>
                  <a:srgbClr val="FFFFFF"/>
                </a:solidFill>
                <a:effectLst>
                  <a:glow rad="228600">
                    <a:srgbClr val="000000">
                      <a:satMod val="175000"/>
                    </a:srgbClr>
                  </a:glow>
                </a:effectLst>
                <a:latin typeface="Arial" charset="0"/>
                <a:ea typeface="ＭＳ Ｐゴシック" charset="0"/>
              </a:rPr>
              <a:t>Ephesians 6: 23-24 (NLT)</a:t>
            </a:r>
          </a:p>
        </p:txBody>
      </p:sp>
      <p:sp>
        <p:nvSpPr>
          <p:cNvPr id="5" name="Rectangle 4"/>
          <p:cNvSpPr/>
          <p:nvPr/>
        </p:nvSpPr>
        <p:spPr>
          <a:xfrm>
            <a:off x="-22885" y="1340768"/>
            <a:ext cx="9139942" cy="304698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en-SG" sz="3200" b="1" baseline="30000" dirty="0">
                <a:solidFill>
                  <a:srgbClr val="FFFFFF"/>
                </a:solidFill>
                <a:effectLst>
                  <a:glow rad="228600">
                    <a:srgbClr val="000000">
                      <a:satMod val="175000"/>
                    </a:srgbClr>
                  </a:glow>
                </a:effectLst>
                <a:latin typeface="Arial" charset="0"/>
                <a:ea typeface="ＭＳ Ｐゴシック" charset="0"/>
              </a:rPr>
              <a:t>23</a:t>
            </a:r>
            <a:r>
              <a:rPr lang="en-SG" sz="3200" b="1" dirty="0">
                <a:solidFill>
                  <a:srgbClr val="FFFFFF"/>
                </a:solidFill>
                <a:effectLst>
                  <a:glow rad="228600">
                    <a:srgbClr val="000000">
                      <a:satMod val="175000"/>
                    </a:srgbClr>
                  </a:glow>
                </a:effectLst>
                <a:latin typeface="Arial" charset="0"/>
                <a:ea typeface="ＭＳ Ｐゴシック" charset="0"/>
              </a:rPr>
              <a:t> Peace be with you, dear brothers and sisters, and may God the Father and the Lord Jesus Christ give you </a:t>
            </a:r>
            <a:r>
              <a:rPr lang="en-SG" sz="3200" b="1" dirty="0">
                <a:solidFill>
                  <a:srgbClr val="FFFF00"/>
                </a:solidFill>
                <a:effectLst>
                  <a:glow rad="228600">
                    <a:srgbClr val="000000">
                      <a:satMod val="175000"/>
                    </a:srgbClr>
                  </a:glow>
                </a:effectLst>
                <a:latin typeface="Arial" charset="0"/>
                <a:ea typeface="ＭＳ Ｐゴシック" charset="0"/>
              </a:rPr>
              <a:t>love</a:t>
            </a:r>
            <a:r>
              <a:rPr lang="en-SG" sz="3200" b="1" dirty="0">
                <a:solidFill>
                  <a:srgbClr val="FFFFFF"/>
                </a:solidFill>
                <a:effectLst>
                  <a:glow rad="228600">
                    <a:srgbClr val="000000">
                      <a:satMod val="175000"/>
                    </a:srgbClr>
                  </a:glow>
                </a:effectLst>
                <a:latin typeface="Arial" charset="0"/>
                <a:ea typeface="ＭＳ Ｐゴシック" charset="0"/>
              </a:rPr>
              <a:t> with faithfulness.</a:t>
            </a:r>
          </a:p>
          <a:p>
            <a:pPr algn="ctr">
              <a:spcBef>
                <a:spcPct val="0"/>
              </a:spcBef>
            </a:pPr>
            <a:endParaRPr lang="en-SG" sz="3200" b="1" dirty="0">
              <a:solidFill>
                <a:srgbClr val="FFFFFF"/>
              </a:solidFill>
              <a:effectLst>
                <a:glow rad="228600">
                  <a:srgbClr val="000000">
                    <a:satMod val="175000"/>
                  </a:srgbClr>
                </a:glow>
              </a:effectLst>
              <a:latin typeface="Arial" charset="0"/>
              <a:ea typeface="ＭＳ Ｐゴシック" charset="0"/>
            </a:endParaRPr>
          </a:p>
          <a:p>
            <a:pPr algn="ctr">
              <a:spcBef>
                <a:spcPct val="0"/>
              </a:spcBef>
            </a:pPr>
            <a:r>
              <a:rPr lang="en-SG" sz="3200" b="1" dirty="0">
                <a:solidFill>
                  <a:srgbClr val="FFFFFF"/>
                </a:solidFill>
                <a:effectLst>
                  <a:glow rad="228600">
                    <a:srgbClr val="000000">
                      <a:satMod val="175000"/>
                    </a:srgbClr>
                  </a:glow>
                </a:effectLst>
                <a:latin typeface="Arial" charset="0"/>
                <a:ea typeface="ＭＳ Ｐゴシック" charset="0"/>
              </a:rPr>
              <a:t> </a:t>
            </a:r>
            <a:r>
              <a:rPr lang="en-SG" sz="3200" b="1" baseline="30000" dirty="0">
                <a:solidFill>
                  <a:srgbClr val="FFFFFF"/>
                </a:solidFill>
                <a:effectLst>
                  <a:glow rad="228600">
                    <a:srgbClr val="000000">
                      <a:satMod val="175000"/>
                    </a:srgbClr>
                  </a:glow>
                </a:effectLst>
                <a:latin typeface="Arial" charset="0"/>
                <a:ea typeface="ＭＳ Ｐゴシック" charset="0"/>
              </a:rPr>
              <a:t>24</a:t>
            </a:r>
            <a:r>
              <a:rPr lang="en-SG" sz="3200" b="1" dirty="0">
                <a:solidFill>
                  <a:srgbClr val="FFFFFF"/>
                </a:solidFill>
                <a:effectLst>
                  <a:glow rad="228600">
                    <a:srgbClr val="000000">
                      <a:satMod val="175000"/>
                    </a:srgbClr>
                  </a:glow>
                </a:effectLst>
                <a:latin typeface="Arial" charset="0"/>
                <a:ea typeface="ＭＳ Ｐゴシック" charset="0"/>
              </a:rPr>
              <a:t> May God’s grace be eternally upon all who </a:t>
            </a:r>
            <a:r>
              <a:rPr lang="en-SG" sz="3200" b="1" dirty="0">
                <a:solidFill>
                  <a:srgbClr val="FFFF00"/>
                </a:solidFill>
                <a:effectLst>
                  <a:glow rad="228600">
                    <a:srgbClr val="000000">
                      <a:satMod val="175000"/>
                    </a:srgbClr>
                  </a:glow>
                </a:effectLst>
                <a:latin typeface="Arial" charset="0"/>
                <a:ea typeface="ＭＳ Ｐゴシック" charset="0"/>
              </a:rPr>
              <a:t>love</a:t>
            </a:r>
            <a:r>
              <a:rPr lang="en-SG" sz="3200" b="1" dirty="0">
                <a:solidFill>
                  <a:srgbClr val="FFFFFF"/>
                </a:solidFill>
                <a:effectLst>
                  <a:glow rad="228600">
                    <a:srgbClr val="000000">
                      <a:satMod val="175000"/>
                    </a:srgbClr>
                  </a:glow>
                </a:effectLst>
                <a:latin typeface="Arial" charset="0"/>
                <a:ea typeface="ＭＳ Ｐゴシック" charset="0"/>
              </a:rPr>
              <a:t> our Lord Jesus Christ.</a:t>
            </a:r>
          </a:p>
        </p:txBody>
      </p:sp>
      <p:sp>
        <p:nvSpPr>
          <p:cNvPr id="8" name="Rectangle 2">
            <a:extLst>
              <a:ext uri="{FF2B5EF4-FFF2-40B4-BE49-F238E27FC236}">
                <a16:creationId xmlns:a16="http://schemas.microsoft.com/office/drawing/2014/main" id="{D1625826-18AA-9E4A-8386-00A8A60084A9}"/>
              </a:ext>
            </a:extLst>
          </p:cNvPr>
          <p:cNvSpPr txBox="1">
            <a:spLocks noChangeArrowheads="1"/>
          </p:cNvSpPr>
          <p:nvPr/>
        </p:nvSpPr>
        <p:spPr bwMode="auto">
          <a:xfrm>
            <a:off x="30022" y="8927"/>
            <a:ext cx="9144000" cy="755777"/>
          </a:xfrm>
          <a:prstGeom prst="rect">
            <a:avLst/>
          </a:prstGeom>
          <a:noFill/>
          <a:ln>
            <a:noFill/>
          </a:ln>
          <a:effectLst>
            <a:outerShdw blurRad="63500" dist="35921" dir="2700000" algn="ctr" rotWithShape="0">
              <a:schemeClr val="tx2">
                <a:alpha val="74998"/>
              </a:schemeClr>
            </a:outerShdw>
          </a:effectLs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Love one another</a:t>
            </a:r>
          </a:p>
        </p:txBody>
      </p:sp>
    </p:spTree>
    <p:extLst>
      <p:ext uri="{BB962C8B-B14F-4D97-AF65-F5344CB8AC3E}">
        <p14:creationId xmlns:p14="http://schemas.microsoft.com/office/powerpoint/2010/main" val="2125582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a:ex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our church </a:t>
            </a:r>
            <a:br>
              <a:rPr lang="en-SG" sz="4800" b="1" dirty="0">
                <a:effectLst>
                  <a:glow rad="127000">
                    <a:schemeClr val="tx1"/>
                  </a:glow>
                </a:effectLst>
                <a:latin typeface="Arial" charset="0"/>
                <a:ea typeface="ＭＳ Ｐゴシック" charset="0"/>
                <a:cs typeface="ＭＳ Ｐゴシック" charset="0"/>
              </a:rPr>
            </a:br>
            <a:r>
              <a:rPr lang="en-SG" sz="8000" b="1" dirty="0">
                <a:effectLst>
                  <a:glow rad="127000">
                    <a:schemeClr val="tx1"/>
                  </a:glow>
                </a:effectLst>
                <a:latin typeface="Arial" charset="0"/>
                <a:ea typeface="ＭＳ Ｐゴシック" charset="0"/>
                <a:cs typeface="ＭＳ Ｐゴシック" charset="0"/>
              </a:rPr>
              <a:t>be </a:t>
            </a:r>
            <a:r>
              <a:rPr lang="en-SG" sz="8000" b="1" dirty="0">
                <a:solidFill>
                  <a:srgbClr val="FFFF00"/>
                </a:solidFill>
                <a:effectLst>
                  <a:glow rad="127000">
                    <a:schemeClr val="tx1"/>
                  </a:glow>
                </a:effectLst>
                <a:latin typeface="Arial" charset="0"/>
                <a:ea typeface="ＭＳ Ｐゴシック" charset="0"/>
                <a:cs typeface="ＭＳ Ｐゴシック" charset="0"/>
              </a:rPr>
              <a:t>united</a:t>
            </a:r>
            <a:r>
              <a:rPr lang="en-SG" sz="8000" b="1" dirty="0">
                <a:effectLst>
                  <a:glow rad="127000">
                    <a:schemeClr val="tx1"/>
                  </a:glow>
                </a:effectLst>
                <a:latin typeface="Arial" charset="0"/>
                <a:ea typeface="ＭＳ Ｐゴシック" charset="0"/>
                <a:cs typeface="ＭＳ Ｐゴシック" charset="0"/>
              </a:rPr>
              <a:t>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despite our many different kinds of people</a:t>
            </a:r>
            <a:r>
              <a:rPr lang="en-US" sz="4800" b="1" dirty="0">
                <a:effectLst>
                  <a:glow rad="127000">
                    <a:schemeClr val="tx1"/>
                  </a:glow>
                </a:effectLst>
                <a:latin typeface="Arial" charset="0"/>
                <a:ea typeface="ＭＳ Ｐゴシック" charset="0"/>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74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3"/>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en-US" sz="7200" b="1" dirty="0">
                <a:solidFill>
                  <a:srgbClr val="FFFFFF"/>
                </a:solidFill>
                <a:effectLst>
                  <a:glow rad="127000">
                    <a:srgbClr val="000000"/>
                  </a:glow>
                </a:effectLst>
                <a:latin typeface="Arial" charset="0"/>
                <a:ea typeface="ＭＳ Ｐゴシック" charset="0"/>
                <a:cs typeface="ＭＳ Ｐゴシック" charset="0"/>
              </a:rPr>
              <a:t>Unity</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132">
              <a:defRPr/>
            </a:pPr>
            <a:r>
              <a:rPr lang="en-US" sz="4800" b="1" dirty="0">
                <a:solidFill>
                  <a:srgbClr val="FFFFFF"/>
                </a:solidFill>
                <a:effectLst>
                  <a:glow rad="127000">
                    <a:srgbClr val="000000"/>
                  </a:glow>
                </a:effectLst>
                <a:latin typeface="Arial" charset="0"/>
                <a:ea typeface="ＭＳ Ｐゴシック" charset="0"/>
                <a:cs typeface="ＭＳ Ｐゴシック" charset="0"/>
              </a:rPr>
              <a:t>Ephesians</a:t>
            </a:r>
          </a:p>
        </p:txBody>
      </p:sp>
      <p:sp>
        <p:nvSpPr>
          <p:cNvPr id="7" name="Text Box 24"/>
          <p:cNvSpPr txBox="1">
            <a:spLocks noChangeArrowheads="1"/>
          </p:cNvSpPr>
          <p:nvPr/>
        </p:nvSpPr>
        <p:spPr bwMode="auto">
          <a:xfrm>
            <a:off x="8363184" y="65344"/>
            <a:ext cx="698152"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132"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175</a:t>
            </a:r>
          </a:p>
        </p:txBody>
      </p:sp>
    </p:spTree>
    <p:extLst>
      <p:ext uri="{BB962C8B-B14F-4D97-AF65-F5344CB8AC3E}">
        <p14:creationId xmlns:p14="http://schemas.microsoft.com/office/powerpoint/2010/main" val="39461398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47170" name="Picture 2" descr="Related image">
            <a:extLst>
              <a:ext uri="{FF2B5EF4-FFF2-40B4-BE49-F238E27FC236}">
                <a16:creationId xmlns:a16="http://schemas.microsoft.com/office/drawing/2014/main" id="{4B3F2CBB-49DE-CE4F-8FAF-A7247A9B5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49" y="1253519"/>
            <a:ext cx="7289627" cy="50138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08520" y="6093295"/>
            <a:ext cx="9361040" cy="749533"/>
          </a:xfrm>
          <a:prstGeom prst="rect">
            <a:avLst/>
          </a:prstGeom>
          <a:solidFill>
            <a:srgbClr val="002060"/>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Main Idea of Ephesians</a:t>
            </a:r>
          </a:p>
        </p:txBody>
      </p:sp>
      <p:sp>
        <p:nvSpPr>
          <p:cNvPr id="900098" name="Rectangle 2"/>
          <p:cNvSpPr>
            <a:spLocks noGrp="1" noChangeArrowheads="1"/>
          </p:cNvSpPr>
          <p:nvPr>
            <p:ph type="ctrTitle"/>
          </p:nvPr>
        </p:nvSpPr>
        <p:spPr>
          <a:xfrm>
            <a:off x="30201" y="6178"/>
            <a:ext cx="9120187" cy="1446653"/>
          </a:xfrm>
          <a:effectLst>
            <a:outerShdw blurRad="63500" dist="35921" dir="2700000" algn="ctr" rotWithShape="0">
              <a:schemeClr val="tx2">
                <a:alpha val="74998"/>
              </a:schemeClr>
            </a:outerShdw>
          </a:effectLst>
          <a:extLst/>
        </p:spPr>
        <p:txBody>
          <a:bodyPr/>
          <a:lstStyle/>
          <a:p>
            <a:pPr>
              <a:defRPr/>
            </a:pPr>
            <a:r>
              <a:rPr lang="en-SG" sz="4800" b="1" dirty="0">
                <a:solidFill>
                  <a:schemeClr val="tx1"/>
                </a:solidFill>
                <a:effectLst/>
                <a:latin typeface="Arial" charset="0"/>
                <a:ea typeface="ＭＳ Ｐゴシック" charset="0"/>
                <a:cs typeface="ＭＳ Ｐゴシック" charset="0"/>
              </a:rPr>
              <a:t>Love God, love the church as </a:t>
            </a:r>
            <a:r>
              <a:rPr lang="en-SG" sz="4800" b="1" dirty="0">
                <a:solidFill>
                  <a:srgbClr val="0070C0"/>
                </a:solidFill>
                <a:effectLst/>
                <a:latin typeface="Arial" charset="0"/>
                <a:ea typeface="ＭＳ Ｐゴシック" charset="0"/>
                <a:cs typeface="ＭＳ Ｐゴシック" charset="0"/>
              </a:rPr>
              <a:t>equals</a:t>
            </a:r>
            <a:r>
              <a:rPr lang="en-SG" sz="4800" b="1" dirty="0">
                <a:solidFill>
                  <a:schemeClr val="tx1"/>
                </a:solidFill>
                <a:effectLst/>
                <a:latin typeface="Arial" charset="0"/>
                <a:ea typeface="ＭＳ Ｐゴシック" charset="0"/>
                <a:cs typeface="ＭＳ Ｐゴシック" charset="0"/>
              </a:rPr>
              <a:t>, and love the nations</a:t>
            </a:r>
            <a:endParaRPr lang="en-US" sz="48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39426486"/>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4B3F1BF2-4FFF-7247-B600-5ABF4E3B502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1–3</a:t>
            </a:r>
          </a:p>
        </p:txBody>
      </p:sp>
    </p:spTree>
    <p:extLst>
      <p:ext uri="{BB962C8B-B14F-4D97-AF65-F5344CB8AC3E}">
        <p14:creationId xmlns:p14="http://schemas.microsoft.com/office/powerpoint/2010/main" val="26743875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C1F94DB4-F49A-7042-8F3C-425FAE3387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4–6</a:t>
            </a:r>
          </a:p>
        </p:txBody>
      </p:sp>
    </p:spTree>
    <p:extLst>
      <p:ext uri="{BB962C8B-B14F-4D97-AF65-F5344CB8AC3E}">
        <p14:creationId xmlns:p14="http://schemas.microsoft.com/office/powerpoint/2010/main" val="1886803562"/>
      </p:ext>
    </p:extLst>
  </p:cSld>
  <p:clrMapOvr>
    <a:masterClrMapping/>
  </p:clrMapOvr>
  <p:transition spd="med">
    <p:randomBar dir="ver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B6AAA264-07F0-7246-9F9E-F6746366D68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250535974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2530" name="Picture 2" descr="http://www.murraygroen.ca/_documents/3d%20human%20and%20question%20mark.jpg">
            <a:extLst>
              <a:ext uri="{FF2B5EF4-FFF2-40B4-BE49-F238E27FC236}">
                <a16:creationId xmlns:a16="http://schemas.microsoft.com/office/drawing/2014/main" id="{E64A7B24-3F38-EF4C-AFF3-042EC225DD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90"/>
          <a:stretch/>
        </p:blipFill>
        <p:spPr bwMode="auto">
          <a:xfrm>
            <a:off x="-2" y="908720"/>
            <a:ext cx="4688633" cy="594928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Think about it.</a:t>
            </a:r>
          </a:p>
        </p:txBody>
      </p:sp>
      <p:sp>
        <p:nvSpPr>
          <p:cNvPr id="3" name="Rectangle 2">
            <a:extLst>
              <a:ext uri="{FF2B5EF4-FFF2-40B4-BE49-F238E27FC236}">
                <a16:creationId xmlns:a16="http://schemas.microsoft.com/office/drawing/2014/main" id="{F10ECCA3-41D0-A04D-87A8-D29079C9373F}"/>
              </a:ext>
            </a:extLst>
          </p:cNvPr>
          <p:cNvSpPr txBox="1">
            <a:spLocks noChangeArrowheads="1"/>
          </p:cNvSpPr>
          <p:nvPr/>
        </p:nvSpPr>
        <p:spPr bwMode="auto">
          <a:xfrm>
            <a:off x="3194720" y="1448420"/>
            <a:ext cx="5949280" cy="5041280"/>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12700" marR="0" lvl="0" indent="-1270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Do you really act like you are equal with other members of the body of Christ?  </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Maids?</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Former Muslims (Malays)?</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Believers in Prison?</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Poor churches of India, Myanmar, Bangladesh, etc.?</a:t>
            </a:r>
          </a:p>
          <a:p>
            <a:pPr marL="12700" marR="0" lvl="0" indent="-1270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How do you show your unity with believers different from you?</a:t>
            </a:r>
          </a:p>
        </p:txBody>
      </p:sp>
    </p:spTree>
    <p:extLst>
      <p:ext uri="{BB962C8B-B14F-4D97-AF65-F5344CB8AC3E}">
        <p14:creationId xmlns:p14="http://schemas.microsoft.com/office/powerpoint/2010/main" val="1592490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3906" name="Title 1"/>
          <p:cNvSpPr>
            <a:spLocks noGrp="1"/>
          </p:cNvSpPr>
          <p:nvPr>
            <p:ph type="title"/>
          </p:nvPr>
        </p:nvSpPr>
        <p:spPr/>
        <p:txBody>
          <a:bodyPr/>
          <a:lstStyle/>
          <a:p>
            <a:r>
              <a:rPr lang="en-US">
                <a:latin typeface="Arial" charset="0"/>
                <a:ea typeface="ＭＳ Ｐゴシック" charset="0"/>
                <a:cs typeface="ＭＳ Ｐゴシック" charset="0"/>
              </a:rPr>
              <a:t>Black</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287026"/>
            <a:ext cx="9144000" cy="570973"/>
          </a:xfrm>
        </p:spPr>
        <p:txBody>
          <a:bodyPr/>
          <a:lstStyle/>
          <a:p>
            <a:pPr eaLnBrk="1" hangingPunct="1">
              <a:defRPr/>
            </a:pPr>
            <a:r>
              <a:rPr lang="en-US" sz="2800" b="1" dirty="0">
                <a:latin typeface="Arial" charset="0"/>
                <a:ea typeface="ＭＳ Ｐゴシック" charset="0"/>
              </a:rPr>
              <a:t>NT Preaching link • BibleStudyDownloads.org</a:t>
            </a:r>
            <a:endParaRPr lang="en-US" sz="1050" b="1" dirty="0">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265"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0"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82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2" descr="EPHESUS"/>
          <p:cNvPicPr>
            <a:picLocks noChangeAspect="1" noChangeArrowheads="1"/>
          </p:cNvPicPr>
          <p:nvPr/>
        </p:nvPicPr>
        <p:blipFill>
          <a:blip r:embed="rId3">
            <a:lum bright="-6000" contrast="18000"/>
            <a:extLst>
              <a:ext uri="{28A0092B-C50C-407E-A947-70E740481C1C}">
                <a14:useLocalDpi xmlns:a14="http://schemas.microsoft.com/office/drawing/2010/main"/>
              </a:ext>
            </a:extLst>
          </a:blip>
          <a:srcRect/>
          <a:stretch>
            <a:fillRect/>
          </a:stretch>
        </p:blipFill>
        <p:spPr bwMode="auto">
          <a:xfrm>
            <a:off x="0" y="0"/>
            <a:ext cx="9144000" cy="720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4290" name="Line 4"/>
          <p:cNvSpPr>
            <a:spLocks noChangeShapeType="1"/>
          </p:cNvSpPr>
          <p:nvPr/>
        </p:nvSpPr>
        <p:spPr bwMode="auto">
          <a:xfrm flipV="1">
            <a:off x="990600" y="4038600"/>
            <a:ext cx="1828800" cy="1828800"/>
          </a:xfrm>
          <a:prstGeom prst="line">
            <a:avLst/>
          </a:prstGeom>
          <a:noFill/>
          <a:ln w="76200">
            <a:solidFill>
              <a:srgbClr val="CC3300"/>
            </a:solidFill>
            <a:round/>
            <a:headEnd/>
            <a:tailEnd type="triangle" w="med" len="me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524291" name="Title 1"/>
          <p:cNvSpPr>
            <a:spLocks noGrp="1"/>
          </p:cNvSpPr>
          <p:nvPr>
            <p:ph type="title" idx="4294967295"/>
          </p:nvPr>
        </p:nvSpPr>
        <p:spPr>
          <a:xfrm>
            <a:off x="0" y="5753100"/>
            <a:ext cx="4267200" cy="1206500"/>
          </a:xfrm>
          <a:solidFill>
            <a:srgbClr val="000000"/>
          </a:solidFill>
        </p:spPr>
        <p:txBody>
          <a:bodyPr/>
          <a:lstStyle/>
          <a:p>
            <a:r>
              <a:rPr lang="en-US" sz="3600" b="1">
                <a:solidFill>
                  <a:srgbClr val="FFFFFF"/>
                </a:solidFill>
                <a:latin typeface="Arial" charset="0"/>
                <a:cs typeface="Arial" charset="0"/>
              </a:rPr>
              <a:t>Ephesus was the capital of Asia</a:t>
            </a:r>
          </a:p>
        </p:txBody>
      </p:sp>
      <p:sp>
        <p:nvSpPr>
          <p:cNvPr id="524292" name="Text Box 37"/>
          <p:cNvSpPr txBox="1">
            <a:spLocks noChangeArrowheads="1"/>
          </p:cNvSpPr>
          <p:nvPr/>
        </p:nvSpPr>
        <p:spPr bwMode="auto">
          <a:xfrm>
            <a:off x="8413794" y="34925"/>
            <a:ext cx="695241" cy="46383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000000"/>
                </a:solidFill>
                <a:latin typeface="Arial" charset="0"/>
                <a:cs typeface="Arial" charset="0"/>
              </a:rPr>
              <a:t>349</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7" name="Picture 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3"/>
            <a:ext cx="9144000" cy="6842125"/>
          </a:xfrm>
        </p:spPr>
      </p:pic>
      <p:sp>
        <p:nvSpPr>
          <p:cNvPr id="526338" name="Title 1"/>
          <p:cNvSpPr>
            <a:spLocks noGrp="1"/>
          </p:cNvSpPr>
          <p:nvPr>
            <p:ph type="title"/>
          </p:nvPr>
        </p:nvSpPr>
        <p:spPr>
          <a:xfrm>
            <a:off x="35403" y="36967"/>
            <a:ext cx="6408805" cy="943761"/>
          </a:xfrm>
          <a:solidFill>
            <a:srgbClr val="000000"/>
          </a:solidFill>
        </p:spPr>
        <p:txBody>
          <a:bodyPr/>
          <a:lstStyle/>
          <a:p>
            <a:r>
              <a:rPr lang="en-US" b="1">
                <a:solidFill>
                  <a:srgbClr val="FFFFFF"/>
                </a:solidFill>
                <a:latin typeface="Arial" charset="0"/>
                <a:ea typeface="ＭＳ Ｐゴシック" charset="0"/>
                <a:cs typeface="ＭＳ Ｐゴシック" charset="0"/>
              </a:rPr>
              <a:t>Ephesus City Layout</a:t>
            </a:r>
          </a:p>
        </p:txBody>
      </p:sp>
      <p:sp>
        <p:nvSpPr>
          <p:cNvPr id="4" name="Text Box 4">
            <a:extLst>
              <a:ext uri="{FF2B5EF4-FFF2-40B4-BE49-F238E27FC236}">
                <a16:creationId xmlns:a16="http://schemas.microsoft.com/office/drawing/2014/main" id="{B94E2ABF-4258-0440-8249-AAC0E08DD287}"/>
              </a:ext>
            </a:extLst>
          </p:cNvPr>
          <p:cNvSpPr txBox="1">
            <a:spLocks noChangeArrowheads="1"/>
          </p:cNvSpPr>
          <p:nvPr/>
        </p:nvSpPr>
        <p:spPr bwMode="auto">
          <a:xfrm>
            <a:off x="8409300" y="44451"/>
            <a:ext cx="699204" cy="461653"/>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EAEAEA"/>
                </a:solidFill>
                <a:latin typeface="Arial" charset="0"/>
                <a:cs typeface="Arial" charset="0"/>
              </a:rPr>
              <a:t>180</a:t>
            </a:r>
            <a:endParaRPr lang="en-US" dirty="0">
              <a:solidFill>
                <a:srgbClr val="EAEAEA"/>
              </a:solidFill>
              <a:latin typeface="Arial" charset="0"/>
              <a:cs typeface="Arial" charset="0"/>
            </a:endParaRPr>
          </a:p>
        </p:txBody>
      </p:sp>
    </p:spTree>
  </p:cSld>
  <p:clrMapOvr>
    <a:masterClrMapping/>
  </p:clrMapOvr>
  <p:transition>
    <p:cover/>
  </p:transition>
</p:sld>
</file>

<file path=ppt/slides/slide14.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sp>
        <p:nvSpPr>
          <p:cNvPr id="532482"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pic>
        <p:nvPicPr>
          <p:cNvPr id="532483" name="Picture 3" descr="page-001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2878138" y="419100"/>
            <a:ext cx="3781425" cy="6019800"/>
          </a:xfrm>
        </p:spPr>
      </p:pic>
      <p:sp>
        <p:nvSpPr>
          <p:cNvPr id="532484" name="AutoShape 4"/>
          <p:cNvSpPr>
            <a:spLocks noChangeArrowheads="1"/>
          </p:cNvSpPr>
          <p:nvPr/>
        </p:nvSpPr>
        <p:spPr bwMode="auto">
          <a:xfrm>
            <a:off x="2811463" y="6096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32485" name="AutoShape 5"/>
          <p:cNvSpPr>
            <a:spLocks noChangeArrowheads="1"/>
          </p:cNvSpPr>
          <p:nvPr/>
        </p:nvSpPr>
        <p:spPr bwMode="auto">
          <a:xfrm rot="5016950">
            <a:off x="2786063" y="330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32486" name="AutoShape 6"/>
          <p:cNvSpPr>
            <a:spLocks noChangeArrowheads="1"/>
          </p:cNvSpPr>
          <p:nvPr/>
        </p:nvSpPr>
        <p:spPr bwMode="auto">
          <a:xfrm rot="10800000">
            <a:off x="6332538" y="304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32487" name="AutoShape 7"/>
          <p:cNvSpPr>
            <a:spLocks noChangeArrowheads="1"/>
          </p:cNvSpPr>
          <p:nvPr/>
        </p:nvSpPr>
        <p:spPr bwMode="auto">
          <a:xfrm rot="-5566981">
            <a:off x="6307138" y="61214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32488" name="Group 8"/>
          <p:cNvGrpSpPr>
            <a:grpSpLocks/>
          </p:cNvGrpSpPr>
          <p:nvPr/>
        </p:nvGrpSpPr>
        <p:grpSpPr bwMode="auto">
          <a:xfrm>
            <a:off x="0" y="228600"/>
            <a:ext cx="541338" cy="304800"/>
            <a:chOff x="4488" y="1488"/>
            <a:chExt cx="384" cy="192"/>
          </a:xfrm>
        </p:grpSpPr>
        <p:sp>
          <p:nvSpPr>
            <p:cNvPr id="532538"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9"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89" name="Group 11"/>
          <p:cNvGrpSpPr>
            <a:grpSpLocks/>
          </p:cNvGrpSpPr>
          <p:nvPr/>
        </p:nvGrpSpPr>
        <p:grpSpPr bwMode="auto">
          <a:xfrm>
            <a:off x="0" y="609601"/>
            <a:ext cx="541338" cy="304800"/>
            <a:chOff x="4488" y="1488"/>
            <a:chExt cx="384" cy="192"/>
          </a:xfrm>
        </p:grpSpPr>
        <p:sp>
          <p:nvSpPr>
            <p:cNvPr id="532536"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7"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0" name="Group 14"/>
          <p:cNvGrpSpPr>
            <a:grpSpLocks/>
          </p:cNvGrpSpPr>
          <p:nvPr/>
        </p:nvGrpSpPr>
        <p:grpSpPr bwMode="auto">
          <a:xfrm>
            <a:off x="0" y="990600"/>
            <a:ext cx="541338" cy="304800"/>
            <a:chOff x="4488" y="1488"/>
            <a:chExt cx="384" cy="192"/>
          </a:xfrm>
        </p:grpSpPr>
        <p:sp>
          <p:nvSpPr>
            <p:cNvPr id="532534"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5"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1" name="Group 17"/>
          <p:cNvGrpSpPr>
            <a:grpSpLocks/>
          </p:cNvGrpSpPr>
          <p:nvPr/>
        </p:nvGrpSpPr>
        <p:grpSpPr bwMode="auto">
          <a:xfrm>
            <a:off x="0" y="1371601"/>
            <a:ext cx="541338" cy="304800"/>
            <a:chOff x="4488" y="1488"/>
            <a:chExt cx="384" cy="192"/>
          </a:xfrm>
        </p:grpSpPr>
        <p:sp>
          <p:nvSpPr>
            <p:cNvPr id="532532"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3"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2" name="Group 20"/>
          <p:cNvGrpSpPr>
            <a:grpSpLocks/>
          </p:cNvGrpSpPr>
          <p:nvPr/>
        </p:nvGrpSpPr>
        <p:grpSpPr bwMode="auto">
          <a:xfrm>
            <a:off x="0" y="1752600"/>
            <a:ext cx="541338" cy="304800"/>
            <a:chOff x="4488" y="1488"/>
            <a:chExt cx="384" cy="192"/>
          </a:xfrm>
        </p:grpSpPr>
        <p:sp>
          <p:nvSpPr>
            <p:cNvPr id="532530"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1"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3" name="Group 23"/>
          <p:cNvGrpSpPr>
            <a:grpSpLocks/>
          </p:cNvGrpSpPr>
          <p:nvPr/>
        </p:nvGrpSpPr>
        <p:grpSpPr bwMode="auto">
          <a:xfrm>
            <a:off x="0" y="2133601"/>
            <a:ext cx="541338" cy="304800"/>
            <a:chOff x="4488" y="1488"/>
            <a:chExt cx="384" cy="192"/>
          </a:xfrm>
        </p:grpSpPr>
        <p:sp>
          <p:nvSpPr>
            <p:cNvPr id="532528"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9"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4" name="Group 26"/>
          <p:cNvGrpSpPr>
            <a:grpSpLocks/>
          </p:cNvGrpSpPr>
          <p:nvPr/>
        </p:nvGrpSpPr>
        <p:grpSpPr bwMode="auto">
          <a:xfrm>
            <a:off x="0" y="2514600"/>
            <a:ext cx="541338" cy="304800"/>
            <a:chOff x="4488" y="1488"/>
            <a:chExt cx="384" cy="192"/>
          </a:xfrm>
        </p:grpSpPr>
        <p:sp>
          <p:nvSpPr>
            <p:cNvPr id="532526"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7"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5" name="Group 29"/>
          <p:cNvGrpSpPr>
            <a:grpSpLocks/>
          </p:cNvGrpSpPr>
          <p:nvPr/>
        </p:nvGrpSpPr>
        <p:grpSpPr bwMode="auto">
          <a:xfrm>
            <a:off x="0" y="2895601"/>
            <a:ext cx="541338" cy="304800"/>
            <a:chOff x="4488" y="1488"/>
            <a:chExt cx="384" cy="192"/>
          </a:xfrm>
        </p:grpSpPr>
        <p:sp>
          <p:nvSpPr>
            <p:cNvPr id="532524"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5"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6" name="Group 32"/>
          <p:cNvGrpSpPr>
            <a:grpSpLocks/>
          </p:cNvGrpSpPr>
          <p:nvPr/>
        </p:nvGrpSpPr>
        <p:grpSpPr bwMode="auto">
          <a:xfrm>
            <a:off x="0" y="3276600"/>
            <a:ext cx="541338" cy="304800"/>
            <a:chOff x="4488" y="1488"/>
            <a:chExt cx="384" cy="192"/>
          </a:xfrm>
        </p:grpSpPr>
        <p:sp>
          <p:nvSpPr>
            <p:cNvPr id="532522"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3"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7" name="Group 35"/>
          <p:cNvGrpSpPr>
            <a:grpSpLocks/>
          </p:cNvGrpSpPr>
          <p:nvPr/>
        </p:nvGrpSpPr>
        <p:grpSpPr bwMode="auto">
          <a:xfrm>
            <a:off x="0" y="3657601"/>
            <a:ext cx="541338" cy="304800"/>
            <a:chOff x="4488" y="1488"/>
            <a:chExt cx="384" cy="192"/>
          </a:xfrm>
        </p:grpSpPr>
        <p:sp>
          <p:nvSpPr>
            <p:cNvPr id="532520"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1"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8" name="Group 38"/>
          <p:cNvGrpSpPr>
            <a:grpSpLocks/>
          </p:cNvGrpSpPr>
          <p:nvPr/>
        </p:nvGrpSpPr>
        <p:grpSpPr bwMode="auto">
          <a:xfrm>
            <a:off x="0" y="4038600"/>
            <a:ext cx="541338" cy="304800"/>
            <a:chOff x="4488" y="1488"/>
            <a:chExt cx="384" cy="192"/>
          </a:xfrm>
        </p:grpSpPr>
        <p:sp>
          <p:nvSpPr>
            <p:cNvPr id="532518"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9"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9" name="Group 41"/>
          <p:cNvGrpSpPr>
            <a:grpSpLocks/>
          </p:cNvGrpSpPr>
          <p:nvPr/>
        </p:nvGrpSpPr>
        <p:grpSpPr bwMode="auto">
          <a:xfrm>
            <a:off x="0" y="4419601"/>
            <a:ext cx="541338" cy="304800"/>
            <a:chOff x="4488" y="1488"/>
            <a:chExt cx="384" cy="192"/>
          </a:xfrm>
        </p:grpSpPr>
        <p:sp>
          <p:nvSpPr>
            <p:cNvPr id="532516"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7"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500" name="Group 44"/>
          <p:cNvGrpSpPr>
            <a:grpSpLocks/>
          </p:cNvGrpSpPr>
          <p:nvPr/>
        </p:nvGrpSpPr>
        <p:grpSpPr bwMode="auto">
          <a:xfrm>
            <a:off x="0" y="4800600"/>
            <a:ext cx="541338" cy="304800"/>
            <a:chOff x="4488" y="1488"/>
            <a:chExt cx="384" cy="192"/>
          </a:xfrm>
        </p:grpSpPr>
        <p:sp>
          <p:nvSpPr>
            <p:cNvPr id="532514"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5"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501" name="Group 47"/>
          <p:cNvGrpSpPr>
            <a:grpSpLocks/>
          </p:cNvGrpSpPr>
          <p:nvPr/>
        </p:nvGrpSpPr>
        <p:grpSpPr bwMode="auto">
          <a:xfrm>
            <a:off x="0" y="5181601"/>
            <a:ext cx="541338" cy="304800"/>
            <a:chOff x="4488" y="1488"/>
            <a:chExt cx="384" cy="192"/>
          </a:xfrm>
        </p:grpSpPr>
        <p:sp>
          <p:nvSpPr>
            <p:cNvPr id="532512"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3"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502" name="Group 50"/>
          <p:cNvGrpSpPr>
            <a:grpSpLocks/>
          </p:cNvGrpSpPr>
          <p:nvPr/>
        </p:nvGrpSpPr>
        <p:grpSpPr bwMode="auto">
          <a:xfrm>
            <a:off x="0" y="5562600"/>
            <a:ext cx="541338" cy="304800"/>
            <a:chOff x="4488" y="1488"/>
            <a:chExt cx="384" cy="192"/>
          </a:xfrm>
        </p:grpSpPr>
        <p:sp>
          <p:nvSpPr>
            <p:cNvPr id="532510"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1"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503" name="Group 53"/>
          <p:cNvGrpSpPr>
            <a:grpSpLocks/>
          </p:cNvGrpSpPr>
          <p:nvPr/>
        </p:nvGrpSpPr>
        <p:grpSpPr bwMode="auto">
          <a:xfrm>
            <a:off x="0" y="5943601"/>
            <a:ext cx="541338" cy="304800"/>
            <a:chOff x="4488" y="1488"/>
            <a:chExt cx="384" cy="192"/>
          </a:xfrm>
        </p:grpSpPr>
        <p:sp>
          <p:nvSpPr>
            <p:cNvPr id="532508"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09"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504" name="Group 56"/>
          <p:cNvGrpSpPr>
            <a:grpSpLocks/>
          </p:cNvGrpSpPr>
          <p:nvPr/>
        </p:nvGrpSpPr>
        <p:grpSpPr bwMode="auto">
          <a:xfrm>
            <a:off x="0" y="6324600"/>
            <a:ext cx="541338" cy="304800"/>
            <a:chOff x="4488" y="1488"/>
            <a:chExt cx="384" cy="192"/>
          </a:xfrm>
        </p:grpSpPr>
        <p:sp>
          <p:nvSpPr>
            <p:cNvPr id="532506"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07"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532505" name="Title 1"/>
          <p:cNvSpPr>
            <a:spLocks noGrp="1"/>
          </p:cNvSpPr>
          <p:nvPr>
            <p:ph type="title"/>
          </p:nvPr>
        </p:nvSpPr>
        <p:spPr>
          <a:xfrm>
            <a:off x="457200" y="58738"/>
            <a:ext cx="8229600" cy="1143000"/>
          </a:xfrm>
        </p:spPr>
        <p:txBody>
          <a:bodyPr/>
          <a:lstStyle/>
          <a:p>
            <a:r>
              <a:rPr lang="en-US" sz="4000" b="1" dirty="0">
                <a:latin typeface="Arial" charset="0"/>
                <a:ea typeface="ＭＳ Ｐゴシック" charset="0"/>
                <a:cs typeface="ＭＳ Ｐゴシック" charset="0"/>
              </a:rPr>
              <a:t>Artemis, Goddess of Fertility</a:t>
            </a:r>
          </a:p>
        </p:txBody>
      </p:sp>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4530" name="Picture 21" descr="ephesus marble str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188914"/>
            <a:ext cx="4157662"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4531" name="Title 1"/>
          <p:cNvSpPr>
            <a:spLocks noGrp="1"/>
          </p:cNvSpPr>
          <p:nvPr>
            <p:ph type="title" idx="4294967295"/>
          </p:nvPr>
        </p:nvSpPr>
        <p:spPr>
          <a:xfrm>
            <a:off x="685800" y="508000"/>
            <a:ext cx="7772400" cy="1143000"/>
          </a:xfrm>
        </p:spPr>
        <p:txBody>
          <a:bodyPr/>
          <a:lstStyle/>
          <a:p>
            <a:r>
              <a:rPr lang="en-US">
                <a:latin typeface="Arial" charset="0"/>
                <a:ea typeface="ＭＳ Ｐゴシック" charset="0"/>
                <a:cs typeface="Arial" charset="0"/>
              </a:rPr>
              <a:t>Marble Roads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36578" name="Group 8"/>
          <p:cNvGrpSpPr>
            <a:grpSpLocks/>
          </p:cNvGrpSpPr>
          <p:nvPr/>
        </p:nvGrpSpPr>
        <p:grpSpPr bwMode="auto">
          <a:xfrm>
            <a:off x="495300" y="87314"/>
            <a:ext cx="8153400" cy="6008687"/>
            <a:chOff x="312" y="96"/>
            <a:chExt cx="5136" cy="3785"/>
          </a:xfrm>
        </p:grpSpPr>
        <p:pic>
          <p:nvPicPr>
            <p:cNvPr id="536580"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 y="96"/>
              <a:ext cx="5136" cy="3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6581" name="Rectangle 10"/>
            <p:cNvSpPr>
              <a:spLocks noChangeArrowheads="1"/>
            </p:cNvSpPr>
            <p:nvPr/>
          </p:nvSpPr>
          <p:spPr bwMode="auto">
            <a:xfrm>
              <a:off x="1632" y="432"/>
              <a:ext cx="1152" cy="1344"/>
            </a:xfrm>
            <a:prstGeom prst="rect">
              <a:avLst/>
            </a:prstGeom>
            <a:solidFill>
              <a:schemeClr val="accent1">
                <a:alpha val="0"/>
              </a:schemeClr>
            </a:solidFill>
            <a:ln w="57150">
              <a:solidFill>
                <a:schemeClr val="tx1"/>
              </a:solidFill>
              <a:miter lim="800000"/>
              <a:headEnd/>
              <a:tailEnd/>
            </a:ln>
          </p:spPr>
          <p:txBody>
            <a:bodyPr wrap="none" anchor="ctr"/>
            <a:lstStyle/>
            <a:p>
              <a:endParaRPr lang="en-US">
                <a:solidFill>
                  <a:srgbClr val="000000"/>
                </a:solidFill>
              </a:endParaRPr>
            </a:p>
          </p:txBody>
        </p:sp>
      </p:grpSp>
      <p:sp>
        <p:nvSpPr>
          <p:cNvPr id="536579" name="Title 1"/>
          <p:cNvSpPr>
            <a:spLocks noGrp="1"/>
          </p:cNvSpPr>
          <p:nvPr>
            <p:ph type="title" idx="4294967295"/>
          </p:nvPr>
        </p:nvSpPr>
        <p:spPr>
          <a:xfrm>
            <a:off x="25400" y="6134100"/>
            <a:ext cx="9118600" cy="723900"/>
          </a:xfrm>
        </p:spPr>
        <p:txBody>
          <a:bodyPr/>
          <a:lstStyle/>
          <a:p>
            <a:r>
              <a:rPr lang="en-US" sz="3600" b="1">
                <a:solidFill>
                  <a:srgbClr val="FFFFFF"/>
                </a:solidFill>
                <a:latin typeface="Arial" charset="0"/>
                <a:ea typeface="ＭＳ Ｐゴシック" charset="0"/>
                <a:cs typeface="Arial" charset="0"/>
              </a:rPr>
              <a:t>Seven Wonders of the Ancient World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8626" name="Picture 2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 y="569914"/>
            <a:ext cx="9182100" cy="543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8627" name="Picture 2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76" y="549276"/>
            <a:ext cx="3344863" cy="143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8628" name="Title 1"/>
          <p:cNvSpPr>
            <a:spLocks noGrp="1"/>
          </p:cNvSpPr>
          <p:nvPr>
            <p:ph type="title" idx="4294967295"/>
          </p:nvPr>
        </p:nvSpPr>
        <p:spPr>
          <a:xfrm>
            <a:off x="0" y="115891"/>
            <a:ext cx="3708400" cy="1811337"/>
          </a:xfrm>
          <a:solidFill>
            <a:schemeClr val="tx1"/>
          </a:solidFill>
        </p:spPr>
        <p:txBody>
          <a:bodyPr/>
          <a:lstStyle/>
          <a:p>
            <a:pPr eaLnBrk="1" hangingPunct="1"/>
            <a:r>
              <a:rPr lang="en-US" sz="3600" b="1">
                <a:latin typeface="Arial" charset="0"/>
              </a:rPr>
              <a:t>The Temple of Artemis at Ephesus</a:t>
            </a:r>
          </a:p>
        </p:txBody>
      </p:sp>
      <p:sp>
        <p:nvSpPr>
          <p:cNvPr id="538629" name="Text Box 37"/>
          <p:cNvSpPr txBox="1">
            <a:spLocks noChangeArrowheads="1"/>
          </p:cNvSpPr>
          <p:nvPr/>
        </p:nvSpPr>
        <p:spPr bwMode="auto">
          <a:xfrm>
            <a:off x="8172400" y="15875"/>
            <a:ext cx="911235" cy="4638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180c</a:t>
            </a:r>
          </a:p>
        </p:txBody>
      </p:sp>
    </p:spTree>
    <p:extLst>
      <p:ext uri="{BB962C8B-B14F-4D97-AF65-F5344CB8AC3E}">
        <p14:creationId xmlns:p14="http://schemas.microsoft.com/office/powerpoint/2010/main" val="601082811"/>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0674" name="Title 1"/>
          <p:cNvSpPr>
            <a:spLocks noGrp="1"/>
          </p:cNvSpPr>
          <p:nvPr>
            <p:ph type="title" idx="4294967295"/>
          </p:nvPr>
        </p:nvSpPr>
        <p:spPr>
          <a:xfrm>
            <a:off x="0" y="5715000"/>
            <a:ext cx="9144000" cy="1143000"/>
          </a:xfrm>
        </p:spPr>
        <p:txBody>
          <a:bodyPr/>
          <a:lstStyle/>
          <a:p>
            <a:r>
              <a:rPr lang="en-US" sz="3600" b="1">
                <a:solidFill>
                  <a:srgbClr val="FFFFFF"/>
                </a:solidFill>
                <a:latin typeface="Arial" charset="0"/>
                <a:ea typeface="ＭＳ Ｐゴシック" charset="0"/>
                <a:cs typeface="Arial" charset="0"/>
              </a:rPr>
              <a:t>The Temple of Diana (Artemis) Today</a:t>
            </a:r>
          </a:p>
        </p:txBody>
      </p:sp>
      <p:sp>
        <p:nvSpPr>
          <p:cNvPr id="540675" name="Text Box 37"/>
          <p:cNvSpPr txBox="1">
            <a:spLocks noChangeArrowheads="1"/>
          </p:cNvSpPr>
          <p:nvPr/>
        </p:nvSpPr>
        <p:spPr bwMode="auto">
          <a:xfrm>
            <a:off x="8172400" y="34925"/>
            <a:ext cx="867816" cy="4638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180c</a:t>
            </a:r>
          </a:p>
        </p:txBody>
      </p:sp>
      <p:pic>
        <p:nvPicPr>
          <p:cNvPr id="54067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1188" y="188913"/>
            <a:ext cx="7620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76678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69" name="Picture 2" descr="EphTheat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Text Box 4"/>
          <p:cNvSpPr txBox="1">
            <a:spLocks noChangeArrowheads="1"/>
          </p:cNvSpPr>
          <p:nvPr/>
        </p:nvSpPr>
        <p:spPr bwMode="auto">
          <a:xfrm>
            <a:off x="8286038" y="31829"/>
            <a:ext cx="869322" cy="46165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180a</a:t>
            </a:r>
            <a:endParaRPr kumimoji="0" lang="en-US" sz="2400" b="0" i="0" u="none" strike="noStrike" kern="1200" cap="none" spc="0" normalizeH="0" baseline="0" noProof="0" dirty="0">
              <a:ln>
                <a:noFill/>
              </a:ln>
              <a:solidFill>
                <a:srgbClr val="EAEAEA"/>
              </a:solidFill>
              <a:effectLst/>
              <a:uLnTx/>
              <a:uFillTx/>
              <a:latin typeface="Arial" charset="0"/>
              <a:ea typeface="ＭＳ Ｐゴシック" charset="0"/>
              <a:cs typeface="Arial" charset="0"/>
            </a:endParaRPr>
          </a:p>
        </p:txBody>
      </p:sp>
      <p:sp>
        <p:nvSpPr>
          <p:cNvPr id="11269" name="Rectangle 5"/>
          <p:cNvSpPr>
            <a:spLocks noGrp="1" noChangeArrowheads="1"/>
          </p:cNvSpPr>
          <p:nvPr>
            <p:ph type="title" idx="4294967295"/>
          </p:nvPr>
        </p:nvSpPr>
        <p:spPr>
          <a:xfrm>
            <a:off x="2699792" y="0"/>
            <a:ext cx="5868987" cy="1569648"/>
          </a:xfrm>
          <a:effectLst>
            <a:outerShdw blurRad="63500" dist="35921" dir="2700000" algn="ctr" rotWithShape="0">
              <a:schemeClr val="bg2">
                <a:alpha val="74998"/>
              </a:schemeClr>
            </a:outerShdw>
          </a:effectLst>
        </p:spPr>
        <p:txBody>
          <a:bodyPr wrap="square" anchor="t">
            <a:spAutoFit/>
          </a:bodyPr>
          <a:lstStyle/>
          <a:p>
            <a:pPr eaLnBrk="1" hangingPunct="1">
              <a:spcBef>
                <a:spcPct val="50000"/>
              </a:spcBef>
              <a:defRPr/>
            </a:pPr>
            <a:r>
              <a:rPr lang="en-US" sz="4800" b="1" dirty="0">
                <a:effectLst>
                  <a:outerShdw blurRad="38100" dist="38100" dir="2700000" algn="tl">
                    <a:srgbClr val="000000"/>
                  </a:outerShdw>
                </a:effectLst>
                <a:latin typeface="Mac ttnorm" charset="0"/>
                <a:cs typeface="Times New Roman" charset="0"/>
              </a:rPr>
              <a:t>The Ephesian Theatre of Acts 19:29</a:t>
            </a:r>
            <a:endParaRPr lang="en-US" sz="6000" b="1" dirty="0">
              <a:effectLst>
                <a:outerShdw blurRad="38100" dist="38100" dir="2700000" algn="tl">
                  <a:srgbClr val="000000"/>
                </a:outerShdw>
              </a:effectLst>
              <a:latin typeface="Mac ttnorm" charset="0"/>
              <a:cs typeface="Times New Roman" charset="0"/>
            </a:endParaRPr>
          </a:p>
        </p:txBody>
      </p:sp>
    </p:spTree>
    <p:extLst>
      <p:ext uri="{BB962C8B-B14F-4D97-AF65-F5344CB8AC3E}">
        <p14:creationId xmlns:p14="http://schemas.microsoft.com/office/powerpoint/2010/main" val="2610126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39844" cy="6858000"/>
          </a:xfrm>
          <a:prstGeom prst="rect">
            <a:avLst/>
          </a:prstGeom>
        </p:spPr>
      </p:pic>
      <p:sp>
        <p:nvSpPr>
          <p:cNvPr id="900098" name="Rectangle 2"/>
          <p:cNvSpPr>
            <a:spLocks noGrp="1" noChangeArrowheads="1"/>
          </p:cNvSpPr>
          <p:nvPr>
            <p:ph type="ctrTitle"/>
          </p:nvPr>
        </p:nvSpPr>
        <p:spPr>
          <a:xfrm>
            <a:off x="0" y="188640"/>
            <a:ext cx="9144000" cy="1800200"/>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Second Law of Thermodynamics</a:t>
            </a:r>
          </a:p>
        </p:txBody>
      </p:sp>
    </p:spTree>
    <p:extLst>
      <p:ext uri="{BB962C8B-B14F-4D97-AF65-F5344CB8AC3E}">
        <p14:creationId xmlns:p14="http://schemas.microsoft.com/office/powerpoint/2010/main" val="3216393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48866" name="Picture 2" descr="page-00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8539" y="342900"/>
            <a:ext cx="52578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8867"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548868" name="AutoShape 4"/>
          <p:cNvSpPr>
            <a:spLocks noChangeArrowheads="1"/>
          </p:cNvSpPr>
          <p:nvPr/>
        </p:nvSpPr>
        <p:spPr bwMode="auto">
          <a:xfrm>
            <a:off x="2189163" y="6096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48869" name="AutoShape 5"/>
          <p:cNvSpPr>
            <a:spLocks noChangeArrowheads="1"/>
          </p:cNvSpPr>
          <p:nvPr/>
        </p:nvSpPr>
        <p:spPr bwMode="auto">
          <a:xfrm rot="5400000">
            <a:off x="2163763" y="2540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48870" name="AutoShape 6"/>
          <p:cNvSpPr>
            <a:spLocks noChangeArrowheads="1"/>
          </p:cNvSpPr>
          <p:nvPr/>
        </p:nvSpPr>
        <p:spPr bwMode="auto">
          <a:xfrm rot="-10314794">
            <a:off x="7200900" y="304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48871" name="AutoShape 7"/>
          <p:cNvSpPr>
            <a:spLocks noChangeArrowheads="1"/>
          </p:cNvSpPr>
          <p:nvPr/>
        </p:nvSpPr>
        <p:spPr bwMode="auto">
          <a:xfrm rot="-5566981">
            <a:off x="7175500" y="61214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48872" name="Group 8"/>
          <p:cNvGrpSpPr>
            <a:grpSpLocks/>
          </p:cNvGrpSpPr>
          <p:nvPr/>
        </p:nvGrpSpPr>
        <p:grpSpPr bwMode="auto">
          <a:xfrm>
            <a:off x="0" y="228600"/>
            <a:ext cx="541338" cy="304800"/>
            <a:chOff x="4488" y="1488"/>
            <a:chExt cx="384" cy="192"/>
          </a:xfrm>
        </p:grpSpPr>
        <p:sp>
          <p:nvSpPr>
            <p:cNvPr id="548923"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24"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3" name="Group 11"/>
          <p:cNvGrpSpPr>
            <a:grpSpLocks/>
          </p:cNvGrpSpPr>
          <p:nvPr/>
        </p:nvGrpSpPr>
        <p:grpSpPr bwMode="auto">
          <a:xfrm>
            <a:off x="0" y="609601"/>
            <a:ext cx="541338" cy="304800"/>
            <a:chOff x="4488" y="1488"/>
            <a:chExt cx="384" cy="192"/>
          </a:xfrm>
        </p:grpSpPr>
        <p:sp>
          <p:nvSpPr>
            <p:cNvPr id="548921"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22"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4" name="Group 14"/>
          <p:cNvGrpSpPr>
            <a:grpSpLocks/>
          </p:cNvGrpSpPr>
          <p:nvPr/>
        </p:nvGrpSpPr>
        <p:grpSpPr bwMode="auto">
          <a:xfrm>
            <a:off x="0" y="990600"/>
            <a:ext cx="541338" cy="304800"/>
            <a:chOff x="4488" y="1488"/>
            <a:chExt cx="384" cy="192"/>
          </a:xfrm>
        </p:grpSpPr>
        <p:sp>
          <p:nvSpPr>
            <p:cNvPr id="548919"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20"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5" name="Group 17"/>
          <p:cNvGrpSpPr>
            <a:grpSpLocks/>
          </p:cNvGrpSpPr>
          <p:nvPr/>
        </p:nvGrpSpPr>
        <p:grpSpPr bwMode="auto">
          <a:xfrm>
            <a:off x="0" y="1371601"/>
            <a:ext cx="541338" cy="304800"/>
            <a:chOff x="4488" y="1488"/>
            <a:chExt cx="384" cy="192"/>
          </a:xfrm>
        </p:grpSpPr>
        <p:sp>
          <p:nvSpPr>
            <p:cNvPr id="548917"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8"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6" name="Group 20"/>
          <p:cNvGrpSpPr>
            <a:grpSpLocks/>
          </p:cNvGrpSpPr>
          <p:nvPr/>
        </p:nvGrpSpPr>
        <p:grpSpPr bwMode="auto">
          <a:xfrm>
            <a:off x="0" y="1752600"/>
            <a:ext cx="541338" cy="304800"/>
            <a:chOff x="4488" y="1488"/>
            <a:chExt cx="384" cy="192"/>
          </a:xfrm>
        </p:grpSpPr>
        <p:sp>
          <p:nvSpPr>
            <p:cNvPr id="548915"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6"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7" name="Group 23"/>
          <p:cNvGrpSpPr>
            <a:grpSpLocks/>
          </p:cNvGrpSpPr>
          <p:nvPr/>
        </p:nvGrpSpPr>
        <p:grpSpPr bwMode="auto">
          <a:xfrm>
            <a:off x="0" y="2133601"/>
            <a:ext cx="541338" cy="304800"/>
            <a:chOff x="4488" y="1488"/>
            <a:chExt cx="384" cy="192"/>
          </a:xfrm>
        </p:grpSpPr>
        <p:sp>
          <p:nvSpPr>
            <p:cNvPr id="548913"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4"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8" name="Group 26"/>
          <p:cNvGrpSpPr>
            <a:grpSpLocks/>
          </p:cNvGrpSpPr>
          <p:nvPr/>
        </p:nvGrpSpPr>
        <p:grpSpPr bwMode="auto">
          <a:xfrm>
            <a:off x="0" y="2514600"/>
            <a:ext cx="541338" cy="304800"/>
            <a:chOff x="4488" y="1488"/>
            <a:chExt cx="384" cy="192"/>
          </a:xfrm>
        </p:grpSpPr>
        <p:sp>
          <p:nvSpPr>
            <p:cNvPr id="548911"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2"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9" name="Group 29"/>
          <p:cNvGrpSpPr>
            <a:grpSpLocks/>
          </p:cNvGrpSpPr>
          <p:nvPr/>
        </p:nvGrpSpPr>
        <p:grpSpPr bwMode="auto">
          <a:xfrm>
            <a:off x="0" y="2895601"/>
            <a:ext cx="541338" cy="304800"/>
            <a:chOff x="4488" y="1488"/>
            <a:chExt cx="384" cy="192"/>
          </a:xfrm>
        </p:grpSpPr>
        <p:sp>
          <p:nvSpPr>
            <p:cNvPr id="548909"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0"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0" name="Group 32"/>
          <p:cNvGrpSpPr>
            <a:grpSpLocks/>
          </p:cNvGrpSpPr>
          <p:nvPr/>
        </p:nvGrpSpPr>
        <p:grpSpPr bwMode="auto">
          <a:xfrm>
            <a:off x="0" y="3276600"/>
            <a:ext cx="541338" cy="304800"/>
            <a:chOff x="4488" y="1488"/>
            <a:chExt cx="384" cy="192"/>
          </a:xfrm>
        </p:grpSpPr>
        <p:sp>
          <p:nvSpPr>
            <p:cNvPr id="548907"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8"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1" name="Group 35"/>
          <p:cNvGrpSpPr>
            <a:grpSpLocks/>
          </p:cNvGrpSpPr>
          <p:nvPr/>
        </p:nvGrpSpPr>
        <p:grpSpPr bwMode="auto">
          <a:xfrm>
            <a:off x="0" y="3657601"/>
            <a:ext cx="541338" cy="304800"/>
            <a:chOff x="4488" y="1488"/>
            <a:chExt cx="384" cy="192"/>
          </a:xfrm>
        </p:grpSpPr>
        <p:sp>
          <p:nvSpPr>
            <p:cNvPr id="548905"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6"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2" name="Group 38"/>
          <p:cNvGrpSpPr>
            <a:grpSpLocks/>
          </p:cNvGrpSpPr>
          <p:nvPr/>
        </p:nvGrpSpPr>
        <p:grpSpPr bwMode="auto">
          <a:xfrm>
            <a:off x="0" y="4038600"/>
            <a:ext cx="541338" cy="304800"/>
            <a:chOff x="4488" y="1488"/>
            <a:chExt cx="384" cy="192"/>
          </a:xfrm>
        </p:grpSpPr>
        <p:sp>
          <p:nvSpPr>
            <p:cNvPr id="548903"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4"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3" name="Group 41"/>
          <p:cNvGrpSpPr>
            <a:grpSpLocks/>
          </p:cNvGrpSpPr>
          <p:nvPr/>
        </p:nvGrpSpPr>
        <p:grpSpPr bwMode="auto">
          <a:xfrm>
            <a:off x="0" y="4419601"/>
            <a:ext cx="541338" cy="304800"/>
            <a:chOff x="4488" y="1488"/>
            <a:chExt cx="384" cy="192"/>
          </a:xfrm>
        </p:grpSpPr>
        <p:sp>
          <p:nvSpPr>
            <p:cNvPr id="548901"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2"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4" name="Group 44"/>
          <p:cNvGrpSpPr>
            <a:grpSpLocks/>
          </p:cNvGrpSpPr>
          <p:nvPr/>
        </p:nvGrpSpPr>
        <p:grpSpPr bwMode="auto">
          <a:xfrm>
            <a:off x="0" y="4800600"/>
            <a:ext cx="541338" cy="304800"/>
            <a:chOff x="4488" y="1488"/>
            <a:chExt cx="384" cy="192"/>
          </a:xfrm>
        </p:grpSpPr>
        <p:sp>
          <p:nvSpPr>
            <p:cNvPr id="548899"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0"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5" name="Group 47"/>
          <p:cNvGrpSpPr>
            <a:grpSpLocks/>
          </p:cNvGrpSpPr>
          <p:nvPr/>
        </p:nvGrpSpPr>
        <p:grpSpPr bwMode="auto">
          <a:xfrm>
            <a:off x="0" y="5181601"/>
            <a:ext cx="541338" cy="304800"/>
            <a:chOff x="4488" y="1488"/>
            <a:chExt cx="384" cy="192"/>
          </a:xfrm>
        </p:grpSpPr>
        <p:sp>
          <p:nvSpPr>
            <p:cNvPr id="548897"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898"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6" name="Group 50"/>
          <p:cNvGrpSpPr>
            <a:grpSpLocks/>
          </p:cNvGrpSpPr>
          <p:nvPr/>
        </p:nvGrpSpPr>
        <p:grpSpPr bwMode="auto">
          <a:xfrm>
            <a:off x="0" y="5562600"/>
            <a:ext cx="541338" cy="304800"/>
            <a:chOff x="4488" y="1488"/>
            <a:chExt cx="384" cy="192"/>
          </a:xfrm>
        </p:grpSpPr>
        <p:sp>
          <p:nvSpPr>
            <p:cNvPr id="548895"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896"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7" name="Group 53"/>
          <p:cNvGrpSpPr>
            <a:grpSpLocks/>
          </p:cNvGrpSpPr>
          <p:nvPr/>
        </p:nvGrpSpPr>
        <p:grpSpPr bwMode="auto">
          <a:xfrm>
            <a:off x="0" y="5943601"/>
            <a:ext cx="541338" cy="304800"/>
            <a:chOff x="4488" y="1488"/>
            <a:chExt cx="384" cy="192"/>
          </a:xfrm>
        </p:grpSpPr>
        <p:sp>
          <p:nvSpPr>
            <p:cNvPr id="548893"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894"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8" name="Group 56"/>
          <p:cNvGrpSpPr>
            <a:grpSpLocks/>
          </p:cNvGrpSpPr>
          <p:nvPr/>
        </p:nvGrpSpPr>
        <p:grpSpPr bwMode="auto">
          <a:xfrm>
            <a:off x="0" y="6324600"/>
            <a:ext cx="541338" cy="304800"/>
            <a:chOff x="4488" y="1488"/>
            <a:chExt cx="384" cy="192"/>
          </a:xfrm>
        </p:grpSpPr>
        <p:sp>
          <p:nvSpPr>
            <p:cNvPr id="548891"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892"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548889" name="Rectangle 59"/>
          <p:cNvSpPr>
            <a:spLocks noGrp="1" noChangeArrowheads="1"/>
          </p:cNvSpPr>
          <p:nvPr>
            <p:ph type="title" idx="4294967295"/>
          </p:nvPr>
        </p:nvSpPr>
        <p:spPr>
          <a:xfrm>
            <a:off x="5537200" y="5638800"/>
            <a:ext cx="3606800" cy="1020763"/>
          </a:xfrm>
        </p:spPr>
        <p:txBody>
          <a:bodyPr/>
          <a:lstStyle/>
          <a:p>
            <a:pPr eaLnBrk="1" hangingPunct="1"/>
            <a:r>
              <a:rPr lang="en-US">
                <a:latin typeface="Arial" charset="0"/>
                <a:ea typeface="ＭＳ Ｐゴシック" charset="0"/>
                <a:cs typeface="ＭＳ Ｐゴシック" charset="0"/>
              </a:rPr>
              <a:t>Library</a:t>
            </a:r>
          </a:p>
        </p:txBody>
      </p:sp>
      <p:sp>
        <p:nvSpPr>
          <p:cNvPr id="548890" name="Text Box 37"/>
          <p:cNvSpPr txBox="1">
            <a:spLocks noChangeArrowheads="1"/>
          </p:cNvSpPr>
          <p:nvPr/>
        </p:nvSpPr>
        <p:spPr bwMode="auto">
          <a:xfrm>
            <a:off x="8413794" y="34925"/>
            <a:ext cx="695241"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349</a:t>
            </a:r>
          </a:p>
        </p:txBody>
      </p:sp>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55010" name="Picture 2" descr="Ephesus_signboard"/>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1862138" y="438150"/>
            <a:ext cx="6299200" cy="5981700"/>
          </a:xfrm>
        </p:spPr>
      </p:pic>
      <p:sp>
        <p:nvSpPr>
          <p:cNvPr id="555011"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555012" name="AutoShape 4"/>
          <p:cNvSpPr>
            <a:spLocks noChangeArrowheads="1"/>
          </p:cNvSpPr>
          <p:nvPr/>
        </p:nvSpPr>
        <p:spPr bwMode="auto">
          <a:xfrm>
            <a:off x="1795464" y="6096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5013" name="AutoShape 5"/>
          <p:cNvSpPr>
            <a:spLocks noChangeArrowheads="1"/>
          </p:cNvSpPr>
          <p:nvPr/>
        </p:nvSpPr>
        <p:spPr bwMode="auto">
          <a:xfrm rot="5400000">
            <a:off x="1701800" y="4064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5014" name="AutoShape 6"/>
          <p:cNvSpPr>
            <a:spLocks noChangeArrowheads="1"/>
          </p:cNvSpPr>
          <p:nvPr/>
        </p:nvSpPr>
        <p:spPr bwMode="auto">
          <a:xfrm rot="-10314794">
            <a:off x="7823200" y="381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5015" name="AutoShape 7"/>
          <p:cNvSpPr>
            <a:spLocks noChangeArrowheads="1"/>
          </p:cNvSpPr>
          <p:nvPr/>
        </p:nvSpPr>
        <p:spPr bwMode="auto">
          <a:xfrm rot="-5566981">
            <a:off x="7729538" y="61214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55016" name="Group 8"/>
          <p:cNvGrpSpPr>
            <a:grpSpLocks/>
          </p:cNvGrpSpPr>
          <p:nvPr/>
        </p:nvGrpSpPr>
        <p:grpSpPr bwMode="auto">
          <a:xfrm>
            <a:off x="0" y="228600"/>
            <a:ext cx="541338" cy="304800"/>
            <a:chOff x="4488" y="1488"/>
            <a:chExt cx="384" cy="192"/>
          </a:xfrm>
        </p:grpSpPr>
        <p:sp>
          <p:nvSpPr>
            <p:cNvPr id="555067"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8"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17" name="Group 11"/>
          <p:cNvGrpSpPr>
            <a:grpSpLocks/>
          </p:cNvGrpSpPr>
          <p:nvPr/>
        </p:nvGrpSpPr>
        <p:grpSpPr bwMode="auto">
          <a:xfrm>
            <a:off x="0" y="609601"/>
            <a:ext cx="541338" cy="304800"/>
            <a:chOff x="4488" y="1488"/>
            <a:chExt cx="384" cy="192"/>
          </a:xfrm>
        </p:grpSpPr>
        <p:sp>
          <p:nvSpPr>
            <p:cNvPr id="555065"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6"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18" name="Group 14"/>
          <p:cNvGrpSpPr>
            <a:grpSpLocks/>
          </p:cNvGrpSpPr>
          <p:nvPr/>
        </p:nvGrpSpPr>
        <p:grpSpPr bwMode="auto">
          <a:xfrm>
            <a:off x="0" y="990600"/>
            <a:ext cx="541338" cy="304800"/>
            <a:chOff x="4488" y="1488"/>
            <a:chExt cx="384" cy="192"/>
          </a:xfrm>
        </p:grpSpPr>
        <p:sp>
          <p:nvSpPr>
            <p:cNvPr id="555063"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4"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19" name="Group 17"/>
          <p:cNvGrpSpPr>
            <a:grpSpLocks/>
          </p:cNvGrpSpPr>
          <p:nvPr/>
        </p:nvGrpSpPr>
        <p:grpSpPr bwMode="auto">
          <a:xfrm>
            <a:off x="0" y="1371601"/>
            <a:ext cx="541338" cy="304800"/>
            <a:chOff x="4488" y="1488"/>
            <a:chExt cx="384" cy="192"/>
          </a:xfrm>
        </p:grpSpPr>
        <p:sp>
          <p:nvSpPr>
            <p:cNvPr id="555061"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2"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0" name="Group 20"/>
          <p:cNvGrpSpPr>
            <a:grpSpLocks/>
          </p:cNvGrpSpPr>
          <p:nvPr/>
        </p:nvGrpSpPr>
        <p:grpSpPr bwMode="auto">
          <a:xfrm>
            <a:off x="0" y="1752600"/>
            <a:ext cx="541338" cy="304800"/>
            <a:chOff x="4488" y="1488"/>
            <a:chExt cx="384" cy="192"/>
          </a:xfrm>
        </p:grpSpPr>
        <p:sp>
          <p:nvSpPr>
            <p:cNvPr id="555059"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0"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1" name="Group 23"/>
          <p:cNvGrpSpPr>
            <a:grpSpLocks/>
          </p:cNvGrpSpPr>
          <p:nvPr/>
        </p:nvGrpSpPr>
        <p:grpSpPr bwMode="auto">
          <a:xfrm>
            <a:off x="0" y="2133601"/>
            <a:ext cx="541338" cy="304800"/>
            <a:chOff x="4488" y="1488"/>
            <a:chExt cx="384" cy="192"/>
          </a:xfrm>
        </p:grpSpPr>
        <p:sp>
          <p:nvSpPr>
            <p:cNvPr id="555057"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8"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2" name="Group 26"/>
          <p:cNvGrpSpPr>
            <a:grpSpLocks/>
          </p:cNvGrpSpPr>
          <p:nvPr/>
        </p:nvGrpSpPr>
        <p:grpSpPr bwMode="auto">
          <a:xfrm>
            <a:off x="0" y="2514600"/>
            <a:ext cx="541338" cy="304800"/>
            <a:chOff x="4488" y="1488"/>
            <a:chExt cx="384" cy="192"/>
          </a:xfrm>
        </p:grpSpPr>
        <p:sp>
          <p:nvSpPr>
            <p:cNvPr id="555055"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6"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3" name="Group 29"/>
          <p:cNvGrpSpPr>
            <a:grpSpLocks/>
          </p:cNvGrpSpPr>
          <p:nvPr/>
        </p:nvGrpSpPr>
        <p:grpSpPr bwMode="auto">
          <a:xfrm>
            <a:off x="0" y="2895601"/>
            <a:ext cx="541338" cy="304800"/>
            <a:chOff x="4488" y="1488"/>
            <a:chExt cx="384" cy="192"/>
          </a:xfrm>
        </p:grpSpPr>
        <p:sp>
          <p:nvSpPr>
            <p:cNvPr id="555053"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4"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4" name="Group 32"/>
          <p:cNvGrpSpPr>
            <a:grpSpLocks/>
          </p:cNvGrpSpPr>
          <p:nvPr/>
        </p:nvGrpSpPr>
        <p:grpSpPr bwMode="auto">
          <a:xfrm>
            <a:off x="0" y="3276600"/>
            <a:ext cx="541338" cy="304800"/>
            <a:chOff x="4488" y="1488"/>
            <a:chExt cx="384" cy="192"/>
          </a:xfrm>
        </p:grpSpPr>
        <p:sp>
          <p:nvSpPr>
            <p:cNvPr id="555051"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2"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5" name="Group 35"/>
          <p:cNvGrpSpPr>
            <a:grpSpLocks/>
          </p:cNvGrpSpPr>
          <p:nvPr/>
        </p:nvGrpSpPr>
        <p:grpSpPr bwMode="auto">
          <a:xfrm>
            <a:off x="0" y="3657601"/>
            <a:ext cx="541338" cy="304800"/>
            <a:chOff x="4488" y="1488"/>
            <a:chExt cx="384" cy="192"/>
          </a:xfrm>
        </p:grpSpPr>
        <p:sp>
          <p:nvSpPr>
            <p:cNvPr id="555049"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0"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6" name="Group 38"/>
          <p:cNvGrpSpPr>
            <a:grpSpLocks/>
          </p:cNvGrpSpPr>
          <p:nvPr/>
        </p:nvGrpSpPr>
        <p:grpSpPr bwMode="auto">
          <a:xfrm>
            <a:off x="0" y="4038600"/>
            <a:ext cx="541338" cy="304800"/>
            <a:chOff x="4488" y="1488"/>
            <a:chExt cx="384" cy="192"/>
          </a:xfrm>
        </p:grpSpPr>
        <p:sp>
          <p:nvSpPr>
            <p:cNvPr id="555047"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8"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7" name="Group 41"/>
          <p:cNvGrpSpPr>
            <a:grpSpLocks/>
          </p:cNvGrpSpPr>
          <p:nvPr/>
        </p:nvGrpSpPr>
        <p:grpSpPr bwMode="auto">
          <a:xfrm>
            <a:off x="0" y="4419601"/>
            <a:ext cx="541338" cy="304800"/>
            <a:chOff x="4488" y="1488"/>
            <a:chExt cx="384" cy="192"/>
          </a:xfrm>
        </p:grpSpPr>
        <p:sp>
          <p:nvSpPr>
            <p:cNvPr id="555045"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6"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8" name="Group 44"/>
          <p:cNvGrpSpPr>
            <a:grpSpLocks/>
          </p:cNvGrpSpPr>
          <p:nvPr/>
        </p:nvGrpSpPr>
        <p:grpSpPr bwMode="auto">
          <a:xfrm>
            <a:off x="0" y="4800600"/>
            <a:ext cx="541338" cy="304800"/>
            <a:chOff x="4488" y="1488"/>
            <a:chExt cx="384" cy="192"/>
          </a:xfrm>
        </p:grpSpPr>
        <p:sp>
          <p:nvSpPr>
            <p:cNvPr id="555043"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4"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9" name="Group 47"/>
          <p:cNvGrpSpPr>
            <a:grpSpLocks/>
          </p:cNvGrpSpPr>
          <p:nvPr/>
        </p:nvGrpSpPr>
        <p:grpSpPr bwMode="auto">
          <a:xfrm>
            <a:off x="0" y="5181601"/>
            <a:ext cx="541338" cy="304800"/>
            <a:chOff x="4488" y="1488"/>
            <a:chExt cx="384" cy="192"/>
          </a:xfrm>
        </p:grpSpPr>
        <p:sp>
          <p:nvSpPr>
            <p:cNvPr id="555041"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2"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30" name="Group 50"/>
          <p:cNvGrpSpPr>
            <a:grpSpLocks/>
          </p:cNvGrpSpPr>
          <p:nvPr/>
        </p:nvGrpSpPr>
        <p:grpSpPr bwMode="auto">
          <a:xfrm>
            <a:off x="0" y="5562600"/>
            <a:ext cx="541338" cy="304800"/>
            <a:chOff x="4488" y="1488"/>
            <a:chExt cx="384" cy="192"/>
          </a:xfrm>
        </p:grpSpPr>
        <p:sp>
          <p:nvSpPr>
            <p:cNvPr id="555039"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0"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31" name="Group 53"/>
          <p:cNvGrpSpPr>
            <a:grpSpLocks/>
          </p:cNvGrpSpPr>
          <p:nvPr/>
        </p:nvGrpSpPr>
        <p:grpSpPr bwMode="auto">
          <a:xfrm>
            <a:off x="0" y="5943601"/>
            <a:ext cx="541338" cy="304800"/>
            <a:chOff x="4488" y="1488"/>
            <a:chExt cx="384" cy="192"/>
          </a:xfrm>
        </p:grpSpPr>
        <p:sp>
          <p:nvSpPr>
            <p:cNvPr id="555037"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38"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32" name="Group 56"/>
          <p:cNvGrpSpPr>
            <a:grpSpLocks/>
          </p:cNvGrpSpPr>
          <p:nvPr/>
        </p:nvGrpSpPr>
        <p:grpSpPr bwMode="auto">
          <a:xfrm>
            <a:off x="0" y="6324600"/>
            <a:ext cx="541338" cy="304800"/>
            <a:chOff x="4488" y="1488"/>
            <a:chExt cx="384" cy="192"/>
          </a:xfrm>
        </p:grpSpPr>
        <p:sp>
          <p:nvSpPr>
            <p:cNvPr id="555035"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36"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48187" name="Rectangle 59"/>
          <p:cNvSpPr>
            <a:spLocks noGrp="1" noChangeArrowheads="1"/>
          </p:cNvSpPr>
          <p:nvPr>
            <p:ph type="title" idx="4294967295"/>
          </p:nvPr>
        </p:nvSpPr>
        <p:spPr>
          <a:xfrm>
            <a:off x="1835699" y="476672"/>
            <a:ext cx="5979567" cy="17526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a:effectLst>
                  <a:glow rad="241300">
                    <a:srgbClr val="E9E884">
                      <a:alpha val="94000"/>
                    </a:srgbClr>
                  </a:glow>
                </a:effectLst>
                <a:latin typeface="Arial" charset="0"/>
                <a:ea typeface="ＭＳ Ｐゴシック" charset="0"/>
                <a:cs typeface="+mj-cs"/>
              </a:rPr>
              <a:t>Directions for the Immoral &amp; Illiterate</a:t>
            </a:r>
          </a:p>
        </p:txBody>
      </p:sp>
      <p:sp>
        <p:nvSpPr>
          <p:cNvPr id="555034" name="Text Box 37"/>
          <p:cNvSpPr txBox="1">
            <a:spLocks noChangeArrowheads="1"/>
          </p:cNvSpPr>
          <p:nvPr/>
        </p:nvSpPr>
        <p:spPr bwMode="auto">
          <a:xfrm>
            <a:off x="8413794" y="34925"/>
            <a:ext cx="695241"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349</a:t>
            </a:r>
          </a:p>
        </p:txBody>
      </p:sp>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57058" name="Picture 2" descr="Ephesus_Aqueduct"/>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rot="488184">
            <a:off x="4572000" y="2743200"/>
            <a:ext cx="3792538" cy="3627438"/>
          </a:xfrm>
        </p:spPr>
      </p:pic>
      <p:pic>
        <p:nvPicPr>
          <p:cNvPr id="557059" name="Picture 3" descr="EPHES_publictoilet"/>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rot="21262410">
            <a:off x="914403" y="533400"/>
            <a:ext cx="4335463" cy="3657600"/>
          </a:xfrm>
        </p:spPr>
      </p:pic>
      <p:sp>
        <p:nvSpPr>
          <p:cNvPr id="557060" name="Rectangle 4"/>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557061" name="AutoShape 5"/>
          <p:cNvSpPr>
            <a:spLocks noChangeArrowheads="1"/>
          </p:cNvSpPr>
          <p:nvPr/>
        </p:nvSpPr>
        <p:spPr bwMode="auto">
          <a:xfrm rot="-548229">
            <a:off x="982663" y="403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7062" name="AutoShape 6"/>
          <p:cNvSpPr>
            <a:spLocks noChangeArrowheads="1"/>
          </p:cNvSpPr>
          <p:nvPr/>
        </p:nvSpPr>
        <p:spPr bwMode="auto">
          <a:xfrm rot="5279848">
            <a:off x="685800" y="711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7063" name="AutoShape 7"/>
          <p:cNvSpPr>
            <a:spLocks noChangeArrowheads="1"/>
          </p:cNvSpPr>
          <p:nvPr/>
        </p:nvSpPr>
        <p:spPr bwMode="auto">
          <a:xfrm rot="10437214">
            <a:off x="4775201" y="22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7064" name="AutoShape 8"/>
          <p:cNvSpPr>
            <a:spLocks noChangeArrowheads="1"/>
          </p:cNvSpPr>
          <p:nvPr/>
        </p:nvSpPr>
        <p:spPr bwMode="auto">
          <a:xfrm rot="-4580932">
            <a:off x="7797800" y="62738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57065" name="Group 9"/>
          <p:cNvGrpSpPr>
            <a:grpSpLocks/>
          </p:cNvGrpSpPr>
          <p:nvPr/>
        </p:nvGrpSpPr>
        <p:grpSpPr bwMode="auto">
          <a:xfrm>
            <a:off x="0" y="228600"/>
            <a:ext cx="541338" cy="304800"/>
            <a:chOff x="4488" y="1488"/>
            <a:chExt cx="384" cy="192"/>
          </a:xfrm>
        </p:grpSpPr>
        <p:sp>
          <p:nvSpPr>
            <p:cNvPr id="557118" name="Oval 1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9" name="Line 1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66" name="Group 12"/>
          <p:cNvGrpSpPr>
            <a:grpSpLocks/>
          </p:cNvGrpSpPr>
          <p:nvPr/>
        </p:nvGrpSpPr>
        <p:grpSpPr bwMode="auto">
          <a:xfrm>
            <a:off x="0" y="609601"/>
            <a:ext cx="541338" cy="304800"/>
            <a:chOff x="4488" y="1488"/>
            <a:chExt cx="384" cy="192"/>
          </a:xfrm>
        </p:grpSpPr>
        <p:sp>
          <p:nvSpPr>
            <p:cNvPr id="557116"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7"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67" name="Group 15"/>
          <p:cNvGrpSpPr>
            <a:grpSpLocks/>
          </p:cNvGrpSpPr>
          <p:nvPr/>
        </p:nvGrpSpPr>
        <p:grpSpPr bwMode="auto">
          <a:xfrm>
            <a:off x="0" y="990600"/>
            <a:ext cx="541338" cy="304800"/>
            <a:chOff x="4488" y="1488"/>
            <a:chExt cx="384" cy="192"/>
          </a:xfrm>
        </p:grpSpPr>
        <p:sp>
          <p:nvSpPr>
            <p:cNvPr id="557114"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5"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68" name="Group 18"/>
          <p:cNvGrpSpPr>
            <a:grpSpLocks/>
          </p:cNvGrpSpPr>
          <p:nvPr/>
        </p:nvGrpSpPr>
        <p:grpSpPr bwMode="auto">
          <a:xfrm>
            <a:off x="0" y="1371601"/>
            <a:ext cx="541338" cy="304800"/>
            <a:chOff x="4488" y="1488"/>
            <a:chExt cx="384" cy="192"/>
          </a:xfrm>
        </p:grpSpPr>
        <p:sp>
          <p:nvSpPr>
            <p:cNvPr id="557112"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3"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69" name="Group 21"/>
          <p:cNvGrpSpPr>
            <a:grpSpLocks/>
          </p:cNvGrpSpPr>
          <p:nvPr/>
        </p:nvGrpSpPr>
        <p:grpSpPr bwMode="auto">
          <a:xfrm>
            <a:off x="0" y="1752600"/>
            <a:ext cx="541338" cy="304800"/>
            <a:chOff x="4488" y="1488"/>
            <a:chExt cx="384" cy="192"/>
          </a:xfrm>
        </p:grpSpPr>
        <p:sp>
          <p:nvSpPr>
            <p:cNvPr id="557110"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1"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0" name="Group 24"/>
          <p:cNvGrpSpPr>
            <a:grpSpLocks/>
          </p:cNvGrpSpPr>
          <p:nvPr/>
        </p:nvGrpSpPr>
        <p:grpSpPr bwMode="auto">
          <a:xfrm>
            <a:off x="0" y="2133601"/>
            <a:ext cx="541338" cy="304800"/>
            <a:chOff x="4488" y="1488"/>
            <a:chExt cx="384" cy="192"/>
          </a:xfrm>
        </p:grpSpPr>
        <p:sp>
          <p:nvSpPr>
            <p:cNvPr id="557108"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9"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1" name="Group 27"/>
          <p:cNvGrpSpPr>
            <a:grpSpLocks/>
          </p:cNvGrpSpPr>
          <p:nvPr/>
        </p:nvGrpSpPr>
        <p:grpSpPr bwMode="auto">
          <a:xfrm>
            <a:off x="0" y="2514600"/>
            <a:ext cx="541338" cy="304800"/>
            <a:chOff x="4488" y="1488"/>
            <a:chExt cx="384" cy="192"/>
          </a:xfrm>
        </p:grpSpPr>
        <p:sp>
          <p:nvSpPr>
            <p:cNvPr id="557106"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7"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2" name="Group 30"/>
          <p:cNvGrpSpPr>
            <a:grpSpLocks/>
          </p:cNvGrpSpPr>
          <p:nvPr/>
        </p:nvGrpSpPr>
        <p:grpSpPr bwMode="auto">
          <a:xfrm>
            <a:off x="0" y="2895601"/>
            <a:ext cx="541338" cy="304800"/>
            <a:chOff x="4488" y="1488"/>
            <a:chExt cx="384" cy="192"/>
          </a:xfrm>
        </p:grpSpPr>
        <p:sp>
          <p:nvSpPr>
            <p:cNvPr id="557104"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5"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3" name="Group 33"/>
          <p:cNvGrpSpPr>
            <a:grpSpLocks/>
          </p:cNvGrpSpPr>
          <p:nvPr/>
        </p:nvGrpSpPr>
        <p:grpSpPr bwMode="auto">
          <a:xfrm>
            <a:off x="0" y="3276600"/>
            <a:ext cx="541338" cy="304800"/>
            <a:chOff x="4488" y="1488"/>
            <a:chExt cx="384" cy="192"/>
          </a:xfrm>
        </p:grpSpPr>
        <p:sp>
          <p:nvSpPr>
            <p:cNvPr id="557102"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3"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4" name="Group 36"/>
          <p:cNvGrpSpPr>
            <a:grpSpLocks/>
          </p:cNvGrpSpPr>
          <p:nvPr/>
        </p:nvGrpSpPr>
        <p:grpSpPr bwMode="auto">
          <a:xfrm>
            <a:off x="0" y="3657601"/>
            <a:ext cx="541338" cy="304800"/>
            <a:chOff x="4488" y="1488"/>
            <a:chExt cx="384" cy="192"/>
          </a:xfrm>
        </p:grpSpPr>
        <p:sp>
          <p:nvSpPr>
            <p:cNvPr id="557100"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1"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5" name="Group 39"/>
          <p:cNvGrpSpPr>
            <a:grpSpLocks/>
          </p:cNvGrpSpPr>
          <p:nvPr/>
        </p:nvGrpSpPr>
        <p:grpSpPr bwMode="auto">
          <a:xfrm>
            <a:off x="0" y="4038600"/>
            <a:ext cx="541338" cy="304800"/>
            <a:chOff x="4488" y="1488"/>
            <a:chExt cx="384" cy="192"/>
          </a:xfrm>
        </p:grpSpPr>
        <p:sp>
          <p:nvSpPr>
            <p:cNvPr id="557098"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9"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6" name="Group 42"/>
          <p:cNvGrpSpPr>
            <a:grpSpLocks/>
          </p:cNvGrpSpPr>
          <p:nvPr/>
        </p:nvGrpSpPr>
        <p:grpSpPr bwMode="auto">
          <a:xfrm>
            <a:off x="0" y="4419601"/>
            <a:ext cx="541338" cy="304800"/>
            <a:chOff x="4488" y="1488"/>
            <a:chExt cx="384" cy="192"/>
          </a:xfrm>
        </p:grpSpPr>
        <p:sp>
          <p:nvSpPr>
            <p:cNvPr id="557096"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7"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7" name="Group 45"/>
          <p:cNvGrpSpPr>
            <a:grpSpLocks/>
          </p:cNvGrpSpPr>
          <p:nvPr/>
        </p:nvGrpSpPr>
        <p:grpSpPr bwMode="auto">
          <a:xfrm>
            <a:off x="0" y="4800600"/>
            <a:ext cx="541338" cy="304800"/>
            <a:chOff x="4488" y="1488"/>
            <a:chExt cx="384" cy="192"/>
          </a:xfrm>
        </p:grpSpPr>
        <p:sp>
          <p:nvSpPr>
            <p:cNvPr id="557094"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5"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8" name="Group 48"/>
          <p:cNvGrpSpPr>
            <a:grpSpLocks/>
          </p:cNvGrpSpPr>
          <p:nvPr/>
        </p:nvGrpSpPr>
        <p:grpSpPr bwMode="auto">
          <a:xfrm>
            <a:off x="0" y="5181601"/>
            <a:ext cx="541338" cy="304800"/>
            <a:chOff x="4488" y="1488"/>
            <a:chExt cx="384" cy="192"/>
          </a:xfrm>
        </p:grpSpPr>
        <p:sp>
          <p:nvSpPr>
            <p:cNvPr id="557092"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3"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9" name="Group 51"/>
          <p:cNvGrpSpPr>
            <a:grpSpLocks/>
          </p:cNvGrpSpPr>
          <p:nvPr/>
        </p:nvGrpSpPr>
        <p:grpSpPr bwMode="auto">
          <a:xfrm>
            <a:off x="0" y="5562600"/>
            <a:ext cx="541338" cy="304800"/>
            <a:chOff x="4488" y="1488"/>
            <a:chExt cx="384" cy="192"/>
          </a:xfrm>
        </p:grpSpPr>
        <p:sp>
          <p:nvSpPr>
            <p:cNvPr id="557090"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1"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80" name="Group 54"/>
          <p:cNvGrpSpPr>
            <a:grpSpLocks/>
          </p:cNvGrpSpPr>
          <p:nvPr/>
        </p:nvGrpSpPr>
        <p:grpSpPr bwMode="auto">
          <a:xfrm>
            <a:off x="0" y="5943601"/>
            <a:ext cx="541338" cy="304800"/>
            <a:chOff x="4488" y="1488"/>
            <a:chExt cx="384" cy="192"/>
          </a:xfrm>
        </p:grpSpPr>
        <p:sp>
          <p:nvSpPr>
            <p:cNvPr id="557088" name="Oval 5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89" name="Line 5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81" name="Group 57"/>
          <p:cNvGrpSpPr>
            <a:grpSpLocks/>
          </p:cNvGrpSpPr>
          <p:nvPr/>
        </p:nvGrpSpPr>
        <p:grpSpPr bwMode="auto">
          <a:xfrm>
            <a:off x="0" y="6324600"/>
            <a:ext cx="541338" cy="304800"/>
            <a:chOff x="4488" y="1488"/>
            <a:chExt cx="384" cy="192"/>
          </a:xfrm>
        </p:grpSpPr>
        <p:sp>
          <p:nvSpPr>
            <p:cNvPr id="557086" name="Oval 5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87" name="Line 5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557082" name="AutoShape 60"/>
          <p:cNvSpPr>
            <a:spLocks noChangeArrowheads="1"/>
          </p:cNvSpPr>
          <p:nvPr/>
        </p:nvSpPr>
        <p:spPr bwMode="auto">
          <a:xfrm rot="-10041545">
            <a:off x="8229600" y="2971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7083" name="AutoShape 61"/>
          <p:cNvSpPr>
            <a:spLocks noChangeArrowheads="1"/>
          </p:cNvSpPr>
          <p:nvPr/>
        </p:nvSpPr>
        <p:spPr bwMode="auto">
          <a:xfrm rot="467422">
            <a:off x="4300538" y="5638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2" name="Title 1"/>
          <p:cNvSpPr>
            <a:spLocks noGrp="1"/>
          </p:cNvSpPr>
          <p:nvPr>
            <p:ph type="title"/>
          </p:nvPr>
        </p:nvSpPr>
        <p:spPr>
          <a:xfrm>
            <a:off x="5219700" y="312739"/>
            <a:ext cx="3924300" cy="2176462"/>
          </a:xfrm>
        </p:spPr>
        <p:txBody>
          <a:bodyPr/>
          <a:lstStyle/>
          <a:p>
            <a:r>
              <a:rPr lang="en-US">
                <a:latin typeface="Arial" charset="0"/>
                <a:ea typeface="ＭＳ Ｐゴシック" charset="0"/>
                <a:cs typeface="ＭＳ Ｐゴシック" charset="0"/>
              </a:rPr>
              <a:t>Toilets and aqueduct</a:t>
            </a:r>
          </a:p>
        </p:txBody>
      </p:sp>
      <p:sp>
        <p:nvSpPr>
          <p:cNvPr id="557085" name="Text Box 37"/>
          <p:cNvSpPr txBox="1">
            <a:spLocks noChangeArrowheads="1"/>
          </p:cNvSpPr>
          <p:nvPr/>
        </p:nvSpPr>
        <p:spPr bwMode="auto">
          <a:xfrm>
            <a:off x="8413794" y="34925"/>
            <a:ext cx="695241"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349</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Jew-Gentile Divisions</a:t>
            </a:r>
          </a:p>
        </p:txBody>
      </p:sp>
      <p:pic>
        <p:nvPicPr>
          <p:cNvPr id="665602" name="Picture 2" descr="https://mymorningmeditations.files.wordpress.com/2013/02/community.gif">
            <a:extLst>
              <a:ext uri="{FF2B5EF4-FFF2-40B4-BE49-F238E27FC236}">
                <a16:creationId xmlns:a16="http://schemas.microsoft.com/office/drawing/2014/main" id="{EBA51662-1793-994C-93E9-E734CD7888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331251"/>
            <a:ext cx="6336704" cy="5526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7169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SG" sz="4800" b="1" dirty="0">
                <a:solidFill>
                  <a:srgbClr val="FFFFFF"/>
                </a:solidFill>
                <a:effectLst>
                  <a:glow rad="127000">
                    <a:srgbClr val="000000"/>
                  </a:glow>
                </a:effectLst>
                <a:latin typeface="Arial" charset="0"/>
                <a:ea typeface="ＭＳ Ｐゴシック" charset="0"/>
                <a:cs typeface="ＭＳ Ｐゴシック" charset="0"/>
              </a:rPr>
              <a:t>Jew-Gentile Unity </a:t>
            </a:r>
            <a:br>
              <a:rPr lang="en-SG" sz="4800" b="1" dirty="0">
                <a:solidFill>
                  <a:srgbClr val="FFFFFF"/>
                </a:solidFill>
                <a:effectLst>
                  <a:glow rad="127000">
                    <a:srgbClr val="000000"/>
                  </a:glow>
                </a:effectLst>
                <a:latin typeface="Arial" charset="0"/>
                <a:ea typeface="ＭＳ Ｐゴシック" charset="0"/>
                <a:cs typeface="ＭＳ Ｐゴシック" charset="0"/>
              </a:rPr>
            </a:br>
            <a:r>
              <a:rPr lang="en-SG" sz="4800" b="1" dirty="0">
                <a:solidFill>
                  <a:srgbClr val="FFFFFF"/>
                </a:solidFill>
                <a:effectLst>
                  <a:glow rad="127000">
                    <a:srgbClr val="000000"/>
                  </a:glow>
                </a:effectLst>
                <a:latin typeface="Arial" charset="0"/>
                <a:ea typeface="ＭＳ Ｐゴシック" charset="0"/>
                <a:cs typeface="ＭＳ Ｐゴシック" charset="0"/>
              </a:rPr>
              <a:t>Shown in Love</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35708569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9"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313" y="1676400"/>
            <a:ext cx="50292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2"/>
          <p:cNvSpPr>
            <a:spLocks noGrp="1" noChangeArrowheads="1"/>
          </p:cNvSpPr>
          <p:nvPr>
            <p:ph type="title"/>
          </p:nvPr>
        </p:nvSpPr>
        <p:spPr>
          <a:xfrm>
            <a:off x="-36513" y="207987"/>
            <a:ext cx="9159876" cy="1420813"/>
          </a:xfrm>
        </p:spPr>
        <p:txBody>
          <a:bodyPr/>
          <a:lstStyle/>
          <a:p>
            <a:pPr eaLnBrk="1" hangingPunct="1">
              <a:defRPr/>
            </a:pPr>
            <a:r>
              <a:rPr lang="en-US" sz="4000" b="1" dirty="0">
                <a:solidFill>
                  <a:schemeClr val="tx1"/>
                </a:solidFill>
                <a:latin typeface="Arial" charset="0"/>
                <a:ea typeface="ＭＳ Ｐゴシック" charset="0"/>
                <a:cs typeface="ＭＳ Ｐゴシック" charset="0"/>
              </a:rPr>
              <a:t>Sometimes Christians mistreat others of a different ethnic group</a:t>
            </a:r>
          </a:p>
        </p:txBody>
      </p:sp>
      <p:grpSp>
        <p:nvGrpSpPr>
          <p:cNvPr id="483331" name="Group 2"/>
          <p:cNvGrpSpPr>
            <a:grpSpLocks/>
          </p:cNvGrpSpPr>
          <p:nvPr/>
        </p:nvGrpSpPr>
        <p:grpSpPr bwMode="auto">
          <a:xfrm>
            <a:off x="-36510" y="1628775"/>
            <a:ext cx="3733801" cy="5257800"/>
            <a:chOff x="-36512" y="1699592"/>
            <a:chExt cx="3733800" cy="5257800"/>
          </a:xfrm>
        </p:grpSpPr>
        <p:pic>
          <p:nvPicPr>
            <p:cNvPr id="483336" name="Picture 10"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2" y="1699592"/>
              <a:ext cx="37338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3337" name="Rectangle 1"/>
            <p:cNvSpPr>
              <a:spLocks noChangeArrowheads="1"/>
            </p:cNvSpPr>
            <p:nvPr/>
          </p:nvSpPr>
          <p:spPr bwMode="auto">
            <a:xfrm>
              <a:off x="1897088" y="1699592"/>
              <a:ext cx="1800200" cy="2664296"/>
            </a:xfrm>
            <a:prstGeom prst="rect">
              <a:avLst/>
            </a:prstGeom>
            <a:solidFill>
              <a:srgbClr val="FFF8E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18437" name="Rectangle 5"/>
          <p:cNvSpPr>
            <a:spLocks noGrp="1" noChangeArrowheads="1"/>
          </p:cNvSpPr>
          <p:nvPr>
            <p:ph type="body" sz="half" idx="2"/>
          </p:nvPr>
        </p:nvSpPr>
        <p:spPr>
          <a:xfrm>
            <a:off x="4162425" y="1628775"/>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18438" name="Rectangle 6"/>
          <p:cNvSpPr>
            <a:spLocks noChangeArrowheads="1"/>
          </p:cNvSpPr>
          <p:nvPr/>
        </p:nvSpPr>
        <p:spPr bwMode="auto">
          <a:xfrm>
            <a:off x="1868489" y="2279653"/>
            <a:ext cx="1828800" cy="2016125"/>
          </a:xfrm>
          <a:prstGeom prst="rect">
            <a:avLst/>
          </a:prstGeom>
          <a:solidFill>
            <a:srgbClr val="FF0000"/>
          </a:solidFill>
          <a:ln w="9525">
            <a:noFill/>
            <a:miter lim="800000"/>
            <a:headEnd/>
            <a:tailEnd/>
          </a:ln>
          <a:effectLst/>
        </p:spPr>
        <p:txBody>
          <a:bodyPr lIns="91427" tIns="45714" rIns="91427" bIns="45714"/>
          <a:lstStyle/>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One God</a:t>
            </a:r>
          </a:p>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Many taboos</a:t>
            </a:r>
          </a:p>
        </p:txBody>
      </p:sp>
      <p:sp>
        <p:nvSpPr>
          <p:cNvPr id="18439" name="Rectangle 7"/>
          <p:cNvSpPr>
            <a:spLocks noChangeArrowheads="1"/>
          </p:cNvSpPr>
          <p:nvPr/>
        </p:nvSpPr>
        <p:spPr bwMode="auto">
          <a:xfrm>
            <a:off x="4162426" y="2314578"/>
            <a:ext cx="1828800" cy="2016125"/>
          </a:xfrm>
          <a:prstGeom prst="rect">
            <a:avLst/>
          </a:prstGeom>
          <a:solidFill>
            <a:srgbClr val="FF0000"/>
          </a:solidFill>
          <a:ln w="9525">
            <a:noFill/>
            <a:miter lim="800000"/>
            <a:headEnd/>
            <a:tailEnd/>
          </a:ln>
          <a:effectLst/>
        </p:spPr>
        <p:txBody>
          <a:bodyPr lIns="91427" tIns="45714" rIns="91427" bIns="45714"/>
          <a:lstStyle/>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Many Gods</a:t>
            </a:r>
          </a:p>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Few taboos</a:t>
            </a:r>
          </a:p>
        </p:txBody>
      </p:sp>
      <p:sp>
        <p:nvSpPr>
          <p:cNvPr id="18436" name="Rectangle 4"/>
          <p:cNvSpPr>
            <a:spLocks noGrp="1" noChangeArrowheads="1"/>
          </p:cNvSpPr>
          <p:nvPr>
            <p:ph type="body" sz="half" idx="1"/>
          </p:nvPr>
        </p:nvSpPr>
        <p:spPr>
          <a:xfrm>
            <a:off x="1487488" y="1628775"/>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Jews</a:t>
            </a:r>
          </a:p>
        </p:txBody>
      </p:sp>
      <p:sp>
        <p:nvSpPr>
          <p:cNvPr id="12" name="Text Box 37">
            <a:extLst>
              <a:ext uri="{FF2B5EF4-FFF2-40B4-BE49-F238E27FC236}">
                <a16:creationId xmlns:a16="http://schemas.microsoft.com/office/drawing/2014/main" id="{41EEB69E-7905-2A49-86FE-9B6F860DA543}"/>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extLst>
      <p:ext uri="{BB962C8B-B14F-4D97-AF65-F5344CB8AC3E}">
        <p14:creationId xmlns:p14="http://schemas.microsoft.com/office/powerpoint/2010/main" val="39159590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8">
                                            <p:txEl>
                                              <p:pRg st="0" end="0"/>
                                            </p:txEl>
                                          </p:spTgt>
                                        </p:tgtEl>
                                        <p:attrNameLst>
                                          <p:attrName>style.visibility</p:attrName>
                                        </p:attrNameLst>
                                      </p:cBhvr>
                                      <p:to>
                                        <p:strVal val="visible"/>
                                      </p:to>
                                    </p:set>
                                    <p:animEffect transition="in" filter="fade">
                                      <p:cBhvr>
                                        <p:cTn id="7" dur="500"/>
                                        <p:tgtEl>
                                          <p:spTgt spid="184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8">
                                            <p:txEl>
                                              <p:pRg st="1" end="1"/>
                                            </p:txEl>
                                          </p:spTgt>
                                        </p:tgtEl>
                                        <p:attrNameLst>
                                          <p:attrName>style.visibility</p:attrName>
                                        </p:attrNameLst>
                                      </p:cBhvr>
                                      <p:to>
                                        <p:strVal val="visible"/>
                                      </p:to>
                                    </p:set>
                                    <p:animEffect transition="in" filter="fade">
                                      <p:cBhvr>
                                        <p:cTn id="12" dur="500"/>
                                        <p:tgtEl>
                                          <p:spTgt spid="184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9">
                                            <p:txEl>
                                              <p:pRg st="0" end="0"/>
                                            </p:txEl>
                                          </p:spTgt>
                                        </p:tgtEl>
                                        <p:attrNameLst>
                                          <p:attrName>style.visibility</p:attrName>
                                        </p:attrNameLst>
                                      </p:cBhvr>
                                      <p:to>
                                        <p:strVal val="visible"/>
                                      </p:to>
                                    </p:set>
                                    <p:animEffect transition="in" filter="fade">
                                      <p:cBhvr>
                                        <p:cTn id="17" dur="500"/>
                                        <p:tgtEl>
                                          <p:spTgt spid="1843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9">
                                            <p:txEl>
                                              <p:pRg st="1" end="1"/>
                                            </p:txEl>
                                          </p:spTgt>
                                        </p:tgtEl>
                                        <p:attrNameLst>
                                          <p:attrName>style.visibility</p:attrName>
                                        </p:attrNameLst>
                                      </p:cBhvr>
                                      <p:to>
                                        <p:strVal val="visible"/>
                                      </p:to>
                                    </p:set>
                                    <p:animEffect transition="in" filter="fade">
                                      <p:cBhvr>
                                        <p:cTn id="22" dur="500"/>
                                        <p:tgtEl>
                                          <p:spTgt spid="184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utoUpdateAnimBg="0"/>
      <p:bldP spid="18439"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5378" name="Rectangle 5"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85379" name="Rectangle 2"/>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67587" name="Rectangle 3"/>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Favors </a:t>
            </a:r>
            <a:r>
              <a:rPr lang="en-US" sz="3600" b="1">
                <a:solidFill>
                  <a:srgbClr val="FFFF00"/>
                </a:solidFill>
                <a:latin typeface="Tahoma" charset="0"/>
                <a:ea typeface="ＭＳ Ｐゴシック" charset="0"/>
                <a:cs typeface="ＭＳ Ｐゴシック" charset="0"/>
              </a:rPr>
              <a:t>poetry</a:t>
            </a:r>
            <a:r>
              <a:rPr lang="en-US" sz="3600" b="1">
                <a:latin typeface="Tahoma" charset="0"/>
                <a:ea typeface="ＭＳ Ｐゴシック" charset="0"/>
                <a:cs typeface="ＭＳ Ｐゴシック" charset="0"/>
              </a:rPr>
              <a:t>, imagery &amp; symbolism</a:t>
            </a:r>
          </a:p>
        </p:txBody>
      </p:sp>
      <p:sp>
        <p:nvSpPr>
          <p:cNvPr id="67588" name="Rectangle 4"/>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Favors </a:t>
            </a:r>
            <a:r>
              <a:rPr lang="en-US" sz="3600" b="1">
                <a:solidFill>
                  <a:srgbClr val="FFFF00"/>
                </a:solidFill>
                <a:latin typeface="Tahoma" charset="0"/>
                <a:ea typeface="ＭＳ Ｐゴシック" charset="0"/>
                <a:cs typeface="ＭＳ Ｐゴシック" charset="0"/>
              </a:rPr>
              <a:t>outlines</a:t>
            </a:r>
            <a:r>
              <a:rPr lang="en-US" sz="3600" b="1">
                <a:latin typeface="Tahoma" charset="0"/>
                <a:ea typeface="ＭＳ Ｐゴシック" charset="0"/>
                <a:cs typeface="ＭＳ Ｐゴシック" charset="0"/>
              </a:rPr>
              <a:t>, lists and bullet points</a:t>
            </a:r>
          </a:p>
        </p:txBody>
      </p:sp>
      <p:sp>
        <p:nvSpPr>
          <p:cNvPr id="67591" name="Text Box 7"/>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Hebrew</a:t>
            </a:r>
          </a:p>
        </p:txBody>
      </p:sp>
      <p:sp>
        <p:nvSpPr>
          <p:cNvPr id="67592" name="Text Box 8"/>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Greek</a:t>
            </a:r>
          </a:p>
        </p:txBody>
      </p:sp>
      <p:sp>
        <p:nvSpPr>
          <p:cNvPr id="485384" name="WordArt 10"/>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Writing Style</a:t>
            </a:r>
          </a:p>
        </p:txBody>
      </p:sp>
      <p:sp>
        <p:nvSpPr>
          <p:cNvPr id="485385"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Christmas: The Real Deal,</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interview with Ray Vander </a:t>
            </a: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rPr>
              <a:t>Breakaway</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magazine (Dec 2003): 7-9.</a:t>
            </a:r>
          </a:p>
        </p:txBody>
      </p:sp>
      <p:sp>
        <p:nvSpPr>
          <p:cNvPr id="10" name="Text Box 37">
            <a:extLst>
              <a:ext uri="{FF2B5EF4-FFF2-40B4-BE49-F238E27FC236}">
                <a16:creationId xmlns:a16="http://schemas.microsoft.com/office/drawing/2014/main" id="{6BA803B1-380E-C24D-AB71-F42FA3CE0D9A}"/>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extLst>
      <p:ext uri="{BB962C8B-B14F-4D97-AF65-F5344CB8AC3E}">
        <p14:creationId xmlns:p14="http://schemas.microsoft.com/office/powerpoint/2010/main" val="190317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7426"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87427" name="Rectangle 3"/>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06500"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Sees numbers as a quality or </a:t>
            </a:r>
            <a:r>
              <a:rPr lang="en-US" sz="3600" b="1">
                <a:solidFill>
                  <a:srgbClr val="FFFF00"/>
                </a:solidFill>
                <a:latin typeface="Tahoma" charset="0"/>
                <a:ea typeface="ＭＳ Ｐゴシック" charset="0"/>
                <a:cs typeface="ＭＳ Ｐゴシック" charset="0"/>
              </a:rPr>
              <a:t>symbol</a:t>
            </a:r>
            <a:endParaRPr lang="en-US" sz="3600" b="1">
              <a:latin typeface="Tahoma" charset="0"/>
              <a:ea typeface="ＭＳ Ｐゴシック" charset="0"/>
              <a:cs typeface="ＭＳ Ｐゴシック" charset="0"/>
            </a:endParaRPr>
          </a:p>
        </p:txBody>
      </p:sp>
      <p:sp>
        <p:nvSpPr>
          <p:cNvPr id="106501"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Sees numbers as a specific </a:t>
            </a:r>
            <a:r>
              <a:rPr lang="en-US" sz="3600" b="1">
                <a:solidFill>
                  <a:srgbClr val="FFFF00"/>
                </a:solidFill>
                <a:latin typeface="Tahoma" charset="0"/>
                <a:ea typeface="ＭＳ Ｐゴシック" charset="0"/>
                <a:cs typeface="ＭＳ Ｐゴシック" charset="0"/>
              </a:rPr>
              <a:t>quantity</a:t>
            </a:r>
            <a:endParaRPr lang="en-US" sz="3600" b="1">
              <a:latin typeface="Tahoma" charset="0"/>
              <a:ea typeface="ＭＳ Ｐゴシック" charset="0"/>
              <a:cs typeface="ＭＳ Ｐゴシック" charset="0"/>
            </a:endParaRPr>
          </a:p>
        </p:txBody>
      </p:sp>
      <p:sp>
        <p:nvSpPr>
          <p:cNvPr id="106502"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Hebrew</a:t>
            </a:r>
          </a:p>
        </p:txBody>
      </p:sp>
      <p:sp>
        <p:nvSpPr>
          <p:cNvPr id="106503"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Greek</a:t>
            </a:r>
          </a:p>
        </p:txBody>
      </p:sp>
      <p:sp>
        <p:nvSpPr>
          <p:cNvPr id="487432"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Numbers</a:t>
            </a:r>
          </a:p>
        </p:txBody>
      </p:sp>
      <p:sp>
        <p:nvSpPr>
          <p:cNvPr id="487433"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Christmas: The Real Deal,</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interview with Ray Vander </a:t>
            </a: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rPr>
              <a:t>Breakaway</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magazine (Dec 2003): 7-9.</a:t>
            </a:r>
          </a:p>
        </p:txBody>
      </p:sp>
      <p:sp>
        <p:nvSpPr>
          <p:cNvPr id="10" name="Text Box 37">
            <a:extLst>
              <a:ext uri="{FF2B5EF4-FFF2-40B4-BE49-F238E27FC236}">
                <a16:creationId xmlns:a16="http://schemas.microsoft.com/office/drawing/2014/main" id="{820A8451-E799-6647-976E-D43F704DEF37}"/>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extLst>
      <p:ext uri="{BB962C8B-B14F-4D97-AF65-F5344CB8AC3E}">
        <p14:creationId xmlns:p14="http://schemas.microsoft.com/office/powerpoint/2010/main" val="291489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9474"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89475" name="Rectangle 3"/>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08548" name="Rectangle 4"/>
          <p:cNvSpPr>
            <a:spLocks noGrp="1" noChangeArrowheads="1"/>
          </p:cNvSpPr>
          <p:nvPr>
            <p:ph type="body" sz="half" idx="1"/>
          </p:nvPr>
        </p:nvSpPr>
        <p:spPr>
          <a:xfrm>
            <a:off x="4876800" y="22098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dirty="0">
                <a:latin typeface="Tahoma" charset="0"/>
                <a:ea typeface="ＭＳ Ｐゴシック" charset="0"/>
                <a:cs typeface="ＭＳ Ｐゴシック" charset="0"/>
              </a:rPr>
              <a:t>Focuses on the </a:t>
            </a:r>
            <a:r>
              <a:rPr lang="en-US" sz="3600" b="1" dirty="0">
                <a:solidFill>
                  <a:srgbClr val="FFFF00"/>
                </a:solidFill>
                <a:latin typeface="Tahoma" charset="0"/>
                <a:ea typeface="ＭＳ Ｐゴシック" charset="0"/>
                <a:cs typeface="ＭＳ Ｐゴシック" charset="0"/>
              </a:rPr>
              <a:t>individual</a:t>
            </a:r>
            <a:r>
              <a:rPr lang="uk-UA" altLang="ja-JP" sz="3600" b="1" dirty="0">
                <a:solidFill>
                  <a:srgbClr val="FFFF00"/>
                </a:solidFill>
                <a:latin typeface="Tahoma" charset="0"/>
                <a:ea typeface="ＭＳ Ｐゴシック" charset="0"/>
                <a:cs typeface="ＭＳ Ｐゴシック" charset="0"/>
              </a:rPr>
              <a:t>'</a:t>
            </a:r>
            <a:r>
              <a:rPr lang="en-US" sz="3600" b="1" dirty="0">
                <a:solidFill>
                  <a:srgbClr val="FFFF00"/>
                </a:solidFill>
                <a:latin typeface="Tahoma" charset="0"/>
                <a:ea typeface="ＭＳ Ｐゴシック" charset="0"/>
                <a:cs typeface="ＭＳ Ｐゴシック" charset="0"/>
              </a:rPr>
              <a:t>s</a:t>
            </a:r>
            <a:r>
              <a:rPr lang="en-US" sz="3600" b="1" dirty="0">
                <a:latin typeface="Tahoma" charset="0"/>
                <a:ea typeface="ＭＳ Ｐゴシック" charset="0"/>
                <a:cs typeface="ＭＳ Ｐゴシック" charset="0"/>
              </a:rPr>
              <a:t> relationship with God</a:t>
            </a:r>
          </a:p>
        </p:txBody>
      </p:sp>
      <p:sp>
        <p:nvSpPr>
          <p:cNvPr id="108549" name="Rectangle 5"/>
          <p:cNvSpPr>
            <a:spLocks noGrp="1" noChangeArrowheads="1"/>
          </p:cNvSpPr>
          <p:nvPr>
            <p:ph type="body" sz="half" idx="2"/>
          </p:nvPr>
        </p:nvSpPr>
        <p:spPr>
          <a:xfrm>
            <a:off x="457200" y="22098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Focuses on the </a:t>
            </a:r>
            <a:r>
              <a:rPr lang="en-US" sz="3600" b="1">
                <a:solidFill>
                  <a:srgbClr val="FFFF00"/>
                </a:solidFill>
                <a:latin typeface="Tahoma" charset="0"/>
                <a:ea typeface="ＭＳ Ｐゴシック" charset="0"/>
                <a:cs typeface="ＭＳ Ｐゴシック" charset="0"/>
              </a:rPr>
              <a:t>community</a:t>
            </a:r>
            <a:r>
              <a:rPr lang="en-US" sz="3600" b="1">
                <a:latin typeface="Tahoma" charset="0"/>
                <a:ea typeface="ＭＳ Ｐゴシック" charset="0"/>
                <a:cs typeface="ＭＳ Ｐゴシック" charset="0"/>
              </a:rPr>
              <a:t> in relationship with God</a:t>
            </a:r>
          </a:p>
        </p:txBody>
      </p:sp>
      <p:sp>
        <p:nvSpPr>
          <p:cNvPr id="108550"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Hebrew</a:t>
            </a:r>
          </a:p>
        </p:txBody>
      </p:sp>
      <p:sp>
        <p:nvSpPr>
          <p:cNvPr id="108551"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Greek</a:t>
            </a:r>
          </a:p>
        </p:txBody>
      </p:sp>
      <p:sp>
        <p:nvSpPr>
          <p:cNvPr id="489480"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Relation to God</a:t>
            </a:r>
          </a:p>
        </p:txBody>
      </p:sp>
      <p:sp>
        <p:nvSpPr>
          <p:cNvPr id="489481"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Christmas: The Real Deal,</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interview with Ray Vander </a:t>
            </a: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rPr>
              <a:t>Breakaway</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magazine (Dec 2003): 7-9.</a:t>
            </a:r>
          </a:p>
        </p:txBody>
      </p:sp>
      <p:sp>
        <p:nvSpPr>
          <p:cNvPr id="10" name="Text Box 37">
            <a:extLst>
              <a:ext uri="{FF2B5EF4-FFF2-40B4-BE49-F238E27FC236}">
                <a16:creationId xmlns:a16="http://schemas.microsoft.com/office/drawing/2014/main" id="{44D5BD36-E9F7-CD43-B989-B7A792A0933C}"/>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extLst>
      <p:ext uri="{BB962C8B-B14F-4D97-AF65-F5344CB8AC3E}">
        <p14:creationId xmlns:p14="http://schemas.microsoft.com/office/powerpoint/2010/main" val="2774454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1522"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91523" name="Rectangle 3"/>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0596"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The kingdom of God begins </a:t>
            </a:r>
            <a:r>
              <a:rPr lang="en-US" sz="3600" b="1">
                <a:solidFill>
                  <a:srgbClr val="FFFF00"/>
                </a:solidFill>
                <a:latin typeface="Tahoma" charset="0"/>
                <a:ea typeface="ＭＳ Ｐゴシック" charset="0"/>
                <a:cs typeface="ＭＳ Ｐゴシック" charset="0"/>
              </a:rPr>
              <a:t>in this life</a:t>
            </a:r>
            <a:r>
              <a:rPr lang="en-US" sz="3600" b="1">
                <a:latin typeface="Tahoma" charset="0"/>
                <a:ea typeface="ＭＳ Ｐゴシック" charset="0"/>
                <a:cs typeface="ＭＳ Ｐゴシック" charset="0"/>
              </a:rPr>
              <a:t>.  Eternal life is lived in harmony with God.</a:t>
            </a:r>
          </a:p>
        </p:txBody>
      </p:sp>
      <p:sp>
        <p:nvSpPr>
          <p:cNvPr id="110597"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The kingdom of God is </a:t>
            </a:r>
            <a:r>
              <a:rPr lang="en-US" sz="3600" b="1">
                <a:solidFill>
                  <a:srgbClr val="FFFF00"/>
                </a:solidFill>
                <a:latin typeface="Tahoma" charset="0"/>
                <a:ea typeface="ＭＳ Ｐゴシック" charset="0"/>
                <a:cs typeface="ＭＳ Ｐゴシック" charset="0"/>
              </a:rPr>
              <a:t>outside this world</a:t>
            </a:r>
            <a:r>
              <a:rPr lang="en-US" sz="3600" b="1">
                <a:latin typeface="Tahoma" charset="0"/>
                <a:ea typeface="ＭＳ Ｐゴシック" charset="0"/>
                <a:cs typeface="ＭＳ Ｐゴシック" charset="0"/>
              </a:rPr>
              <a:t>.  Eternal life will occur after this life ends.</a:t>
            </a:r>
          </a:p>
        </p:txBody>
      </p:sp>
      <p:sp>
        <p:nvSpPr>
          <p:cNvPr id="110598"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Hebrew</a:t>
            </a:r>
          </a:p>
        </p:txBody>
      </p:sp>
      <p:sp>
        <p:nvSpPr>
          <p:cNvPr id="110599"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Greek</a:t>
            </a:r>
          </a:p>
        </p:txBody>
      </p:sp>
      <p:sp>
        <p:nvSpPr>
          <p:cNvPr id="491528"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Eternal Life</a:t>
            </a:r>
          </a:p>
        </p:txBody>
      </p:sp>
      <p:sp>
        <p:nvSpPr>
          <p:cNvPr id="491529"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Christmas: The Real Deal,</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interview with Ray Vander </a:t>
            </a: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rPr>
              <a:t>Breakaway</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magazine (Dec 2003): 7-9.</a:t>
            </a:r>
          </a:p>
        </p:txBody>
      </p:sp>
      <p:sp>
        <p:nvSpPr>
          <p:cNvPr id="10" name="Text Box 37">
            <a:extLst>
              <a:ext uri="{FF2B5EF4-FFF2-40B4-BE49-F238E27FC236}">
                <a16:creationId xmlns:a16="http://schemas.microsoft.com/office/drawing/2014/main" id="{F14ED4C8-4107-2B42-807D-530F9C647370}"/>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extLst>
      <p:ext uri="{BB962C8B-B14F-4D97-AF65-F5344CB8AC3E}">
        <p14:creationId xmlns:p14="http://schemas.microsoft.com/office/powerpoint/2010/main" val="2136276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640"/>
            <a:ext cx="9144000" cy="1800200"/>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Second Law of Thermodynamics</a:t>
            </a:r>
          </a:p>
        </p:txBody>
      </p:sp>
      <p:pic>
        <p:nvPicPr>
          <p:cNvPr id="2" name="Picture 1"/>
          <p:cNvPicPr>
            <a:picLocks noChangeAspect="1"/>
          </p:cNvPicPr>
          <p:nvPr/>
        </p:nvPicPr>
        <p:blipFill>
          <a:blip r:embed="rId3"/>
          <a:stretch>
            <a:fillRect/>
          </a:stretch>
        </p:blipFill>
        <p:spPr>
          <a:xfrm>
            <a:off x="683568" y="2204864"/>
            <a:ext cx="7372285" cy="4305796"/>
          </a:xfrm>
          <a:prstGeom prst="rect">
            <a:avLst/>
          </a:prstGeom>
        </p:spPr>
      </p:pic>
    </p:spTree>
    <p:extLst>
      <p:ext uri="{BB962C8B-B14F-4D97-AF65-F5344CB8AC3E}">
        <p14:creationId xmlns:p14="http://schemas.microsoft.com/office/powerpoint/2010/main" val="1848107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3570"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93571" name="Rectangle 3"/>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2644" name="Rectangle 4"/>
          <p:cNvSpPr>
            <a:spLocks noGrp="1" noChangeArrowheads="1"/>
          </p:cNvSpPr>
          <p:nvPr>
            <p:ph type="body" sz="half" idx="1"/>
          </p:nvPr>
        </p:nvSpPr>
        <p:spPr>
          <a:xfrm>
            <a:off x="381000" y="1989138"/>
            <a:ext cx="4046538" cy="45720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600" b="1" dirty="0">
                <a:latin typeface="Tahoma" charset="0"/>
                <a:ea typeface="ＭＳ Ｐゴシック" charset="0"/>
                <a:cs typeface="ＭＳ Ｐゴシック" charset="0"/>
              </a:rPr>
              <a:t>Sin is wrong </a:t>
            </a:r>
            <a:r>
              <a:rPr lang="en-US" sz="3600" b="1" dirty="0">
                <a:solidFill>
                  <a:srgbClr val="FFFF00"/>
                </a:solidFill>
                <a:latin typeface="Tahoma" charset="0"/>
                <a:ea typeface="ＭＳ Ｐゴシック" charset="0"/>
                <a:cs typeface="ＭＳ Ｐゴシック" charset="0"/>
              </a:rPr>
              <a:t>behavior</a:t>
            </a:r>
            <a:r>
              <a:rPr lang="en-US" sz="3600" b="1" dirty="0">
                <a:latin typeface="Tahoma" charset="0"/>
                <a:ea typeface="ＭＳ Ｐゴシック" charset="0"/>
                <a:cs typeface="ＭＳ Ｐゴシック" charset="0"/>
              </a:rPr>
              <a:t> alone.  </a:t>
            </a:r>
          </a:p>
          <a:p>
            <a:pPr eaLnBrk="1" hangingPunct="1">
              <a:lnSpc>
                <a:spcPct val="90000"/>
              </a:lnSpc>
              <a:defRPr/>
            </a:pPr>
            <a:r>
              <a:rPr lang="en-US" sz="3600" b="1" dirty="0">
                <a:latin typeface="Tahoma" charset="0"/>
                <a:ea typeface="ＭＳ Ｐゴシック" charset="0"/>
                <a:cs typeface="ＭＳ Ｐゴシック" charset="0"/>
              </a:rPr>
              <a:t>They emphasize what one </a:t>
            </a:r>
            <a:r>
              <a:rPr lang="en-US" sz="3600" b="1" dirty="0">
                <a:solidFill>
                  <a:srgbClr val="FFFF00"/>
                </a:solidFill>
                <a:latin typeface="Tahoma" charset="0"/>
                <a:ea typeface="ＭＳ Ｐゴシック" charset="0"/>
                <a:cs typeface="ＭＳ Ｐゴシック" charset="0"/>
              </a:rPr>
              <a:t>does</a:t>
            </a:r>
            <a:r>
              <a:rPr lang="en-US" sz="3600" b="1" dirty="0">
                <a:latin typeface="Tahoma" charset="0"/>
                <a:ea typeface="ＭＳ Ｐゴシック" charset="0"/>
                <a:cs typeface="ＭＳ Ｐゴシック" charset="0"/>
              </a:rPr>
              <a:t> in response to faith.</a:t>
            </a:r>
          </a:p>
        </p:txBody>
      </p:sp>
      <p:sp>
        <p:nvSpPr>
          <p:cNvPr id="112645" name="Rectangle 5"/>
          <p:cNvSpPr>
            <a:spLocks noGrp="1" noChangeArrowheads="1"/>
          </p:cNvSpPr>
          <p:nvPr>
            <p:ph type="body" sz="half" idx="2"/>
          </p:nvPr>
        </p:nvSpPr>
        <p:spPr>
          <a:xfrm>
            <a:off x="4495800" y="1989139"/>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600" b="1" dirty="0">
                <a:latin typeface="Tahoma" charset="0"/>
                <a:ea typeface="ＭＳ Ｐゴシック" charset="0"/>
                <a:cs typeface="ＭＳ Ｐゴシック" charset="0"/>
              </a:rPr>
              <a:t>Sin is wrong actions &amp; </a:t>
            </a:r>
            <a:r>
              <a:rPr lang="en-US" sz="3600" b="1" dirty="0">
                <a:solidFill>
                  <a:srgbClr val="FFFF00"/>
                </a:solidFill>
                <a:latin typeface="Tahoma" charset="0"/>
                <a:ea typeface="ＭＳ Ｐゴシック" charset="0"/>
                <a:cs typeface="ＭＳ Ｐゴシック" charset="0"/>
              </a:rPr>
              <a:t>thinking</a:t>
            </a:r>
            <a:r>
              <a:rPr lang="en-US" sz="3600" b="1" dirty="0">
                <a:latin typeface="Tahoma" charset="0"/>
                <a:ea typeface="ＭＳ Ｐゴシック" charset="0"/>
                <a:cs typeface="ＭＳ Ｐゴシック" charset="0"/>
              </a:rPr>
              <a:t>.  </a:t>
            </a:r>
          </a:p>
          <a:p>
            <a:pPr eaLnBrk="1" hangingPunct="1">
              <a:lnSpc>
                <a:spcPct val="90000"/>
              </a:lnSpc>
              <a:defRPr/>
            </a:pPr>
            <a:r>
              <a:rPr lang="en-US" sz="3600" b="1" dirty="0">
                <a:latin typeface="Tahoma" charset="0"/>
                <a:ea typeface="ＭＳ Ｐゴシック" charset="0"/>
                <a:cs typeface="ＭＳ Ｐゴシック" charset="0"/>
              </a:rPr>
              <a:t>They emphasize what a person </a:t>
            </a:r>
            <a:r>
              <a:rPr lang="en-US" sz="3600" b="1" dirty="0">
                <a:solidFill>
                  <a:srgbClr val="FFFF00"/>
                </a:solidFill>
                <a:latin typeface="Tahoma" charset="0"/>
                <a:ea typeface="ＭＳ Ｐゴシック" charset="0"/>
                <a:cs typeface="ＭＳ Ｐゴシック" charset="0"/>
              </a:rPr>
              <a:t>knows</a:t>
            </a:r>
            <a:r>
              <a:rPr lang="en-US" sz="3600" b="1" dirty="0">
                <a:latin typeface="Tahoma" charset="0"/>
                <a:ea typeface="ＭＳ Ｐゴシック" charset="0"/>
                <a:cs typeface="ＭＳ Ｐゴシック" charset="0"/>
              </a:rPr>
              <a:t> about faith.</a:t>
            </a:r>
          </a:p>
        </p:txBody>
      </p:sp>
      <p:sp>
        <p:nvSpPr>
          <p:cNvPr id="112646"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Hebrew</a:t>
            </a:r>
          </a:p>
        </p:txBody>
      </p:sp>
      <p:sp>
        <p:nvSpPr>
          <p:cNvPr id="112647"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Greek</a:t>
            </a:r>
          </a:p>
        </p:txBody>
      </p:sp>
      <p:sp>
        <p:nvSpPr>
          <p:cNvPr id="493576"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Sin</a:t>
            </a:r>
          </a:p>
        </p:txBody>
      </p:sp>
      <p:sp>
        <p:nvSpPr>
          <p:cNvPr id="493577"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Christmas: The Real Deal,</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interview with Ray Vander </a:t>
            </a: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rPr>
              <a:t>Breakaway</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magazine (Dec 2003): 7-9.</a:t>
            </a:r>
          </a:p>
        </p:txBody>
      </p:sp>
      <p:sp>
        <p:nvSpPr>
          <p:cNvPr id="10" name="Text Box 37">
            <a:extLst>
              <a:ext uri="{FF2B5EF4-FFF2-40B4-BE49-F238E27FC236}">
                <a16:creationId xmlns:a16="http://schemas.microsoft.com/office/drawing/2014/main" id="{B1C6E6D7-D4A0-744D-812C-BDFD255877A3}"/>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extLst>
      <p:ext uri="{BB962C8B-B14F-4D97-AF65-F5344CB8AC3E}">
        <p14:creationId xmlns:p14="http://schemas.microsoft.com/office/powerpoint/2010/main" val="393479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5618"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95619" name="Rectangle 1027"/>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4692"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solidFill>
                  <a:srgbClr val="FFFF00"/>
                </a:solidFill>
                <a:latin typeface="Tahoma" charset="0"/>
                <a:ea typeface="ＭＳ Ｐゴシック" charset="0"/>
                <a:cs typeface="ＭＳ Ｐゴシック" charset="0"/>
              </a:rPr>
              <a:t>Assumes</a:t>
            </a:r>
            <a:r>
              <a:rPr lang="en-US" sz="3600" b="1">
                <a:latin typeface="Tahoma" charset="0"/>
                <a:ea typeface="ＭＳ Ｐゴシック" charset="0"/>
                <a:cs typeface="ＭＳ Ｐゴシック" charset="0"/>
              </a:rPr>
              <a:t> that God exists</a:t>
            </a:r>
          </a:p>
        </p:txBody>
      </p:sp>
      <p:sp>
        <p:nvSpPr>
          <p:cNvPr id="114693" name="Rectangle 1029"/>
          <p:cNvSpPr>
            <a:spLocks noGrp="1" noChangeArrowheads="1"/>
          </p:cNvSpPr>
          <p:nvPr>
            <p:ph type="body" sz="half" idx="2"/>
          </p:nvPr>
        </p:nvSpPr>
        <p:spPr>
          <a:xfrm>
            <a:off x="4724400" y="2133600"/>
            <a:ext cx="4191000" cy="4419600"/>
          </a:xfrm>
          <a:effectLst>
            <a:outerShdw blurRad="63500" dist="38099" dir="2700000" algn="ctr" rotWithShape="0">
              <a:srgbClr val="000000">
                <a:alpha val="74998"/>
              </a:srgbClr>
            </a:outerShdw>
          </a:effectLst>
        </p:spPr>
        <p:txBody>
          <a:bodyPr/>
          <a:lstStyle/>
          <a:p>
            <a:pPr eaLnBrk="1" hangingPunct="1">
              <a:defRPr/>
            </a:pPr>
            <a:r>
              <a:rPr lang="en-US" sz="3600" b="1" dirty="0">
                <a:latin typeface="Tahoma" charset="0"/>
                <a:ea typeface="ＭＳ Ｐゴシック" charset="0"/>
                <a:cs typeface="ＭＳ Ｐゴシック" charset="0"/>
              </a:rPr>
              <a:t>Tries to </a:t>
            </a:r>
            <a:r>
              <a:rPr lang="en-US" sz="3600" b="1" dirty="0">
                <a:solidFill>
                  <a:srgbClr val="FFFF00"/>
                </a:solidFill>
                <a:latin typeface="Tahoma" charset="0"/>
                <a:ea typeface="ＭＳ Ｐゴシック" charset="0"/>
                <a:cs typeface="ＭＳ Ｐゴシック" charset="0"/>
              </a:rPr>
              <a:t>prove</a:t>
            </a:r>
            <a:r>
              <a:rPr lang="en-US" sz="3600" b="1" dirty="0">
                <a:latin typeface="Tahoma" charset="0"/>
                <a:ea typeface="ＭＳ Ｐゴシック" charset="0"/>
                <a:cs typeface="ＭＳ Ｐゴシック" charset="0"/>
              </a:rPr>
              <a:t> God</a:t>
            </a:r>
            <a:r>
              <a:rPr lang="uk-UA"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s existence</a:t>
            </a:r>
          </a:p>
        </p:txBody>
      </p:sp>
      <p:sp>
        <p:nvSpPr>
          <p:cNvPr id="114694"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Hebrew</a:t>
            </a:r>
          </a:p>
        </p:txBody>
      </p:sp>
      <p:sp>
        <p:nvSpPr>
          <p:cNvPr id="114695" name="Text Box 1031"/>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Greek</a:t>
            </a:r>
          </a:p>
        </p:txBody>
      </p:sp>
      <p:sp>
        <p:nvSpPr>
          <p:cNvPr id="495624" name="WordArt 1032"/>
          <p:cNvSpPr>
            <a:spLocks noChangeArrowheads="1" noChangeShapeType="1" noTextEdit="1"/>
          </p:cNvSpPr>
          <p:nvPr/>
        </p:nvSpPr>
        <p:spPr bwMode="auto">
          <a:xfrm>
            <a:off x="3563941" y="0"/>
            <a:ext cx="3095625" cy="23622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Existence of God</a:t>
            </a:r>
          </a:p>
        </p:txBody>
      </p:sp>
      <p:sp>
        <p:nvSpPr>
          <p:cNvPr id="495625"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Christmas: The Real Deal,</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interview with Ray Vander </a:t>
            </a: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rPr>
              <a:t>Breakaway</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magazine (Dec 2003): 7-9.</a:t>
            </a:r>
          </a:p>
        </p:txBody>
      </p:sp>
      <p:sp>
        <p:nvSpPr>
          <p:cNvPr id="10" name="Text Box 37">
            <a:extLst>
              <a:ext uri="{FF2B5EF4-FFF2-40B4-BE49-F238E27FC236}">
                <a16:creationId xmlns:a16="http://schemas.microsoft.com/office/drawing/2014/main" id="{6420FAAD-B239-F54B-ABCF-CF512ED9372A}"/>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extLst>
      <p:ext uri="{BB962C8B-B14F-4D97-AF65-F5344CB8AC3E}">
        <p14:creationId xmlns:p14="http://schemas.microsoft.com/office/powerpoint/2010/main" val="2687774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7666"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97667" name="Rectangle 1027"/>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6740"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200" b="1">
                <a:solidFill>
                  <a:srgbClr val="FFFF00"/>
                </a:solidFill>
                <a:latin typeface="Tahoma" charset="0"/>
                <a:ea typeface="ＭＳ Ｐゴシック" charset="0"/>
                <a:cs typeface="ＭＳ Ｐゴシック" charset="0"/>
              </a:rPr>
              <a:t>Relational</a:t>
            </a:r>
            <a:r>
              <a:rPr lang="en-US" sz="3200" b="1">
                <a:latin typeface="Tahoma" charset="0"/>
                <a:ea typeface="ＭＳ Ｐゴシック" charset="0"/>
                <a:cs typeface="ＭＳ Ｐゴシック" charset="0"/>
              </a:rPr>
              <a:t> and </a:t>
            </a:r>
            <a:r>
              <a:rPr lang="en-US" sz="3200" b="1">
                <a:solidFill>
                  <a:srgbClr val="FFFF00"/>
                </a:solidFill>
                <a:latin typeface="Tahoma" charset="0"/>
                <a:ea typeface="ＭＳ Ｐゴシック" charset="0"/>
                <a:cs typeface="ＭＳ Ｐゴシック" charset="0"/>
              </a:rPr>
              <a:t>personal</a:t>
            </a:r>
            <a:endParaRPr lang="en-US" sz="3200" b="1">
              <a:latin typeface="Tahoma" charset="0"/>
              <a:ea typeface="ＭＳ Ｐゴシック" charset="0"/>
              <a:cs typeface="ＭＳ Ｐゴシック" charset="0"/>
            </a:endParaRPr>
          </a:p>
          <a:p>
            <a:pPr eaLnBrk="1" hangingPunct="1">
              <a:defRPr/>
            </a:pPr>
            <a:r>
              <a:rPr lang="en-US" sz="3200" b="1">
                <a:latin typeface="Tahoma" charset="0"/>
                <a:ea typeface="ＭＳ Ｐゴシック" charset="0"/>
                <a:cs typeface="ＭＳ Ｐゴシック" charset="0"/>
              </a:rPr>
              <a:t>Expressed in terms of </a:t>
            </a:r>
            <a:r>
              <a:rPr lang="en-US" sz="3200" b="1">
                <a:solidFill>
                  <a:srgbClr val="FFFF00"/>
                </a:solidFill>
                <a:latin typeface="Tahoma" charset="0"/>
                <a:ea typeface="ＭＳ Ｐゴシック" charset="0"/>
                <a:cs typeface="ＭＳ Ｐゴシック" charset="0"/>
              </a:rPr>
              <a:t>relationship</a:t>
            </a:r>
            <a:r>
              <a:rPr lang="en-US" sz="3200" b="1">
                <a:latin typeface="Tahoma" charset="0"/>
                <a:ea typeface="ＭＳ Ｐゴシック" charset="0"/>
                <a:cs typeface="ＭＳ Ｐゴシック" charset="0"/>
              </a:rPr>
              <a:t> with God rather than rationalization</a:t>
            </a:r>
          </a:p>
        </p:txBody>
      </p:sp>
      <p:sp>
        <p:nvSpPr>
          <p:cNvPr id="116741" name="Rectangle 1029"/>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200" b="1">
                <a:solidFill>
                  <a:srgbClr val="FFFF00"/>
                </a:solidFill>
                <a:latin typeface="Tahoma" charset="0"/>
                <a:ea typeface="ＭＳ Ｐゴシック" charset="0"/>
                <a:cs typeface="ＭＳ Ｐゴシック" charset="0"/>
              </a:rPr>
              <a:t>Intellectual</a:t>
            </a:r>
            <a:r>
              <a:rPr lang="en-US" sz="3200" b="1">
                <a:latin typeface="Tahoma" charset="0"/>
                <a:ea typeface="ＭＳ Ｐゴシック" charset="0"/>
                <a:cs typeface="ＭＳ Ｐゴシック" charset="0"/>
              </a:rPr>
              <a:t> and </a:t>
            </a:r>
            <a:r>
              <a:rPr lang="en-US" sz="3200" b="1">
                <a:solidFill>
                  <a:srgbClr val="FFFF00"/>
                </a:solidFill>
                <a:latin typeface="Tahoma" charset="0"/>
                <a:ea typeface="ＭＳ Ｐゴシック" charset="0"/>
                <a:cs typeface="ＭＳ Ｐゴシック" charset="0"/>
              </a:rPr>
              <a:t>impersonal</a:t>
            </a:r>
            <a:endParaRPr lang="en-US" sz="3200" b="1">
              <a:latin typeface="Tahoma" charset="0"/>
              <a:ea typeface="ＭＳ Ｐゴシック" charset="0"/>
              <a:cs typeface="ＭＳ Ｐゴシック" charset="0"/>
            </a:endParaRPr>
          </a:p>
          <a:p>
            <a:pPr eaLnBrk="1" hangingPunct="1">
              <a:defRPr/>
            </a:pPr>
            <a:r>
              <a:rPr lang="en-US" sz="3200" b="1">
                <a:latin typeface="Tahoma" charset="0"/>
                <a:ea typeface="ＭＳ Ｐゴシック" charset="0"/>
                <a:cs typeface="ＭＳ Ｐゴシック" charset="0"/>
              </a:rPr>
              <a:t>Expressed in creeds and </a:t>
            </a:r>
            <a:r>
              <a:rPr lang="en-US" sz="3200" b="1">
                <a:solidFill>
                  <a:srgbClr val="FFFF00"/>
                </a:solidFill>
                <a:latin typeface="Tahoma" charset="0"/>
                <a:ea typeface="ＭＳ Ｐゴシック" charset="0"/>
                <a:cs typeface="ＭＳ Ｐゴシック" charset="0"/>
              </a:rPr>
              <a:t>doctrine</a:t>
            </a:r>
            <a:r>
              <a:rPr lang="en-US" sz="3200" b="1">
                <a:latin typeface="Tahoma" charset="0"/>
                <a:ea typeface="ＭＳ Ｐゴシック" charset="0"/>
                <a:cs typeface="ＭＳ Ｐゴシック" charset="0"/>
              </a:rPr>
              <a:t> with support through proof texts</a:t>
            </a:r>
          </a:p>
        </p:txBody>
      </p:sp>
      <p:sp>
        <p:nvSpPr>
          <p:cNvPr id="116742"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Hebrew</a:t>
            </a:r>
          </a:p>
        </p:txBody>
      </p:sp>
      <p:sp>
        <p:nvSpPr>
          <p:cNvPr id="116743" name="Text Box 1031"/>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Greek</a:t>
            </a:r>
          </a:p>
        </p:txBody>
      </p:sp>
      <p:sp>
        <p:nvSpPr>
          <p:cNvPr id="497672" name="WordArt 1032"/>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Faith</a:t>
            </a:r>
          </a:p>
        </p:txBody>
      </p:sp>
      <p:sp>
        <p:nvSpPr>
          <p:cNvPr id="497673"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Christmas: The Real Deal,</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interview with Ray Vander </a:t>
            </a: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rPr>
              <a:t>Breakaway</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magazine (Dec 2003): 7-9.</a:t>
            </a:r>
          </a:p>
        </p:txBody>
      </p:sp>
      <p:sp>
        <p:nvSpPr>
          <p:cNvPr id="10" name="Text Box 37">
            <a:extLst>
              <a:ext uri="{FF2B5EF4-FFF2-40B4-BE49-F238E27FC236}">
                <a16:creationId xmlns:a16="http://schemas.microsoft.com/office/drawing/2014/main" id="{0EEA0B32-8745-6B4E-A507-04F9A49B1A5C}"/>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extLst>
      <p:ext uri="{BB962C8B-B14F-4D97-AF65-F5344CB8AC3E}">
        <p14:creationId xmlns:p14="http://schemas.microsoft.com/office/powerpoint/2010/main" val="3964452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9714"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99715" name="Rectangle 1027"/>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8788" name="Rectangle 1028"/>
          <p:cNvSpPr>
            <a:spLocks noGrp="1" noChangeArrowheads="1"/>
          </p:cNvSpPr>
          <p:nvPr>
            <p:ph type="body" sz="half" idx="1"/>
          </p:nvPr>
        </p:nvSpPr>
        <p:spPr>
          <a:xfrm>
            <a:off x="76200" y="2133600"/>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200" b="1">
                <a:solidFill>
                  <a:srgbClr val="FFFF00"/>
                </a:solidFill>
                <a:latin typeface="Tahoma" charset="0"/>
                <a:ea typeface="ＭＳ Ｐゴシック" charset="0"/>
                <a:cs typeface="ＭＳ Ｐゴシック" charset="0"/>
              </a:rPr>
              <a:t>Experiential</a:t>
            </a:r>
            <a:endParaRPr lang="en-US" sz="3200" b="1">
              <a:latin typeface="Tahoma" charset="0"/>
              <a:ea typeface="ＭＳ Ｐゴシック" charset="0"/>
              <a:cs typeface="ＭＳ Ｐゴシック" charset="0"/>
            </a:endParaRPr>
          </a:p>
          <a:p>
            <a:pPr eaLnBrk="1" hangingPunct="1">
              <a:lnSpc>
                <a:spcPct val="90000"/>
              </a:lnSpc>
              <a:defRPr/>
            </a:pPr>
            <a:r>
              <a:rPr lang="en-US" sz="3200" b="1">
                <a:solidFill>
                  <a:srgbClr val="FFFF00"/>
                </a:solidFill>
                <a:latin typeface="Tahoma" charset="0"/>
                <a:ea typeface="ＭＳ Ｐゴシック" charset="0"/>
                <a:cs typeface="ＭＳ Ｐゴシック" charset="0"/>
              </a:rPr>
              <a:t>What</a:t>
            </a:r>
            <a:r>
              <a:rPr lang="en-US" sz="3200" b="1">
                <a:latin typeface="Tahoma" charset="0"/>
                <a:ea typeface="ＭＳ Ｐゴシック" charset="0"/>
                <a:cs typeface="ＭＳ Ｐゴシック" charset="0"/>
              </a:rPr>
              <a:t> is done and who did it in Scripture</a:t>
            </a:r>
          </a:p>
          <a:p>
            <a:pPr eaLnBrk="1" hangingPunct="1">
              <a:lnSpc>
                <a:spcPct val="90000"/>
              </a:lnSpc>
              <a:defRPr/>
            </a:pPr>
            <a:r>
              <a:rPr lang="en-US" sz="3200" b="1">
                <a:latin typeface="Tahoma" charset="0"/>
                <a:ea typeface="ＭＳ Ｐゴシック" charset="0"/>
                <a:cs typeface="ＭＳ Ｐゴシック" charset="0"/>
              </a:rPr>
              <a:t>Believing comes through </a:t>
            </a:r>
            <a:r>
              <a:rPr lang="en-US" sz="3200" b="1">
                <a:solidFill>
                  <a:srgbClr val="FFFF00"/>
                </a:solidFill>
                <a:latin typeface="Tahoma" charset="0"/>
                <a:ea typeface="ＭＳ Ｐゴシック" charset="0"/>
                <a:cs typeface="ＭＳ Ｐゴシック" charset="0"/>
              </a:rPr>
              <a:t>experience</a:t>
            </a:r>
            <a:endParaRPr lang="en-US" sz="3200" b="1">
              <a:latin typeface="Tahoma" charset="0"/>
              <a:ea typeface="ＭＳ Ｐゴシック" charset="0"/>
              <a:cs typeface="ＭＳ Ｐゴシック" charset="0"/>
            </a:endParaRPr>
          </a:p>
          <a:p>
            <a:pPr eaLnBrk="1" hangingPunct="1">
              <a:lnSpc>
                <a:spcPct val="90000"/>
              </a:lnSpc>
              <a:defRPr/>
            </a:pPr>
            <a:r>
              <a:rPr lang="en-US" sz="3200" b="1">
                <a:latin typeface="Tahoma" charset="0"/>
                <a:ea typeface="ＭＳ Ｐゴシック" charset="0"/>
                <a:cs typeface="ＭＳ Ｐゴシック" charset="0"/>
              </a:rPr>
              <a:t>Truth is unfolding and </a:t>
            </a:r>
            <a:r>
              <a:rPr lang="en-US" sz="3200" b="1">
                <a:solidFill>
                  <a:srgbClr val="FFFF00"/>
                </a:solidFill>
                <a:latin typeface="Tahoma" charset="0"/>
                <a:ea typeface="ＭＳ Ｐゴシック" charset="0"/>
                <a:cs typeface="ＭＳ Ｐゴシック" charset="0"/>
              </a:rPr>
              <a:t>relative</a:t>
            </a:r>
            <a:endParaRPr lang="en-US" sz="3200" b="1">
              <a:latin typeface="Tahoma" charset="0"/>
              <a:ea typeface="ＭＳ Ｐゴシック" charset="0"/>
              <a:cs typeface="ＭＳ Ｐゴシック" charset="0"/>
            </a:endParaRPr>
          </a:p>
        </p:txBody>
      </p:sp>
      <p:sp>
        <p:nvSpPr>
          <p:cNvPr id="118789" name="Rectangle 1029"/>
          <p:cNvSpPr>
            <a:spLocks noGrp="1" noChangeArrowheads="1"/>
          </p:cNvSpPr>
          <p:nvPr>
            <p:ph type="body" sz="half" idx="2"/>
          </p:nvPr>
        </p:nvSpPr>
        <p:spPr>
          <a:xfrm>
            <a:off x="4495800" y="2133600"/>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200" b="1">
                <a:solidFill>
                  <a:srgbClr val="FFFF00"/>
                </a:solidFill>
                <a:latin typeface="Tahoma" charset="0"/>
                <a:ea typeface="ＭＳ Ｐゴシック" charset="0"/>
                <a:cs typeface="ＭＳ Ｐゴシック" charset="0"/>
              </a:rPr>
              <a:t>Scientific</a:t>
            </a:r>
            <a:r>
              <a:rPr lang="en-US" sz="3200" b="1">
                <a:latin typeface="Tahoma" charset="0"/>
                <a:ea typeface="ＭＳ Ｐゴシック" charset="0"/>
                <a:cs typeface="ＭＳ Ｐゴシック" charset="0"/>
              </a:rPr>
              <a:t> &amp; rational</a:t>
            </a:r>
          </a:p>
          <a:p>
            <a:pPr eaLnBrk="1" hangingPunct="1">
              <a:lnSpc>
                <a:spcPct val="90000"/>
              </a:lnSpc>
              <a:defRPr/>
            </a:pPr>
            <a:r>
              <a:rPr lang="en-US" sz="3200" b="1">
                <a:solidFill>
                  <a:srgbClr val="FFFF00"/>
                </a:solidFill>
                <a:latin typeface="Tahoma" charset="0"/>
                <a:ea typeface="ＭＳ Ｐゴシック" charset="0"/>
                <a:cs typeface="ＭＳ Ｐゴシック" charset="0"/>
              </a:rPr>
              <a:t>How</a:t>
            </a:r>
            <a:r>
              <a:rPr lang="en-US" sz="3200" b="1">
                <a:latin typeface="Tahoma" charset="0"/>
                <a:ea typeface="ＭＳ Ｐゴシック" charset="0"/>
                <a:cs typeface="ＭＳ Ｐゴシック" charset="0"/>
              </a:rPr>
              <a:t> things are done in the Scripture</a:t>
            </a:r>
          </a:p>
          <a:p>
            <a:pPr eaLnBrk="1" hangingPunct="1">
              <a:lnSpc>
                <a:spcPct val="90000"/>
              </a:lnSpc>
              <a:defRPr/>
            </a:pPr>
            <a:r>
              <a:rPr lang="en-US" sz="3200" b="1">
                <a:latin typeface="Tahoma" charset="0"/>
                <a:ea typeface="ＭＳ Ｐゴシック" charset="0"/>
                <a:cs typeface="ＭＳ Ｐゴシック" charset="0"/>
              </a:rPr>
              <a:t>Believing comes through </a:t>
            </a:r>
            <a:r>
              <a:rPr lang="en-US" sz="3200" b="1">
                <a:solidFill>
                  <a:srgbClr val="FFFF00"/>
                </a:solidFill>
                <a:latin typeface="Tahoma" charset="0"/>
                <a:ea typeface="ＭＳ Ｐゴシック" charset="0"/>
                <a:cs typeface="ＭＳ Ｐゴシック" charset="0"/>
              </a:rPr>
              <a:t>thinking</a:t>
            </a:r>
            <a:endParaRPr lang="en-US" sz="3200" b="1">
              <a:latin typeface="Tahoma" charset="0"/>
              <a:ea typeface="ＭＳ Ｐゴシック" charset="0"/>
              <a:cs typeface="ＭＳ Ｐゴシック" charset="0"/>
            </a:endParaRPr>
          </a:p>
          <a:p>
            <a:pPr eaLnBrk="1" hangingPunct="1">
              <a:lnSpc>
                <a:spcPct val="90000"/>
              </a:lnSpc>
              <a:defRPr/>
            </a:pPr>
            <a:r>
              <a:rPr lang="en-US" sz="3200" b="1">
                <a:latin typeface="Tahoma" charset="0"/>
                <a:ea typeface="ＭＳ Ｐゴシック" charset="0"/>
                <a:cs typeface="ＭＳ Ｐゴシック" charset="0"/>
              </a:rPr>
              <a:t>Truth is static and </a:t>
            </a:r>
            <a:r>
              <a:rPr lang="en-US" sz="3200" b="1">
                <a:solidFill>
                  <a:srgbClr val="FFFF00"/>
                </a:solidFill>
                <a:latin typeface="Tahoma" charset="0"/>
                <a:ea typeface="ＭＳ Ｐゴシック" charset="0"/>
                <a:cs typeface="ＭＳ Ｐゴシック" charset="0"/>
              </a:rPr>
              <a:t>unchanging</a:t>
            </a:r>
            <a:endParaRPr lang="en-US" sz="3200" b="1">
              <a:latin typeface="Tahoma" charset="0"/>
              <a:ea typeface="ＭＳ Ｐゴシック" charset="0"/>
              <a:cs typeface="ＭＳ Ｐゴシック" charset="0"/>
            </a:endParaRPr>
          </a:p>
        </p:txBody>
      </p:sp>
      <p:sp>
        <p:nvSpPr>
          <p:cNvPr id="118790"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Hebrew</a:t>
            </a:r>
          </a:p>
        </p:txBody>
      </p:sp>
      <p:sp>
        <p:nvSpPr>
          <p:cNvPr id="118791" name="Text Box 1031"/>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ahoma" pitchFamily="19" charset="-52"/>
                <a:ea typeface="ＭＳ Ｐゴシック" charset="0"/>
              </a:rPr>
              <a:t>Greek</a:t>
            </a:r>
          </a:p>
        </p:txBody>
      </p:sp>
      <p:sp>
        <p:nvSpPr>
          <p:cNvPr id="499720" name="WordArt 1032"/>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Truth</a:t>
            </a:r>
          </a:p>
        </p:txBody>
      </p:sp>
      <p:sp>
        <p:nvSpPr>
          <p:cNvPr id="499721"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Christmas: The Real Deal,</a:t>
            </a:r>
            <a:r>
              <a:rPr kumimoji="0" lang="ru-RU" sz="1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interview with Ray Vander </a:t>
            </a:r>
            <a:r>
              <a:rPr kumimoji="0" lang="en-US" sz="1800" b="1"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rPr>
              <a:t>Breakaway</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 magazine (Dec 2003): 7-9.</a:t>
            </a:r>
          </a:p>
        </p:txBody>
      </p:sp>
      <p:sp>
        <p:nvSpPr>
          <p:cNvPr id="10" name="Text Box 37">
            <a:extLst>
              <a:ext uri="{FF2B5EF4-FFF2-40B4-BE49-F238E27FC236}">
                <a16:creationId xmlns:a16="http://schemas.microsoft.com/office/drawing/2014/main" id="{613459A7-7A45-8D4A-9012-1C4E20D2EB9F}"/>
              </a:ext>
            </a:extLst>
          </p:cNvPr>
          <p:cNvSpPr txBox="1">
            <a:spLocks noChangeArrowheads="1"/>
          </p:cNvSpPr>
          <p:nvPr/>
        </p:nvSpPr>
        <p:spPr bwMode="auto">
          <a:xfrm>
            <a:off x="8304682" y="-6300"/>
            <a:ext cx="883845" cy="42166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extLst>
      <p:ext uri="{BB962C8B-B14F-4D97-AF65-F5344CB8AC3E}">
        <p14:creationId xmlns:p14="http://schemas.microsoft.com/office/powerpoint/2010/main" val="3965316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a:ex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our church </a:t>
            </a:r>
            <a:br>
              <a:rPr lang="en-SG" sz="4800" b="1" dirty="0">
                <a:effectLst>
                  <a:glow rad="127000">
                    <a:schemeClr val="tx1"/>
                  </a:glow>
                </a:effectLst>
                <a:latin typeface="Arial" charset="0"/>
                <a:ea typeface="ＭＳ Ｐゴシック" charset="0"/>
                <a:cs typeface="ＭＳ Ｐゴシック" charset="0"/>
              </a:rPr>
            </a:br>
            <a:r>
              <a:rPr lang="en-SG" sz="8000" b="1" dirty="0">
                <a:effectLst>
                  <a:glow rad="127000">
                    <a:schemeClr val="tx1"/>
                  </a:glow>
                </a:effectLst>
                <a:latin typeface="Arial" charset="0"/>
                <a:ea typeface="ＭＳ Ｐゴシック" charset="0"/>
                <a:cs typeface="ＭＳ Ｐゴシック" charset="0"/>
              </a:rPr>
              <a:t>be </a:t>
            </a:r>
            <a:r>
              <a:rPr lang="en-SG" sz="8000" b="1" dirty="0">
                <a:solidFill>
                  <a:srgbClr val="FFFF00"/>
                </a:solidFill>
                <a:effectLst>
                  <a:glow rad="127000">
                    <a:schemeClr val="tx1"/>
                  </a:glow>
                </a:effectLst>
                <a:latin typeface="Arial" charset="0"/>
                <a:ea typeface="ＭＳ Ｐゴシック" charset="0"/>
                <a:cs typeface="ＭＳ Ｐゴシック" charset="0"/>
              </a:rPr>
              <a:t>united</a:t>
            </a:r>
            <a:r>
              <a:rPr lang="en-SG" sz="8000" b="1" dirty="0">
                <a:effectLst>
                  <a:glow rad="127000">
                    <a:schemeClr val="tx1"/>
                  </a:glow>
                </a:effectLst>
                <a:latin typeface="Arial" charset="0"/>
                <a:ea typeface="ＭＳ Ｐゴシック" charset="0"/>
                <a:cs typeface="ＭＳ Ｐゴシック" charset="0"/>
              </a:rPr>
              <a:t>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despite our many different kinds of people</a:t>
            </a:r>
            <a:r>
              <a:rPr lang="en-US" sz="4800" b="1" dirty="0">
                <a:effectLst>
                  <a:glow rad="127000">
                    <a:schemeClr val="tx1"/>
                  </a:glow>
                </a:effectLst>
                <a:latin typeface="Arial" charset="0"/>
                <a:ea typeface="ＭＳ Ｐゴシック" charset="0"/>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411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4B3F1BF2-4FFF-7247-B600-5ABF4E3B502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132">
              <a:defRPr/>
            </a:pPr>
            <a:r>
              <a:rPr lang="en-US" sz="4800" b="1" dirty="0">
                <a:solidFill>
                  <a:srgbClr val="FFFFFF"/>
                </a:solidFill>
                <a:effectLst>
                  <a:glow rad="127000">
                    <a:srgbClr val="000000"/>
                  </a:glow>
                </a:effectLst>
                <a:latin typeface="Arial" charset="0"/>
                <a:ea typeface="ＭＳ Ｐゴシック" charset="0"/>
                <a:cs typeface="ＭＳ Ｐゴシック" charset="0"/>
              </a:rPr>
              <a:t>Eph 1–3</a:t>
            </a:r>
          </a:p>
        </p:txBody>
      </p:sp>
    </p:spTree>
    <p:extLst>
      <p:ext uri="{BB962C8B-B14F-4D97-AF65-F5344CB8AC3E}">
        <p14:creationId xmlns:p14="http://schemas.microsoft.com/office/powerpoint/2010/main" val="389768681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Ephesians 1</a:t>
            </a:r>
          </a:p>
        </p:txBody>
      </p:sp>
    </p:spTree>
    <p:extLst>
      <p:ext uri="{BB962C8B-B14F-4D97-AF65-F5344CB8AC3E}">
        <p14:creationId xmlns:p14="http://schemas.microsoft.com/office/powerpoint/2010/main" val="1979675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9" name="Oval 41"/>
          <p:cNvSpPr>
            <a:spLocks noChangeArrowheads="1"/>
          </p:cNvSpPr>
          <p:nvPr/>
        </p:nvSpPr>
        <p:spPr bwMode="auto">
          <a:xfrm>
            <a:off x="1094608" y="457201"/>
            <a:ext cx="234950" cy="233363"/>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0" name="Oval 58"/>
          <p:cNvSpPr>
            <a:spLocks noChangeArrowheads="1"/>
          </p:cNvSpPr>
          <p:nvPr/>
        </p:nvSpPr>
        <p:spPr bwMode="auto">
          <a:xfrm>
            <a:off x="5436096" y="1772816"/>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2" name="Text Box 77"/>
          <p:cNvSpPr txBox="1">
            <a:spLocks noChangeArrowheads="1"/>
          </p:cNvSpPr>
          <p:nvPr/>
        </p:nvSpPr>
        <p:spPr bwMode="auto">
          <a:xfrm>
            <a:off x="179512" y="745552"/>
            <a:ext cx="1496886" cy="523208"/>
          </a:xfrm>
          <a:prstGeom prst="rect">
            <a:avLst/>
          </a:prstGeom>
          <a:solidFill>
            <a:schemeClr val="tx1"/>
          </a:solidFill>
          <a:ln>
            <a:noFill/>
          </a:ln>
        </p:spPr>
        <p:txBody>
          <a:bodyPr lIns="91427" tIns="45714" rIns="91427" bIns="45714">
            <a:spAutoFit/>
          </a:bodyPr>
          <a:lstStyle>
            <a:defPPr>
              <a:defRPr lang="en-GB"/>
            </a:defPPr>
            <a:lvl1pPr algn="ctr" eaLnBrk="1" hangingPunct="1">
              <a:defRPr sz="2800">
                <a:solidFill>
                  <a:srgbClr val="FFFFFF"/>
                </a:solidFill>
                <a:latin typeface="Calibri" charset="0"/>
                <a:cs typeface="MS PGothic"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Rome</a:t>
            </a:r>
          </a:p>
        </p:txBody>
      </p:sp>
      <p:pic>
        <p:nvPicPr>
          <p:cNvPr id="13"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1"/>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15" name="Text Box 76"/>
          <p:cNvSpPr txBox="1">
            <a:spLocks noChangeArrowheads="1"/>
          </p:cNvSpPr>
          <p:nvPr/>
        </p:nvSpPr>
        <p:spPr bwMode="auto">
          <a:xfrm>
            <a:off x="8001000" y="-9994"/>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lIns="91427" tIns="45714" rIns="91427" bIns="45714">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175</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978095" flipV="1">
            <a:off x="1716714" y="1037062"/>
            <a:ext cx="3639678" cy="450007"/>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27" tIns="45714" rIns="91427" bIns="45714" numCol="1" rtlCol="0" anchor="t" anchorCtr="0" compatLnSpc="1">
            <a:prstTxWarp prst="textNoShape">
              <a:avLst/>
            </a:prstTxWarp>
          </a:bodyPr>
          <a:lstStyle/>
          <a:p>
            <a:pPr eaLnBrk="0" hangingPunct="0"/>
            <a:endParaRPr lang="en-US">
              <a:solidFill>
                <a:srgbClr val="FFFFFF"/>
              </a:solidFill>
              <a:latin typeface="BONES" pitchFamily="-105" charset="0"/>
              <a:ea typeface="+mn-ea"/>
              <a:cs typeface="+mn-cs"/>
            </a:endParaRPr>
          </a:p>
        </p:txBody>
      </p:sp>
      <p:sp>
        <p:nvSpPr>
          <p:cNvPr id="5" name="Rectangle 4"/>
          <p:cNvSpPr/>
          <p:nvPr/>
        </p:nvSpPr>
        <p:spPr>
          <a:xfrm>
            <a:off x="900223" y="2132859"/>
            <a:ext cx="4724400" cy="1676400"/>
          </a:xfrm>
          <a:prstGeom prst="rect">
            <a:avLst/>
          </a:prstGeom>
          <a:noFill/>
        </p:spPr>
        <p:txBody>
          <a:bodyPr wrap="none" lIns="91427" tIns="45714" rIns="91427" bIns="45714">
            <a:prstTxWarp prst="textWave2">
              <a:avLst/>
            </a:prstTxWarp>
            <a:spAutoFit/>
          </a:bodyPr>
          <a:lstStyle/>
          <a:p>
            <a:pPr algn="ctr" fontAlgn="auto">
              <a:spcBef>
                <a:spcPts val="0"/>
              </a:spcBef>
              <a:spcAft>
                <a:spcPts val="0"/>
              </a:spcAft>
              <a:defRPr/>
            </a:pPr>
            <a:r>
              <a:rPr lang="en-US" sz="54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Calibri"/>
                <a:ea typeface="MS PGothic" charset="0"/>
                <a:cs typeface="MS PGothic" charset="0"/>
              </a:rPr>
              <a:t>EPHESIANS</a:t>
            </a:r>
          </a:p>
        </p:txBody>
      </p:sp>
      <p:sp>
        <p:nvSpPr>
          <p:cNvPr id="455686" name="TextBox 6"/>
          <p:cNvSpPr txBox="1">
            <a:spLocks noChangeArrowheads="1"/>
          </p:cNvSpPr>
          <p:nvPr/>
        </p:nvSpPr>
        <p:spPr bwMode="auto">
          <a:xfrm>
            <a:off x="5638800" y="2132859"/>
            <a:ext cx="1447800" cy="5238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dirty="0">
                <a:solidFill>
                  <a:srgbClr val="FFFFFF"/>
                </a:solidFill>
                <a:latin typeface="Calibri" charset="0"/>
                <a:cs typeface="MS PGothic" charset="0"/>
              </a:rPr>
              <a:t>Ephesus</a:t>
            </a:r>
          </a:p>
        </p:txBody>
      </p:sp>
      <p:sp>
        <p:nvSpPr>
          <p:cNvPr id="11" name="Rectangle 2">
            <a:extLst>
              <a:ext uri="{FF2B5EF4-FFF2-40B4-BE49-F238E27FC236}">
                <a16:creationId xmlns:a16="http://schemas.microsoft.com/office/drawing/2014/main" id="{EB6EEB41-EBB2-AF4C-8047-36107F705D2B}"/>
              </a:ext>
            </a:extLst>
          </p:cNvPr>
          <p:cNvSpPr txBox="1">
            <a:spLocks noChangeArrowheads="1"/>
          </p:cNvSpPr>
          <p:nvPr/>
        </p:nvSpPr>
        <p:spPr>
          <a:xfrm>
            <a:off x="0" y="4299253"/>
            <a:ext cx="9144000" cy="2558748"/>
          </a:xfrm>
          <a:prstGeom prst="rect">
            <a:avLst/>
          </a:prstGeom>
          <a:effectLst>
            <a:outerShdw blurRad="63500" dist="35921" dir="2700000" algn="ctr" rotWithShape="0">
              <a:schemeClr val="tx2">
                <a:alpha val="74998"/>
              </a:schemeClr>
            </a:outerShdw>
          </a:effectLst>
          <a:ex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ru-RU" sz="2800" kern="0" dirty="0">
                <a:effectLst>
                  <a:glow rad="127000">
                    <a:schemeClr val="tx1"/>
                  </a:glow>
                </a:effectLst>
                <a:latin typeface="Arial" charset="0"/>
                <a:ea typeface="ＭＳ Ｐゴシック" charset="0"/>
                <a:cs typeface="ＭＳ Ｐゴシック" charset="0"/>
              </a:rPr>
              <a:t>"</a:t>
            </a:r>
            <a:r>
              <a:rPr lang="en-SG" sz="2800" kern="0" dirty="0">
                <a:effectLst>
                  <a:glow rad="127000">
                    <a:schemeClr val="tx1"/>
                  </a:glow>
                </a:effectLst>
                <a:latin typeface="Arial" charset="0"/>
                <a:ea typeface="ＭＳ Ｐゴシック" charset="0"/>
                <a:cs typeface="ＭＳ Ｐゴシック" charset="0"/>
              </a:rPr>
              <a:t>This letter is from Paul, chosen by the will of God to be an apostle of Christ Jesus. I am writing to God’s holy people in Ephesus [“To the saints in Ephesus” NIV], who are faithful followers of Christ Jesus</a:t>
            </a:r>
            <a:r>
              <a:rPr lang="en-US" sz="2800" kern="0" dirty="0">
                <a:effectLst>
                  <a:glow rad="127000">
                    <a:schemeClr val="tx1"/>
                  </a:glow>
                </a:effectLst>
                <a:latin typeface="Arial" charset="0"/>
                <a:ea typeface="ＭＳ Ｐゴシック" charset="0"/>
                <a:cs typeface="ＭＳ Ｐゴシック" charset="0"/>
              </a:rPr>
              <a:t>” (Eph. 1:1 </a:t>
            </a:r>
            <a:r>
              <a:rPr lang="en-US" sz="2400" kern="0" dirty="0">
                <a:effectLst>
                  <a:glow rad="127000">
                    <a:schemeClr val="tx1"/>
                  </a:glow>
                </a:effectLst>
                <a:latin typeface="Arial" charset="0"/>
                <a:ea typeface="ＭＳ Ｐゴシック" charset="0"/>
                <a:cs typeface="ＭＳ Ｐゴシック" charset="0"/>
              </a:rPr>
              <a:t>NIV</a:t>
            </a:r>
            <a:r>
              <a:rPr lang="en-US" sz="2800"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69902935"/>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strVal val="(6*min(max(#ppt_w*#ppt_h,.3),1)-7.4)/-.7*#ppt_w"/>
                                          </p:val>
                                        </p:tav>
                                        <p:tav tm="100000">
                                          <p:val>
                                            <p:strVal val="#ppt_w"/>
                                          </p:val>
                                        </p:tav>
                                      </p:tavLst>
                                    </p:anim>
                                    <p:anim calcmode="lin" valueType="num">
                                      <p:cBhvr>
                                        <p:cTn id="19" dur="500" fill="hold"/>
                                        <p:tgtEl>
                                          <p:spTgt spid="10"/>
                                        </p:tgtEl>
                                        <p:attrNameLst>
                                          <p:attrName>ppt_h</p:attrName>
                                        </p:attrNameLst>
                                      </p:cBhvr>
                                      <p:tavLst>
                                        <p:tav tm="0">
                                          <p:val>
                                            <p:strVal val="(6*min(max(#ppt_w*#ppt_h,.3),1)-7.4)/-.7*#ppt_h"/>
                                          </p:val>
                                        </p:tav>
                                        <p:tav tm="100000">
                                          <p:val>
                                            <p:strVal val="#ppt_h"/>
                                          </p:val>
                                        </p:tav>
                                      </p:tavLst>
                                    </p:anim>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strVal val="1+(6*min(max(#ppt_w*#ppt_h,.3),1)-7.4)/-.7*#ppt_h/2"/>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Title 1"/>
          <p:cNvSpPr>
            <a:spLocks noGrp="1"/>
          </p:cNvSpPr>
          <p:nvPr>
            <p:ph type="title"/>
          </p:nvPr>
        </p:nvSpPr>
        <p:spPr>
          <a:xfrm>
            <a:off x="0" y="0"/>
            <a:ext cx="9144000" cy="692150"/>
          </a:xfrm>
          <a:gradFill flip="none" rotWithShape="1">
            <a:gsLst>
              <a:gs pos="0">
                <a:srgbClr val="C00000"/>
              </a:gs>
              <a:gs pos="100000">
                <a:schemeClr val="tx1"/>
              </a:gs>
            </a:gsLst>
            <a:path path="circle">
              <a:fillToRect l="50000" t="50000" r="50000" b="50000"/>
            </a:path>
            <a:tileRect/>
          </a:gradFill>
        </p:spPr>
        <p:txBody>
          <a:bodyPr/>
          <a:lstStyle/>
          <a:p>
            <a:r>
              <a:rPr lang="en-US" sz="3600" b="1" dirty="0">
                <a:solidFill>
                  <a:schemeClr val="bg1"/>
                </a:solidFill>
                <a:latin typeface="Arial" charset="0"/>
                <a:ea typeface="ＭＳ Ｐゴシック" charset="0"/>
                <a:cs typeface="ＭＳ Ｐゴシック" charset="0"/>
              </a:rPr>
              <a:t>Ephesians 1:3-14 (NAU)</a:t>
            </a:r>
          </a:p>
        </p:txBody>
      </p:sp>
      <p:sp>
        <p:nvSpPr>
          <p:cNvPr id="481283" name="Rectangle 3"/>
          <p:cNvSpPr txBox="1">
            <a:spLocks noChangeArrowheads="1"/>
          </p:cNvSpPr>
          <p:nvPr/>
        </p:nvSpPr>
        <p:spPr bwMode="auto">
          <a:xfrm>
            <a:off x="30658" y="706033"/>
            <a:ext cx="9221862" cy="61519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indent="7938"/>
            <a:r>
              <a:rPr lang="en-SG" sz="2000" b="1" dirty="0">
                <a:solidFill>
                  <a:srgbClr val="C00000"/>
                </a:solidFill>
                <a:latin typeface="Arial" panose="020B0604020202020204" pitchFamily="34" charset="0"/>
                <a:cs typeface="Arial" panose="020B0604020202020204" pitchFamily="34" charset="0"/>
              </a:rPr>
              <a:t>Blessed</a:t>
            </a:r>
            <a:r>
              <a:rPr lang="en-SG" sz="2000" b="1" i="1" dirty="0">
                <a:solidFill>
                  <a:srgbClr val="C00000"/>
                </a:solidFill>
                <a:latin typeface="Arial" panose="020B0604020202020204" pitchFamily="34" charset="0"/>
                <a:cs typeface="Arial" panose="020B0604020202020204" pitchFamily="34" charset="0"/>
              </a:rPr>
              <a:t> be</a:t>
            </a:r>
            <a:r>
              <a:rPr lang="en-SG" sz="2000" b="1" dirty="0">
                <a:solidFill>
                  <a:srgbClr val="C00000"/>
                </a:solidFill>
                <a:latin typeface="Arial" panose="020B0604020202020204" pitchFamily="34" charset="0"/>
                <a:cs typeface="Arial" panose="020B0604020202020204" pitchFamily="34" charset="0"/>
              </a:rPr>
              <a:t> the God and Father of our Lord Jesus Christ, who has blessed us with every spiritual blessing in the heavenly</a:t>
            </a:r>
            <a:r>
              <a:rPr lang="en-SG" sz="2000" b="1" i="1" dirty="0">
                <a:solidFill>
                  <a:srgbClr val="C00000"/>
                </a:solidFill>
                <a:latin typeface="Arial" panose="020B0604020202020204" pitchFamily="34" charset="0"/>
                <a:cs typeface="Arial" panose="020B0604020202020204" pitchFamily="34" charset="0"/>
              </a:rPr>
              <a:t> places</a:t>
            </a:r>
            <a:r>
              <a:rPr lang="en-SG" sz="2000" b="1" dirty="0">
                <a:solidFill>
                  <a:srgbClr val="C00000"/>
                </a:solidFill>
                <a:latin typeface="Arial" panose="020B0604020202020204" pitchFamily="34" charset="0"/>
                <a:cs typeface="Arial" panose="020B0604020202020204" pitchFamily="34" charset="0"/>
              </a:rPr>
              <a:t> in Christ,  </a:t>
            </a:r>
            <a:r>
              <a:rPr lang="en-SG" sz="2000" b="1" baseline="30000" dirty="0">
                <a:solidFill>
                  <a:srgbClr val="C00000"/>
                </a:solidFill>
                <a:latin typeface="Arial" panose="020B0604020202020204" pitchFamily="34" charset="0"/>
                <a:cs typeface="Arial" panose="020B0604020202020204" pitchFamily="34" charset="0"/>
              </a:rPr>
              <a:t>4</a:t>
            </a:r>
            <a:r>
              <a:rPr lang="en-SG" sz="2000" b="1" dirty="0">
                <a:solidFill>
                  <a:srgbClr val="C00000"/>
                </a:solidFill>
                <a:latin typeface="Arial" panose="020B0604020202020204" pitchFamily="34" charset="0"/>
                <a:cs typeface="Arial" panose="020B0604020202020204" pitchFamily="34" charset="0"/>
              </a:rPr>
              <a:t>just as He chose us in Him before the foundation of the world, that we would be holy and blameless before Him. </a:t>
            </a:r>
            <a:r>
              <a:rPr lang="en-SG" sz="2000" b="1" dirty="0">
                <a:latin typeface="Arial" panose="020B0604020202020204" pitchFamily="34" charset="0"/>
                <a:cs typeface="Arial" panose="020B0604020202020204" pitchFamily="34" charset="0"/>
              </a:rPr>
              <a:t>In love </a:t>
            </a:r>
            <a:r>
              <a:rPr lang="en-SG" sz="2000" b="1" baseline="30000" dirty="0">
                <a:latin typeface="Arial" panose="020B0604020202020204" pitchFamily="34" charset="0"/>
                <a:cs typeface="Arial" panose="020B0604020202020204" pitchFamily="34" charset="0"/>
              </a:rPr>
              <a:t>5</a:t>
            </a:r>
            <a:r>
              <a:rPr lang="en-SG" sz="2000" b="1" dirty="0">
                <a:latin typeface="Arial" panose="020B0604020202020204" pitchFamily="34" charset="0"/>
                <a:cs typeface="Arial" panose="020B0604020202020204" pitchFamily="34" charset="0"/>
              </a:rPr>
              <a:t>He predestined us to adoption as sons through Jesus Christ to Himself, according to the kind intention of His will,  </a:t>
            </a:r>
            <a:r>
              <a:rPr lang="en-SG" sz="2000" b="1" baseline="30000" dirty="0">
                <a:latin typeface="Arial" panose="020B0604020202020204" pitchFamily="34" charset="0"/>
                <a:cs typeface="Arial" panose="020B0604020202020204" pitchFamily="34" charset="0"/>
              </a:rPr>
              <a:t>6</a:t>
            </a:r>
            <a:r>
              <a:rPr lang="en-SG" sz="2000" b="1" dirty="0">
                <a:latin typeface="Arial" panose="020B0604020202020204" pitchFamily="34" charset="0"/>
                <a:cs typeface="Arial" panose="020B0604020202020204" pitchFamily="34" charset="0"/>
              </a:rPr>
              <a:t>to the praise of the glory of His grace, which He freely bestowed on us in the Beloved.  </a:t>
            </a:r>
            <a:r>
              <a:rPr lang="en-SG" sz="2000" b="1" baseline="30000" dirty="0">
                <a:solidFill>
                  <a:srgbClr val="7030A0"/>
                </a:solidFill>
                <a:latin typeface="Arial" panose="020B0604020202020204" pitchFamily="34" charset="0"/>
                <a:cs typeface="Arial" panose="020B0604020202020204" pitchFamily="34" charset="0"/>
              </a:rPr>
              <a:t>7</a:t>
            </a:r>
            <a:r>
              <a:rPr lang="en-SG" sz="2000" b="1" dirty="0">
                <a:solidFill>
                  <a:srgbClr val="7030A0"/>
                </a:solidFill>
                <a:latin typeface="Arial" panose="020B0604020202020204" pitchFamily="34" charset="0"/>
                <a:cs typeface="Arial" panose="020B0604020202020204" pitchFamily="34" charset="0"/>
              </a:rPr>
              <a:t>In Him we have redemption through His blood, the forgiveness of our trespasses, according to the riches of His grace </a:t>
            </a:r>
            <a:r>
              <a:rPr lang="en-SG" sz="2000" b="1" baseline="30000" dirty="0">
                <a:solidFill>
                  <a:srgbClr val="7030A0"/>
                </a:solidFill>
                <a:latin typeface="Arial" panose="020B0604020202020204" pitchFamily="34" charset="0"/>
                <a:cs typeface="Arial" panose="020B0604020202020204" pitchFamily="34" charset="0"/>
              </a:rPr>
              <a:t>8</a:t>
            </a:r>
            <a:r>
              <a:rPr lang="en-SG" sz="2000" b="1" dirty="0">
                <a:solidFill>
                  <a:srgbClr val="7030A0"/>
                </a:solidFill>
                <a:latin typeface="Arial" panose="020B0604020202020204" pitchFamily="34" charset="0"/>
                <a:cs typeface="Arial" panose="020B0604020202020204" pitchFamily="34" charset="0"/>
              </a:rPr>
              <a:t>which He lavished on us.</a:t>
            </a:r>
            <a:r>
              <a:rPr lang="en-SG" sz="2000" b="1" dirty="0">
                <a:latin typeface="Arial" panose="020B0604020202020204" pitchFamily="34" charset="0"/>
                <a:cs typeface="Arial" panose="020B0604020202020204" pitchFamily="34" charset="0"/>
              </a:rPr>
              <a:t> </a:t>
            </a:r>
            <a:r>
              <a:rPr lang="en-SG" sz="2000" b="1" dirty="0">
                <a:solidFill>
                  <a:srgbClr val="00B050"/>
                </a:solidFill>
                <a:latin typeface="Arial" panose="020B0604020202020204" pitchFamily="34" charset="0"/>
                <a:cs typeface="Arial" panose="020B0604020202020204" pitchFamily="34" charset="0"/>
              </a:rPr>
              <a:t>In all wisdom and insight </a:t>
            </a:r>
            <a:r>
              <a:rPr lang="en-SG" sz="2000" b="1" baseline="30000" dirty="0">
                <a:solidFill>
                  <a:srgbClr val="00B050"/>
                </a:solidFill>
                <a:latin typeface="Arial" panose="020B0604020202020204" pitchFamily="34" charset="0"/>
                <a:cs typeface="Arial" panose="020B0604020202020204" pitchFamily="34" charset="0"/>
              </a:rPr>
              <a:t>9</a:t>
            </a:r>
            <a:r>
              <a:rPr lang="en-SG" sz="2000" b="1" dirty="0">
                <a:solidFill>
                  <a:srgbClr val="00B050"/>
                </a:solidFill>
                <a:latin typeface="Arial" panose="020B0604020202020204" pitchFamily="34" charset="0"/>
                <a:cs typeface="Arial" panose="020B0604020202020204" pitchFamily="34" charset="0"/>
              </a:rPr>
              <a:t>He made known to us the mystery of His will, according to His kind intention which He purposed in Him </a:t>
            </a:r>
            <a:r>
              <a:rPr lang="en-SG" sz="2000" b="1" baseline="30000" dirty="0">
                <a:solidFill>
                  <a:srgbClr val="00B050"/>
                </a:solidFill>
                <a:latin typeface="Arial" panose="020B0604020202020204" pitchFamily="34" charset="0"/>
                <a:cs typeface="Arial" panose="020B0604020202020204" pitchFamily="34" charset="0"/>
              </a:rPr>
              <a:t>10</a:t>
            </a:r>
            <a:r>
              <a:rPr lang="en-SG" sz="2000" b="1" dirty="0">
                <a:solidFill>
                  <a:srgbClr val="00B050"/>
                </a:solidFill>
                <a:latin typeface="Arial" panose="020B0604020202020204" pitchFamily="34" charset="0"/>
                <a:cs typeface="Arial" panose="020B0604020202020204" pitchFamily="34" charset="0"/>
              </a:rPr>
              <a:t>with a view to an administration suitable to the fullness of the times, </a:t>
            </a:r>
            <a:r>
              <a:rPr lang="en-SG" sz="2000" b="1" i="1" dirty="0">
                <a:solidFill>
                  <a:srgbClr val="00B050"/>
                </a:solidFill>
                <a:latin typeface="Arial" panose="020B0604020202020204" pitchFamily="34" charset="0"/>
                <a:cs typeface="Arial" panose="020B0604020202020204" pitchFamily="34" charset="0"/>
              </a:rPr>
              <a:t>that is, </a:t>
            </a:r>
            <a:r>
              <a:rPr lang="en-SG" sz="2000" b="1" dirty="0">
                <a:solidFill>
                  <a:srgbClr val="00B050"/>
                </a:solidFill>
                <a:latin typeface="Arial" panose="020B0604020202020204" pitchFamily="34" charset="0"/>
                <a:cs typeface="Arial" panose="020B0604020202020204" pitchFamily="34" charset="0"/>
              </a:rPr>
              <a:t>the summing up of all things in Christ, things in the heavens and things on the earth. </a:t>
            </a:r>
            <a:r>
              <a:rPr lang="en-SG" sz="2000" b="1" dirty="0">
                <a:solidFill>
                  <a:srgbClr val="FF0000"/>
                </a:solidFill>
                <a:latin typeface="Arial" panose="020B0604020202020204" pitchFamily="34" charset="0"/>
                <a:cs typeface="Arial" panose="020B0604020202020204" pitchFamily="34" charset="0"/>
              </a:rPr>
              <a:t>In Him </a:t>
            </a:r>
            <a:r>
              <a:rPr lang="en-SG" sz="2000" b="1" baseline="30000" dirty="0">
                <a:solidFill>
                  <a:srgbClr val="FF0000"/>
                </a:solidFill>
                <a:latin typeface="Arial" panose="020B0604020202020204" pitchFamily="34" charset="0"/>
                <a:cs typeface="Arial" panose="020B0604020202020204" pitchFamily="34" charset="0"/>
              </a:rPr>
              <a:t>11</a:t>
            </a:r>
            <a:r>
              <a:rPr lang="en-SG" sz="2000" b="1" dirty="0">
                <a:solidFill>
                  <a:srgbClr val="FF0000"/>
                </a:solidFill>
                <a:latin typeface="Arial" panose="020B0604020202020204" pitchFamily="34" charset="0"/>
                <a:cs typeface="Arial" panose="020B0604020202020204" pitchFamily="34" charset="0"/>
              </a:rPr>
              <a:t>also we have obtained an inheritance, having been predestined according to His purpose who works all things after the counsel of His will,  </a:t>
            </a:r>
            <a:r>
              <a:rPr lang="en-SG" sz="2000" b="1" baseline="30000" dirty="0">
                <a:solidFill>
                  <a:srgbClr val="FF0000"/>
                </a:solidFill>
                <a:latin typeface="Arial" panose="020B0604020202020204" pitchFamily="34" charset="0"/>
                <a:cs typeface="Arial" panose="020B0604020202020204" pitchFamily="34" charset="0"/>
              </a:rPr>
              <a:t>12</a:t>
            </a:r>
            <a:r>
              <a:rPr lang="en-SG" sz="2000" b="1" dirty="0">
                <a:solidFill>
                  <a:srgbClr val="FF0000"/>
                </a:solidFill>
                <a:latin typeface="Arial" panose="020B0604020202020204" pitchFamily="34" charset="0"/>
                <a:cs typeface="Arial" panose="020B0604020202020204" pitchFamily="34" charset="0"/>
              </a:rPr>
              <a:t>to the end that we who were the first to hope in Christ would be to the praise of His glory. </a:t>
            </a:r>
            <a:r>
              <a:rPr lang="en-SG" sz="2000" b="1" dirty="0">
                <a:latin typeface="Arial" panose="020B0604020202020204" pitchFamily="34" charset="0"/>
                <a:cs typeface="Arial" panose="020B0604020202020204" pitchFamily="34" charset="0"/>
              </a:rPr>
              <a:t> </a:t>
            </a:r>
            <a:r>
              <a:rPr lang="en-SG" sz="2000" b="1" baseline="30000" dirty="0">
                <a:latin typeface="Arial" panose="020B0604020202020204" pitchFamily="34" charset="0"/>
                <a:cs typeface="Arial" panose="020B0604020202020204" pitchFamily="34" charset="0"/>
              </a:rPr>
              <a:t>13</a:t>
            </a:r>
            <a:r>
              <a:rPr lang="en-SG" sz="2000" b="1" dirty="0">
                <a:latin typeface="Arial" panose="020B0604020202020204" pitchFamily="34" charset="0"/>
                <a:cs typeface="Arial" panose="020B0604020202020204" pitchFamily="34" charset="0"/>
              </a:rPr>
              <a:t>In Him, you also, after listening to the message of truth, the gospel of your salvation — having also believed, you were sealed in Him with the Holy Spirit of promise,  </a:t>
            </a:r>
            <a:r>
              <a:rPr lang="en-SG" sz="2000" b="1" baseline="30000" dirty="0">
                <a:latin typeface="Arial" panose="020B0604020202020204" pitchFamily="34" charset="0"/>
                <a:cs typeface="Arial" panose="020B0604020202020204" pitchFamily="34" charset="0"/>
              </a:rPr>
              <a:t>14</a:t>
            </a:r>
            <a:r>
              <a:rPr lang="en-SG" sz="2000" b="1" dirty="0">
                <a:latin typeface="Arial" panose="020B0604020202020204" pitchFamily="34" charset="0"/>
                <a:cs typeface="Arial" panose="020B0604020202020204" pitchFamily="34" charset="0"/>
              </a:rPr>
              <a:t>who is given as a pledge of our inheritance, with a view to the redemption of </a:t>
            </a:r>
            <a:r>
              <a:rPr lang="en-SG" sz="2000" b="1" i="1" dirty="0">
                <a:latin typeface="Arial" panose="020B0604020202020204" pitchFamily="34" charset="0"/>
                <a:cs typeface="Arial" panose="020B0604020202020204" pitchFamily="34" charset="0"/>
              </a:rPr>
              <a:t>God’s own</a:t>
            </a:r>
            <a:r>
              <a:rPr lang="en-SG" sz="2000" b="1" dirty="0">
                <a:latin typeface="Arial" panose="020B0604020202020204" pitchFamily="34" charset="0"/>
                <a:cs typeface="Arial" panose="020B0604020202020204" pitchFamily="34" charset="0"/>
              </a:rPr>
              <a:t> possession, to the praise of His glory. </a:t>
            </a:r>
          </a:p>
        </p:txBody>
      </p:sp>
      <p:sp>
        <p:nvSpPr>
          <p:cNvPr id="481284" name="Text Box 4"/>
          <p:cNvSpPr txBox="1">
            <a:spLocks noChangeArrowheads="1"/>
          </p:cNvSpPr>
          <p:nvPr/>
        </p:nvSpPr>
        <p:spPr bwMode="auto">
          <a:xfrm>
            <a:off x="8388352" y="76200"/>
            <a:ext cx="698152" cy="461653"/>
          </a:xfrm>
          <a:prstGeom prst="rect">
            <a:avLst/>
          </a:prstGeom>
          <a:solidFill>
            <a:srgbClr val="0702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178</a:t>
            </a:r>
          </a:p>
        </p:txBody>
      </p:sp>
    </p:spTree>
    <p:extLst>
      <p:ext uri="{BB962C8B-B14F-4D97-AF65-F5344CB8AC3E}">
        <p14:creationId xmlns:p14="http://schemas.microsoft.com/office/powerpoint/2010/main" val="476997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91880" y="5057800"/>
            <a:ext cx="1800200" cy="1800200"/>
          </a:xfrm>
          <a:prstGeom prst="rect">
            <a:avLst/>
          </a:prstGeom>
        </p:spPr>
      </p:pic>
      <p:sp>
        <p:nvSpPr>
          <p:cNvPr id="481282" name="Title 1"/>
          <p:cNvSpPr>
            <a:spLocks noGrp="1"/>
          </p:cNvSpPr>
          <p:nvPr>
            <p:ph type="title"/>
          </p:nvPr>
        </p:nvSpPr>
        <p:spPr>
          <a:xfrm>
            <a:off x="0" y="0"/>
            <a:ext cx="9144000" cy="692150"/>
          </a:xfrm>
          <a:solidFill>
            <a:srgbClr val="333399"/>
          </a:solidFill>
        </p:spPr>
        <p:txBody>
          <a:bodyPr/>
          <a:lstStyle/>
          <a:p>
            <a:r>
              <a:rPr lang="ru-RU" sz="2400" b="1" dirty="0">
                <a:solidFill>
                  <a:schemeClr val="bg1"/>
                </a:solidFill>
                <a:latin typeface="Arial" charset="0"/>
                <a:ea typeface="ＭＳ Ｐゴシック" charset="0"/>
                <a:cs typeface="ＭＳ Ｐゴシック" charset="0"/>
              </a:rPr>
              <a:t>"</a:t>
            </a:r>
            <a:r>
              <a:rPr lang="en-US" sz="2400" b="1" dirty="0">
                <a:solidFill>
                  <a:schemeClr val="bg1"/>
                </a:solidFill>
                <a:latin typeface="Arial" charset="0"/>
                <a:ea typeface="ＭＳ Ｐゴシック" charset="0"/>
                <a:cs typeface="ＭＳ Ｐゴシック" charset="0"/>
              </a:rPr>
              <a:t>Us/We/Our</a:t>
            </a:r>
            <a:r>
              <a:rPr lang="ru-RU" sz="2400" b="1" dirty="0">
                <a:solidFill>
                  <a:schemeClr val="bg1"/>
                </a:solidFill>
                <a:latin typeface="Arial" charset="0"/>
                <a:ea typeface="ＭＳ Ｐゴシック" charset="0"/>
                <a:cs typeface="ＭＳ Ｐゴシック" charset="0"/>
              </a:rPr>
              <a:t>"</a:t>
            </a:r>
            <a:r>
              <a:rPr lang="en-US" sz="2400" b="1" dirty="0">
                <a:solidFill>
                  <a:schemeClr val="bg1"/>
                </a:solidFill>
                <a:latin typeface="Arial" charset="0"/>
                <a:ea typeface="ＭＳ Ｐゴシック" charset="0"/>
                <a:cs typeface="ＭＳ Ｐゴシック" charset="0"/>
              </a:rPr>
              <a:t> &amp; </a:t>
            </a:r>
            <a:r>
              <a:rPr lang="ru-RU" sz="2400" b="1" dirty="0">
                <a:solidFill>
                  <a:schemeClr val="bg1"/>
                </a:solidFill>
                <a:latin typeface="Arial" charset="0"/>
                <a:ea typeface="ＭＳ Ｐゴシック" charset="0"/>
                <a:cs typeface="ＭＳ Ｐゴシック" charset="0"/>
              </a:rPr>
              <a:t>"</a:t>
            </a:r>
            <a:r>
              <a:rPr lang="en-US" sz="2400" b="1" dirty="0">
                <a:solidFill>
                  <a:schemeClr val="bg1"/>
                </a:solidFill>
                <a:latin typeface="Arial" charset="0"/>
                <a:ea typeface="ＭＳ Ｐゴシック" charset="0"/>
                <a:cs typeface="ＭＳ Ｐゴシック" charset="0"/>
              </a:rPr>
              <a:t>You</a:t>
            </a:r>
            <a:r>
              <a:rPr lang="ru-RU" sz="2400" b="1" dirty="0">
                <a:solidFill>
                  <a:schemeClr val="bg1"/>
                </a:solidFill>
                <a:latin typeface="Arial" charset="0"/>
                <a:ea typeface="ＭＳ Ｐゴシック" charset="0"/>
                <a:cs typeface="ＭＳ Ｐゴシック" charset="0"/>
              </a:rPr>
              <a:t>"</a:t>
            </a:r>
            <a:r>
              <a:rPr lang="en-US" sz="2400" b="1" dirty="0">
                <a:solidFill>
                  <a:schemeClr val="bg1"/>
                </a:solidFill>
                <a:latin typeface="Arial" charset="0"/>
                <a:ea typeface="ＭＳ Ｐゴシック" charset="0"/>
                <a:cs typeface="ＭＳ Ｐゴシック" charset="0"/>
              </a:rPr>
              <a:t> in Ephesians 1:3-14 (NLT)</a:t>
            </a:r>
          </a:p>
        </p:txBody>
      </p:sp>
      <p:sp>
        <p:nvSpPr>
          <p:cNvPr id="481283" name="Rectangle 3"/>
          <p:cNvSpPr txBox="1">
            <a:spLocks noChangeArrowheads="1"/>
          </p:cNvSpPr>
          <p:nvPr/>
        </p:nvSpPr>
        <p:spPr bwMode="auto">
          <a:xfrm>
            <a:off x="19050" y="692153"/>
            <a:ext cx="9124950" cy="410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ru-RU" b="1" dirty="0">
                <a:latin typeface="Helvetica" charset="0"/>
                <a:ea typeface="Osaka" charset="0"/>
                <a:cs typeface="Osaka" charset="0"/>
              </a:rPr>
              <a:t>"</a:t>
            </a:r>
            <a:r>
              <a:rPr lang="en-US" b="1" dirty="0">
                <a:latin typeface="Helvetica" charset="0"/>
                <a:ea typeface="Osaka" charset="0"/>
                <a:cs typeface="Osaka" charset="0"/>
              </a:rPr>
              <a:t>All praise to God, the Father of our Lord Jesus Christ, who has blessed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with every spiritual blessing in the heavenly realms because </a:t>
            </a:r>
            <a:r>
              <a:rPr lang="en-US" b="1" dirty="0">
                <a:solidFill>
                  <a:srgbClr val="FF0000"/>
                </a:solidFill>
                <a:latin typeface="Helvetica" charset="0"/>
                <a:ea typeface="Osaka" charset="0"/>
                <a:cs typeface="Osaka" charset="0"/>
              </a:rPr>
              <a:t>we</a:t>
            </a:r>
            <a:r>
              <a:rPr lang="en-US" b="1" dirty="0">
                <a:latin typeface="Helvetica" charset="0"/>
                <a:ea typeface="Osaka" charset="0"/>
                <a:cs typeface="Osaka" charset="0"/>
              </a:rPr>
              <a:t> are united with Christ.  </a:t>
            </a:r>
            <a:r>
              <a:rPr lang="en-US" b="1" baseline="30000" dirty="0">
                <a:latin typeface="Helvetica" charset="0"/>
                <a:ea typeface="Osaka" charset="0"/>
                <a:cs typeface="Osaka" charset="0"/>
              </a:rPr>
              <a:t>4</a:t>
            </a:r>
            <a:r>
              <a:rPr lang="en-US" b="1" dirty="0">
                <a:latin typeface="Helvetica" charset="0"/>
                <a:ea typeface="Osaka" charset="0"/>
                <a:cs typeface="Osaka" charset="0"/>
              </a:rPr>
              <a:t>Even before he made the world, God loved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and chose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in Christ to be holy and without fault in his eyes.  </a:t>
            </a:r>
            <a:r>
              <a:rPr lang="en-US" b="1" baseline="30000" dirty="0">
                <a:latin typeface="Helvetica" charset="0"/>
                <a:ea typeface="Osaka" charset="0"/>
                <a:cs typeface="Osaka" charset="0"/>
              </a:rPr>
              <a:t>5</a:t>
            </a:r>
            <a:r>
              <a:rPr lang="en-US" b="1" dirty="0">
                <a:latin typeface="Helvetica" charset="0"/>
                <a:ea typeface="Osaka" charset="0"/>
                <a:cs typeface="Osaka" charset="0"/>
              </a:rPr>
              <a:t>God decided in advance to adopt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into his own family by bringing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to himself through Jesus Christ. This is what he wanted to do, and it gave him great pleasure.  </a:t>
            </a:r>
            <a:r>
              <a:rPr lang="en-US" b="1" baseline="30000" dirty="0">
                <a:latin typeface="Helvetica" charset="0"/>
                <a:ea typeface="Osaka" charset="0"/>
                <a:cs typeface="Osaka" charset="0"/>
              </a:rPr>
              <a:t>6</a:t>
            </a:r>
            <a:r>
              <a:rPr lang="en-US" b="1" dirty="0">
                <a:latin typeface="Helvetica" charset="0"/>
                <a:ea typeface="Osaka" charset="0"/>
                <a:cs typeface="Osaka" charset="0"/>
              </a:rPr>
              <a:t>So </a:t>
            </a:r>
            <a:r>
              <a:rPr lang="en-US" b="1" dirty="0">
                <a:solidFill>
                  <a:srgbClr val="FF0000"/>
                </a:solidFill>
                <a:latin typeface="Helvetica" charset="0"/>
                <a:ea typeface="Osaka" charset="0"/>
                <a:cs typeface="Osaka" charset="0"/>
              </a:rPr>
              <a:t>we</a:t>
            </a:r>
            <a:r>
              <a:rPr lang="en-US" b="1" dirty="0">
                <a:latin typeface="Helvetica" charset="0"/>
                <a:ea typeface="Osaka" charset="0"/>
                <a:cs typeface="Osaka" charset="0"/>
              </a:rPr>
              <a:t> praise God for the glorious grace he has poured out on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who belong to his dear Son.  </a:t>
            </a:r>
            <a:r>
              <a:rPr lang="en-US" b="1" baseline="30000" dirty="0">
                <a:latin typeface="Helvetica" charset="0"/>
                <a:ea typeface="Osaka" charset="0"/>
                <a:cs typeface="Osaka" charset="0"/>
              </a:rPr>
              <a:t>7</a:t>
            </a:r>
            <a:r>
              <a:rPr lang="en-US" b="1" dirty="0">
                <a:latin typeface="Helvetica" charset="0"/>
                <a:ea typeface="Osaka" charset="0"/>
                <a:cs typeface="Osaka" charset="0"/>
              </a:rPr>
              <a:t>He is so rich in kindness and grace that he purchased </a:t>
            </a:r>
            <a:r>
              <a:rPr lang="en-US" b="1" dirty="0">
                <a:solidFill>
                  <a:srgbClr val="FF0000"/>
                </a:solidFill>
                <a:latin typeface="Helvetica" charset="0"/>
                <a:ea typeface="Osaka" charset="0"/>
                <a:cs typeface="Osaka" charset="0"/>
              </a:rPr>
              <a:t>our</a:t>
            </a:r>
            <a:r>
              <a:rPr lang="en-US" b="1" dirty="0">
                <a:latin typeface="Helvetica" charset="0"/>
                <a:ea typeface="Osaka" charset="0"/>
                <a:cs typeface="Osaka" charset="0"/>
              </a:rPr>
              <a:t> freedom with the blood of his Son and forgave </a:t>
            </a:r>
            <a:r>
              <a:rPr lang="en-US" b="1" dirty="0">
                <a:solidFill>
                  <a:srgbClr val="FF0000"/>
                </a:solidFill>
                <a:latin typeface="Helvetica" charset="0"/>
                <a:ea typeface="Osaka" charset="0"/>
                <a:cs typeface="Osaka" charset="0"/>
              </a:rPr>
              <a:t>our</a:t>
            </a:r>
            <a:r>
              <a:rPr lang="en-US" b="1" dirty="0">
                <a:latin typeface="Helvetica" charset="0"/>
                <a:ea typeface="Osaka" charset="0"/>
                <a:cs typeface="Osaka" charset="0"/>
              </a:rPr>
              <a:t> sins.</a:t>
            </a:r>
            <a:r>
              <a:rPr lang="ru-RU" b="1" dirty="0">
                <a:latin typeface="Helvetica" charset="0"/>
                <a:ea typeface="Osaka" charset="0"/>
                <a:cs typeface="Osaka" charset="0"/>
              </a:rPr>
              <a:t>"</a:t>
            </a:r>
            <a:r>
              <a:rPr lang="en-US" b="1" dirty="0">
                <a:latin typeface="Helvetica" charset="0"/>
                <a:ea typeface="Osaka" charset="0"/>
                <a:cs typeface="Osaka" charset="0"/>
              </a:rPr>
              <a:t>  </a:t>
            </a:r>
          </a:p>
        </p:txBody>
      </p:sp>
      <p:sp>
        <p:nvSpPr>
          <p:cNvPr id="481284" name="Text Box 4"/>
          <p:cNvSpPr txBox="1">
            <a:spLocks noChangeArrowheads="1"/>
          </p:cNvSpPr>
          <p:nvPr/>
        </p:nvSpPr>
        <p:spPr bwMode="auto">
          <a:xfrm>
            <a:off x="8388352" y="76200"/>
            <a:ext cx="698152" cy="461653"/>
          </a:xfrm>
          <a:prstGeom prst="rect">
            <a:avLst/>
          </a:prstGeom>
          <a:solidFill>
            <a:srgbClr val="0702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178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86B18D-4230-4445-822F-84F3D40D6D35}"/>
              </a:ext>
            </a:extLst>
          </p:cNvPr>
          <p:cNvPicPr>
            <a:picLocks noChangeAspect="1"/>
          </p:cNvPicPr>
          <p:nvPr/>
        </p:nvPicPr>
        <p:blipFill>
          <a:blip r:embed="rId3"/>
          <a:stretch>
            <a:fillRect/>
          </a:stretch>
        </p:blipFill>
        <p:spPr>
          <a:xfrm>
            <a:off x="888781" y="0"/>
            <a:ext cx="7366438" cy="6858000"/>
          </a:xfrm>
          <a:prstGeom prst="rect">
            <a:avLst/>
          </a:prstGeom>
        </p:spPr>
      </p:pic>
      <p:grpSp>
        <p:nvGrpSpPr>
          <p:cNvPr id="6" name="Group 5">
            <a:extLst>
              <a:ext uri="{FF2B5EF4-FFF2-40B4-BE49-F238E27FC236}">
                <a16:creationId xmlns:a16="http://schemas.microsoft.com/office/drawing/2014/main" id="{2A707739-1FC4-6749-A0BC-85798674A725}"/>
              </a:ext>
            </a:extLst>
          </p:cNvPr>
          <p:cNvGrpSpPr/>
          <p:nvPr/>
        </p:nvGrpSpPr>
        <p:grpSpPr>
          <a:xfrm>
            <a:off x="314341" y="28904"/>
            <a:ext cx="4968552" cy="2515355"/>
            <a:chOff x="395536" y="0"/>
            <a:chExt cx="4968552" cy="2515355"/>
          </a:xfrm>
        </p:grpSpPr>
        <p:sp>
          <p:nvSpPr>
            <p:cNvPr id="5" name="Rectangle 4">
              <a:extLst>
                <a:ext uri="{FF2B5EF4-FFF2-40B4-BE49-F238E27FC236}">
                  <a16:creationId xmlns:a16="http://schemas.microsoft.com/office/drawing/2014/main" id="{0C6C6B9E-C796-2C41-8557-A0DDE624B331}"/>
                </a:ext>
              </a:extLst>
            </p:cNvPr>
            <p:cNvSpPr/>
            <p:nvPr/>
          </p:nvSpPr>
          <p:spPr bwMode="auto">
            <a:xfrm>
              <a:off x="888781" y="0"/>
              <a:ext cx="4475307"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7" name="Rectangle 6">
              <a:extLst>
                <a:ext uri="{FF2B5EF4-FFF2-40B4-BE49-F238E27FC236}">
                  <a16:creationId xmlns:a16="http://schemas.microsoft.com/office/drawing/2014/main" id="{3C0B923D-4114-4441-8419-C32373360B96}"/>
                </a:ext>
              </a:extLst>
            </p:cNvPr>
            <p:cNvSpPr/>
            <p:nvPr/>
          </p:nvSpPr>
          <p:spPr bwMode="auto">
            <a:xfrm>
              <a:off x="708091" y="526008"/>
              <a:ext cx="3400258"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8" name="Rectangle 7">
              <a:extLst>
                <a:ext uri="{FF2B5EF4-FFF2-40B4-BE49-F238E27FC236}">
                  <a16:creationId xmlns:a16="http://schemas.microsoft.com/office/drawing/2014/main" id="{FF4EFE0B-F6A5-1244-B9B4-B8BC4414674F}"/>
                </a:ext>
              </a:extLst>
            </p:cNvPr>
            <p:cNvSpPr/>
            <p:nvPr/>
          </p:nvSpPr>
          <p:spPr bwMode="auto">
            <a:xfrm>
              <a:off x="395536" y="1097508"/>
              <a:ext cx="3400258"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9" name="Rectangle 8">
              <a:extLst>
                <a:ext uri="{FF2B5EF4-FFF2-40B4-BE49-F238E27FC236}">
                  <a16:creationId xmlns:a16="http://schemas.microsoft.com/office/drawing/2014/main" id="{D6949AF7-3342-E243-A7E7-3C72DD18CDA6}"/>
                </a:ext>
              </a:extLst>
            </p:cNvPr>
            <p:cNvSpPr/>
            <p:nvPr/>
          </p:nvSpPr>
          <p:spPr bwMode="auto">
            <a:xfrm>
              <a:off x="460850" y="1750651"/>
              <a:ext cx="3400258"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 y="368300"/>
            <a:ext cx="4067944" cy="2052588"/>
          </a:xfrm>
          <a:effectLst/>
          <a:extLst/>
        </p:spPr>
        <p:txBody>
          <a:body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You’re right, we don’t have any dark sheep. But they have their own flocks. It’s much better that way!</a:t>
            </a:r>
          </a:p>
        </p:txBody>
      </p:sp>
    </p:spTree>
    <p:extLst>
      <p:ext uri="{BB962C8B-B14F-4D97-AF65-F5344CB8AC3E}">
        <p14:creationId xmlns:p14="http://schemas.microsoft.com/office/powerpoint/2010/main" val="285608792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Title 1"/>
          <p:cNvSpPr>
            <a:spLocks noGrp="1"/>
          </p:cNvSpPr>
          <p:nvPr>
            <p:ph type="title"/>
          </p:nvPr>
        </p:nvSpPr>
        <p:spPr>
          <a:xfrm>
            <a:off x="0" y="0"/>
            <a:ext cx="9144000" cy="692150"/>
          </a:xfrm>
          <a:solidFill>
            <a:srgbClr val="333399"/>
          </a:solidFill>
          <a:ln>
            <a:noFill/>
          </a:ln>
        </p:spPr>
        <p:txBody>
          <a:bodyPr vert="horz" wrap="square" lIns="91427" tIns="45714" rIns="91427" bIns="45714" numCol="1" anchor="ctr" anchorCtr="0" compatLnSpc="1">
            <a:prstTxWarp prst="textNoShape">
              <a:avLst/>
            </a:prstTxWarp>
          </a:bodyPr>
          <a:lstStyle/>
          <a:p>
            <a:r>
              <a:rPr lang="en-US" sz="2400" b="1" kern="1200">
                <a:solidFill>
                  <a:schemeClr val="bg1"/>
                </a:solidFill>
                <a:latin typeface="Arial" charset="0"/>
                <a:ea typeface="ＭＳ Ｐゴシック" charset="0"/>
                <a:cs typeface="ＭＳ Ｐゴシック" charset="0"/>
              </a:rPr>
              <a:t>"Us/We/Our" &amp; "You" in Ephesians 1:3-14 (NLT)</a:t>
            </a:r>
          </a:p>
        </p:txBody>
      </p:sp>
      <p:sp>
        <p:nvSpPr>
          <p:cNvPr id="482306" name="Rectangle 3"/>
          <p:cNvSpPr txBox="1">
            <a:spLocks noChangeArrowheads="1"/>
          </p:cNvSpPr>
          <p:nvPr/>
        </p:nvSpPr>
        <p:spPr bwMode="auto">
          <a:xfrm>
            <a:off x="-36513" y="620716"/>
            <a:ext cx="6569076" cy="6237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ru-RU" b="1" baseline="30000" dirty="0">
                <a:latin typeface="Helvetica" charset="0"/>
                <a:ea typeface="Osaka" charset="0"/>
                <a:cs typeface="Osaka" charset="0"/>
              </a:rPr>
              <a:t>"</a:t>
            </a:r>
            <a:r>
              <a:rPr lang="en-US" b="1" baseline="30000" dirty="0">
                <a:latin typeface="Helvetica" charset="0"/>
                <a:ea typeface="Osaka" charset="0"/>
                <a:cs typeface="Osaka" charset="0"/>
              </a:rPr>
              <a:t>8</a:t>
            </a:r>
            <a:r>
              <a:rPr lang="en-US" b="1" dirty="0">
                <a:latin typeface="Helvetica" charset="0"/>
                <a:ea typeface="Osaka" charset="0"/>
                <a:cs typeface="Osaka" charset="0"/>
              </a:rPr>
              <a:t>He has showered his kindness on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along with all wisdom and understanding. </a:t>
            </a:r>
            <a:r>
              <a:rPr lang="en-US" b="1" baseline="30000" dirty="0">
                <a:latin typeface="Helvetica" charset="0"/>
                <a:ea typeface="Osaka" charset="0"/>
                <a:cs typeface="Osaka" charset="0"/>
              </a:rPr>
              <a:t>9</a:t>
            </a:r>
            <a:r>
              <a:rPr lang="en-US" b="1" dirty="0">
                <a:latin typeface="Helvetica" charset="0"/>
                <a:ea typeface="Osaka" charset="0"/>
                <a:cs typeface="Osaka" charset="0"/>
              </a:rPr>
              <a:t>God has now revealed to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his mysterious plan regarding Christ, a plan to fulfill his own good pleasure.  </a:t>
            </a:r>
            <a:r>
              <a:rPr lang="en-US" b="1" baseline="30000" dirty="0">
                <a:latin typeface="Helvetica" charset="0"/>
                <a:ea typeface="Osaka" charset="0"/>
                <a:cs typeface="Osaka" charset="0"/>
              </a:rPr>
              <a:t>10</a:t>
            </a:r>
            <a:r>
              <a:rPr lang="en-US" b="1" dirty="0">
                <a:latin typeface="Helvetica" charset="0"/>
                <a:ea typeface="Osaka" charset="0"/>
                <a:cs typeface="Osaka" charset="0"/>
              </a:rPr>
              <a:t>And this is the plan: At the right time he will bring everything together under the authority of Christ—everything in heaven and on earth.  </a:t>
            </a:r>
            <a:r>
              <a:rPr lang="en-US" b="1" baseline="30000" dirty="0">
                <a:latin typeface="Helvetica" charset="0"/>
                <a:ea typeface="Osaka" charset="0"/>
                <a:cs typeface="Osaka" charset="0"/>
              </a:rPr>
              <a:t>11</a:t>
            </a:r>
            <a:r>
              <a:rPr lang="en-US" b="1" dirty="0">
                <a:latin typeface="Helvetica" charset="0"/>
                <a:ea typeface="Osaka" charset="0"/>
                <a:cs typeface="Osaka" charset="0"/>
              </a:rPr>
              <a:t>Furthermore, because </a:t>
            </a:r>
            <a:r>
              <a:rPr lang="en-US" b="1" dirty="0">
                <a:solidFill>
                  <a:srgbClr val="FF0000"/>
                </a:solidFill>
                <a:latin typeface="Helvetica" charset="0"/>
                <a:ea typeface="Osaka" charset="0"/>
                <a:cs typeface="Osaka" charset="0"/>
              </a:rPr>
              <a:t>we</a:t>
            </a:r>
            <a:r>
              <a:rPr lang="en-US" b="1" dirty="0">
                <a:latin typeface="Helvetica" charset="0"/>
                <a:ea typeface="Osaka" charset="0"/>
                <a:cs typeface="Osaka" charset="0"/>
              </a:rPr>
              <a:t> are united with Christ, </a:t>
            </a:r>
            <a:r>
              <a:rPr lang="en-US" b="1" dirty="0">
                <a:solidFill>
                  <a:srgbClr val="FF0000"/>
                </a:solidFill>
                <a:latin typeface="Helvetica" charset="0"/>
                <a:ea typeface="Osaka" charset="0"/>
                <a:cs typeface="Osaka" charset="0"/>
              </a:rPr>
              <a:t>we</a:t>
            </a:r>
            <a:r>
              <a:rPr lang="en-US" b="1" dirty="0">
                <a:latin typeface="Helvetica" charset="0"/>
                <a:ea typeface="Osaka" charset="0"/>
                <a:cs typeface="Osaka" charset="0"/>
              </a:rPr>
              <a:t> have received an inheritance from God, for he chose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in advance, and he makes everything work out according to his plan.  </a:t>
            </a:r>
            <a:r>
              <a:rPr lang="en-US" b="1" baseline="30000" dirty="0">
                <a:latin typeface="Helvetica" charset="0"/>
                <a:ea typeface="Osaka" charset="0"/>
                <a:cs typeface="Osaka" charset="0"/>
              </a:rPr>
              <a:t>12</a:t>
            </a:r>
            <a:r>
              <a:rPr lang="en-US" b="1" dirty="0">
                <a:latin typeface="Helvetica" charset="0"/>
                <a:ea typeface="Osaka" charset="0"/>
                <a:cs typeface="Osaka" charset="0"/>
              </a:rPr>
              <a:t>God</a:t>
            </a:r>
            <a:r>
              <a:rPr lang="uk-UA" b="1" dirty="0">
                <a:latin typeface="Helvetica" charset="0"/>
                <a:ea typeface="Osaka" charset="0"/>
                <a:cs typeface="Osaka" charset="0"/>
              </a:rPr>
              <a:t>'</a:t>
            </a:r>
            <a:r>
              <a:rPr lang="en-US" b="1" dirty="0">
                <a:latin typeface="Helvetica" charset="0"/>
                <a:ea typeface="Osaka" charset="0"/>
                <a:cs typeface="Osaka" charset="0"/>
              </a:rPr>
              <a:t>s purpose was that </a:t>
            </a:r>
            <a:r>
              <a:rPr lang="en-US" b="1" dirty="0">
                <a:solidFill>
                  <a:srgbClr val="FF0000"/>
                </a:solidFill>
                <a:latin typeface="Helvetica" charset="0"/>
                <a:ea typeface="Osaka" charset="0"/>
                <a:cs typeface="Osaka" charset="0"/>
              </a:rPr>
              <a:t>we </a:t>
            </a:r>
            <a:r>
              <a:rPr lang="en-US" b="1" dirty="0">
                <a:solidFill>
                  <a:srgbClr val="FFFFFF"/>
                </a:solidFill>
                <a:latin typeface="Helvetica" charset="0"/>
                <a:ea typeface="Osaka" charset="0"/>
                <a:cs typeface="Osaka" charset="0"/>
              </a:rPr>
              <a:t>Jews </a:t>
            </a:r>
            <a:r>
              <a:rPr lang="en-US" b="1" dirty="0">
                <a:latin typeface="Helvetica" charset="0"/>
                <a:ea typeface="Osaka" charset="0"/>
                <a:cs typeface="Osaka" charset="0"/>
              </a:rPr>
              <a:t>who were the first to trust in Christ would bring praise and glory to God.</a:t>
            </a:r>
            <a:r>
              <a:rPr lang="ru-RU" b="1" dirty="0">
                <a:latin typeface="Helvetica" charset="0"/>
                <a:ea typeface="Osaka" charset="0"/>
                <a:cs typeface="Osaka" charset="0"/>
              </a:rPr>
              <a:t>"</a:t>
            </a:r>
            <a:endParaRPr lang="en-US" b="1" dirty="0">
              <a:latin typeface="Helvetica" charset="0"/>
              <a:ea typeface="Osaka" charset="0"/>
              <a:cs typeface="Osaka" charset="0"/>
            </a:endParaRPr>
          </a:p>
        </p:txBody>
      </p:sp>
      <p:sp>
        <p:nvSpPr>
          <p:cNvPr id="482307" name="Rectangle 3"/>
          <p:cNvSpPr txBox="1">
            <a:spLocks noChangeArrowheads="1"/>
          </p:cNvSpPr>
          <p:nvPr/>
        </p:nvSpPr>
        <p:spPr bwMode="auto">
          <a:xfrm>
            <a:off x="6443663" y="620716"/>
            <a:ext cx="2736850" cy="6237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ru-RU" b="1" baseline="30000" dirty="0">
                <a:latin typeface="Helvetica" charset="0"/>
                <a:ea typeface="Osaka" charset="0"/>
                <a:cs typeface="Osaka" charset="0"/>
              </a:rPr>
              <a:t>"</a:t>
            </a:r>
            <a:r>
              <a:rPr lang="en-US" b="1" baseline="30000" dirty="0">
                <a:latin typeface="Helvetica" charset="0"/>
                <a:ea typeface="Osaka" charset="0"/>
                <a:cs typeface="Osaka" charset="0"/>
              </a:rPr>
              <a:t>13</a:t>
            </a:r>
            <a:r>
              <a:rPr lang="en-US" b="1" dirty="0">
                <a:latin typeface="Helvetica" charset="0"/>
                <a:ea typeface="Osaka" charset="0"/>
                <a:cs typeface="Osaka" charset="0"/>
              </a:rPr>
              <a:t>And now </a:t>
            </a:r>
            <a:r>
              <a:rPr lang="en-US" b="1" dirty="0">
                <a:solidFill>
                  <a:srgbClr val="0000FF"/>
                </a:solidFill>
                <a:latin typeface="Helvetica" charset="0"/>
                <a:ea typeface="Osaka" charset="0"/>
                <a:cs typeface="Osaka" charset="0"/>
              </a:rPr>
              <a:t>you </a:t>
            </a:r>
            <a:r>
              <a:rPr lang="en-US" b="1" dirty="0">
                <a:solidFill>
                  <a:srgbClr val="FFFFFF"/>
                </a:solidFill>
                <a:latin typeface="Helvetica" charset="0"/>
                <a:ea typeface="Osaka" charset="0"/>
                <a:cs typeface="Osaka" charset="0"/>
              </a:rPr>
              <a:t>Gentiles </a:t>
            </a:r>
            <a:r>
              <a:rPr lang="en-US" b="1" dirty="0">
                <a:latin typeface="Helvetica" charset="0"/>
                <a:ea typeface="Osaka" charset="0"/>
                <a:cs typeface="Osaka" charset="0"/>
              </a:rPr>
              <a:t>have also heard the truth, the Good News that God saves </a:t>
            </a:r>
            <a:r>
              <a:rPr lang="en-US" b="1" dirty="0">
                <a:solidFill>
                  <a:srgbClr val="0000FF"/>
                </a:solidFill>
                <a:latin typeface="Helvetica" charset="0"/>
                <a:ea typeface="Osaka" charset="0"/>
                <a:cs typeface="Osaka" charset="0"/>
              </a:rPr>
              <a:t>you</a:t>
            </a:r>
            <a:r>
              <a:rPr lang="en-US" b="1" dirty="0">
                <a:latin typeface="Helvetica" charset="0"/>
                <a:ea typeface="Osaka" charset="0"/>
                <a:cs typeface="Osaka" charset="0"/>
              </a:rPr>
              <a:t>. </a:t>
            </a:r>
            <a:r>
              <a:rPr lang="en-US" b="1" baseline="30000" dirty="0">
                <a:latin typeface="Helvetica" charset="0"/>
                <a:ea typeface="Osaka" charset="0"/>
                <a:cs typeface="Osaka" charset="0"/>
              </a:rPr>
              <a:t>14</a:t>
            </a:r>
            <a:r>
              <a:rPr lang="en-US" b="1" dirty="0">
                <a:latin typeface="Helvetica" charset="0"/>
                <a:ea typeface="Osaka" charset="0"/>
                <a:cs typeface="Osaka" charset="0"/>
              </a:rPr>
              <a:t>And when </a:t>
            </a:r>
            <a:r>
              <a:rPr lang="en-US" b="1" dirty="0">
                <a:solidFill>
                  <a:srgbClr val="0000FF"/>
                </a:solidFill>
                <a:latin typeface="Helvetica" charset="0"/>
                <a:ea typeface="Osaka" charset="0"/>
                <a:cs typeface="Osaka" charset="0"/>
              </a:rPr>
              <a:t>you</a:t>
            </a:r>
            <a:r>
              <a:rPr lang="en-US" b="1" dirty="0">
                <a:latin typeface="Helvetica" charset="0"/>
                <a:ea typeface="Osaka" charset="0"/>
                <a:cs typeface="Osaka" charset="0"/>
              </a:rPr>
              <a:t> believed in Christ, he identified </a:t>
            </a:r>
            <a:r>
              <a:rPr lang="en-US" b="1" dirty="0">
                <a:solidFill>
                  <a:srgbClr val="0000FF"/>
                </a:solidFill>
                <a:latin typeface="Helvetica" charset="0"/>
                <a:ea typeface="Osaka" charset="0"/>
                <a:cs typeface="Osaka" charset="0"/>
              </a:rPr>
              <a:t>you</a:t>
            </a:r>
            <a:r>
              <a:rPr lang="en-US" b="1" dirty="0">
                <a:latin typeface="Helvetica" charset="0"/>
                <a:ea typeface="Osaka" charset="0"/>
                <a:cs typeface="Osaka" charset="0"/>
              </a:rPr>
              <a:t> as his own by giving </a:t>
            </a:r>
            <a:r>
              <a:rPr lang="en-US" b="1" dirty="0">
                <a:solidFill>
                  <a:srgbClr val="0000FF"/>
                </a:solidFill>
                <a:latin typeface="Helvetica" charset="0"/>
                <a:ea typeface="Osaka" charset="0"/>
                <a:cs typeface="Osaka" charset="0"/>
              </a:rPr>
              <a:t>you</a:t>
            </a:r>
            <a:r>
              <a:rPr lang="en-US" b="1" dirty="0">
                <a:latin typeface="Helvetica" charset="0"/>
                <a:ea typeface="Osaka" charset="0"/>
                <a:cs typeface="Osaka" charset="0"/>
              </a:rPr>
              <a:t> the Holy Spirit, whom he promised long ago.</a:t>
            </a:r>
            <a:r>
              <a:rPr lang="ru-RU" b="1" dirty="0">
                <a:latin typeface="Helvetica" charset="0"/>
                <a:ea typeface="Osaka" charset="0"/>
                <a:cs typeface="Osaka" charset="0"/>
              </a:rPr>
              <a:t>"</a:t>
            </a:r>
            <a:endParaRPr lang="en-US" b="1" dirty="0">
              <a:latin typeface="Helvetica" charset="0"/>
              <a:ea typeface="Osaka" charset="0"/>
              <a:cs typeface="Osaka" charset="0"/>
            </a:endParaRPr>
          </a:p>
        </p:txBody>
      </p:sp>
      <p:sp>
        <p:nvSpPr>
          <p:cNvPr id="5" name="Rectangle 4"/>
          <p:cNvSpPr/>
          <p:nvPr/>
        </p:nvSpPr>
        <p:spPr>
          <a:xfrm rot="20662158">
            <a:off x="2139399" y="2218473"/>
            <a:ext cx="1903101" cy="1446550"/>
          </a:xfrm>
          <a:prstGeom prst="rect">
            <a:avLst/>
          </a:prstGeom>
          <a:solidFill>
            <a:srgbClr val="FF0000"/>
          </a:solidFill>
        </p:spPr>
        <p:txBody>
          <a:bodyPr lIns="91427" tIns="45714" rIns="91427" bIns="45714">
            <a:spAutoFit/>
          </a:bodyPr>
          <a:lstStyle/>
          <a:p>
            <a:pPr algn="ctr">
              <a:defRPr/>
            </a:pPr>
            <a:r>
              <a:rPr lang="en-US" sz="8800" b="1" dirty="0">
                <a:ln w="12700">
                  <a:solidFill>
                    <a:schemeClr val="tx2">
                      <a:satMod val="155000"/>
                    </a:schemeClr>
                  </a:solidFill>
                  <a:prstDash val="solid"/>
                </a:ln>
                <a:solidFill>
                  <a:schemeClr val="bg1"/>
                </a:solidFill>
                <a:latin typeface="Arial"/>
                <a:cs typeface="Arial"/>
              </a:rPr>
              <a:t>Us</a:t>
            </a:r>
          </a:p>
        </p:txBody>
      </p:sp>
      <p:sp>
        <p:nvSpPr>
          <p:cNvPr id="6" name="Rectangle 5"/>
          <p:cNvSpPr/>
          <p:nvPr/>
        </p:nvSpPr>
        <p:spPr>
          <a:xfrm rot="20662158">
            <a:off x="4366524" y="2290484"/>
            <a:ext cx="1903101" cy="1446550"/>
          </a:xfrm>
          <a:prstGeom prst="rect">
            <a:avLst/>
          </a:prstGeom>
          <a:solidFill>
            <a:schemeClr val="tx1"/>
          </a:solidFill>
        </p:spPr>
        <p:txBody>
          <a:bodyPr lIns="91427" tIns="45714" rIns="91427" bIns="45714">
            <a:spAutoFit/>
          </a:bodyPr>
          <a:lstStyle/>
          <a:p>
            <a:pPr algn="ctr">
              <a:defRPr/>
            </a:pPr>
            <a:r>
              <a:rPr lang="en-US" sz="8800" b="1" dirty="0">
                <a:ln w="12700">
                  <a:solidFill>
                    <a:schemeClr val="tx2">
                      <a:satMod val="155000"/>
                    </a:schemeClr>
                  </a:solidFill>
                  <a:prstDash val="solid"/>
                </a:ln>
                <a:solidFill>
                  <a:schemeClr val="bg1"/>
                </a:solidFill>
                <a:latin typeface="Arial"/>
                <a:cs typeface="Arial"/>
              </a:rPr>
              <a:t>v.</a:t>
            </a:r>
          </a:p>
        </p:txBody>
      </p:sp>
      <p:sp>
        <p:nvSpPr>
          <p:cNvPr id="7" name="Rectangle 6"/>
          <p:cNvSpPr/>
          <p:nvPr/>
        </p:nvSpPr>
        <p:spPr>
          <a:xfrm rot="20662158">
            <a:off x="6537474" y="2005075"/>
            <a:ext cx="2457085" cy="1446550"/>
          </a:xfrm>
          <a:prstGeom prst="rect">
            <a:avLst/>
          </a:prstGeom>
          <a:solidFill>
            <a:srgbClr val="000090"/>
          </a:solidFill>
        </p:spPr>
        <p:txBody>
          <a:bodyPr lIns="91427" tIns="45714" rIns="91427" bIns="45714">
            <a:spAutoFit/>
          </a:bodyPr>
          <a:lstStyle/>
          <a:p>
            <a:pPr algn="ctr">
              <a:defRPr/>
            </a:pPr>
            <a:r>
              <a:rPr lang="en-US" sz="8800" b="1" dirty="0">
                <a:ln w="12700">
                  <a:solidFill>
                    <a:schemeClr val="tx2">
                      <a:satMod val="155000"/>
                    </a:schemeClr>
                  </a:solidFill>
                  <a:prstDash val="solid"/>
                </a:ln>
                <a:solidFill>
                  <a:schemeClr val="bg1"/>
                </a:solidFill>
                <a:latin typeface="Arial"/>
                <a:cs typeface="Arial"/>
              </a:rPr>
              <a:t>You</a:t>
            </a:r>
          </a:p>
        </p:txBody>
      </p:sp>
      <p:sp>
        <p:nvSpPr>
          <p:cNvPr id="482311" name="Text Box 4"/>
          <p:cNvSpPr txBox="1">
            <a:spLocks noChangeArrowheads="1"/>
          </p:cNvSpPr>
          <p:nvPr/>
        </p:nvSpPr>
        <p:spPr bwMode="auto">
          <a:xfrm>
            <a:off x="8388352" y="76200"/>
            <a:ext cx="698152" cy="461653"/>
          </a:xfrm>
          <a:prstGeom prst="rect">
            <a:avLst/>
          </a:prstGeom>
          <a:solidFill>
            <a:srgbClr val="0702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178</a:t>
            </a:r>
          </a:p>
        </p:txBody>
      </p:sp>
      <p:sp>
        <p:nvSpPr>
          <p:cNvPr id="9" name="Rectangle 3"/>
          <p:cNvSpPr txBox="1">
            <a:spLocks noChangeArrowheads="1"/>
          </p:cNvSpPr>
          <p:nvPr/>
        </p:nvSpPr>
        <p:spPr bwMode="auto">
          <a:xfrm>
            <a:off x="-36512" y="5877272"/>
            <a:ext cx="1296144" cy="43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nchor="ctr"/>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en-US" b="1" dirty="0">
                <a:solidFill>
                  <a:srgbClr val="FF0000"/>
                </a:solidFill>
                <a:latin typeface="Helvetica" charset="0"/>
                <a:ea typeface="Osaka" charset="0"/>
                <a:cs typeface="Osaka" charset="0"/>
              </a:rPr>
              <a:t>Jews</a:t>
            </a:r>
          </a:p>
        </p:txBody>
      </p:sp>
      <p:sp>
        <p:nvSpPr>
          <p:cNvPr id="10" name="Rectangle 3"/>
          <p:cNvSpPr txBox="1">
            <a:spLocks noChangeArrowheads="1"/>
          </p:cNvSpPr>
          <p:nvPr/>
        </p:nvSpPr>
        <p:spPr bwMode="auto">
          <a:xfrm>
            <a:off x="6444208" y="1052736"/>
            <a:ext cx="1800200" cy="43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nchor="ctr"/>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en-US" b="1" dirty="0">
                <a:solidFill>
                  <a:srgbClr val="0000FF"/>
                </a:solidFill>
                <a:latin typeface="Helvetica" charset="0"/>
                <a:ea typeface="Osaka" charset="0"/>
                <a:cs typeface="Osaka" charset="0"/>
              </a:rPr>
              <a:t>Gentiles</a:t>
            </a:r>
          </a:p>
        </p:txBody>
      </p:sp>
      <p:sp>
        <p:nvSpPr>
          <p:cNvPr id="11" name="Rectangle 10">
            <a:extLst>
              <a:ext uri="{FF2B5EF4-FFF2-40B4-BE49-F238E27FC236}">
                <a16:creationId xmlns:a16="http://schemas.microsoft.com/office/drawing/2014/main" id="{E51BFA44-031C-2F46-9E6C-5C782A3412E3}"/>
              </a:ext>
            </a:extLst>
          </p:cNvPr>
          <p:cNvSpPr/>
          <p:nvPr/>
        </p:nvSpPr>
        <p:spPr>
          <a:xfrm rot="20662158">
            <a:off x="1879090" y="4412468"/>
            <a:ext cx="6540349" cy="1754314"/>
          </a:xfrm>
          <a:prstGeom prst="rect">
            <a:avLst/>
          </a:prstGeom>
          <a:solidFill>
            <a:srgbClr val="000090"/>
          </a:solidFill>
        </p:spPr>
        <p:txBody>
          <a:bodyPr wrap="square" lIns="91427" tIns="45714" rIns="91427" bIns="45714">
            <a:spAutoFit/>
          </a:bodyPr>
          <a:lstStyle/>
          <a:p>
            <a:pPr algn="ctr">
              <a:defRPr/>
            </a:pPr>
            <a:r>
              <a:rPr lang="en-SG" sz="3600" b="1" dirty="0">
                <a:ln w="12700">
                  <a:solidFill>
                    <a:schemeClr val="tx2">
                      <a:satMod val="155000"/>
                    </a:schemeClr>
                  </a:solidFill>
                  <a:prstDash val="solid"/>
                </a:ln>
                <a:solidFill>
                  <a:schemeClr val="bg1"/>
                </a:solidFill>
                <a:latin typeface="Arial"/>
                <a:cs typeface="Arial"/>
              </a:rPr>
              <a:t>God gave us Gentiles equal status with predestined Jews (1:3-23)!</a:t>
            </a:r>
            <a:endParaRPr lang="en-US" sz="3600" b="1" dirty="0">
              <a:ln w="12700">
                <a:solidFill>
                  <a:schemeClr val="tx2">
                    <a:satMod val="155000"/>
                  </a:schemeClr>
                </a:solidFill>
                <a:prstDash val="solid"/>
              </a:ln>
              <a:solidFill>
                <a:schemeClr val="bg1"/>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82307"/>
                                        </p:tgtEl>
                                        <p:attrNameLst>
                                          <p:attrName>style.visibility</p:attrName>
                                        </p:attrNameLst>
                                      </p:cBhvr>
                                      <p:to>
                                        <p:strVal val="visible"/>
                                      </p:to>
                                    </p:set>
                                    <p:animEffect transition="in" filter="blinds(horizontal)">
                                      <p:cBhvr>
                                        <p:cTn id="7" dur="500"/>
                                        <p:tgtEl>
                                          <p:spTgt spid="48230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80">
                                          <p:stCondLst>
                                            <p:cond delay="0"/>
                                          </p:stCondLst>
                                        </p:cTn>
                                        <p:tgtEl>
                                          <p:spTgt spid="9"/>
                                        </p:tgtEl>
                                      </p:cBhvr>
                                    </p:animEffect>
                                    <p:anim calcmode="lin" valueType="num">
                                      <p:cBhvr>
                                        <p:cTn id="2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0" dur="26">
                                          <p:stCondLst>
                                            <p:cond delay="650"/>
                                          </p:stCondLst>
                                        </p:cTn>
                                        <p:tgtEl>
                                          <p:spTgt spid="9"/>
                                        </p:tgtEl>
                                      </p:cBhvr>
                                      <p:to x="100000" y="60000"/>
                                    </p:animScale>
                                    <p:animScale>
                                      <p:cBhvr>
                                        <p:cTn id="31" dur="166" decel="50000">
                                          <p:stCondLst>
                                            <p:cond delay="676"/>
                                          </p:stCondLst>
                                        </p:cTn>
                                        <p:tgtEl>
                                          <p:spTgt spid="9"/>
                                        </p:tgtEl>
                                      </p:cBhvr>
                                      <p:to x="100000" y="100000"/>
                                    </p:animScale>
                                    <p:animScale>
                                      <p:cBhvr>
                                        <p:cTn id="32" dur="26">
                                          <p:stCondLst>
                                            <p:cond delay="1312"/>
                                          </p:stCondLst>
                                        </p:cTn>
                                        <p:tgtEl>
                                          <p:spTgt spid="9"/>
                                        </p:tgtEl>
                                      </p:cBhvr>
                                      <p:to x="100000" y="80000"/>
                                    </p:animScale>
                                    <p:animScale>
                                      <p:cBhvr>
                                        <p:cTn id="33" dur="166" decel="50000">
                                          <p:stCondLst>
                                            <p:cond delay="1338"/>
                                          </p:stCondLst>
                                        </p:cTn>
                                        <p:tgtEl>
                                          <p:spTgt spid="9"/>
                                        </p:tgtEl>
                                      </p:cBhvr>
                                      <p:to x="100000" y="100000"/>
                                    </p:animScale>
                                    <p:animScale>
                                      <p:cBhvr>
                                        <p:cTn id="34" dur="26">
                                          <p:stCondLst>
                                            <p:cond delay="1642"/>
                                          </p:stCondLst>
                                        </p:cTn>
                                        <p:tgtEl>
                                          <p:spTgt spid="9"/>
                                        </p:tgtEl>
                                      </p:cBhvr>
                                      <p:to x="100000" y="90000"/>
                                    </p:animScale>
                                    <p:animScale>
                                      <p:cBhvr>
                                        <p:cTn id="35" dur="166" decel="50000">
                                          <p:stCondLst>
                                            <p:cond delay="1668"/>
                                          </p:stCondLst>
                                        </p:cTn>
                                        <p:tgtEl>
                                          <p:spTgt spid="9"/>
                                        </p:tgtEl>
                                      </p:cBhvr>
                                      <p:to x="100000" y="100000"/>
                                    </p:animScale>
                                    <p:animScale>
                                      <p:cBhvr>
                                        <p:cTn id="36" dur="26">
                                          <p:stCondLst>
                                            <p:cond delay="1808"/>
                                          </p:stCondLst>
                                        </p:cTn>
                                        <p:tgtEl>
                                          <p:spTgt spid="9"/>
                                        </p:tgtEl>
                                      </p:cBhvr>
                                      <p:to x="100000" y="95000"/>
                                    </p:animScale>
                                    <p:animScale>
                                      <p:cBhvr>
                                        <p:cTn id="37" dur="166" decel="50000">
                                          <p:stCondLst>
                                            <p:cond delay="1834"/>
                                          </p:stCondLst>
                                        </p:cTn>
                                        <p:tgtEl>
                                          <p:spTgt spid="9"/>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80">
                                          <p:stCondLst>
                                            <p:cond delay="0"/>
                                          </p:stCondLst>
                                        </p:cTn>
                                        <p:tgtEl>
                                          <p:spTgt spid="10"/>
                                        </p:tgtEl>
                                      </p:cBhvr>
                                    </p:animEffect>
                                    <p:anim calcmode="lin" valueType="num">
                                      <p:cBhvr>
                                        <p:cTn id="4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8" dur="26">
                                          <p:stCondLst>
                                            <p:cond delay="650"/>
                                          </p:stCondLst>
                                        </p:cTn>
                                        <p:tgtEl>
                                          <p:spTgt spid="10"/>
                                        </p:tgtEl>
                                      </p:cBhvr>
                                      <p:to x="100000" y="60000"/>
                                    </p:animScale>
                                    <p:animScale>
                                      <p:cBhvr>
                                        <p:cTn id="49" dur="166" decel="50000">
                                          <p:stCondLst>
                                            <p:cond delay="676"/>
                                          </p:stCondLst>
                                        </p:cTn>
                                        <p:tgtEl>
                                          <p:spTgt spid="10"/>
                                        </p:tgtEl>
                                      </p:cBhvr>
                                      <p:to x="100000" y="100000"/>
                                    </p:animScale>
                                    <p:animScale>
                                      <p:cBhvr>
                                        <p:cTn id="50" dur="26">
                                          <p:stCondLst>
                                            <p:cond delay="1312"/>
                                          </p:stCondLst>
                                        </p:cTn>
                                        <p:tgtEl>
                                          <p:spTgt spid="10"/>
                                        </p:tgtEl>
                                      </p:cBhvr>
                                      <p:to x="100000" y="80000"/>
                                    </p:animScale>
                                    <p:animScale>
                                      <p:cBhvr>
                                        <p:cTn id="51" dur="166" decel="50000">
                                          <p:stCondLst>
                                            <p:cond delay="1338"/>
                                          </p:stCondLst>
                                        </p:cTn>
                                        <p:tgtEl>
                                          <p:spTgt spid="10"/>
                                        </p:tgtEl>
                                      </p:cBhvr>
                                      <p:to x="100000" y="100000"/>
                                    </p:animScale>
                                    <p:animScale>
                                      <p:cBhvr>
                                        <p:cTn id="52" dur="26">
                                          <p:stCondLst>
                                            <p:cond delay="1642"/>
                                          </p:stCondLst>
                                        </p:cTn>
                                        <p:tgtEl>
                                          <p:spTgt spid="10"/>
                                        </p:tgtEl>
                                      </p:cBhvr>
                                      <p:to x="100000" y="90000"/>
                                    </p:animScale>
                                    <p:animScale>
                                      <p:cBhvr>
                                        <p:cTn id="53" dur="166" decel="50000">
                                          <p:stCondLst>
                                            <p:cond delay="1668"/>
                                          </p:stCondLst>
                                        </p:cTn>
                                        <p:tgtEl>
                                          <p:spTgt spid="10"/>
                                        </p:tgtEl>
                                      </p:cBhvr>
                                      <p:to x="100000" y="100000"/>
                                    </p:animScale>
                                    <p:animScale>
                                      <p:cBhvr>
                                        <p:cTn id="54" dur="26">
                                          <p:stCondLst>
                                            <p:cond delay="1808"/>
                                          </p:stCondLst>
                                        </p:cTn>
                                        <p:tgtEl>
                                          <p:spTgt spid="10"/>
                                        </p:tgtEl>
                                      </p:cBhvr>
                                      <p:to x="100000" y="95000"/>
                                    </p:animScale>
                                    <p:animScale>
                                      <p:cBhvr>
                                        <p:cTn id="55" dur="166" decel="50000">
                                          <p:stCondLst>
                                            <p:cond delay="1834"/>
                                          </p:stCondLst>
                                        </p:cTn>
                                        <p:tgtEl>
                                          <p:spTgt spid="10"/>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07" grpId="0"/>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58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5811" name="Picture 1"/>
          <p:cNvSpPr>
            <a:spLocks noChangeAspect="1"/>
          </p:cNvSpPr>
          <p:nvPr/>
        </p:nvSpPr>
        <p:spPr bwMode="auto">
          <a:xfrm>
            <a:off x="0" y="368303"/>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107504" y="548681"/>
            <a:ext cx="4320480" cy="5445068"/>
          </a:xfrm>
          <a:effectLst>
            <a:outerShdw blurRad="63500" dist="35921" dir="2700000" algn="ctr" rotWithShape="0">
              <a:schemeClr val="tx2">
                <a:alpha val="74998"/>
              </a:schemeClr>
            </a:outerShdw>
          </a:effectLst>
          <a:ex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Having believed, you were marked in him with a </a:t>
            </a:r>
            <a:r>
              <a:rPr lang="en-US" sz="2800" b="1" dirty="0">
                <a:solidFill>
                  <a:srgbClr val="FFFF00"/>
                </a:solidFill>
                <a:effectLst>
                  <a:glow rad="127000">
                    <a:schemeClr val="tx1"/>
                  </a:glow>
                </a:effectLst>
                <a:latin typeface="Arial" charset="0"/>
                <a:ea typeface="ＭＳ Ｐゴシック" charset="0"/>
                <a:cs typeface="ＭＳ Ｐゴシック" charset="0"/>
              </a:rPr>
              <a:t>seal</a:t>
            </a:r>
            <a:r>
              <a:rPr lang="en-US" sz="2800" b="1" dirty="0">
                <a:effectLst>
                  <a:glow rad="127000">
                    <a:schemeClr val="tx1"/>
                  </a:glow>
                </a:effectLst>
                <a:latin typeface="Arial" charset="0"/>
                <a:ea typeface="ＭＳ Ｐゴシック" charset="0"/>
                <a:cs typeface="ＭＳ Ｐゴシック" charset="0"/>
              </a:rPr>
              <a:t>, the promised Holy Spirit,  </a:t>
            </a:r>
            <a:r>
              <a:rPr lang="en-US" sz="2800" b="1" baseline="30000" dirty="0">
                <a:effectLst>
                  <a:glow rad="127000">
                    <a:schemeClr val="tx1"/>
                  </a:glow>
                </a:effectLst>
                <a:latin typeface="Arial" charset="0"/>
                <a:ea typeface="ＭＳ Ｐゴシック" charset="0"/>
                <a:cs typeface="ＭＳ Ｐゴシック" charset="0"/>
              </a:rPr>
              <a:t>14</a:t>
            </a:r>
            <a:r>
              <a:rPr lang="en-US" sz="2800" b="1" dirty="0">
                <a:effectLst>
                  <a:glow rad="127000">
                    <a:schemeClr val="tx1"/>
                  </a:glow>
                </a:effectLst>
                <a:latin typeface="Arial" charset="0"/>
                <a:ea typeface="ＭＳ Ｐゴシック" charset="0"/>
                <a:cs typeface="ＭＳ Ｐゴシック" charset="0"/>
              </a:rPr>
              <a:t>who is a </a:t>
            </a:r>
            <a:r>
              <a:rPr lang="en-US" sz="2800" b="1" dirty="0">
                <a:solidFill>
                  <a:srgbClr val="FFFF00"/>
                </a:solidFill>
                <a:effectLst>
                  <a:glow rad="127000">
                    <a:schemeClr val="tx1"/>
                  </a:glow>
                </a:effectLst>
                <a:latin typeface="Arial" charset="0"/>
                <a:ea typeface="ＭＳ Ｐゴシック" charset="0"/>
                <a:cs typeface="ＭＳ Ｐゴシック" charset="0"/>
              </a:rPr>
              <a:t>deposit guaranteeing our inheritance</a:t>
            </a:r>
            <a:r>
              <a:rPr lang="en-US" sz="2800" b="1" dirty="0">
                <a:effectLst>
                  <a:glow rad="127000">
                    <a:schemeClr val="tx1"/>
                  </a:glow>
                </a:effectLst>
                <a:latin typeface="Arial" charset="0"/>
                <a:ea typeface="ＭＳ Ｐゴシック" charset="0"/>
                <a:cs typeface="ＭＳ Ｐゴシック" charset="0"/>
              </a:rPr>
              <a:t> until the redemption of those who are God</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possession—to the praise of his glory</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(Eph. 1:13-14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4788024" y="548681"/>
            <a:ext cx="4320480" cy="54450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And do not grieve the Holy Spirit of God, with whom you were </a:t>
            </a:r>
            <a:r>
              <a:rPr lang="en-US" sz="2800" b="1" dirty="0">
                <a:solidFill>
                  <a:srgbClr val="FFFF00"/>
                </a:solidFill>
                <a:effectLst>
                  <a:glow rad="127000">
                    <a:schemeClr val="tx1"/>
                  </a:glow>
                </a:effectLst>
                <a:latin typeface="Arial" charset="0"/>
                <a:ea typeface="ＭＳ Ｐゴシック" charset="0"/>
                <a:cs typeface="ＭＳ Ｐゴシック" charset="0"/>
              </a:rPr>
              <a:t>sealed</a:t>
            </a:r>
            <a:r>
              <a:rPr lang="en-US" sz="2800" b="1" dirty="0">
                <a:effectLst>
                  <a:glow rad="127000">
                    <a:schemeClr val="tx1"/>
                  </a:glow>
                </a:effectLst>
                <a:latin typeface="Arial" charset="0"/>
                <a:ea typeface="ＭＳ Ｐゴシック" charset="0"/>
                <a:cs typeface="ＭＳ Ｐゴシック" charset="0"/>
              </a:rPr>
              <a:t> for the day of redemption</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(Eph. 4:30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1" name="Picture 2" descr="AssuranceSalvation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a:extLst/>
        </p:spPr>
        <p:txBody>
          <a:bodyPr/>
          <a:lstStyle/>
          <a:p>
            <a:pPr>
              <a:defRPr/>
            </a:pPr>
            <a:r>
              <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A Seal Guarantees Security and Provides Assurance</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3" descr="AssuranceSalvation_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6988"/>
            <a:ext cx="9285288" cy="696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1090" name="Picture 2" descr="AssuranceSalvation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396414"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977438" y="692150"/>
            <a:ext cx="7772400" cy="5556250"/>
          </a:xfrm>
        </p:spPr>
        <p:txBody>
          <a:bodyPr/>
          <a:lstStyle/>
          <a:p>
            <a:pPr>
              <a:defRPr/>
            </a:pPr>
            <a:r>
              <a:rPr lang="en-US" sz="9600" i="1">
                <a:solidFill>
                  <a:srgbClr val="800000"/>
                </a:solidFill>
                <a:effectLst>
                  <a:outerShdw blurRad="38100" dist="38100" dir="2700000" algn="tl">
                    <a:srgbClr val="DDDDDD"/>
                  </a:outerShdw>
                </a:effectLst>
                <a:latin typeface="Apple Chancery" charset="0"/>
                <a:ea typeface="Osaka" charset="0"/>
                <a:cs typeface="Apple Chancery" charset="0"/>
              </a:rPr>
              <a:t>Assurance</a:t>
            </a:r>
            <a:br>
              <a:rPr lang="en-US" sz="9600" i="1">
                <a:solidFill>
                  <a:srgbClr val="800000"/>
                </a:solidFill>
                <a:effectLst>
                  <a:outerShdw blurRad="38100" dist="38100" dir="2700000" algn="tl">
                    <a:srgbClr val="DDDDDD"/>
                  </a:outerShdw>
                </a:effectLst>
                <a:latin typeface="Apple Chancery" charset="0"/>
                <a:ea typeface="Osaka" charset="0"/>
                <a:cs typeface="Apple Chancery" charset="0"/>
              </a:rPr>
            </a:br>
            <a:r>
              <a:rPr lang="en-US" sz="6000" i="1">
                <a:solidFill>
                  <a:schemeClr val="bg1"/>
                </a:solidFill>
                <a:effectLst>
                  <a:outerShdw blurRad="38100" dist="38100" dir="2700000" algn="tl">
                    <a:srgbClr val="DDDDDD"/>
                  </a:outerShdw>
                </a:effectLst>
                <a:latin typeface="Apple Chancery" charset="0"/>
                <a:ea typeface="Osaka" charset="0"/>
                <a:cs typeface="Apple Chancery" charset="0"/>
              </a:rPr>
              <a:t>of</a:t>
            </a:r>
            <a:br>
              <a:rPr lang="en-US" sz="9600" i="1">
                <a:solidFill>
                  <a:srgbClr val="800000"/>
                </a:solidFill>
                <a:effectLst>
                  <a:outerShdw blurRad="38100" dist="38100" dir="2700000" algn="tl">
                    <a:srgbClr val="DDDDDD"/>
                  </a:outerShdw>
                </a:effectLst>
                <a:latin typeface="Apple Chancery" charset="0"/>
                <a:ea typeface="Osaka" charset="0"/>
                <a:cs typeface="Apple Chancery" charset="0"/>
              </a:rPr>
            </a:br>
            <a:r>
              <a:rPr lang="en-US" sz="9600" i="1">
                <a:solidFill>
                  <a:srgbClr val="800000"/>
                </a:solidFill>
                <a:effectLst>
                  <a:outerShdw blurRad="38100" dist="38100" dir="2700000" algn="tl">
                    <a:srgbClr val="DDDDDD"/>
                  </a:outerShdw>
                </a:effectLst>
                <a:latin typeface="Apple Chancery" charset="0"/>
                <a:ea typeface="Osaka" charset="0"/>
                <a:cs typeface="Apple Chancery" charset="0"/>
              </a:rPr>
              <a:t>Salvation</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1" name="Picture 2"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1676400"/>
            <a:ext cx="50292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762" name="Picture 3"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1"/>
            <a:ext cx="3733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6" name="Rectangle 4"/>
          <p:cNvSpPr>
            <a:spLocks noGrp="1" noChangeArrowheads="1"/>
          </p:cNvSpPr>
          <p:nvPr>
            <p:ph type="title"/>
          </p:nvPr>
        </p:nvSpPr>
        <p:spPr>
          <a:xfrm>
            <a:off x="0" y="277813"/>
            <a:ext cx="9144000" cy="1143000"/>
          </a:xfrm>
        </p:spPr>
        <p:txBody>
          <a:bodyPr/>
          <a:lstStyle/>
          <a:p>
            <a:pPr eaLnBrk="1" hangingPunct="1">
              <a:defRPr/>
            </a:pPr>
            <a:r>
              <a:rPr lang="en-US" sz="4000">
                <a:latin typeface="Arial" charset="0"/>
                <a:ea typeface="ＭＳ Ｐゴシック" charset="0"/>
                <a:cs typeface="ＭＳ Ｐゴシック" charset="0"/>
              </a:rPr>
              <a:t>What About Ethnic Differences Now?</a:t>
            </a:r>
          </a:p>
        </p:txBody>
      </p:sp>
      <p:sp>
        <p:nvSpPr>
          <p:cNvPr id="33797" name="Rectangle 5"/>
          <p:cNvSpPr>
            <a:spLocks noGrp="1" noChangeArrowheads="1"/>
          </p:cNvSpPr>
          <p:nvPr>
            <p:ph type="body" sz="half" idx="2"/>
          </p:nvPr>
        </p:nvSpPr>
        <p:spPr>
          <a:xfrm>
            <a:off x="4267200" y="1676401"/>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33798" name="Rectangle 6"/>
          <p:cNvSpPr>
            <a:spLocks noChangeArrowheads="1"/>
          </p:cNvSpPr>
          <p:nvPr/>
        </p:nvSpPr>
        <p:spPr bwMode="auto">
          <a:xfrm>
            <a:off x="1905001" y="2327278"/>
            <a:ext cx="1828800" cy="20161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One God</a:t>
            </a:r>
          </a:p>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Many taboos</a:t>
            </a:r>
          </a:p>
        </p:txBody>
      </p:sp>
      <p:sp>
        <p:nvSpPr>
          <p:cNvPr id="33799" name="Rectangle 7"/>
          <p:cNvSpPr>
            <a:spLocks noChangeArrowheads="1"/>
          </p:cNvSpPr>
          <p:nvPr/>
        </p:nvSpPr>
        <p:spPr bwMode="auto">
          <a:xfrm>
            <a:off x="4267200" y="2362203"/>
            <a:ext cx="1828800" cy="20161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Many Gods</a:t>
            </a:r>
          </a:p>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Few taboos</a:t>
            </a:r>
          </a:p>
        </p:txBody>
      </p:sp>
      <p:sp>
        <p:nvSpPr>
          <p:cNvPr id="33800" name="Rectangle 8"/>
          <p:cNvSpPr>
            <a:spLocks noGrp="1" noChangeArrowheads="1"/>
          </p:cNvSpPr>
          <p:nvPr>
            <p:ph type="body" sz="half" idx="1"/>
          </p:nvPr>
        </p:nvSpPr>
        <p:spPr>
          <a:xfrm>
            <a:off x="1524000" y="1676401"/>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Jews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1676400"/>
            <a:ext cx="50292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3810" name="Picture 3"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1"/>
            <a:ext cx="3733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1" name="Rectangle 5"/>
          <p:cNvSpPr>
            <a:spLocks noGrp="1" noChangeArrowheads="1"/>
          </p:cNvSpPr>
          <p:nvPr>
            <p:ph type="body" sz="half" idx="2"/>
          </p:nvPr>
        </p:nvSpPr>
        <p:spPr>
          <a:xfrm>
            <a:off x="4267200" y="1676401"/>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34822" name="Rectangle 6"/>
          <p:cNvSpPr>
            <a:spLocks noChangeArrowheads="1"/>
          </p:cNvSpPr>
          <p:nvPr/>
        </p:nvSpPr>
        <p:spPr bwMode="auto">
          <a:xfrm>
            <a:off x="1905001" y="2327277"/>
            <a:ext cx="1828800" cy="22447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One God</a:t>
            </a:r>
          </a:p>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Love over Taboos</a:t>
            </a:r>
          </a:p>
        </p:txBody>
      </p:sp>
      <p:sp>
        <p:nvSpPr>
          <p:cNvPr id="461829" name="Rectangle 9"/>
          <p:cNvSpPr>
            <a:spLocks noChangeArrowheads="1"/>
          </p:cNvSpPr>
          <p:nvPr/>
        </p:nvSpPr>
        <p:spPr bwMode="auto">
          <a:xfrm>
            <a:off x="3657600" y="0"/>
            <a:ext cx="609600" cy="6858000"/>
          </a:xfrm>
          <a:prstGeom prst="rect">
            <a:avLst/>
          </a:prstGeom>
          <a:solidFill>
            <a:schemeClr val="accent2">
              <a:lumMod val="40000"/>
              <a:lumOff val="60000"/>
            </a:schemeClr>
          </a:solidFill>
          <a:ln>
            <a:noFill/>
          </a:ln>
        </p:spPr>
        <p:txBody>
          <a:bodyPr wrap="none" lIns="91427" tIns="45714" rIns="91427" bIns="45714" anchor="ctr"/>
          <a:lstStyle/>
          <a:p>
            <a:pPr eaLnBrk="0" hangingPunct="0">
              <a:defRPr/>
            </a:pPr>
            <a:endParaRPr lang="en-US" sz="1800">
              <a:solidFill>
                <a:srgbClr val="FFFFFF"/>
              </a:solidFill>
              <a:latin typeface="Tahoma" charset="0"/>
            </a:endParaRPr>
          </a:p>
        </p:txBody>
      </p:sp>
      <p:sp>
        <p:nvSpPr>
          <p:cNvPr id="34820" name="Rectangle 4"/>
          <p:cNvSpPr>
            <a:spLocks noGrp="1" noChangeArrowheads="1"/>
          </p:cNvSpPr>
          <p:nvPr>
            <p:ph type="title"/>
          </p:nvPr>
        </p:nvSpPr>
        <p:spPr>
          <a:xfrm>
            <a:off x="0" y="277813"/>
            <a:ext cx="9144000" cy="1143000"/>
          </a:xfrm>
        </p:spPr>
        <p:txBody>
          <a:bodyPr/>
          <a:lstStyle/>
          <a:p>
            <a:pPr eaLnBrk="1" hangingPunct="1">
              <a:defRPr/>
            </a:pPr>
            <a:r>
              <a:rPr lang="en-US" sz="4000">
                <a:latin typeface="Arial" charset="0"/>
                <a:ea typeface="ＭＳ Ｐゴシック" charset="0"/>
                <a:cs typeface="ＭＳ Ｐゴシック" charset="0"/>
              </a:rPr>
              <a:t>The Cross Makes Ethnicity Irrelevant</a:t>
            </a:r>
          </a:p>
        </p:txBody>
      </p:sp>
      <p:sp>
        <p:nvSpPr>
          <p:cNvPr id="34824" name="Rectangle 8"/>
          <p:cNvSpPr>
            <a:spLocks noGrp="1" noChangeArrowheads="1"/>
          </p:cNvSpPr>
          <p:nvPr>
            <p:ph type="body" sz="half" idx="1"/>
          </p:nvPr>
        </p:nvSpPr>
        <p:spPr>
          <a:xfrm>
            <a:off x="1524000" y="1676401"/>
            <a:ext cx="4953000" cy="685800"/>
          </a:xfrm>
          <a:solidFill>
            <a:schemeClr val="accent2">
              <a:lumMod val="40000"/>
              <a:lumOff val="60000"/>
            </a:schemeClr>
          </a:solidFill>
        </p:spPr>
        <p:txBody>
          <a:bodyPr/>
          <a:lstStyle/>
          <a:p>
            <a:pPr algn="ctr" eaLnBrk="1" hangingPunct="1">
              <a:buFont typeface="Wingdings" charset="0"/>
              <a:buNone/>
              <a:defRPr/>
            </a:pPr>
            <a:r>
              <a:rPr lang="en-US" sz="3200" b="1" i="1" dirty="0">
                <a:solidFill>
                  <a:srgbClr val="000000"/>
                </a:solidFill>
                <a:effectLst>
                  <a:outerShdw blurRad="38100" dist="38100" dir="2700000" algn="tl">
                    <a:srgbClr val="663300"/>
                  </a:outerShdw>
                </a:effectLst>
                <a:latin typeface="Tahoma" charset="0"/>
                <a:ea typeface="ＭＳ Ｐゴシック" charset="0"/>
                <a:cs typeface="ＭＳ Ｐゴシック" charset="0"/>
              </a:rPr>
              <a:t>Jew-Gentile Unity</a:t>
            </a:r>
          </a:p>
        </p:txBody>
      </p:sp>
      <p:sp>
        <p:nvSpPr>
          <p:cNvPr id="34826" name="Rectangle 10"/>
          <p:cNvSpPr>
            <a:spLocks noChangeArrowheads="1"/>
          </p:cNvSpPr>
          <p:nvPr/>
        </p:nvSpPr>
        <p:spPr bwMode="auto">
          <a:xfrm>
            <a:off x="4267200" y="2362202"/>
            <a:ext cx="1828800" cy="22447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One God</a:t>
            </a:r>
          </a:p>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Love over Taboos</a:t>
            </a:r>
          </a:p>
        </p:txBody>
      </p:sp>
      <p:sp>
        <p:nvSpPr>
          <p:cNvPr id="34827" name="Text Box 11"/>
          <p:cNvSpPr txBox="1">
            <a:spLocks noChangeArrowheads="1"/>
          </p:cNvSpPr>
          <p:nvPr/>
        </p:nvSpPr>
        <p:spPr bwMode="auto">
          <a:xfrm rot="-766274">
            <a:off x="3476625" y="4275213"/>
            <a:ext cx="5562600" cy="2473181"/>
          </a:xfrm>
          <a:prstGeom prst="rect">
            <a:avLst/>
          </a:prstGeom>
          <a:gradFill rotWithShape="1">
            <a:gsLst>
              <a:gs pos="0">
                <a:srgbClr val="242052"/>
              </a:gs>
              <a:gs pos="50000">
                <a:srgbClr val="4E46B2"/>
              </a:gs>
              <a:gs pos="100000">
                <a:srgbClr val="24205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800">
                <a:solidFill>
                  <a:srgbClr val="FFFFFF"/>
                </a:solidFill>
                <a:latin typeface="Tahoma" charset="0"/>
              </a:rPr>
              <a:t>There is neither Jew nor Greek, there is neither slave nor free, there is neither male nor female, for you are all one in Christ Jesus.</a:t>
            </a:r>
          </a:p>
          <a:p>
            <a:pPr algn="r">
              <a:spcBef>
                <a:spcPct val="50000"/>
              </a:spcBef>
            </a:pPr>
            <a:r>
              <a:rPr lang="en-US" sz="2800">
                <a:solidFill>
                  <a:srgbClr val="FFFFFF"/>
                </a:solidFill>
                <a:latin typeface="Tahoma" charset="0"/>
              </a:rPr>
              <a:t>Galatians 3:28 ESV</a:t>
            </a:r>
          </a:p>
        </p:txBody>
      </p:sp>
      <p:sp>
        <p:nvSpPr>
          <p:cNvPr id="12" name="Text Box 11"/>
          <p:cNvSpPr txBox="1">
            <a:spLocks noChangeArrowheads="1"/>
          </p:cNvSpPr>
          <p:nvPr/>
        </p:nvSpPr>
        <p:spPr bwMode="auto">
          <a:xfrm rot="-766274">
            <a:off x="461963" y="1889126"/>
            <a:ext cx="7085012" cy="2892425"/>
          </a:xfrm>
          <a:prstGeom prst="rect">
            <a:avLst/>
          </a:prstGeom>
          <a:gradFill rotWithShape="1">
            <a:gsLst>
              <a:gs pos="0">
                <a:srgbClr val="008000"/>
              </a:gs>
              <a:gs pos="50000">
                <a:srgbClr val="070214"/>
              </a:gs>
              <a:gs pos="100000">
                <a:srgbClr val="008000"/>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800">
                <a:solidFill>
                  <a:srgbClr val="FFFFFF"/>
                </a:solidFill>
                <a:latin typeface="Tahoma" charset="0"/>
              </a:rPr>
              <a:t>Make every effort to keep yourselves united in the Spirit, binding yourselves together with peace.  </a:t>
            </a:r>
            <a:r>
              <a:rPr lang="en-US" sz="2800" baseline="30000">
                <a:solidFill>
                  <a:srgbClr val="FFFFFF"/>
                </a:solidFill>
                <a:latin typeface="Tahoma" charset="0"/>
              </a:rPr>
              <a:t>4</a:t>
            </a:r>
            <a:r>
              <a:rPr lang="en-US" sz="2800">
                <a:solidFill>
                  <a:srgbClr val="FFFFFF"/>
                </a:solidFill>
                <a:latin typeface="Tahoma" charset="0"/>
              </a:rPr>
              <a:t>For there is one body and one Spirit, just as you have been called to one glorious hope for the future.</a:t>
            </a:r>
          </a:p>
          <a:p>
            <a:pPr algn="r">
              <a:spcBef>
                <a:spcPct val="50000"/>
              </a:spcBef>
            </a:pPr>
            <a:r>
              <a:rPr lang="en-US" sz="2800">
                <a:solidFill>
                  <a:srgbClr val="FFFFFF"/>
                </a:solidFill>
                <a:latin typeface="Tahoma" charset="0"/>
              </a:rPr>
              <a:t>Ephesians 4:3-4 NLT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34827">
                                            <p:bg/>
                                          </p:spTgt>
                                        </p:tgtEl>
                                        <p:attrNameLst>
                                          <p:attrName>style.visibility</p:attrName>
                                        </p:attrNameLst>
                                      </p:cBhvr>
                                      <p:to>
                                        <p:strVal val="visible"/>
                                      </p:to>
                                    </p:set>
                                    <p:anim calcmode="lin" valueType="num">
                                      <p:cBhvr>
                                        <p:cTn id="7" dur="1000" fill="hold"/>
                                        <p:tgtEl>
                                          <p:spTgt spid="34827">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34827">
                                            <p:bg/>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34827">
                                            <p:bg/>
                                          </p:spTgt>
                                        </p:tgtEl>
                                        <p:attrNameLst>
                                          <p:attrName>ppt_y</p:attrName>
                                        </p:attrNameLst>
                                      </p:cBhvr>
                                      <p:tavLst>
                                        <p:tav tm="0">
                                          <p:val>
                                            <p:strVal val="#ppt_y"/>
                                          </p:val>
                                        </p:tav>
                                        <p:tav tm="100000">
                                          <p:val>
                                            <p:strVal val="#ppt_y"/>
                                          </p:val>
                                        </p:tav>
                                      </p:tavLst>
                                    </p:anim>
                                    <p:animEffect transition="in" filter="fade">
                                      <p:cBhvr>
                                        <p:cTn id="10" dur="1000"/>
                                        <p:tgtEl>
                                          <p:spTgt spid="34827">
                                            <p:bg/>
                                          </p:spTgt>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34827">
                                            <p:txEl>
                                              <p:pRg st="0" end="0"/>
                                            </p:txEl>
                                          </p:spTgt>
                                        </p:tgtEl>
                                        <p:attrNameLst>
                                          <p:attrName>style.visibility</p:attrName>
                                        </p:attrNameLst>
                                      </p:cBhvr>
                                      <p:to>
                                        <p:strVal val="visible"/>
                                      </p:to>
                                    </p:set>
                                    <p:anim calcmode="lin" valueType="num">
                                      <p:cBhvr>
                                        <p:cTn id="13" dur="1000" fill="hold"/>
                                        <p:tgtEl>
                                          <p:spTgt spid="34827">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34827">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34827">
                                            <p:txEl>
                                              <p:pRg st="0" end="0"/>
                                            </p:txEl>
                                          </p:spTgt>
                                        </p:tgtEl>
                                        <p:attrNameLst>
                                          <p:attrName>ppt_y</p:attrName>
                                        </p:attrNameLst>
                                      </p:cBhvr>
                                      <p:tavLst>
                                        <p:tav tm="0">
                                          <p:val>
                                            <p:strVal val="#ppt_y"/>
                                          </p:val>
                                        </p:tav>
                                        <p:tav tm="100000">
                                          <p:val>
                                            <p:strVal val="#ppt_y"/>
                                          </p:val>
                                        </p:tav>
                                      </p:tavLst>
                                    </p:anim>
                                    <p:animEffect transition="in" filter="fade">
                                      <p:cBhvr>
                                        <p:cTn id="16" dur="1000"/>
                                        <p:tgtEl>
                                          <p:spTgt spid="34827">
                                            <p:txEl>
                                              <p:pRg st="0" end="0"/>
                                            </p:txEl>
                                          </p:spTgt>
                                        </p:tgtEl>
                                      </p:cBhvr>
                                    </p:animEffect>
                                  </p:childTnLst>
                                </p:cTn>
                              </p:par>
                              <p:par>
                                <p:cTn id="17" presetID="48" presetClass="entr" presetSubtype="0" accel="50000" fill="hold" grpId="0" nodeType="withEffect">
                                  <p:stCondLst>
                                    <p:cond delay="0"/>
                                  </p:stCondLst>
                                  <p:childTnLst>
                                    <p:set>
                                      <p:cBhvr>
                                        <p:cTn id="18" dur="1" fill="hold">
                                          <p:stCondLst>
                                            <p:cond delay="0"/>
                                          </p:stCondLst>
                                        </p:cTn>
                                        <p:tgtEl>
                                          <p:spTgt spid="34827">
                                            <p:txEl>
                                              <p:pRg st="1" end="1"/>
                                            </p:txEl>
                                          </p:spTgt>
                                        </p:tgtEl>
                                        <p:attrNameLst>
                                          <p:attrName>style.visibility</p:attrName>
                                        </p:attrNameLst>
                                      </p:cBhvr>
                                      <p:to>
                                        <p:strVal val="visible"/>
                                      </p:to>
                                    </p:set>
                                    <p:anim calcmode="lin" valueType="num">
                                      <p:cBhvr>
                                        <p:cTn id="19" dur="1000" fill="hold"/>
                                        <p:tgtEl>
                                          <p:spTgt spid="34827">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34827">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34827">
                                            <p:txEl>
                                              <p:pRg st="1" end="1"/>
                                            </p:txEl>
                                          </p:spTgt>
                                        </p:tgtEl>
                                        <p:attrNameLst>
                                          <p:attrName>ppt_y</p:attrName>
                                        </p:attrNameLst>
                                      </p:cBhvr>
                                      <p:tavLst>
                                        <p:tav tm="0">
                                          <p:val>
                                            <p:strVal val="#ppt_y"/>
                                          </p:val>
                                        </p:tav>
                                        <p:tav tm="100000">
                                          <p:val>
                                            <p:strVal val="#ppt_y"/>
                                          </p:val>
                                        </p:tav>
                                      </p:tavLst>
                                    </p:anim>
                                    <p:animEffect transition="in" filter="fade">
                                      <p:cBhvr>
                                        <p:cTn id="22" dur="1000"/>
                                        <p:tgtEl>
                                          <p:spTgt spid="34827">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8" presetClass="entr" presetSubtype="0" accel="50000" fill="hold" grpId="0" nodeType="clickEffect">
                                  <p:stCondLst>
                                    <p:cond delay="0"/>
                                  </p:stCondLst>
                                  <p:childTnLst>
                                    <p:set>
                                      <p:cBhvr>
                                        <p:cTn id="26" dur="1" fill="hold">
                                          <p:stCondLst>
                                            <p:cond delay="0"/>
                                          </p:stCondLst>
                                        </p:cTn>
                                        <p:tgtEl>
                                          <p:spTgt spid="12">
                                            <p:bg/>
                                          </p:spTgt>
                                        </p:tgtEl>
                                        <p:attrNameLst>
                                          <p:attrName>style.visibility</p:attrName>
                                        </p:attrNameLst>
                                      </p:cBhvr>
                                      <p:to>
                                        <p:strVal val="visible"/>
                                      </p:to>
                                    </p:set>
                                    <p:anim calcmode="lin" valueType="num">
                                      <p:cBhvr>
                                        <p:cTn id="27" dur="1000" fill="hold"/>
                                        <p:tgtEl>
                                          <p:spTgt spid="12">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8" dur="1000" fill="hold"/>
                                        <p:tgtEl>
                                          <p:spTgt spid="12">
                                            <p:bg/>
                                          </p:spTgt>
                                        </p:tgtEl>
                                        <p:attrNameLst>
                                          <p:attrName>ppt_x</p:attrName>
                                        </p:attrNameLst>
                                      </p:cBhvr>
                                      <p:tavLst>
                                        <p:tav tm="0">
                                          <p:val>
                                            <p:fltVal val="-1"/>
                                          </p:val>
                                        </p:tav>
                                        <p:tav tm="50000">
                                          <p:val>
                                            <p:fltVal val="0.95"/>
                                          </p:val>
                                        </p:tav>
                                        <p:tav tm="100000">
                                          <p:val>
                                            <p:strVal val="#ppt_x"/>
                                          </p:val>
                                        </p:tav>
                                      </p:tavLst>
                                    </p:anim>
                                    <p:anim calcmode="lin" valueType="num">
                                      <p:cBhvr>
                                        <p:cTn id="29" dur="1000" fill="hold"/>
                                        <p:tgtEl>
                                          <p:spTgt spid="12">
                                            <p:bg/>
                                          </p:spTgt>
                                        </p:tgtEl>
                                        <p:attrNameLst>
                                          <p:attrName>ppt_y</p:attrName>
                                        </p:attrNameLst>
                                      </p:cBhvr>
                                      <p:tavLst>
                                        <p:tav tm="0">
                                          <p:val>
                                            <p:strVal val="#ppt_y"/>
                                          </p:val>
                                        </p:tav>
                                        <p:tav tm="100000">
                                          <p:val>
                                            <p:strVal val="#ppt_y"/>
                                          </p:val>
                                        </p:tav>
                                      </p:tavLst>
                                    </p:anim>
                                    <p:animEffect transition="in" filter="fade">
                                      <p:cBhvr>
                                        <p:cTn id="30" dur="1000"/>
                                        <p:tgtEl>
                                          <p:spTgt spid="12">
                                            <p:bg/>
                                          </p:spTgt>
                                        </p:tgtEl>
                                      </p:cBhvr>
                                    </p:animEffect>
                                  </p:childTnLst>
                                </p:cTn>
                              </p:par>
                              <p:par>
                                <p:cTn id="31" presetID="48" presetClass="entr" presetSubtype="0" accel="50000" fill="hold" grpId="0" nodeType="with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 calcmode="lin" valueType="num">
                                      <p:cBhvr>
                                        <p:cTn id="33" dur="1000" fill="hold"/>
                                        <p:tgtEl>
                                          <p:spTgt spid="12">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4" dur="1000" fill="hold"/>
                                        <p:tgtEl>
                                          <p:spTgt spid="12">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35" dur="1000" fill="hold"/>
                                        <p:tgtEl>
                                          <p:spTgt spid="12">
                                            <p:txEl>
                                              <p:pRg st="0" end="0"/>
                                            </p:txEl>
                                          </p:spTgt>
                                        </p:tgtEl>
                                        <p:attrNameLst>
                                          <p:attrName>ppt_y</p:attrName>
                                        </p:attrNameLst>
                                      </p:cBhvr>
                                      <p:tavLst>
                                        <p:tav tm="0">
                                          <p:val>
                                            <p:strVal val="#ppt_y"/>
                                          </p:val>
                                        </p:tav>
                                        <p:tav tm="100000">
                                          <p:val>
                                            <p:strVal val="#ppt_y"/>
                                          </p:val>
                                        </p:tav>
                                      </p:tavLst>
                                    </p:anim>
                                    <p:animEffect transition="in" filter="fade">
                                      <p:cBhvr>
                                        <p:cTn id="36" dur="1000"/>
                                        <p:tgtEl>
                                          <p:spTgt spid="12">
                                            <p:txEl>
                                              <p:pRg st="0" end="0"/>
                                            </p:txEl>
                                          </p:spTgt>
                                        </p:tgtEl>
                                      </p:cBhvr>
                                    </p:animEffect>
                                  </p:childTnLst>
                                </p:cTn>
                              </p:par>
                              <p:par>
                                <p:cTn id="37" presetID="48" presetClass="entr" presetSubtype="0" accel="50000" fill="hold" grpId="0" nodeType="withEffect">
                                  <p:stCondLst>
                                    <p:cond delay="0"/>
                                  </p:stCondLst>
                                  <p:childTnLst>
                                    <p:set>
                                      <p:cBhvr>
                                        <p:cTn id="38" dur="1" fill="hold">
                                          <p:stCondLst>
                                            <p:cond delay="0"/>
                                          </p:stCondLst>
                                        </p:cTn>
                                        <p:tgtEl>
                                          <p:spTgt spid="12">
                                            <p:txEl>
                                              <p:pRg st="1" end="1"/>
                                            </p:txEl>
                                          </p:spTgt>
                                        </p:tgtEl>
                                        <p:attrNameLst>
                                          <p:attrName>style.visibility</p:attrName>
                                        </p:attrNameLst>
                                      </p:cBhvr>
                                      <p:to>
                                        <p:strVal val="visible"/>
                                      </p:to>
                                    </p:set>
                                    <p:anim calcmode="lin" valueType="num">
                                      <p:cBhvr>
                                        <p:cTn id="39" dur="1000" fill="hold"/>
                                        <p:tgtEl>
                                          <p:spTgt spid="12">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1000" fill="hold"/>
                                        <p:tgtEl>
                                          <p:spTgt spid="12">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41" dur="1000" fill="hold"/>
                                        <p:tgtEl>
                                          <p:spTgt spid="12">
                                            <p:txEl>
                                              <p:pRg st="1" end="1"/>
                                            </p:txEl>
                                          </p:spTgt>
                                        </p:tgtEl>
                                        <p:attrNameLst>
                                          <p:attrName>ppt_y</p:attrName>
                                        </p:attrNameLst>
                                      </p:cBhvr>
                                      <p:tavLst>
                                        <p:tav tm="0">
                                          <p:val>
                                            <p:strVal val="#ppt_y"/>
                                          </p:val>
                                        </p:tav>
                                        <p:tav tm="100000">
                                          <p:val>
                                            <p:strVal val="#ppt_y"/>
                                          </p:val>
                                        </p:tav>
                                      </p:tavLst>
                                    </p:anim>
                                    <p:animEffect transition="in" filter="fade">
                                      <p:cBhvr>
                                        <p:cTn id="42" dur="1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 grpId="0" build="allAtOnce" animBg="1"/>
      <p:bldP spid="12" grpId="0" build="allAtOnce"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90BDD-382F-FB4D-86ED-A0C65B9B965F}"/>
              </a:ext>
            </a:extLst>
          </p:cNvPr>
          <p:cNvSpPr>
            <a:spLocks noGrp="1"/>
          </p:cNvSpPr>
          <p:nvPr>
            <p:ph type="title"/>
          </p:nvPr>
        </p:nvSpPr>
        <p:spPr/>
        <p:txBody>
          <a:bodyPr/>
          <a:lstStyle/>
          <a:p>
            <a:r>
              <a:rPr lang="en-US" b="1" dirty="0"/>
              <a:t>The Two-Headed Snake</a:t>
            </a:r>
          </a:p>
        </p:txBody>
      </p:sp>
      <p:pic>
        <p:nvPicPr>
          <p:cNvPr id="3" name="Picture 2">
            <a:extLst>
              <a:ext uri="{FF2B5EF4-FFF2-40B4-BE49-F238E27FC236}">
                <a16:creationId xmlns:a16="http://schemas.microsoft.com/office/drawing/2014/main" id="{C2F78B91-FF19-E044-9DE8-8289D0CFFB62}"/>
              </a:ext>
            </a:extLst>
          </p:cNvPr>
          <p:cNvPicPr>
            <a:picLocks noChangeAspect="1"/>
          </p:cNvPicPr>
          <p:nvPr/>
        </p:nvPicPr>
        <p:blipFill>
          <a:blip r:embed="rId3"/>
          <a:stretch>
            <a:fillRect/>
          </a:stretch>
        </p:blipFill>
        <p:spPr>
          <a:xfrm>
            <a:off x="139700" y="1268760"/>
            <a:ext cx="8864600" cy="4978400"/>
          </a:xfrm>
          <a:prstGeom prst="rect">
            <a:avLst/>
          </a:prstGeom>
        </p:spPr>
      </p:pic>
    </p:spTree>
    <p:extLst>
      <p:ext uri="{BB962C8B-B14F-4D97-AF65-F5344CB8AC3E}">
        <p14:creationId xmlns:p14="http://schemas.microsoft.com/office/powerpoint/2010/main" val="12298567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90BDD-382F-FB4D-86ED-A0C65B9B965F}"/>
              </a:ext>
            </a:extLst>
          </p:cNvPr>
          <p:cNvSpPr>
            <a:spLocks noGrp="1"/>
          </p:cNvSpPr>
          <p:nvPr>
            <p:ph type="title"/>
          </p:nvPr>
        </p:nvSpPr>
        <p:spPr/>
        <p:txBody>
          <a:bodyPr/>
          <a:lstStyle/>
          <a:p>
            <a:r>
              <a:rPr lang="en-US" b="1" dirty="0"/>
              <a:t>The One-Headed Church</a:t>
            </a:r>
          </a:p>
        </p:txBody>
      </p:sp>
      <p:pic>
        <p:nvPicPr>
          <p:cNvPr id="647170" name="Picture 2" descr="Image result for christ head of body">
            <a:extLst>
              <a:ext uri="{FF2B5EF4-FFF2-40B4-BE49-F238E27FC236}">
                <a16:creationId xmlns:a16="http://schemas.microsoft.com/office/drawing/2014/main" id="{90581B06-2114-FE44-B05E-4E146EC7D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818" y="980728"/>
            <a:ext cx="7836363" cy="587727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0B7FF8F-1640-DD44-B819-5FF93A0142D8}"/>
              </a:ext>
            </a:extLst>
          </p:cNvPr>
          <p:cNvSpPr txBox="1">
            <a:spLocks/>
          </p:cNvSpPr>
          <p:nvPr/>
        </p:nvSpPr>
        <p:spPr bwMode="auto">
          <a:xfrm>
            <a:off x="185099" y="1117600"/>
            <a:ext cx="3481720" cy="89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a:lstStyle>
          <a:p>
            <a:r>
              <a:rPr lang="en-US" sz="3200" b="1" dirty="0"/>
              <a:t>Christ as Head</a:t>
            </a:r>
          </a:p>
        </p:txBody>
      </p:sp>
      <p:sp>
        <p:nvSpPr>
          <p:cNvPr id="6" name="Title 1">
            <a:extLst>
              <a:ext uri="{FF2B5EF4-FFF2-40B4-BE49-F238E27FC236}">
                <a16:creationId xmlns:a16="http://schemas.microsoft.com/office/drawing/2014/main" id="{DB4AC1F2-34CD-C540-8AC5-2AB71A084360}"/>
              </a:ext>
            </a:extLst>
          </p:cNvPr>
          <p:cNvSpPr txBox="1">
            <a:spLocks/>
          </p:cNvSpPr>
          <p:nvPr/>
        </p:nvSpPr>
        <p:spPr bwMode="auto">
          <a:xfrm>
            <a:off x="-1" y="5013176"/>
            <a:ext cx="3851921" cy="122413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a:lstStyle>
          <a:p>
            <a:r>
              <a:rPr lang="en-US" sz="3200" b="1" dirty="0"/>
              <a:t>Many parts,</a:t>
            </a:r>
          </a:p>
          <a:p>
            <a:r>
              <a:rPr lang="en-US" sz="3200" b="1" dirty="0"/>
              <a:t>One body</a:t>
            </a:r>
          </a:p>
        </p:txBody>
      </p:sp>
    </p:spTree>
    <p:extLst>
      <p:ext uri="{BB962C8B-B14F-4D97-AF65-F5344CB8AC3E}">
        <p14:creationId xmlns:p14="http://schemas.microsoft.com/office/powerpoint/2010/main" val="166121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Ephesians 2</a:t>
            </a:r>
          </a:p>
        </p:txBody>
      </p:sp>
    </p:spTree>
    <p:extLst>
      <p:ext uri="{BB962C8B-B14F-4D97-AF65-F5344CB8AC3E}">
        <p14:creationId xmlns:p14="http://schemas.microsoft.com/office/powerpoint/2010/main" val="2059648873"/>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916416" cy="891952"/>
          </a:xfrm>
        </p:spPr>
        <p:txBody>
          <a:bodyPr/>
          <a:lstStyle/>
          <a:p>
            <a:r>
              <a:rPr lang="en-US" sz="4000" b="1" i="1" dirty="0">
                <a:solidFill>
                  <a:srgbClr val="FFFF00"/>
                </a:solidFill>
              </a:rPr>
              <a:t>Why</a:t>
            </a:r>
            <a:r>
              <a:rPr lang="en-US" sz="4000" b="1" dirty="0"/>
              <a:t> did God save us?</a:t>
            </a:r>
          </a:p>
        </p:txBody>
      </p:sp>
      <p:sp>
        <p:nvSpPr>
          <p:cNvPr id="3" name="Title 1"/>
          <p:cNvSpPr txBox="1">
            <a:spLocks/>
          </p:cNvSpPr>
          <p:nvPr/>
        </p:nvSpPr>
        <p:spPr bwMode="auto">
          <a:xfrm>
            <a:off x="1266497" y="1656656"/>
            <a:ext cx="7916416" cy="5084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ru-RU" sz="2800" b="1" dirty="0"/>
              <a:t>"</a:t>
            </a:r>
            <a:r>
              <a:rPr lang="en-SG" sz="2800" b="1" dirty="0"/>
              <a:t>Once you were dead because of your disobedience and your many sins.  </a:t>
            </a:r>
            <a:r>
              <a:rPr lang="en-SG" sz="2800" b="1" baseline="30000" dirty="0"/>
              <a:t>2</a:t>
            </a:r>
            <a:r>
              <a:rPr lang="en-SG" sz="2800" b="1" dirty="0"/>
              <a:t>You used to live in sin, just like the rest of the world, obeying the devil—the commander of the powers in the unseen world. He is the spirit at work in the hearts of those who refuse to obey God.  </a:t>
            </a:r>
            <a:r>
              <a:rPr lang="en-SG" sz="2800" b="1" baseline="30000" dirty="0"/>
              <a:t>3</a:t>
            </a:r>
            <a:r>
              <a:rPr lang="en-SG" sz="2800" b="1" dirty="0"/>
              <a:t>All of us used to live that way, following the passionate desires and inclinations of our sinful nature. By our very nature we were subject to God’s anger, just like everyone else</a:t>
            </a:r>
            <a:r>
              <a:rPr lang="ru-RU" sz="2800" b="1" dirty="0"/>
              <a:t>"</a:t>
            </a:r>
            <a:r>
              <a:rPr lang="en-SG" sz="2800" b="1" dirty="0"/>
              <a:t> (Eph. 2:1-3 </a:t>
            </a:r>
            <a:r>
              <a:rPr lang="en-SG" sz="2400" b="1" dirty="0"/>
              <a:t>NLT</a:t>
            </a:r>
            <a:r>
              <a:rPr lang="en-SG" sz="2800" b="1" dirty="0"/>
              <a:t>).</a:t>
            </a:r>
            <a:endParaRPr lang="en-US" sz="2800" b="1" dirty="0"/>
          </a:p>
        </p:txBody>
      </p:sp>
      <p:sp>
        <p:nvSpPr>
          <p:cNvPr id="4" name="Title 1"/>
          <p:cNvSpPr txBox="1">
            <a:spLocks/>
          </p:cNvSpPr>
          <p:nvPr/>
        </p:nvSpPr>
        <p:spPr bwMode="auto">
          <a:xfrm>
            <a:off x="1259632" y="764704"/>
            <a:ext cx="7916416" cy="891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en-US" sz="3200" b="1" dirty="0"/>
              <a:t>Because we were so helpless</a:t>
            </a:r>
          </a:p>
        </p:txBody>
      </p:sp>
    </p:spTree>
    <p:extLst>
      <p:ext uri="{BB962C8B-B14F-4D97-AF65-F5344CB8AC3E}">
        <p14:creationId xmlns:p14="http://schemas.microsoft.com/office/powerpoint/2010/main" val="200474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2CF0C7E-0002-5942-A263-7C11F6A074C4}"/>
              </a:ext>
            </a:extLst>
          </p:cNvPr>
          <p:cNvGrpSpPr/>
          <p:nvPr/>
        </p:nvGrpSpPr>
        <p:grpSpPr>
          <a:xfrm>
            <a:off x="-121280" y="692696"/>
            <a:ext cx="9280167" cy="4761995"/>
            <a:chOff x="-136168" y="1268760"/>
            <a:chExt cx="9280167" cy="4761995"/>
          </a:xfrm>
        </p:grpSpPr>
        <p:pic>
          <p:nvPicPr>
            <p:cNvPr id="3" name="Picture 2">
              <a:extLst>
                <a:ext uri="{FF2B5EF4-FFF2-40B4-BE49-F238E27FC236}">
                  <a16:creationId xmlns:a16="http://schemas.microsoft.com/office/drawing/2014/main" id="{C3045F27-E9EB-F84A-818E-FFA40C7442FD}"/>
                </a:ext>
              </a:extLst>
            </p:cNvPr>
            <p:cNvPicPr>
              <a:picLocks noChangeAspect="1"/>
            </p:cNvPicPr>
            <p:nvPr/>
          </p:nvPicPr>
          <p:blipFill>
            <a:blip r:embed="rId3"/>
            <a:stretch>
              <a:fillRect/>
            </a:stretch>
          </p:blipFill>
          <p:spPr>
            <a:xfrm rot="559012">
              <a:off x="-1" y="1268760"/>
              <a:ext cx="9144000" cy="4761995"/>
            </a:xfrm>
            <a:prstGeom prst="rect">
              <a:avLst/>
            </a:prstGeom>
          </p:spPr>
        </p:pic>
        <p:sp>
          <p:nvSpPr>
            <p:cNvPr id="7" name="Rectangle 6">
              <a:extLst>
                <a:ext uri="{FF2B5EF4-FFF2-40B4-BE49-F238E27FC236}">
                  <a16:creationId xmlns:a16="http://schemas.microsoft.com/office/drawing/2014/main" id="{6B13BA61-A7A8-9F4B-BE72-69231F162843}"/>
                </a:ext>
              </a:extLst>
            </p:cNvPr>
            <p:cNvSpPr/>
            <p:nvPr/>
          </p:nvSpPr>
          <p:spPr bwMode="auto">
            <a:xfrm rot="589339">
              <a:off x="-136168" y="5345905"/>
              <a:ext cx="8799933" cy="432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08520" y="27474"/>
            <a:ext cx="9143999" cy="593214"/>
          </a:xfrm>
          <a:effectLst/>
          <a:extLst/>
        </p:spPr>
        <p:txBody>
          <a:bodyPr/>
          <a:lstStyle/>
          <a:p>
            <a:pPr algn="r">
              <a:defRPr/>
            </a:pPr>
            <a:r>
              <a:rPr lang="en-US" b="1" i="1" dirty="0">
                <a:solidFill>
                  <a:schemeClr val="tx2"/>
                </a:solidFill>
                <a:effectLst>
                  <a:glow rad="127000">
                    <a:schemeClr val="bg1"/>
                  </a:glow>
                </a:effectLst>
                <a:latin typeface="Arial" charset="0"/>
                <a:ea typeface="ＭＳ Ｐゴシック" charset="0"/>
                <a:cs typeface="ＭＳ Ｐゴシック" charset="0"/>
              </a:rPr>
              <a:t>A Slight Division</a:t>
            </a:r>
          </a:p>
        </p:txBody>
      </p:sp>
      <p:sp>
        <p:nvSpPr>
          <p:cNvPr id="5" name="Rectangle 2">
            <a:extLst>
              <a:ext uri="{FF2B5EF4-FFF2-40B4-BE49-F238E27FC236}">
                <a16:creationId xmlns:a16="http://schemas.microsoft.com/office/drawing/2014/main" id="{7774F9E9-F03E-E541-8095-3AD2ABD48477}"/>
              </a:ext>
            </a:extLst>
          </p:cNvPr>
          <p:cNvSpPr txBox="1">
            <a:spLocks noChangeArrowheads="1"/>
          </p:cNvSpPr>
          <p:nvPr/>
        </p:nvSpPr>
        <p:spPr bwMode="auto">
          <a:xfrm>
            <a:off x="0" y="5895578"/>
            <a:ext cx="9107890" cy="845790"/>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solidFill>
                  <a:schemeClr val="tx2"/>
                </a:solidFill>
                <a:effectLst>
                  <a:glow rad="127000">
                    <a:schemeClr val="bg1"/>
                  </a:glow>
                </a:effectLst>
                <a:latin typeface="Arial" charset="0"/>
                <a:ea typeface="ＭＳ Ｐゴシック" charset="0"/>
                <a:cs typeface="ＭＳ Ｐゴシック" charset="0"/>
              </a:rPr>
              <a:t>“It’s come to my attention that there’s been a minor split in the church.”</a:t>
            </a:r>
          </a:p>
        </p:txBody>
      </p:sp>
    </p:spTree>
    <p:extLst>
      <p:ext uri="{BB962C8B-B14F-4D97-AF65-F5344CB8AC3E}">
        <p14:creationId xmlns:p14="http://schemas.microsoft.com/office/powerpoint/2010/main" val="132882752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884368" cy="891952"/>
          </a:xfrm>
        </p:spPr>
        <p:txBody>
          <a:bodyPr/>
          <a:lstStyle/>
          <a:p>
            <a:r>
              <a:rPr lang="en-US" sz="4000" b="1" i="1" dirty="0">
                <a:solidFill>
                  <a:srgbClr val="FFFF00"/>
                </a:solidFill>
              </a:rPr>
              <a:t>How</a:t>
            </a:r>
            <a:r>
              <a:rPr lang="en-US" sz="4000" b="1" dirty="0">
                <a:solidFill>
                  <a:srgbClr val="FFFF00"/>
                </a:solidFill>
              </a:rPr>
              <a:t> </a:t>
            </a:r>
            <a:r>
              <a:rPr lang="en-US" sz="4000" b="1" dirty="0"/>
              <a:t>did God save us?</a:t>
            </a:r>
          </a:p>
        </p:txBody>
      </p:sp>
      <p:sp>
        <p:nvSpPr>
          <p:cNvPr id="3" name="Title 1"/>
          <p:cNvSpPr txBox="1">
            <a:spLocks/>
          </p:cNvSpPr>
          <p:nvPr/>
        </p:nvSpPr>
        <p:spPr bwMode="auto">
          <a:xfrm>
            <a:off x="1331640" y="2060848"/>
            <a:ext cx="7632848" cy="403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ru-RU" sz="2800" b="1" dirty="0"/>
              <a:t>"</a:t>
            </a:r>
            <a:r>
              <a:rPr lang="en-SG" sz="2800" b="1" dirty="0"/>
              <a:t>But God is so rich in mercy, and he loved us so much,  </a:t>
            </a:r>
            <a:r>
              <a:rPr lang="en-SG" sz="2800" b="1" baseline="30000" dirty="0"/>
              <a:t>5</a:t>
            </a:r>
            <a:r>
              <a:rPr lang="en-SG" sz="2800" b="1" dirty="0"/>
              <a:t>that even though we were dead because of our sins, he gave us life when he raised Christ from the dead. (It is only by God’s grace that you have been saved!)  </a:t>
            </a:r>
            <a:r>
              <a:rPr lang="en-SG" sz="2800" b="1" baseline="30000" dirty="0"/>
              <a:t>6</a:t>
            </a:r>
            <a:r>
              <a:rPr lang="en-SG" sz="2800" b="1" dirty="0"/>
              <a:t>For he raised us from the dead along with Christ and seated us with him in the heavenly realms because we are united with Christ Jesus</a:t>
            </a:r>
            <a:r>
              <a:rPr lang="ru-RU" sz="2800" b="1" dirty="0"/>
              <a:t>"</a:t>
            </a:r>
            <a:r>
              <a:rPr lang="en-SG" sz="2800" b="1" dirty="0"/>
              <a:t> (Eph. 2:4-6 </a:t>
            </a:r>
            <a:r>
              <a:rPr lang="en-SG" sz="2400" b="1" dirty="0"/>
              <a:t>NLT</a:t>
            </a:r>
            <a:r>
              <a:rPr lang="en-SG" sz="2800" b="1" dirty="0"/>
              <a:t>) </a:t>
            </a:r>
            <a:endParaRPr lang="en-US" sz="2800" b="1" dirty="0"/>
          </a:p>
        </p:txBody>
      </p:sp>
      <p:sp>
        <p:nvSpPr>
          <p:cNvPr id="4" name="Title 1"/>
          <p:cNvSpPr txBox="1">
            <a:spLocks/>
          </p:cNvSpPr>
          <p:nvPr/>
        </p:nvSpPr>
        <p:spPr bwMode="auto">
          <a:xfrm>
            <a:off x="1259632" y="980728"/>
            <a:ext cx="7884368" cy="891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en-US" sz="3200" b="1" dirty="0"/>
              <a:t>By his grace he gave us spiritual life</a:t>
            </a:r>
          </a:p>
        </p:txBody>
      </p:sp>
    </p:spTree>
    <p:extLst>
      <p:ext uri="{BB962C8B-B14F-4D97-AF65-F5344CB8AC3E}">
        <p14:creationId xmlns:p14="http://schemas.microsoft.com/office/powerpoint/2010/main" val="41450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916416" cy="891952"/>
          </a:xfrm>
        </p:spPr>
        <p:txBody>
          <a:bodyPr/>
          <a:lstStyle/>
          <a:p>
            <a:r>
              <a:rPr lang="en-US" sz="4000" b="1" i="1" dirty="0">
                <a:solidFill>
                  <a:srgbClr val="FFFF00"/>
                </a:solidFill>
              </a:rPr>
              <a:t>Why</a:t>
            </a:r>
            <a:r>
              <a:rPr lang="en-US" sz="4000" b="1" dirty="0"/>
              <a:t> did God save us?</a:t>
            </a:r>
          </a:p>
        </p:txBody>
      </p:sp>
      <p:sp>
        <p:nvSpPr>
          <p:cNvPr id="3" name="Title 1"/>
          <p:cNvSpPr txBox="1">
            <a:spLocks/>
          </p:cNvSpPr>
          <p:nvPr/>
        </p:nvSpPr>
        <p:spPr bwMode="auto">
          <a:xfrm>
            <a:off x="1259632" y="2276872"/>
            <a:ext cx="7916416" cy="3456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ru-RU" sz="2800" b="1" dirty="0"/>
              <a:t>"</a:t>
            </a:r>
            <a:r>
              <a:rPr lang="en-SG" sz="2800" b="1" dirty="0"/>
              <a:t>So God can point to us in all future ages as examples of the incredible wealth of his grace and kindness toward us, as shown in all he has done for us who are united with Christ Jesus</a:t>
            </a:r>
            <a:r>
              <a:rPr lang="ru-RU" sz="2800" b="1" dirty="0"/>
              <a:t>"</a:t>
            </a:r>
            <a:r>
              <a:rPr lang="en-SG" sz="2800" b="1" dirty="0"/>
              <a:t> (Eph. 2:7 </a:t>
            </a:r>
            <a:r>
              <a:rPr lang="en-SG" sz="2400" b="1" dirty="0"/>
              <a:t>NLT</a:t>
            </a:r>
            <a:r>
              <a:rPr lang="en-SG" sz="2800" b="1" dirty="0"/>
              <a:t>) </a:t>
            </a:r>
            <a:endParaRPr lang="en-US" sz="2800" b="1" dirty="0"/>
          </a:p>
        </p:txBody>
      </p:sp>
      <p:sp>
        <p:nvSpPr>
          <p:cNvPr id="4" name="Title 1"/>
          <p:cNvSpPr txBox="1">
            <a:spLocks/>
          </p:cNvSpPr>
          <p:nvPr/>
        </p:nvSpPr>
        <p:spPr bwMode="auto">
          <a:xfrm>
            <a:off x="1259632" y="980728"/>
            <a:ext cx="7916416" cy="891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en-US" sz="3200" b="1" dirty="0"/>
              <a:t>To show his grace through eternity!</a:t>
            </a:r>
          </a:p>
        </p:txBody>
      </p:sp>
    </p:spTree>
    <p:extLst>
      <p:ext uri="{BB962C8B-B14F-4D97-AF65-F5344CB8AC3E}">
        <p14:creationId xmlns:p14="http://schemas.microsoft.com/office/powerpoint/2010/main" val="15882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884368" cy="891952"/>
          </a:xfrm>
        </p:spPr>
        <p:txBody>
          <a:bodyPr/>
          <a:lstStyle/>
          <a:p>
            <a:r>
              <a:rPr lang="en-US" sz="4000" b="1" i="1" dirty="0">
                <a:solidFill>
                  <a:srgbClr val="FFFF00"/>
                </a:solidFill>
              </a:rPr>
              <a:t>How</a:t>
            </a:r>
            <a:r>
              <a:rPr lang="en-US" sz="4000" b="1" dirty="0">
                <a:solidFill>
                  <a:srgbClr val="FFFF00"/>
                </a:solidFill>
              </a:rPr>
              <a:t> </a:t>
            </a:r>
            <a:r>
              <a:rPr lang="en-US" sz="4000" b="1" dirty="0"/>
              <a:t>did God save us?</a:t>
            </a:r>
          </a:p>
        </p:txBody>
      </p:sp>
      <p:sp>
        <p:nvSpPr>
          <p:cNvPr id="3" name="Title 1"/>
          <p:cNvSpPr txBox="1">
            <a:spLocks/>
          </p:cNvSpPr>
          <p:nvPr/>
        </p:nvSpPr>
        <p:spPr bwMode="auto">
          <a:xfrm>
            <a:off x="1259632" y="2276872"/>
            <a:ext cx="7884368" cy="3456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ru-RU" sz="2800" b="1" dirty="0"/>
              <a:t>"</a:t>
            </a:r>
            <a:r>
              <a:rPr lang="en-SG" sz="2800" b="1" dirty="0"/>
              <a:t>God saved you by his grace when you believed. And you can</a:t>
            </a:r>
            <a:r>
              <a:rPr lang="uk-UA" sz="2800" b="1" dirty="0"/>
              <a:t>'</a:t>
            </a:r>
            <a:r>
              <a:rPr lang="en-SG" sz="2800" b="1" dirty="0"/>
              <a:t>t take credit for this; it is a gift from God.  </a:t>
            </a:r>
            <a:r>
              <a:rPr lang="en-SG" sz="2800" b="1" baseline="30000" dirty="0"/>
              <a:t>9</a:t>
            </a:r>
            <a:r>
              <a:rPr lang="en-SG" sz="2800" b="1" dirty="0"/>
              <a:t>Salvation is not a reward for the good things we have done, so none of us can boast about it</a:t>
            </a:r>
            <a:r>
              <a:rPr lang="ru-RU" sz="2800" b="1" dirty="0"/>
              <a:t>"</a:t>
            </a:r>
            <a:r>
              <a:rPr lang="en-SG" sz="2800" b="1" dirty="0"/>
              <a:t> (Eph. 2:8-9 </a:t>
            </a:r>
            <a:r>
              <a:rPr lang="en-SG" sz="2400" b="1" dirty="0"/>
              <a:t>NLT</a:t>
            </a:r>
            <a:r>
              <a:rPr lang="en-SG" sz="2800" b="1" dirty="0"/>
              <a:t>) </a:t>
            </a:r>
            <a:endParaRPr lang="en-US" sz="2800" b="1" dirty="0"/>
          </a:p>
        </p:txBody>
      </p:sp>
      <p:sp>
        <p:nvSpPr>
          <p:cNvPr id="4" name="Title 1"/>
          <p:cNvSpPr txBox="1">
            <a:spLocks/>
          </p:cNvSpPr>
          <p:nvPr/>
        </p:nvSpPr>
        <p:spPr bwMode="auto">
          <a:xfrm>
            <a:off x="1259632" y="980728"/>
            <a:ext cx="7884368" cy="891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en-US" sz="3200" b="1" dirty="0"/>
              <a:t>Through his grace—not our works</a:t>
            </a:r>
          </a:p>
        </p:txBody>
      </p:sp>
    </p:spTree>
    <p:extLst>
      <p:ext uri="{BB962C8B-B14F-4D97-AF65-F5344CB8AC3E}">
        <p14:creationId xmlns:p14="http://schemas.microsoft.com/office/powerpoint/2010/main" val="113073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916416" cy="891952"/>
          </a:xfrm>
        </p:spPr>
        <p:txBody>
          <a:bodyPr/>
          <a:lstStyle/>
          <a:p>
            <a:r>
              <a:rPr lang="en-US" sz="4000" b="1" i="1" dirty="0">
                <a:solidFill>
                  <a:srgbClr val="FFFF00"/>
                </a:solidFill>
              </a:rPr>
              <a:t>Why</a:t>
            </a:r>
            <a:r>
              <a:rPr lang="en-US" sz="4000" b="1" dirty="0"/>
              <a:t> </a:t>
            </a:r>
            <a:r>
              <a:rPr lang="en-US" sz="4000" b="1" i="1" dirty="0">
                <a:solidFill>
                  <a:srgbClr val="FFFF00"/>
                </a:solidFill>
              </a:rPr>
              <a:t>else</a:t>
            </a:r>
            <a:r>
              <a:rPr lang="en-US" sz="4000" b="1" dirty="0">
                <a:solidFill>
                  <a:srgbClr val="FFFF00"/>
                </a:solidFill>
              </a:rPr>
              <a:t> </a:t>
            </a:r>
            <a:r>
              <a:rPr lang="en-US" sz="4000" b="1" dirty="0"/>
              <a:t>did God save us?</a:t>
            </a:r>
          </a:p>
        </p:txBody>
      </p:sp>
      <p:sp>
        <p:nvSpPr>
          <p:cNvPr id="3" name="Title 1"/>
          <p:cNvSpPr txBox="1">
            <a:spLocks/>
          </p:cNvSpPr>
          <p:nvPr/>
        </p:nvSpPr>
        <p:spPr bwMode="auto">
          <a:xfrm>
            <a:off x="1259632" y="2276872"/>
            <a:ext cx="7488832" cy="3456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ru-RU" sz="2800" b="1" dirty="0"/>
              <a:t>"</a:t>
            </a:r>
            <a:r>
              <a:rPr lang="en-SG" sz="2800" b="1" dirty="0"/>
              <a:t>For we are God</a:t>
            </a:r>
            <a:r>
              <a:rPr lang="uk-UA" sz="2800" b="1" dirty="0"/>
              <a:t>'</a:t>
            </a:r>
            <a:r>
              <a:rPr lang="en-SG" sz="2800" b="1" dirty="0"/>
              <a:t>s masterpiece. He has created us anew in Christ Jesus, so we can do the good things he planned for us long ago</a:t>
            </a:r>
            <a:r>
              <a:rPr lang="ru-RU" sz="2800" b="1" dirty="0"/>
              <a:t>"</a:t>
            </a:r>
            <a:r>
              <a:rPr lang="en-SG" sz="2800" b="1" dirty="0"/>
              <a:t> (Eph. 2:10 </a:t>
            </a:r>
            <a:r>
              <a:rPr lang="en-SG" sz="2400" b="1" dirty="0"/>
              <a:t>NLT</a:t>
            </a:r>
            <a:r>
              <a:rPr lang="en-SG" sz="2800" b="1" dirty="0"/>
              <a:t>) </a:t>
            </a:r>
            <a:endParaRPr lang="en-US" sz="2800" b="1" dirty="0"/>
          </a:p>
        </p:txBody>
      </p:sp>
      <p:sp>
        <p:nvSpPr>
          <p:cNvPr id="4" name="Title 1"/>
          <p:cNvSpPr txBox="1">
            <a:spLocks/>
          </p:cNvSpPr>
          <p:nvPr/>
        </p:nvSpPr>
        <p:spPr bwMode="auto">
          <a:xfrm>
            <a:off x="1259632" y="1096888"/>
            <a:ext cx="7916416" cy="891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en-US" sz="3200" b="1" dirty="0"/>
              <a:t>To show his goodness through our good works!</a:t>
            </a:r>
          </a:p>
        </p:txBody>
      </p:sp>
    </p:spTree>
    <p:extLst>
      <p:ext uri="{BB962C8B-B14F-4D97-AF65-F5344CB8AC3E}">
        <p14:creationId xmlns:p14="http://schemas.microsoft.com/office/powerpoint/2010/main" val="253099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3"/>
          <p:cNvSpPr>
            <a:spLocks noChangeArrowheads="1"/>
          </p:cNvSpPr>
          <p:nvPr/>
        </p:nvSpPr>
        <p:spPr bwMode="auto">
          <a:xfrm>
            <a:off x="457200" y="1412875"/>
            <a:ext cx="8077200" cy="4953000"/>
          </a:xfrm>
          <a:prstGeom prst="rect">
            <a:avLst/>
          </a:prstGeom>
          <a:solidFill>
            <a:srgbClr val="FFFF00"/>
          </a:solidFill>
          <a:ln w="9525">
            <a:solidFill>
              <a:schemeClr val="tx1"/>
            </a:solidFill>
            <a:miter lim="800000"/>
            <a:headEnd/>
            <a:tailEnd/>
          </a:ln>
        </p:spPr>
        <p:txBody>
          <a:bodyPr wrap="none" lIns="91427" tIns="45714" rIns="91427" bIns="45714" anchor="ctr"/>
          <a:lstStyle/>
          <a:p>
            <a:endParaRPr lang="en-US" b="1">
              <a:solidFill>
                <a:srgbClr val="000000"/>
              </a:solidFill>
            </a:endParaRPr>
          </a:p>
        </p:txBody>
      </p:sp>
      <p:sp>
        <p:nvSpPr>
          <p:cNvPr id="605186" name="Rectangle 4"/>
          <p:cNvSpPr>
            <a:spLocks noChangeArrowheads="1"/>
          </p:cNvSpPr>
          <p:nvPr/>
        </p:nvSpPr>
        <p:spPr bwMode="auto">
          <a:xfrm>
            <a:off x="3200400" y="1412875"/>
            <a:ext cx="2743200" cy="4495800"/>
          </a:xfrm>
          <a:prstGeom prst="rect">
            <a:avLst/>
          </a:prstGeom>
          <a:solidFill>
            <a:schemeClr val="bg1"/>
          </a:solidFill>
          <a:ln w="76200">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87" name="Rectangle 6"/>
          <p:cNvSpPr>
            <a:spLocks noChangeArrowheads="1"/>
          </p:cNvSpPr>
          <p:nvPr/>
        </p:nvSpPr>
        <p:spPr bwMode="auto">
          <a:xfrm>
            <a:off x="3657600" y="4613275"/>
            <a:ext cx="1905000" cy="11430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88" name="Text Box 7"/>
          <p:cNvSpPr txBox="1">
            <a:spLocks noChangeArrowheads="1"/>
          </p:cNvSpPr>
          <p:nvPr/>
        </p:nvSpPr>
        <p:spPr bwMode="auto">
          <a:xfrm>
            <a:off x="3635375" y="4686300"/>
            <a:ext cx="190500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000000"/>
                </a:solidFill>
                <a:latin typeface="Arial" charset="0"/>
              </a:rPr>
              <a:t>Court of Women</a:t>
            </a:r>
            <a:endParaRPr lang="en-GB" sz="2800" b="1">
              <a:solidFill>
                <a:srgbClr val="000000"/>
              </a:solidFill>
              <a:latin typeface="Arial" charset="0"/>
            </a:endParaRPr>
          </a:p>
        </p:txBody>
      </p:sp>
      <p:sp>
        <p:nvSpPr>
          <p:cNvPr id="605189" name="Rectangle 8"/>
          <p:cNvSpPr>
            <a:spLocks noChangeArrowheads="1"/>
          </p:cNvSpPr>
          <p:nvPr/>
        </p:nvSpPr>
        <p:spPr bwMode="auto">
          <a:xfrm>
            <a:off x="3429000" y="1565275"/>
            <a:ext cx="2286000" cy="25146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0" name="Oval 9"/>
          <p:cNvSpPr>
            <a:spLocks noChangeArrowheads="1"/>
          </p:cNvSpPr>
          <p:nvPr/>
        </p:nvSpPr>
        <p:spPr bwMode="auto">
          <a:xfrm>
            <a:off x="4114800" y="3965575"/>
            <a:ext cx="990600" cy="304800"/>
          </a:xfrm>
          <a:prstGeom prst="ellipse">
            <a:avLst/>
          </a:prstGeom>
          <a:solidFill>
            <a:schemeClr val="bg1"/>
          </a:solidFill>
          <a:ln w="9525">
            <a:solidFill>
              <a:schemeClr val="tx1"/>
            </a:solidFill>
            <a:round/>
            <a:headEnd/>
            <a:tailEnd/>
          </a:ln>
        </p:spPr>
        <p:txBody>
          <a:bodyPr wrap="none" lIns="91427" tIns="45714" rIns="91427" bIns="45714" anchor="ctr"/>
          <a:lstStyle/>
          <a:p>
            <a:endParaRPr lang="en-US">
              <a:solidFill>
                <a:srgbClr val="000000"/>
              </a:solidFill>
            </a:endParaRPr>
          </a:p>
        </p:txBody>
      </p:sp>
      <p:sp>
        <p:nvSpPr>
          <p:cNvPr id="605191" name="Rectangle 10"/>
          <p:cNvSpPr>
            <a:spLocks noChangeArrowheads="1"/>
          </p:cNvSpPr>
          <p:nvPr/>
        </p:nvSpPr>
        <p:spPr bwMode="auto">
          <a:xfrm>
            <a:off x="3733800" y="1717675"/>
            <a:ext cx="1752600" cy="19812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2" name="Rectangle 11"/>
          <p:cNvSpPr>
            <a:spLocks noChangeArrowheads="1"/>
          </p:cNvSpPr>
          <p:nvPr/>
        </p:nvSpPr>
        <p:spPr bwMode="auto">
          <a:xfrm>
            <a:off x="4495800" y="3013075"/>
            <a:ext cx="228600" cy="2286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3" name="Rectangle 12"/>
          <p:cNvSpPr>
            <a:spLocks noChangeArrowheads="1"/>
          </p:cNvSpPr>
          <p:nvPr/>
        </p:nvSpPr>
        <p:spPr bwMode="auto">
          <a:xfrm>
            <a:off x="4191000" y="2479675"/>
            <a:ext cx="838200" cy="3048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4" name="Rectangle 13"/>
          <p:cNvSpPr>
            <a:spLocks noChangeArrowheads="1"/>
          </p:cNvSpPr>
          <p:nvPr/>
        </p:nvSpPr>
        <p:spPr bwMode="auto">
          <a:xfrm>
            <a:off x="4495800" y="2022475"/>
            <a:ext cx="228600" cy="4572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5" name="Text Box 14"/>
          <p:cNvSpPr txBox="1">
            <a:spLocks noChangeArrowheads="1"/>
          </p:cNvSpPr>
          <p:nvPr/>
        </p:nvSpPr>
        <p:spPr bwMode="auto">
          <a:xfrm>
            <a:off x="3810000" y="3667125"/>
            <a:ext cx="1600200" cy="373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rPr>
              <a:t>Court of Israel</a:t>
            </a:r>
            <a:endParaRPr lang="en-GB" sz="1800" b="1">
              <a:solidFill>
                <a:srgbClr val="000000"/>
              </a:solidFill>
              <a:latin typeface="Arial Narrow" charset="0"/>
            </a:endParaRPr>
          </a:p>
        </p:txBody>
      </p:sp>
      <p:sp>
        <p:nvSpPr>
          <p:cNvPr id="605196" name="Text Box 16"/>
          <p:cNvSpPr txBox="1">
            <a:spLocks noChangeArrowheads="1"/>
          </p:cNvSpPr>
          <p:nvPr/>
        </p:nvSpPr>
        <p:spPr bwMode="auto">
          <a:xfrm>
            <a:off x="550866" y="4003675"/>
            <a:ext cx="2581275"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000000"/>
                </a:solidFill>
                <a:latin typeface="Arial" charset="0"/>
              </a:rPr>
              <a:t>Court of Gentiles</a:t>
            </a:r>
            <a:endParaRPr lang="en-GB" sz="2800" b="1">
              <a:solidFill>
                <a:srgbClr val="000000"/>
              </a:solidFill>
              <a:latin typeface="Arial" charset="0"/>
            </a:endParaRPr>
          </a:p>
        </p:txBody>
      </p:sp>
      <p:sp>
        <p:nvSpPr>
          <p:cNvPr id="605197" name="Text Box 17"/>
          <p:cNvSpPr txBox="1">
            <a:spLocks noChangeArrowheads="1"/>
          </p:cNvSpPr>
          <p:nvPr/>
        </p:nvSpPr>
        <p:spPr bwMode="auto">
          <a:xfrm>
            <a:off x="3810000" y="3286126"/>
            <a:ext cx="1600200" cy="369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rPr>
              <a:t>Court of Priests</a:t>
            </a:r>
            <a:endParaRPr lang="en-GB" sz="1800" b="1">
              <a:solidFill>
                <a:srgbClr val="000000"/>
              </a:solidFill>
              <a:latin typeface="Arial Narrow" charset="0"/>
            </a:endParaRPr>
          </a:p>
        </p:txBody>
      </p:sp>
      <p:sp>
        <p:nvSpPr>
          <p:cNvPr id="605198" name="Text Box 18"/>
          <p:cNvSpPr txBox="1">
            <a:spLocks noChangeArrowheads="1"/>
          </p:cNvSpPr>
          <p:nvPr/>
        </p:nvSpPr>
        <p:spPr bwMode="auto">
          <a:xfrm>
            <a:off x="3810000" y="2479676"/>
            <a:ext cx="1600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dirty="0">
                <a:solidFill>
                  <a:srgbClr val="000000"/>
                </a:solidFill>
                <a:latin typeface="Arial Narrow" charset="0"/>
              </a:rPr>
              <a:t>Main Temple</a:t>
            </a:r>
            <a:endParaRPr lang="en-GB" sz="1400" b="1" dirty="0">
              <a:solidFill>
                <a:srgbClr val="000000"/>
              </a:solidFill>
              <a:latin typeface="Arial Narrow" charset="0"/>
            </a:endParaRPr>
          </a:p>
        </p:txBody>
      </p:sp>
      <p:sp>
        <p:nvSpPr>
          <p:cNvPr id="605199" name="Line 19"/>
          <p:cNvSpPr>
            <a:spLocks noChangeShapeType="1"/>
          </p:cNvSpPr>
          <p:nvPr/>
        </p:nvSpPr>
        <p:spPr bwMode="auto">
          <a:xfrm>
            <a:off x="4495800" y="2174875"/>
            <a:ext cx="2286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605200" name="Text Box 20"/>
          <p:cNvSpPr txBox="1">
            <a:spLocks noChangeArrowheads="1"/>
          </p:cNvSpPr>
          <p:nvPr/>
        </p:nvSpPr>
        <p:spPr bwMode="auto">
          <a:xfrm>
            <a:off x="6011863" y="2708275"/>
            <a:ext cx="2436812" cy="969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000000"/>
                </a:solidFill>
                <a:latin typeface="Arial" charset="0"/>
              </a:rPr>
              <a:t>Temple Courtyard</a:t>
            </a:r>
            <a:endParaRPr lang="en-GB" sz="2800" b="1">
              <a:solidFill>
                <a:srgbClr val="000000"/>
              </a:solidFill>
              <a:latin typeface="Arial" charset="0"/>
            </a:endParaRPr>
          </a:p>
        </p:txBody>
      </p:sp>
      <p:sp>
        <p:nvSpPr>
          <p:cNvPr id="605201" name="Text Box 21"/>
          <p:cNvSpPr txBox="1">
            <a:spLocks noChangeArrowheads="1"/>
          </p:cNvSpPr>
          <p:nvPr/>
        </p:nvSpPr>
        <p:spPr bwMode="auto">
          <a:xfrm>
            <a:off x="539751" y="2165352"/>
            <a:ext cx="2303463"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b="1" dirty="0">
                <a:solidFill>
                  <a:srgbClr val="000000"/>
                </a:solidFill>
                <a:latin typeface="Arial Narrow" charset="0"/>
              </a:rPr>
              <a:t>Holy Place</a:t>
            </a:r>
            <a:endParaRPr lang="en-GB" b="1" dirty="0">
              <a:solidFill>
                <a:srgbClr val="000000"/>
              </a:solidFill>
              <a:latin typeface="Arial Narrow" charset="0"/>
            </a:endParaRPr>
          </a:p>
        </p:txBody>
      </p:sp>
      <p:sp>
        <p:nvSpPr>
          <p:cNvPr id="605202" name="Line 22"/>
          <p:cNvSpPr>
            <a:spLocks noChangeShapeType="1"/>
          </p:cNvSpPr>
          <p:nvPr/>
        </p:nvSpPr>
        <p:spPr bwMode="auto">
          <a:xfrm flipV="1">
            <a:off x="2895600" y="2327275"/>
            <a:ext cx="17526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605203" name="Text Box 23"/>
          <p:cNvSpPr txBox="1">
            <a:spLocks noChangeArrowheads="1"/>
          </p:cNvSpPr>
          <p:nvPr/>
        </p:nvSpPr>
        <p:spPr bwMode="auto">
          <a:xfrm>
            <a:off x="6156326" y="1878014"/>
            <a:ext cx="2303463"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solidFill>
                  <a:srgbClr val="000000"/>
                </a:solidFill>
                <a:latin typeface="Arial Narrow" charset="0"/>
              </a:rPr>
              <a:t>Most Holy Place</a:t>
            </a:r>
            <a:endParaRPr lang="en-GB" b="1">
              <a:solidFill>
                <a:srgbClr val="000000"/>
              </a:solidFill>
              <a:latin typeface="Arial Narrow" charset="0"/>
            </a:endParaRPr>
          </a:p>
        </p:txBody>
      </p:sp>
      <p:sp>
        <p:nvSpPr>
          <p:cNvPr id="605204" name="Line 24"/>
          <p:cNvSpPr>
            <a:spLocks noChangeShapeType="1"/>
          </p:cNvSpPr>
          <p:nvPr/>
        </p:nvSpPr>
        <p:spPr bwMode="auto">
          <a:xfrm flipH="1">
            <a:off x="4648200" y="2098675"/>
            <a:ext cx="1524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2" name="Title 1"/>
          <p:cNvSpPr>
            <a:spLocks noGrp="1"/>
          </p:cNvSpPr>
          <p:nvPr>
            <p:ph type="title" idx="4294967295"/>
          </p:nvPr>
        </p:nvSpPr>
        <p:spPr>
          <a:xfrm>
            <a:off x="468313" y="188916"/>
            <a:ext cx="8229600" cy="706437"/>
          </a:xfrm>
          <a:solidFill>
            <a:srgbClr val="000090">
              <a:alpha val="98822"/>
            </a:srgbClr>
          </a:solidFill>
          <a:ln w="12700">
            <a:solidFill>
              <a:schemeClr val="tx1"/>
            </a:solidFill>
            <a:miter lim="800000"/>
            <a:headEnd/>
            <a:tailEnd/>
          </a:ln>
        </p:spPr>
        <p:txBody>
          <a:bodyPr>
            <a:spAutoFit/>
          </a:bodyPr>
          <a:lstStyle/>
          <a:p>
            <a:pPr eaLnBrk="1" hangingPunct="1">
              <a:spcBef>
                <a:spcPct val="50000"/>
              </a:spcBef>
              <a:defRPr/>
            </a:pPr>
            <a:r>
              <a:rPr lang="en-US" sz="4000" b="1" kern="1200" dirty="0">
                <a:solidFill>
                  <a:srgbClr val="FFFFFF"/>
                </a:solidFill>
                <a:latin typeface="Arial" charset="0"/>
                <a:ea typeface="ＭＳ Ｐゴシック" charset="0"/>
                <a:cs typeface="ＭＳ Ｐゴシック" charset="0"/>
              </a:rPr>
              <a:t>Divisions in Herod</a:t>
            </a:r>
            <a:r>
              <a:rPr lang="uk-UA" sz="4000" b="1" kern="1200" dirty="0">
                <a:solidFill>
                  <a:srgbClr val="FFFFFF"/>
                </a:solidFill>
                <a:latin typeface="Arial" charset="0"/>
                <a:ea typeface="ＭＳ Ｐゴシック" charset="0"/>
                <a:cs typeface="ＭＳ Ｐゴシック" charset="0"/>
              </a:rPr>
              <a:t>'</a:t>
            </a:r>
            <a:r>
              <a:rPr lang="en-US" sz="4000" b="1" kern="1200" dirty="0">
                <a:solidFill>
                  <a:srgbClr val="FFFFFF"/>
                </a:solidFill>
                <a:latin typeface="Arial" charset="0"/>
                <a:ea typeface="ＭＳ Ｐゴシック" charset="0"/>
                <a:cs typeface="ＭＳ Ｐゴシック" charset="0"/>
              </a:rPr>
              <a:t>s Temple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8313" y="188916"/>
            <a:ext cx="8229600" cy="706437"/>
          </a:xfrm>
          <a:solidFill>
            <a:srgbClr val="000090">
              <a:alpha val="98822"/>
            </a:srgbClr>
          </a:solidFill>
          <a:ln w="12700">
            <a:solidFill>
              <a:schemeClr val="tx1"/>
            </a:solidFill>
            <a:miter lim="800000"/>
            <a:headEnd/>
            <a:tailEnd/>
          </a:ln>
        </p:spPr>
        <p:txBody>
          <a:bodyPr>
            <a:spAutoFit/>
          </a:bodyPr>
          <a:lstStyle/>
          <a:p>
            <a:pPr eaLnBrk="1" hangingPunct="1">
              <a:spcBef>
                <a:spcPct val="50000"/>
              </a:spcBef>
              <a:defRPr/>
            </a:pPr>
            <a:r>
              <a:rPr lang="en-US" sz="4000" b="1" kern="1200" dirty="0">
                <a:solidFill>
                  <a:srgbClr val="FFFFFF"/>
                </a:solidFill>
                <a:latin typeface="Arial" charset="0"/>
                <a:ea typeface="ＭＳ Ｐゴシック" charset="0"/>
                <a:cs typeface="ＭＳ Ｐゴシック" charset="0"/>
              </a:rPr>
              <a:t>Divisions in Herod</a:t>
            </a:r>
            <a:r>
              <a:rPr lang="uk-UA" sz="4000" b="1" kern="1200" dirty="0">
                <a:solidFill>
                  <a:srgbClr val="FFFFFF"/>
                </a:solidFill>
                <a:latin typeface="Arial" charset="0"/>
                <a:ea typeface="ＭＳ Ｐゴシック" charset="0"/>
                <a:cs typeface="ＭＳ Ｐゴシック" charset="0"/>
              </a:rPr>
              <a:t>'</a:t>
            </a:r>
            <a:r>
              <a:rPr lang="en-US" sz="4000" b="1" kern="1200" dirty="0">
                <a:solidFill>
                  <a:srgbClr val="FFFFFF"/>
                </a:solidFill>
                <a:latin typeface="Arial" charset="0"/>
                <a:ea typeface="ＭＳ Ｐゴシック" charset="0"/>
                <a:cs typeface="ＭＳ Ｐゴシック" charset="0"/>
              </a:rPr>
              <a:t>s Temple</a:t>
            </a:r>
          </a:p>
        </p:txBody>
      </p:sp>
      <p:pic>
        <p:nvPicPr>
          <p:cNvPr id="606210"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6050" y="966788"/>
            <a:ext cx="8890000" cy="591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233"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1228725"/>
            <a:ext cx="6858000" cy="395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9" name="Text Box 9"/>
          <p:cNvSpPr txBox="1">
            <a:spLocks noChangeArrowheads="1"/>
          </p:cNvSpPr>
          <p:nvPr/>
        </p:nvSpPr>
        <p:spPr bwMode="auto">
          <a:xfrm>
            <a:off x="236541" y="5324476"/>
            <a:ext cx="8656637" cy="120031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b="1" dirty="0">
                <a:solidFill>
                  <a:srgbClr val="FFFFFF"/>
                </a:solidFill>
                <a:latin typeface="Arial" charset="0"/>
              </a:rPr>
              <a:t>"</a:t>
            </a:r>
            <a:r>
              <a:rPr lang="en-US" b="1" dirty="0">
                <a:solidFill>
                  <a:srgbClr val="FFFFFF"/>
                </a:solidFill>
                <a:latin typeface="Arial" charset="0"/>
              </a:rPr>
              <a:t>Let no foreigner enter within the partition and enclosure surrounding the temple. Whoever is arrested will be responsible for his death which will follow.</a:t>
            </a:r>
            <a:r>
              <a:rPr lang="ru-RU" b="1" dirty="0">
                <a:solidFill>
                  <a:srgbClr val="FFFFFF"/>
                </a:solidFill>
                <a:latin typeface="Arial" charset="0"/>
              </a:rPr>
              <a:t>"</a:t>
            </a:r>
            <a:endParaRPr lang="en-GB" b="1" dirty="0">
              <a:solidFill>
                <a:srgbClr val="FFFFFF"/>
              </a:solidFill>
              <a:latin typeface="Arial" charset="0"/>
            </a:endParaRPr>
          </a:p>
        </p:txBody>
      </p:sp>
      <p:sp>
        <p:nvSpPr>
          <p:cNvPr id="20490" name="Text Box 10"/>
          <p:cNvSpPr txBox="1">
            <a:spLocks noChangeArrowheads="1"/>
          </p:cNvSpPr>
          <p:nvPr/>
        </p:nvSpPr>
        <p:spPr bwMode="auto">
          <a:xfrm rot="-825146">
            <a:off x="1266825" y="1724131"/>
            <a:ext cx="6553200" cy="2830307"/>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dirty="0">
                <a:solidFill>
                  <a:srgbClr val="000000"/>
                </a:solidFill>
                <a:latin typeface="Arial" charset="0"/>
              </a:rPr>
              <a:t>Ephesians 2:14</a:t>
            </a:r>
          </a:p>
          <a:p>
            <a:pPr algn="ctr" eaLnBrk="1" hangingPunct="1">
              <a:spcBef>
                <a:spcPct val="50000"/>
              </a:spcBef>
            </a:pPr>
            <a:r>
              <a:rPr lang="ru-RU" sz="3200" b="1" dirty="0">
                <a:solidFill>
                  <a:srgbClr val="000000"/>
                </a:solidFill>
                <a:latin typeface="Arial" charset="0"/>
              </a:rPr>
              <a:t>"</a:t>
            </a:r>
            <a:r>
              <a:rPr lang="en-US" altLang="ja-JP" sz="3200" b="1" dirty="0">
                <a:solidFill>
                  <a:srgbClr val="000000"/>
                </a:solidFill>
                <a:latin typeface="Arial" charset="0"/>
              </a:rPr>
              <a:t>For He Himself is our peace, who made both </a:t>
            </a:r>
            <a:r>
              <a:rPr lang="en-US" altLang="ja-JP" sz="3200" b="1" i="1" dirty="0">
                <a:solidFill>
                  <a:srgbClr val="000000"/>
                </a:solidFill>
                <a:latin typeface="Arial" charset="0"/>
              </a:rPr>
              <a:t>groups into </a:t>
            </a:r>
            <a:r>
              <a:rPr lang="en-US" altLang="ja-JP" sz="3200" b="1" dirty="0">
                <a:solidFill>
                  <a:srgbClr val="000000"/>
                </a:solidFill>
                <a:latin typeface="Arial" charset="0"/>
              </a:rPr>
              <a:t>one and broke down the barrier of the dividing wall.</a:t>
            </a:r>
            <a:r>
              <a:rPr lang="ru-RU" sz="3200" b="1" dirty="0">
                <a:solidFill>
                  <a:srgbClr val="000000"/>
                </a:solidFill>
                <a:latin typeface="Arial" charset="0"/>
              </a:rPr>
              <a:t>"</a:t>
            </a:r>
            <a:endParaRPr lang="en-GB" sz="3200" b="1" dirty="0">
              <a:solidFill>
                <a:srgbClr val="000000"/>
              </a:solidFill>
              <a:latin typeface="Arial" charset="0"/>
            </a:endParaRPr>
          </a:p>
        </p:txBody>
      </p:sp>
      <p:sp>
        <p:nvSpPr>
          <p:cNvPr id="2" name="Title 1"/>
          <p:cNvSpPr>
            <a:spLocks noGrp="1"/>
          </p:cNvSpPr>
          <p:nvPr>
            <p:ph type="title" idx="4294967295"/>
          </p:nvPr>
        </p:nvSpPr>
        <p:spPr>
          <a:xfrm>
            <a:off x="0" y="261939"/>
            <a:ext cx="9144000" cy="646112"/>
          </a:xfrm>
          <a:solidFill>
            <a:srgbClr val="E8B21A">
              <a:alpha val="50195"/>
            </a:srgbClr>
          </a:solidFill>
          <a:ln w="12700">
            <a:solidFill>
              <a:schemeClr val="tx1"/>
            </a:solidFill>
            <a:miter lim="800000"/>
            <a:headEnd/>
            <a:tailEnd/>
          </a:ln>
        </p:spPr>
        <p:txBody>
          <a:bodyPr>
            <a:spAutoFit/>
          </a:bodyPr>
          <a:lstStyle/>
          <a:p>
            <a:pPr eaLnBrk="1" hangingPunct="1">
              <a:spcBef>
                <a:spcPct val="50000"/>
              </a:spcBef>
              <a:defRPr/>
            </a:pPr>
            <a:r>
              <a:rPr lang="en-US" sz="3600" b="1" kern="1200" dirty="0">
                <a:solidFill>
                  <a:srgbClr val="000000"/>
                </a:solidFill>
                <a:latin typeface="Arial" charset="0"/>
                <a:ea typeface="ＭＳ Ｐゴシック" charset="0"/>
                <a:cs typeface="ＭＳ Ｐゴシック" charset="0"/>
              </a:rPr>
              <a:t>Warning of Dividing Wall for Gentiles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0489"/>
                                        </p:tgtEl>
                                        <p:attrNameLst>
                                          <p:attrName>style.visibility</p:attrName>
                                        </p:attrNameLst>
                                      </p:cBhvr>
                                      <p:to>
                                        <p:strVal val="visible"/>
                                      </p:to>
                                    </p:set>
                                    <p:anim calcmode="lin" valueType="num">
                                      <p:cBhvr>
                                        <p:cTn id="7" dur="500" fill="hold"/>
                                        <p:tgtEl>
                                          <p:spTgt spid="20489"/>
                                        </p:tgtEl>
                                        <p:attrNameLst>
                                          <p:attrName>ppt_w</p:attrName>
                                        </p:attrNameLst>
                                      </p:cBhvr>
                                      <p:tavLst>
                                        <p:tav tm="0">
                                          <p:val>
                                            <p:strVal val="4*#ppt_w"/>
                                          </p:val>
                                        </p:tav>
                                        <p:tav tm="100000">
                                          <p:val>
                                            <p:strVal val="#ppt_w"/>
                                          </p:val>
                                        </p:tav>
                                      </p:tavLst>
                                    </p:anim>
                                    <p:anim calcmode="lin" valueType="num">
                                      <p:cBhvr>
                                        <p:cTn id="8" dur="500" fill="hold"/>
                                        <p:tgtEl>
                                          <p:spTgt spid="20489"/>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20490"/>
                                        </p:tgtEl>
                                        <p:attrNameLst>
                                          <p:attrName>style.visibility</p:attrName>
                                        </p:attrNameLst>
                                      </p:cBhvr>
                                      <p:to>
                                        <p:strVal val="visible"/>
                                      </p:to>
                                    </p:set>
                                    <p:anim calcmode="lin" valueType="num">
                                      <p:cBhvr>
                                        <p:cTn id="13" dur="1000" fill="hold"/>
                                        <p:tgtEl>
                                          <p:spTgt spid="20490"/>
                                        </p:tgtEl>
                                        <p:attrNameLst>
                                          <p:attrName>ppt_w</p:attrName>
                                        </p:attrNameLst>
                                      </p:cBhvr>
                                      <p:tavLst>
                                        <p:tav tm="0">
                                          <p:val>
                                            <p:fltVal val="0"/>
                                          </p:val>
                                        </p:tav>
                                        <p:tav tm="100000">
                                          <p:val>
                                            <p:strVal val="#ppt_w"/>
                                          </p:val>
                                        </p:tav>
                                      </p:tavLst>
                                    </p:anim>
                                    <p:anim calcmode="lin" valueType="num">
                                      <p:cBhvr>
                                        <p:cTn id="14" dur="1000" fill="hold"/>
                                        <p:tgtEl>
                                          <p:spTgt spid="20490"/>
                                        </p:tgtEl>
                                        <p:attrNameLst>
                                          <p:attrName>ppt_h</p:attrName>
                                        </p:attrNameLst>
                                      </p:cBhvr>
                                      <p:tavLst>
                                        <p:tav tm="0">
                                          <p:val>
                                            <p:fltVal val="0"/>
                                          </p:val>
                                        </p:tav>
                                        <p:tav tm="100000">
                                          <p:val>
                                            <p:strVal val="#ppt_h"/>
                                          </p:val>
                                        </p:tav>
                                      </p:tavLst>
                                    </p:anim>
                                    <p:anim calcmode="lin" valueType="num">
                                      <p:cBhvr>
                                        <p:cTn id="15" dur="1000" fill="hold"/>
                                        <p:tgtEl>
                                          <p:spTgt spid="2049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4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animBg="1" autoUpdateAnimBg="0"/>
      <p:bldP spid="20490"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9144000" y="4221088"/>
            <a:ext cx="1908720" cy="2223120"/>
          </a:xfrm>
        </p:spPr>
        <p:txBody>
          <a:bodyPr/>
          <a:lstStyle/>
          <a:p>
            <a:pPr algn="r"/>
            <a:r>
              <a:rPr lang="en-US" sz="2800" dirty="0"/>
              <a:t>Ephesians 2:19</a:t>
            </a:r>
          </a:p>
        </p:txBody>
      </p:sp>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0487467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Ephesians 3</a:t>
            </a:r>
          </a:p>
        </p:txBody>
      </p:sp>
    </p:spTree>
    <p:extLst>
      <p:ext uri="{BB962C8B-B14F-4D97-AF65-F5344CB8AC3E}">
        <p14:creationId xmlns:p14="http://schemas.microsoft.com/office/powerpoint/2010/main" val="4354926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0"/>
            <a:ext cx="9144000" cy="1052736"/>
          </a:xfrm>
          <a:effectLst>
            <a:outerShdw blurRad="63500" dist="35921" dir="2700000" algn="ctr" rotWithShape="0">
              <a:schemeClr val="tx1">
                <a:alpha val="74998"/>
              </a:schemeClr>
            </a:outerShdw>
          </a:effectLst>
          <a:extLst/>
        </p:spPr>
        <p:txBody>
          <a:bodyPr/>
          <a:lstStyle/>
          <a:p>
            <a:pPr eaLnBrk="1" hangingPunct="1">
              <a:defRPr/>
            </a:pPr>
            <a:r>
              <a:rPr lang="en-US" sz="4800" dirty="0">
                <a:effectLst>
                  <a:glow rad="139700">
                    <a:schemeClr val="tx1">
                      <a:alpha val="90000"/>
                    </a:schemeClr>
                  </a:glow>
                </a:effectLst>
                <a:latin typeface="Copperplate Gothic Light" charset="0"/>
              </a:rPr>
              <a:t>Dispensations (Eph. 3:2)</a:t>
            </a:r>
            <a:endParaRPr lang="en-US" sz="2000" dirty="0">
              <a:effectLst>
                <a:glow rad="139700">
                  <a:schemeClr val="tx1">
                    <a:alpha val="90000"/>
                  </a:schemeClr>
                </a:glow>
              </a:effectLst>
              <a:latin typeface="Copperplate Gothic Light" charset="0"/>
            </a:endParaRPr>
          </a:p>
        </p:txBody>
      </p:sp>
      <p:grpSp>
        <p:nvGrpSpPr>
          <p:cNvPr id="7" name="Group 6"/>
          <p:cNvGrpSpPr>
            <a:grpSpLocks/>
          </p:cNvGrpSpPr>
          <p:nvPr/>
        </p:nvGrpSpPr>
        <p:grpSpPr bwMode="auto">
          <a:xfrm>
            <a:off x="34928" y="4581528"/>
            <a:ext cx="4321175" cy="2303463"/>
            <a:chOff x="35496" y="4581128"/>
            <a:chExt cx="4320480" cy="2304256"/>
          </a:xfrm>
        </p:grpSpPr>
        <p:sp>
          <p:nvSpPr>
            <p:cNvPr id="613386" name="Left Arrow 1"/>
            <p:cNvSpPr>
              <a:spLocks noChangeArrowheads="1"/>
            </p:cNvSpPr>
            <p:nvPr/>
          </p:nvSpPr>
          <p:spPr bwMode="auto">
            <a:xfrm>
              <a:off x="35496" y="4581128"/>
              <a:ext cx="4320480" cy="2304256"/>
            </a:xfrm>
            <a:prstGeom prst="leftArrow">
              <a:avLst>
                <a:gd name="adj1" fmla="val 79269"/>
                <a:gd name="adj2" fmla="val 50000"/>
              </a:avLst>
            </a:prstGeom>
            <a:solidFill>
              <a:srgbClr val="800000"/>
            </a:solidFill>
            <a:ln w="9525">
              <a:solidFill>
                <a:schemeClr val="tx1"/>
              </a:solidFill>
              <a:round/>
              <a:headEnd/>
              <a:tailEnd/>
            </a:ln>
          </p:spPr>
          <p:txBody>
            <a:bodyPr/>
            <a:lstStyle/>
            <a:p>
              <a:pPr eaLnBrk="0" hangingPunct="0"/>
              <a:endParaRPr lang="en-US">
                <a:latin typeface="Arial" charset="0"/>
              </a:endParaRPr>
            </a:p>
          </p:txBody>
        </p:sp>
        <p:sp>
          <p:nvSpPr>
            <p:cNvPr id="8" name="Rectangle 4"/>
            <p:cNvSpPr>
              <a:spLocks noChangeArrowheads="1"/>
            </p:cNvSpPr>
            <p:nvPr/>
          </p:nvSpPr>
          <p:spPr bwMode="auto">
            <a:xfrm>
              <a:off x="395536" y="4941168"/>
              <a:ext cx="3672408" cy="1440160"/>
            </a:xfrm>
            <a:prstGeom prst="rect">
              <a:avLst/>
            </a:prstGeom>
            <a:noFill/>
            <a:ln w="9525">
              <a:noFill/>
              <a:miter lim="800000"/>
              <a:headEnd/>
              <a:tailEnd/>
            </a:ln>
            <a:effectLst/>
          </p:spPr>
          <p:txBody>
            <a:bodyPr/>
            <a:lstStyle/>
            <a:p>
              <a:pPr algn="ctr">
                <a:spcBef>
                  <a:spcPct val="20000"/>
                </a:spcBef>
                <a:buFont typeface="Wingdings" charset="0"/>
                <a:buNone/>
                <a:defRPr/>
              </a:pPr>
              <a:r>
                <a:rPr lang="en-US" b="1" dirty="0">
                  <a:solidFill>
                    <a:schemeClr val="bg1"/>
                  </a:solidFill>
                  <a:effectLst>
                    <a:glow rad="139700">
                      <a:schemeClr val="tx1">
                        <a:alpha val="90000"/>
                      </a:schemeClr>
                    </a:glow>
                  </a:effectLst>
                  <a:latin typeface="Arial"/>
                  <a:cs typeface="Arial"/>
                </a:rPr>
                <a:t>Time before Paul</a:t>
              </a:r>
              <a:r>
                <a:rPr lang="uk-UA" b="1" dirty="0">
                  <a:solidFill>
                    <a:schemeClr val="bg1"/>
                  </a:solidFill>
                  <a:effectLst>
                    <a:glow rad="139700">
                      <a:schemeClr val="tx1">
                        <a:alpha val="90000"/>
                      </a:schemeClr>
                    </a:glow>
                  </a:effectLst>
                  <a:latin typeface="Arial"/>
                  <a:cs typeface="Arial"/>
                </a:rPr>
                <a:t>'</a:t>
              </a:r>
              <a:r>
                <a:rPr lang="en-US" b="1" dirty="0">
                  <a:solidFill>
                    <a:schemeClr val="bg1"/>
                  </a:solidFill>
                  <a:effectLst>
                    <a:glow rad="139700">
                      <a:schemeClr val="tx1">
                        <a:alpha val="90000"/>
                      </a:schemeClr>
                    </a:glow>
                  </a:effectLst>
                  <a:latin typeface="Arial"/>
                  <a:cs typeface="Arial"/>
                </a:rPr>
                <a:t>s dispensation (Gentiles came through Israel under law)</a:t>
              </a:r>
            </a:p>
          </p:txBody>
        </p:sp>
      </p:grpSp>
      <p:grpSp>
        <p:nvGrpSpPr>
          <p:cNvPr id="11" name="Group 10"/>
          <p:cNvGrpSpPr>
            <a:grpSpLocks/>
          </p:cNvGrpSpPr>
          <p:nvPr/>
        </p:nvGrpSpPr>
        <p:grpSpPr bwMode="auto">
          <a:xfrm>
            <a:off x="4427538" y="4581528"/>
            <a:ext cx="4608512" cy="2303463"/>
            <a:chOff x="4427984" y="4581128"/>
            <a:chExt cx="4608512" cy="2304256"/>
          </a:xfrm>
        </p:grpSpPr>
        <p:sp>
          <p:nvSpPr>
            <p:cNvPr id="613384" name="Left Arrow 8"/>
            <p:cNvSpPr>
              <a:spLocks noChangeArrowheads="1"/>
            </p:cNvSpPr>
            <p:nvPr/>
          </p:nvSpPr>
          <p:spPr bwMode="auto">
            <a:xfrm rot="10800000">
              <a:off x="4427984" y="4581128"/>
              <a:ext cx="4608512" cy="2304256"/>
            </a:xfrm>
            <a:prstGeom prst="leftArrow">
              <a:avLst>
                <a:gd name="adj1" fmla="val 78231"/>
                <a:gd name="adj2" fmla="val 50000"/>
              </a:avLst>
            </a:prstGeom>
            <a:solidFill>
              <a:srgbClr val="000090"/>
            </a:solidFill>
            <a:ln w="9525">
              <a:solidFill>
                <a:schemeClr val="tx1"/>
              </a:solidFill>
              <a:round/>
              <a:headEnd/>
              <a:tailEnd/>
            </a:ln>
          </p:spPr>
          <p:txBody>
            <a:bodyPr/>
            <a:lstStyle/>
            <a:p>
              <a:pPr eaLnBrk="0" hangingPunct="0"/>
              <a:endParaRPr lang="en-US">
                <a:latin typeface="Arial" charset="0"/>
              </a:endParaRPr>
            </a:p>
          </p:txBody>
        </p:sp>
        <p:sp>
          <p:nvSpPr>
            <p:cNvPr id="10" name="Rectangle 4"/>
            <p:cNvSpPr>
              <a:spLocks noChangeArrowheads="1"/>
            </p:cNvSpPr>
            <p:nvPr/>
          </p:nvSpPr>
          <p:spPr bwMode="auto">
            <a:xfrm>
              <a:off x="4427984" y="4941168"/>
              <a:ext cx="4104456" cy="1440160"/>
            </a:xfrm>
            <a:prstGeom prst="rect">
              <a:avLst/>
            </a:prstGeom>
            <a:noFill/>
            <a:ln w="9525">
              <a:noFill/>
              <a:miter lim="800000"/>
              <a:headEnd/>
              <a:tailEnd/>
            </a:ln>
            <a:effectLst/>
          </p:spPr>
          <p:txBody>
            <a:bodyPr/>
            <a:lstStyle/>
            <a:p>
              <a:pPr algn="ctr">
                <a:spcBef>
                  <a:spcPct val="20000"/>
                </a:spcBef>
                <a:buFont typeface="Wingdings" charset="0"/>
                <a:buNone/>
                <a:defRPr/>
              </a:pPr>
              <a:r>
                <a:rPr lang="en-US" b="1" dirty="0">
                  <a:solidFill>
                    <a:schemeClr val="bg1"/>
                  </a:solidFill>
                  <a:effectLst>
                    <a:glow rad="139700">
                      <a:schemeClr val="tx1">
                        <a:alpha val="90000"/>
                      </a:schemeClr>
                    </a:glow>
                  </a:effectLst>
                  <a:latin typeface="Arial"/>
                  <a:cs typeface="Arial"/>
                </a:rPr>
                <a:t>Time of Paul</a:t>
              </a:r>
              <a:r>
                <a:rPr lang="uk-UA" b="1" dirty="0">
                  <a:solidFill>
                    <a:schemeClr val="bg1"/>
                  </a:solidFill>
                  <a:effectLst>
                    <a:glow rad="139700">
                      <a:schemeClr val="tx1">
                        <a:alpha val="90000"/>
                      </a:schemeClr>
                    </a:glow>
                  </a:effectLst>
                  <a:latin typeface="Arial"/>
                  <a:cs typeface="Arial"/>
                </a:rPr>
                <a:t>'</a:t>
              </a:r>
              <a:r>
                <a:rPr lang="en-US" b="1" dirty="0">
                  <a:solidFill>
                    <a:schemeClr val="bg1"/>
                  </a:solidFill>
                  <a:effectLst>
                    <a:glow rad="139700">
                      <a:schemeClr val="tx1">
                        <a:alpha val="90000"/>
                      </a:schemeClr>
                    </a:glow>
                  </a:effectLst>
                  <a:latin typeface="Arial"/>
                  <a:cs typeface="Arial"/>
                </a:rPr>
                <a:t>s dispensation (Gentiles equal to Jews </a:t>
              </a:r>
              <a:br>
                <a:rPr lang="en-US" b="1" dirty="0">
                  <a:solidFill>
                    <a:schemeClr val="bg1"/>
                  </a:solidFill>
                  <a:effectLst>
                    <a:glow rad="139700">
                      <a:schemeClr val="tx1">
                        <a:alpha val="90000"/>
                      </a:schemeClr>
                    </a:glow>
                  </a:effectLst>
                  <a:latin typeface="Arial"/>
                  <a:cs typeface="Arial"/>
                </a:rPr>
              </a:br>
              <a:r>
                <a:rPr lang="en-US" b="1" dirty="0">
                  <a:solidFill>
                    <a:schemeClr val="bg1"/>
                  </a:solidFill>
                  <a:effectLst>
                    <a:glow rad="139700">
                      <a:schemeClr val="tx1">
                        <a:alpha val="90000"/>
                      </a:schemeClr>
                    </a:glow>
                  </a:effectLst>
                  <a:latin typeface="Arial"/>
                  <a:cs typeface="Arial"/>
                </a:rPr>
                <a:t>under grace)</a:t>
              </a:r>
            </a:p>
          </p:txBody>
        </p:sp>
      </p:grpSp>
      <p:sp>
        <p:nvSpPr>
          <p:cNvPr id="4" name="Rectangle 4"/>
          <p:cNvSpPr>
            <a:spLocks noChangeArrowheads="1"/>
          </p:cNvSpPr>
          <p:nvPr/>
        </p:nvSpPr>
        <p:spPr bwMode="auto">
          <a:xfrm>
            <a:off x="179512" y="1196752"/>
            <a:ext cx="2592288" cy="3240360"/>
          </a:xfrm>
          <a:prstGeom prst="rect">
            <a:avLst/>
          </a:prstGeom>
          <a:noFill/>
          <a:ln w="9525">
            <a:noFill/>
            <a:miter lim="800000"/>
            <a:headEnd/>
            <a:tailEnd/>
          </a:ln>
          <a:effectLst/>
        </p:spPr>
        <p:txBody>
          <a:bodyPr lIns="91427" tIns="45714" rIns="91427" bIns="45714"/>
          <a:lstStyle/>
          <a:p>
            <a:pPr algn="ctr">
              <a:spcBef>
                <a:spcPct val="20000"/>
              </a:spcBef>
              <a:buFont typeface="Wingdings" charset="0"/>
              <a:buNone/>
              <a:defRPr/>
            </a:pPr>
            <a:r>
              <a:rPr lang="ru-RU" b="1" dirty="0">
                <a:solidFill>
                  <a:schemeClr val="bg1"/>
                </a:solidFill>
                <a:effectLst>
                  <a:glow rad="139700">
                    <a:schemeClr val="tx1">
                      <a:alpha val="90000"/>
                    </a:schemeClr>
                  </a:glow>
                </a:effectLst>
                <a:latin typeface="Arial"/>
                <a:cs typeface="Arial"/>
              </a:rPr>
              <a:t>"</a:t>
            </a:r>
            <a:r>
              <a:rPr lang="en-US" b="1" dirty="0">
                <a:solidFill>
                  <a:schemeClr val="bg1"/>
                </a:solidFill>
                <a:effectLst>
                  <a:glow rad="139700">
                    <a:schemeClr val="tx1">
                      <a:alpha val="90000"/>
                    </a:schemeClr>
                  </a:glow>
                </a:effectLst>
                <a:latin typeface="Arial"/>
                <a:cs typeface="Arial"/>
              </a:rPr>
              <a:t>…you know God gave me the </a:t>
            </a:r>
            <a:r>
              <a:rPr lang="en-US" b="1" dirty="0">
                <a:solidFill>
                  <a:srgbClr val="FFFF00"/>
                </a:solidFill>
                <a:effectLst>
                  <a:glow rad="139700">
                    <a:schemeClr val="tx1">
                      <a:alpha val="90000"/>
                    </a:schemeClr>
                  </a:glow>
                </a:effectLst>
                <a:latin typeface="Arial"/>
                <a:cs typeface="Arial"/>
              </a:rPr>
              <a:t>special responsibility</a:t>
            </a:r>
            <a:r>
              <a:rPr lang="en-US" b="1" dirty="0">
                <a:solidFill>
                  <a:schemeClr val="bg1"/>
                </a:solidFill>
                <a:effectLst>
                  <a:glow rad="139700">
                    <a:schemeClr val="tx1">
                      <a:alpha val="90000"/>
                    </a:schemeClr>
                  </a:glow>
                </a:effectLst>
                <a:latin typeface="Arial"/>
                <a:cs typeface="Arial"/>
              </a:rPr>
              <a:t> </a:t>
            </a:r>
            <a:br>
              <a:rPr lang="en-US" b="1" dirty="0">
                <a:solidFill>
                  <a:schemeClr val="bg1"/>
                </a:solidFill>
                <a:effectLst>
                  <a:glow rad="139700">
                    <a:schemeClr val="tx1">
                      <a:alpha val="90000"/>
                    </a:schemeClr>
                  </a:glow>
                </a:effectLst>
                <a:latin typeface="Arial"/>
                <a:cs typeface="Arial"/>
              </a:rPr>
            </a:br>
            <a:r>
              <a:rPr lang="en-US" b="1" dirty="0">
                <a:solidFill>
                  <a:schemeClr val="bg1"/>
                </a:solidFill>
                <a:effectLst>
                  <a:glow rad="139700">
                    <a:schemeClr val="tx1">
                      <a:alpha val="90000"/>
                    </a:schemeClr>
                  </a:glow>
                </a:effectLst>
                <a:latin typeface="Arial"/>
                <a:cs typeface="Arial"/>
              </a:rPr>
              <a:t>of extending his grace to you Gentiles</a:t>
            </a:r>
            <a:r>
              <a:rPr lang="ru-RU" b="1" dirty="0">
                <a:solidFill>
                  <a:schemeClr val="bg1"/>
                </a:solidFill>
                <a:effectLst>
                  <a:glow rad="139700">
                    <a:schemeClr val="tx1">
                      <a:alpha val="90000"/>
                    </a:schemeClr>
                  </a:glow>
                </a:effectLst>
                <a:latin typeface="Arial"/>
                <a:cs typeface="Arial"/>
              </a:rPr>
              <a:t>"</a:t>
            </a:r>
            <a:r>
              <a:rPr lang="en-US" b="1" dirty="0">
                <a:solidFill>
                  <a:schemeClr val="bg1"/>
                </a:solidFill>
                <a:effectLst>
                  <a:glow rad="139700">
                    <a:schemeClr val="tx1">
                      <a:alpha val="90000"/>
                    </a:schemeClr>
                  </a:glow>
                </a:effectLst>
                <a:latin typeface="Arial"/>
                <a:cs typeface="Arial"/>
              </a:rPr>
              <a:t> </a:t>
            </a:r>
            <a:br>
              <a:rPr lang="en-US" b="1" dirty="0">
                <a:solidFill>
                  <a:schemeClr val="bg1"/>
                </a:solidFill>
                <a:effectLst>
                  <a:glow rad="139700">
                    <a:schemeClr val="tx1">
                      <a:alpha val="90000"/>
                    </a:schemeClr>
                  </a:glow>
                </a:effectLst>
                <a:latin typeface="Arial"/>
                <a:cs typeface="Arial"/>
              </a:rPr>
            </a:br>
            <a:r>
              <a:rPr lang="en-US" b="1" dirty="0">
                <a:solidFill>
                  <a:schemeClr val="bg1"/>
                </a:solidFill>
                <a:effectLst>
                  <a:glow rad="139700">
                    <a:schemeClr val="tx1">
                      <a:alpha val="90000"/>
                    </a:schemeClr>
                  </a:glow>
                </a:effectLst>
                <a:latin typeface="Arial"/>
                <a:cs typeface="Arial"/>
              </a:rPr>
              <a:t>(NLT)</a:t>
            </a:r>
          </a:p>
        </p:txBody>
      </p:sp>
      <p:sp>
        <p:nvSpPr>
          <p:cNvPr id="5" name="Rectangle 4"/>
          <p:cNvSpPr>
            <a:spLocks noChangeArrowheads="1"/>
          </p:cNvSpPr>
          <p:nvPr/>
        </p:nvSpPr>
        <p:spPr bwMode="auto">
          <a:xfrm>
            <a:off x="2843808" y="1196752"/>
            <a:ext cx="2070484" cy="3240360"/>
          </a:xfrm>
          <a:prstGeom prst="rect">
            <a:avLst/>
          </a:prstGeom>
          <a:noFill/>
          <a:ln w="9525">
            <a:noFill/>
            <a:miter lim="800000"/>
            <a:headEnd/>
            <a:tailEnd/>
          </a:ln>
          <a:effectLst/>
        </p:spPr>
        <p:txBody>
          <a:bodyPr lIns="91427" tIns="45714" rIns="91427" bIns="45714"/>
          <a:lstStyle/>
          <a:p>
            <a:pPr algn="ctr">
              <a:spcBef>
                <a:spcPct val="20000"/>
              </a:spcBef>
              <a:buFont typeface="Wingdings" charset="0"/>
              <a:buNone/>
              <a:defRPr/>
            </a:pPr>
            <a:r>
              <a:rPr lang="ru-RU" b="1" dirty="0">
                <a:solidFill>
                  <a:schemeClr val="bg1"/>
                </a:solidFill>
                <a:effectLst>
                  <a:glow rad="139700">
                    <a:schemeClr val="tx1">
                      <a:alpha val="90000"/>
                    </a:schemeClr>
                  </a:glow>
                </a:effectLst>
                <a:latin typeface="Arial"/>
                <a:cs typeface="Arial"/>
              </a:rPr>
              <a:t>"</a:t>
            </a:r>
            <a:r>
              <a:rPr lang="en-US" b="1" dirty="0">
                <a:solidFill>
                  <a:schemeClr val="bg1"/>
                </a:solidFill>
                <a:effectLst>
                  <a:glow rad="139700">
                    <a:schemeClr val="tx1">
                      <a:alpha val="90000"/>
                    </a:schemeClr>
                  </a:glow>
                </a:effectLst>
                <a:latin typeface="Arial"/>
                <a:cs typeface="Arial"/>
              </a:rPr>
              <a:t>…you have heard of the </a:t>
            </a:r>
            <a:r>
              <a:rPr lang="en-US" b="1" dirty="0">
                <a:solidFill>
                  <a:srgbClr val="FFFF00"/>
                </a:solidFill>
                <a:effectLst>
                  <a:glow rad="139700">
                    <a:schemeClr val="tx1">
                      <a:alpha val="90000"/>
                    </a:schemeClr>
                  </a:glow>
                </a:effectLst>
                <a:latin typeface="Arial"/>
                <a:cs typeface="Arial"/>
              </a:rPr>
              <a:t>stewardship</a:t>
            </a:r>
            <a:r>
              <a:rPr lang="en-US" b="1" dirty="0">
                <a:solidFill>
                  <a:schemeClr val="bg1"/>
                </a:solidFill>
                <a:effectLst>
                  <a:glow rad="139700">
                    <a:schemeClr val="tx1">
                      <a:alpha val="90000"/>
                    </a:schemeClr>
                  </a:glow>
                </a:effectLst>
                <a:latin typeface="Arial"/>
                <a:cs typeface="Arial"/>
              </a:rPr>
              <a:t> of God</a:t>
            </a:r>
            <a:r>
              <a:rPr lang="uk-UA" b="1" dirty="0">
                <a:solidFill>
                  <a:schemeClr val="bg1"/>
                </a:solidFill>
                <a:effectLst>
                  <a:glow rad="139700">
                    <a:schemeClr val="tx1">
                      <a:alpha val="90000"/>
                    </a:schemeClr>
                  </a:glow>
                </a:effectLst>
                <a:latin typeface="Arial"/>
                <a:cs typeface="Arial"/>
              </a:rPr>
              <a:t>'</a:t>
            </a:r>
            <a:r>
              <a:rPr lang="en-US" b="1" dirty="0">
                <a:solidFill>
                  <a:schemeClr val="bg1"/>
                </a:solidFill>
                <a:effectLst>
                  <a:glow rad="139700">
                    <a:schemeClr val="tx1">
                      <a:alpha val="90000"/>
                    </a:schemeClr>
                  </a:glow>
                </a:effectLst>
                <a:latin typeface="Arial"/>
                <a:cs typeface="Arial"/>
              </a:rPr>
              <a:t>s grace which was given to me for you</a:t>
            </a:r>
            <a:r>
              <a:rPr lang="ru-RU" b="1" dirty="0">
                <a:solidFill>
                  <a:schemeClr val="bg1"/>
                </a:solidFill>
                <a:effectLst>
                  <a:glow rad="139700">
                    <a:schemeClr val="tx1">
                      <a:alpha val="90000"/>
                    </a:schemeClr>
                  </a:glow>
                </a:effectLst>
                <a:latin typeface="Arial"/>
                <a:cs typeface="Arial"/>
              </a:rPr>
              <a:t>"</a:t>
            </a:r>
            <a:r>
              <a:rPr lang="en-US" b="1" dirty="0">
                <a:solidFill>
                  <a:schemeClr val="bg1"/>
                </a:solidFill>
                <a:effectLst>
                  <a:glow rad="139700">
                    <a:schemeClr val="tx1">
                      <a:alpha val="90000"/>
                    </a:schemeClr>
                  </a:glow>
                </a:effectLst>
                <a:latin typeface="Arial"/>
                <a:cs typeface="Arial"/>
              </a:rPr>
              <a:t> </a:t>
            </a:r>
            <a:br>
              <a:rPr lang="en-US" b="1" dirty="0">
                <a:solidFill>
                  <a:schemeClr val="bg1"/>
                </a:solidFill>
                <a:effectLst>
                  <a:glow rad="139700">
                    <a:schemeClr val="tx1">
                      <a:alpha val="90000"/>
                    </a:schemeClr>
                  </a:glow>
                </a:effectLst>
                <a:latin typeface="Arial"/>
                <a:cs typeface="Arial"/>
              </a:rPr>
            </a:br>
            <a:r>
              <a:rPr lang="en-US" b="1" dirty="0">
                <a:solidFill>
                  <a:schemeClr val="bg1"/>
                </a:solidFill>
                <a:effectLst>
                  <a:glow rad="139700">
                    <a:schemeClr val="tx1">
                      <a:alpha val="90000"/>
                    </a:schemeClr>
                  </a:glow>
                </a:effectLst>
                <a:latin typeface="Arial"/>
                <a:cs typeface="Arial"/>
              </a:rPr>
              <a:t>(NAU)</a:t>
            </a:r>
          </a:p>
        </p:txBody>
      </p:sp>
      <p:sp>
        <p:nvSpPr>
          <p:cNvPr id="6" name="Rectangle 5"/>
          <p:cNvSpPr>
            <a:spLocks noChangeArrowheads="1"/>
          </p:cNvSpPr>
          <p:nvPr/>
        </p:nvSpPr>
        <p:spPr bwMode="auto">
          <a:xfrm>
            <a:off x="4860032" y="1196752"/>
            <a:ext cx="4283968" cy="3744416"/>
          </a:xfrm>
          <a:prstGeom prst="rect">
            <a:avLst/>
          </a:prstGeom>
          <a:noFill/>
          <a:ln w="9525">
            <a:noFill/>
            <a:miter lim="800000"/>
            <a:headEnd/>
            <a:tailEnd/>
          </a:ln>
          <a:effectLst/>
        </p:spPr>
        <p:txBody>
          <a:bodyPr lIns="91427" tIns="45714" rIns="91427" bIns="45714"/>
          <a:lstStyle/>
          <a:p>
            <a:pPr algn="ctr">
              <a:spcBef>
                <a:spcPct val="20000"/>
              </a:spcBef>
              <a:buFont typeface="Wingdings" charset="0"/>
              <a:buNone/>
              <a:defRPr/>
            </a:pPr>
            <a:r>
              <a:rPr lang="ru-RU" b="1" dirty="0">
                <a:solidFill>
                  <a:srgbClr val="FFFF00"/>
                </a:solidFill>
                <a:effectLst>
                  <a:glow rad="139700">
                    <a:schemeClr val="tx1">
                      <a:alpha val="90000"/>
                    </a:schemeClr>
                  </a:glow>
                </a:effectLst>
                <a:latin typeface="Arial"/>
                <a:cs typeface="Arial"/>
              </a:rPr>
              <a:t>"</a:t>
            </a:r>
            <a:r>
              <a:rPr lang="en-US" b="1" dirty="0">
                <a:solidFill>
                  <a:srgbClr val="FFFF00"/>
                </a:solidFill>
                <a:effectLst>
                  <a:glow rad="139700">
                    <a:schemeClr val="tx1">
                      <a:alpha val="90000"/>
                    </a:schemeClr>
                  </a:glow>
                </a:effectLst>
                <a:latin typeface="Arial"/>
                <a:cs typeface="Arial"/>
              </a:rPr>
              <a:t>administration</a:t>
            </a:r>
            <a:r>
              <a:rPr lang="ru-RU" b="1" dirty="0">
                <a:solidFill>
                  <a:srgbClr val="FFFF00"/>
                </a:solidFill>
                <a:effectLst>
                  <a:glow rad="139700">
                    <a:schemeClr val="tx1">
                      <a:alpha val="90000"/>
                    </a:schemeClr>
                  </a:glow>
                </a:effectLst>
                <a:latin typeface="Arial"/>
                <a:cs typeface="Arial"/>
              </a:rPr>
              <a:t>"</a:t>
            </a:r>
            <a:r>
              <a:rPr lang="en-US" b="1" dirty="0">
                <a:solidFill>
                  <a:srgbClr val="FFFF00"/>
                </a:solidFill>
                <a:effectLst>
                  <a:glow rad="139700">
                    <a:schemeClr val="tx1">
                      <a:alpha val="90000"/>
                    </a:schemeClr>
                  </a:glow>
                </a:effectLst>
                <a:latin typeface="Arial"/>
                <a:cs typeface="Arial"/>
              </a:rPr>
              <a:t> (NIV)</a:t>
            </a:r>
          </a:p>
          <a:p>
            <a:pPr algn="ctr">
              <a:spcBef>
                <a:spcPct val="20000"/>
              </a:spcBef>
              <a:buFont typeface="Wingdings" charset="0"/>
              <a:buNone/>
              <a:defRPr/>
            </a:pPr>
            <a:r>
              <a:rPr lang="ru-RU" b="1" dirty="0">
                <a:solidFill>
                  <a:srgbClr val="FFFF00"/>
                </a:solidFill>
                <a:effectLst>
                  <a:glow rad="139700">
                    <a:schemeClr val="tx1">
                      <a:alpha val="90000"/>
                    </a:schemeClr>
                  </a:glow>
                </a:effectLst>
                <a:latin typeface="Arial"/>
                <a:cs typeface="Arial"/>
              </a:rPr>
              <a:t>"</a:t>
            </a:r>
            <a:r>
              <a:rPr lang="en-US" b="1" dirty="0">
                <a:solidFill>
                  <a:srgbClr val="FFFF00"/>
                </a:solidFill>
                <a:effectLst>
                  <a:glow rad="139700">
                    <a:schemeClr val="tx1">
                      <a:alpha val="90000"/>
                    </a:schemeClr>
                  </a:glow>
                </a:effectLst>
                <a:latin typeface="Arial"/>
                <a:cs typeface="Arial"/>
              </a:rPr>
              <a:t>dispensation</a:t>
            </a:r>
            <a:r>
              <a:rPr lang="ru-RU" b="1" dirty="0">
                <a:solidFill>
                  <a:srgbClr val="FFFF00"/>
                </a:solidFill>
                <a:effectLst>
                  <a:glow rad="139700">
                    <a:schemeClr val="tx1">
                      <a:alpha val="90000"/>
                    </a:schemeClr>
                  </a:glow>
                </a:effectLst>
                <a:latin typeface="Arial"/>
                <a:cs typeface="Arial"/>
              </a:rPr>
              <a:t>"</a:t>
            </a:r>
            <a:r>
              <a:rPr lang="en-US" b="1" dirty="0">
                <a:solidFill>
                  <a:srgbClr val="FFFF00"/>
                </a:solidFill>
                <a:effectLst>
                  <a:glow rad="139700">
                    <a:schemeClr val="tx1">
                      <a:alpha val="90000"/>
                    </a:schemeClr>
                  </a:glow>
                </a:effectLst>
                <a:latin typeface="Arial"/>
                <a:cs typeface="Arial"/>
              </a:rPr>
              <a:t> (KJV)</a:t>
            </a:r>
          </a:p>
          <a:p>
            <a:pPr algn="ctr">
              <a:spcBef>
                <a:spcPct val="20000"/>
              </a:spcBef>
              <a:defRPr/>
            </a:pPr>
            <a:r>
              <a:rPr lang="en-US" sz="3200" b="1" dirty="0">
                <a:solidFill>
                  <a:srgbClr val="FFFF00"/>
                </a:solidFill>
                <a:latin typeface="Bwgrki"/>
                <a:cs typeface="Bwgrki"/>
              </a:rPr>
              <a:t>oivkonomi,a</a:t>
            </a:r>
            <a:r>
              <a:rPr lang="en-US" b="1" dirty="0">
                <a:solidFill>
                  <a:srgbClr val="FFFF00"/>
                </a:solidFill>
                <a:latin typeface="Arial"/>
                <a:cs typeface="Arial"/>
              </a:rPr>
              <a:t> (Greek)</a:t>
            </a:r>
          </a:p>
          <a:p>
            <a:pPr algn="ctr">
              <a:spcBef>
                <a:spcPct val="20000"/>
              </a:spcBef>
              <a:defRPr/>
            </a:pPr>
            <a:r>
              <a:rPr lang="en-US" sz="3200" b="1" dirty="0" err="1">
                <a:solidFill>
                  <a:srgbClr val="FFFF00"/>
                </a:solidFill>
                <a:latin typeface="Bwgrki"/>
                <a:cs typeface="Bwgrki"/>
              </a:rPr>
              <a:t>oi;koj</a:t>
            </a:r>
            <a:r>
              <a:rPr lang="en-US" b="1" dirty="0">
                <a:solidFill>
                  <a:srgbClr val="FFFF00"/>
                </a:solidFill>
                <a:latin typeface="Arial"/>
                <a:cs typeface="Arial"/>
              </a:rPr>
              <a:t> (house) + </a:t>
            </a:r>
            <a:r>
              <a:rPr lang="en-US" sz="3200" b="1" dirty="0" err="1">
                <a:solidFill>
                  <a:srgbClr val="FFFF00"/>
                </a:solidFill>
                <a:latin typeface="Bwgrki"/>
                <a:cs typeface="Bwgrki"/>
              </a:rPr>
              <a:t>no,moj</a:t>
            </a:r>
            <a:r>
              <a:rPr lang="en-US" b="1" dirty="0">
                <a:solidFill>
                  <a:srgbClr val="FFFF00"/>
                </a:solidFill>
                <a:latin typeface="Arial"/>
                <a:cs typeface="Arial"/>
              </a:rPr>
              <a:t> (law)</a:t>
            </a:r>
            <a:endParaRPr lang="en-US" sz="3600" b="1" dirty="0">
              <a:solidFill>
                <a:srgbClr val="FFFF00"/>
              </a:solidFill>
              <a:latin typeface="Arial"/>
              <a:cs typeface="Arial"/>
            </a:endParaRPr>
          </a:p>
          <a:p>
            <a:pPr algn="ctr">
              <a:spcBef>
                <a:spcPct val="20000"/>
              </a:spcBef>
              <a:defRPr/>
            </a:pPr>
            <a:r>
              <a:rPr lang="ru-RU" b="1" dirty="0">
                <a:solidFill>
                  <a:srgbClr val="FFFF00"/>
                </a:solidFill>
                <a:latin typeface="Arial"/>
                <a:cs typeface="Arial"/>
              </a:rPr>
              <a:t>"</a:t>
            </a:r>
            <a:r>
              <a:rPr lang="en-US" b="1" dirty="0">
                <a:solidFill>
                  <a:srgbClr val="FFFF00"/>
                </a:solidFill>
                <a:latin typeface="Arial"/>
                <a:cs typeface="Arial"/>
              </a:rPr>
              <a:t>responsibility of management, management of a household, direction, office</a:t>
            </a:r>
            <a:r>
              <a:rPr lang="ru-RU" b="1" dirty="0">
                <a:solidFill>
                  <a:srgbClr val="FFFF00"/>
                </a:solidFill>
                <a:latin typeface="Arial"/>
                <a:cs typeface="Arial"/>
              </a:rPr>
              <a:t>"</a:t>
            </a:r>
            <a:r>
              <a:rPr lang="en-US" b="1" dirty="0">
                <a:solidFill>
                  <a:srgbClr val="FFFF00"/>
                </a:solidFill>
                <a:latin typeface="Arial"/>
                <a:cs typeface="Arial"/>
              </a:rPr>
              <a:t> (BDAG)</a:t>
            </a:r>
            <a:endParaRPr lang="en-US" b="1" dirty="0">
              <a:solidFill>
                <a:srgbClr val="FFFF00"/>
              </a:solidFill>
              <a:effectLst>
                <a:glow rad="139700">
                  <a:schemeClr val="tx1">
                    <a:alpha val="90000"/>
                  </a:schemeClr>
                </a:glo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0242" name="Picture 2" descr="https://pics.me.me/a-a-fletcher-and-the-church-unity-workshop-has-been-4691259.png">
            <a:extLst>
              <a:ext uri="{FF2B5EF4-FFF2-40B4-BE49-F238E27FC236}">
                <a16:creationId xmlns:a16="http://schemas.microsoft.com/office/drawing/2014/main" id="{78BFA008-882C-B049-8DA4-3DBBCA4148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3802"/>
          <a:stretch/>
        </p:blipFill>
        <p:spPr bwMode="auto">
          <a:xfrm>
            <a:off x="1574800" y="0"/>
            <a:ext cx="5994400" cy="453983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887" y="4725144"/>
            <a:ext cx="9143999" cy="1440160"/>
          </a:xfrm>
          <a:effectLst/>
          <a:extLst/>
        </p:spPr>
        <p:txBody>
          <a:body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“…and the church unity workshop has been postponed until the deacons can agree on the date, time, and color of the participant name tags.”</a:t>
            </a:r>
          </a:p>
        </p:txBody>
      </p:sp>
    </p:spTree>
    <p:extLst>
      <p:ext uri="{BB962C8B-B14F-4D97-AF65-F5344CB8AC3E}">
        <p14:creationId xmlns:p14="http://schemas.microsoft.com/office/powerpoint/2010/main" val="174826880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1" name="Rectangle 252930"/>
          <p:cNvSpPr>
            <a:spLocks noChangeArrowheads="1"/>
          </p:cNvSpPr>
          <p:nvPr/>
        </p:nvSpPr>
        <p:spPr bwMode="auto">
          <a:xfrm>
            <a:off x="1258889" y="1341439"/>
            <a:ext cx="7921625" cy="647700"/>
          </a:xfrm>
          <a:prstGeom prst="rect">
            <a:avLst/>
          </a:prstGeom>
          <a:solidFill>
            <a:srgbClr val="660066"/>
          </a:solidFill>
          <a:ln w="9525">
            <a:solidFill>
              <a:schemeClr val="tx1"/>
            </a:solidFill>
            <a:round/>
            <a:headEnd/>
            <a:tailEnd/>
          </a:ln>
        </p:spPr>
        <p:txBody>
          <a:bodyPr lIns="91427" tIns="45714" rIns="91427" bIns="45714"/>
          <a:lstStyle/>
          <a:p>
            <a:pPr eaLnBrk="0" hangingPunct="0"/>
            <a:endParaRPr lang="en-US">
              <a:solidFill>
                <a:srgbClr val="000000"/>
              </a:solidFill>
              <a:latin typeface="Arial" charset="0"/>
            </a:endParaRPr>
          </a:p>
        </p:txBody>
      </p:sp>
      <p:grpSp>
        <p:nvGrpSpPr>
          <p:cNvPr id="25" name="Group 24"/>
          <p:cNvGrpSpPr>
            <a:grpSpLocks/>
          </p:cNvGrpSpPr>
          <p:nvPr/>
        </p:nvGrpSpPr>
        <p:grpSpPr bwMode="auto">
          <a:xfrm rot="10800000">
            <a:off x="4986338" y="1773238"/>
            <a:ext cx="1655762" cy="2303462"/>
            <a:chOff x="539552" y="4581128"/>
            <a:chExt cx="1656184" cy="2304256"/>
          </a:xfrm>
        </p:grpSpPr>
        <p:sp>
          <p:nvSpPr>
            <p:cNvPr id="615457" name="Left Arrow 25"/>
            <p:cNvSpPr>
              <a:spLocks noChangeArrowheads="1"/>
            </p:cNvSpPr>
            <p:nvPr/>
          </p:nvSpPr>
          <p:spPr bwMode="auto">
            <a:xfrm>
              <a:off x="539552" y="4581128"/>
              <a:ext cx="1611178" cy="2304256"/>
            </a:xfrm>
            <a:prstGeom prst="leftArrow">
              <a:avLst>
                <a:gd name="adj1" fmla="val 79269"/>
                <a:gd name="adj2" fmla="val 50000"/>
              </a:avLst>
            </a:prstGeom>
            <a:solidFill>
              <a:srgbClr val="8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000000"/>
                </a:solidFill>
                <a:latin typeface="Arial" charset="0"/>
              </a:endParaRPr>
            </a:p>
          </p:txBody>
        </p:sp>
        <p:sp>
          <p:nvSpPr>
            <p:cNvPr id="27" name="Rectangle 4"/>
            <p:cNvSpPr>
              <a:spLocks noChangeArrowheads="1"/>
            </p:cNvSpPr>
            <p:nvPr/>
          </p:nvSpPr>
          <p:spPr bwMode="auto">
            <a:xfrm rot="10800000">
              <a:off x="728575" y="5229200"/>
              <a:ext cx="1467161"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(5)</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Mosaic</a:t>
              </a:r>
              <a:br>
                <a:rPr lang="en-US" sz="1800" b="1" dirty="0">
                  <a:solidFill>
                    <a:srgbClr val="FFFFFF"/>
                  </a:solidFill>
                  <a:effectLst>
                    <a:glow rad="139700">
                      <a:srgbClr val="000000">
                        <a:alpha val="90000"/>
                      </a:srgbClr>
                    </a:glow>
                  </a:effectLst>
                  <a:latin typeface="Arial"/>
                  <a:cs typeface="Arial"/>
                </a:rPr>
              </a:br>
              <a:r>
                <a:rPr lang="en-US" sz="1800" b="1" dirty="0">
                  <a:solidFill>
                    <a:srgbClr val="FFFFFF"/>
                  </a:solidFill>
                  <a:effectLst>
                    <a:glow rad="139700">
                      <a:srgbClr val="000000">
                        <a:alpha val="90000"/>
                      </a:srgbClr>
                    </a:glow>
                  </a:effectLst>
                  <a:latin typeface="Arial"/>
                  <a:cs typeface="Arial"/>
                </a:rPr>
                <a:t>(2:15)</a:t>
              </a:r>
            </a:p>
          </p:txBody>
        </p:sp>
      </p:grpSp>
      <p:grpSp>
        <p:nvGrpSpPr>
          <p:cNvPr id="7" name="Group 6"/>
          <p:cNvGrpSpPr>
            <a:grpSpLocks/>
          </p:cNvGrpSpPr>
          <p:nvPr/>
        </p:nvGrpSpPr>
        <p:grpSpPr bwMode="auto">
          <a:xfrm rot="10800000">
            <a:off x="-36513" y="1773238"/>
            <a:ext cx="1655763" cy="2303462"/>
            <a:chOff x="539552" y="4581128"/>
            <a:chExt cx="1656183" cy="2304256"/>
          </a:xfrm>
        </p:grpSpPr>
        <p:sp>
          <p:nvSpPr>
            <p:cNvPr id="615455" name="Left Arrow 1"/>
            <p:cNvSpPr>
              <a:spLocks noChangeArrowheads="1"/>
            </p:cNvSpPr>
            <p:nvPr/>
          </p:nvSpPr>
          <p:spPr bwMode="auto">
            <a:xfrm>
              <a:off x="539552" y="4581128"/>
              <a:ext cx="1611178" cy="2304256"/>
            </a:xfrm>
            <a:prstGeom prst="leftArrow">
              <a:avLst>
                <a:gd name="adj1" fmla="val 79269"/>
                <a:gd name="adj2" fmla="val 50000"/>
              </a:avLst>
            </a:prstGeom>
            <a:solidFill>
              <a:srgbClr val="CC3300"/>
            </a:solidFill>
            <a:ln w="9525">
              <a:solidFill>
                <a:srgbClr val="FFFFFF"/>
              </a:solidFill>
              <a:round/>
              <a:headEnd/>
              <a:tailEnd/>
            </a:ln>
          </p:spPr>
          <p:txBody>
            <a:bodyPr/>
            <a:lstStyle/>
            <a:p>
              <a:pPr eaLnBrk="0" hangingPunct="0"/>
              <a:endParaRPr lang="en-US">
                <a:solidFill>
                  <a:srgbClr val="000000"/>
                </a:solidFill>
                <a:latin typeface="Arial" charset="0"/>
              </a:endParaRPr>
            </a:p>
          </p:txBody>
        </p:sp>
        <p:sp>
          <p:nvSpPr>
            <p:cNvPr id="8" name="Rectangle 4"/>
            <p:cNvSpPr>
              <a:spLocks noChangeArrowheads="1"/>
            </p:cNvSpPr>
            <p:nvPr/>
          </p:nvSpPr>
          <p:spPr bwMode="auto">
            <a:xfrm rot="10800000">
              <a:off x="1043608" y="5229200"/>
              <a:ext cx="1152127"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(1)</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Pre-Fall</a:t>
              </a:r>
            </a:p>
          </p:txBody>
        </p:sp>
      </p:grpSp>
      <p:sp>
        <p:nvSpPr>
          <p:cNvPr id="252930" name="Rectangle 2"/>
          <p:cNvSpPr>
            <a:spLocks noGrp="1" noChangeArrowheads="1"/>
          </p:cNvSpPr>
          <p:nvPr>
            <p:ph type="title"/>
          </p:nvPr>
        </p:nvSpPr>
        <p:spPr>
          <a:xfrm>
            <a:off x="0" y="0"/>
            <a:ext cx="9144000" cy="1052736"/>
          </a:xfrm>
          <a:effectLst>
            <a:outerShdw blurRad="63500" dist="35921" dir="2700000" algn="ctr" rotWithShape="0">
              <a:schemeClr val="tx1">
                <a:alpha val="74998"/>
              </a:schemeClr>
            </a:outerShdw>
          </a:effectLst>
          <a:extLst/>
        </p:spPr>
        <p:txBody>
          <a:bodyPr/>
          <a:lstStyle/>
          <a:p>
            <a:pPr eaLnBrk="1" hangingPunct="1">
              <a:defRPr/>
            </a:pPr>
            <a:r>
              <a:rPr lang="en-US" dirty="0">
                <a:effectLst>
                  <a:glow rad="139700">
                    <a:schemeClr val="tx1">
                      <a:alpha val="90000"/>
                    </a:schemeClr>
                  </a:glow>
                </a:effectLst>
                <a:latin typeface="Copperplate Gothic Light" charset="0"/>
              </a:rPr>
              <a:t>Dispensations in Ephesians</a:t>
            </a:r>
            <a:endParaRPr lang="en-US" sz="1600" dirty="0">
              <a:effectLst>
                <a:glow rad="139700">
                  <a:schemeClr val="tx1">
                    <a:alpha val="90000"/>
                  </a:schemeClr>
                </a:glow>
              </a:effectLst>
              <a:latin typeface="Copperplate Gothic Light" charset="0"/>
            </a:endParaRPr>
          </a:p>
        </p:txBody>
      </p:sp>
      <p:grpSp>
        <p:nvGrpSpPr>
          <p:cNvPr id="11" name="Group 10"/>
          <p:cNvGrpSpPr>
            <a:grpSpLocks/>
          </p:cNvGrpSpPr>
          <p:nvPr/>
        </p:nvGrpSpPr>
        <p:grpSpPr bwMode="auto">
          <a:xfrm>
            <a:off x="6242050" y="1773238"/>
            <a:ext cx="1827213" cy="2303462"/>
            <a:chOff x="4427982" y="4581128"/>
            <a:chExt cx="3727202" cy="2304256"/>
          </a:xfrm>
        </p:grpSpPr>
        <p:sp>
          <p:nvSpPr>
            <p:cNvPr id="615453" name="Left Arrow 8"/>
            <p:cNvSpPr>
              <a:spLocks noChangeArrowheads="1"/>
            </p:cNvSpPr>
            <p:nvPr/>
          </p:nvSpPr>
          <p:spPr bwMode="auto">
            <a:xfrm rot="10800000">
              <a:off x="4427982" y="4581128"/>
              <a:ext cx="3727202" cy="2304256"/>
            </a:xfrm>
            <a:prstGeom prst="leftArrow">
              <a:avLst>
                <a:gd name="adj1" fmla="val 78231"/>
                <a:gd name="adj2" fmla="val 50001"/>
              </a:avLst>
            </a:prstGeom>
            <a:solidFill>
              <a:srgbClr val="000090"/>
            </a:solidFill>
            <a:ln w="9525">
              <a:solidFill>
                <a:schemeClr val="tx1"/>
              </a:solidFill>
              <a:round/>
              <a:headEnd/>
              <a:tailEnd/>
            </a:ln>
          </p:spPr>
          <p:txBody>
            <a:bodyPr/>
            <a:lstStyle/>
            <a:p>
              <a:pPr eaLnBrk="0" hangingPunct="0"/>
              <a:endParaRPr lang="en-US">
                <a:solidFill>
                  <a:srgbClr val="000000"/>
                </a:solidFill>
                <a:latin typeface="Arial" charset="0"/>
              </a:endParaRPr>
            </a:p>
          </p:txBody>
        </p:sp>
        <p:sp>
          <p:nvSpPr>
            <p:cNvPr id="10" name="Rectangle 4"/>
            <p:cNvSpPr>
              <a:spLocks noChangeArrowheads="1"/>
            </p:cNvSpPr>
            <p:nvPr/>
          </p:nvSpPr>
          <p:spPr bwMode="auto">
            <a:xfrm>
              <a:off x="4932900" y="5085184"/>
              <a:ext cx="2699007" cy="1440160"/>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(6)</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Church</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(3:2, 9)</a:t>
              </a:r>
            </a:p>
          </p:txBody>
        </p:sp>
      </p:grpSp>
      <p:sp>
        <p:nvSpPr>
          <p:cNvPr id="615431" name="Text Box 4"/>
          <p:cNvSpPr txBox="1">
            <a:spLocks noChangeArrowheads="1"/>
          </p:cNvSpPr>
          <p:nvPr/>
        </p:nvSpPr>
        <p:spPr bwMode="auto">
          <a:xfrm>
            <a:off x="8316913" y="44451"/>
            <a:ext cx="800644"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EAEAEA"/>
                </a:solidFill>
                <a:latin typeface="Arial" charset="0"/>
                <a:cs typeface="Arial" charset="0"/>
              </a:rPr>
              <a:t>180f</a:t>
            </a:r>
            <a:endParaRPr lang="en-US" dirty="0">
              <a:solidFill>
                <a:srgbClr val="EAEAEA"/>
              </a:solidFill>
              <a:latin typeface="Arial" charset="0"/>
              <a:cs typeface="Arial" charset="0"/>
            </a:endParaRPr>
          </a:p>
        </p:txBody>
      </p:sp>
      <p:grpSp>
        <p:nvGrpSpPr>
          <p:cNvPr id="16" name="Group 15"/>
          <p:cNvGrpSpPr>
            <a:grpSpLocks/>
          </p:cNvGrpSpPr>
          <p:nvPr/>
        </p:nvGrpSpPr>
        <p:grpSpPr bwMode="auto">
          <a:xfrm rot="10800000">
            <a:off x="827088" y="1773238"/>
            <a:ext cx="2047875" cy="2303462"/>
            <a:chOff x="539552" y="4581128"/>
            <a:chExt cx="2047728" cy="2304256"/>
          </a:xfrm>
        </p:grpSpPr>
        <p:sp>
          <p:nvSpPr>
            <p:cNvPr id="615451" name="Left Arrow 16"/>
            <p:cNvSpPr>
              <a:spLocks noChangeArrowheads="1"/>
            </p:cNvSpPr>
            <p:nvPr/>
          </p:nvSpPr>
          <p:spPr bwMode="auto">
            <a:xfrm>
              <a:off x="539552" y="4581128"/>
              <a:ext cx="1611178" cy="2304256"/>
            </a:xfrm>
            <a:prstGeom prst="leftArrow">
              <a:avLst>
                <a:gd name="adj1" fmla="val 79269"/>
                <a:gd name="adj2" fmla="val 50000"/>
              </a:avLst>
            </a:prstGeom>
            <a:solidFill>
              <a:srgbClr val="CC3300"/>
            </a:solidFill>
            <a:ln w="9525">
              <a:solidFill>
                <a:srgbClr val="FFFFFF"/>
              </a:solidFill>
              <a:round/>
              <a:headEnd/>
              <a:tailEnd/>
            </a:ln>
          </p:spPr>
          <p:txBody>
            <a:bodyPr/>
            <a:lstStyle/>
            <a:p>
              <a:pPr eaLnBrk="0" hangingPunct="0"/>
              <a:endParaRPr lang="en-US">
                <a:solidFill>
                  <a:srgbClr val="000000"/>
                </a:solidFill>
                <a:latin typeface="Arial" charset="0"/>
              </a:endParaRPr>
            </a:p>
          </p:txBody>
        </p:sp>
        <p:sp>
          <p:nvSpPr>
            <p:cNvPr id="18" name="Rectangle 4"/>
            <p:cNvSpPr>
              <a:spLocks noChangeArrowheads="1"/>
            </p:cNvSpPr>
            <p:nvPr/>
          </p:nvSpPr>
          <p:spPr bwMode="auto">
            <a:xfrm rot="10800000">
              <a:off x="859088" y="5229200"/>
              <a:ext cx="1728192"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(2)</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Conscience</a:t>
              </a:r>
            </a:p>
          </p:txBody>
        </p:sp>
      </p:grpSp>
      <p:grpSp>
        <p:nvGrpSpPr>
          <p:cNvPr id="19" name="Group 18"/>
          <p:cNvGrpSpPr>
            <a:grpSpLocks/>
          </p:cNvGrpSpPr>
          <p:nvPr/>
        </p:nvGrpSpPr>
        <p:grpSpPr bwMode="auto">
          <a:xfrm rot="10800000">
            <a:off x="2266951" y="1773238"/>
            <a:ext cx="1863725" cy="2303462"/>
            <a:chOff x="539552" y="4581128"/>
            <a:chExt cx="1863208" cy="2304256"/>
          </a:xfrm>
        </p:grpSpPr>
        <p:sp>
          <p:nvSpPr>
            <p:cNvPr id="563225" name="Left Arrow 19"/>
            <p:cNvSpPr>
              <a:spLocks noChangeArrowheads="1"/>
            </p:cNvSpPr>
            <p:nvPr/>
          </p:nvSpPr>
          <p:spPr bwMode="auto">
            <a:xfrm>
              <a:off x="596686" y="4609713"/>
              <a:ext cx="1610865" cy="2304256"/>
            </a:xfrm>
            <a:prstGeom prst="leftArrow">
              <a:avLst>
                <a:gd name="adj1" fmla="val 79269"/>
                <a:gd name="adj2" fmla="val 50000"/>
              </a:avLst>
            </a:prstGeom>
            <a:solidFill>
              <a:srgbClr val="CC3300"/>
            </a:solidFill>
            <a:ln w="9525">
              <a:solidFill>
                <a:srgbClr val="000000"/>
              </a:solidFill>
              <a:round/>
              <a:headEnd/>
              <a:tailEnd/>
            </a:ln>
          </p:spPr>
          <p:txBody>
            <a:bodyPr/>
            <a:lstStyle/>
            <a:p>
              <a:pPr eaLnBrk="0" hangingPunct="0">
                <a:defRPr/>
              </a:pPr>
              <a:endParaRPr lang="en-US">
                <a:ln>
                  <a:solidFill>
                    <a:srgbClr val="FFFFFF"/>
                  </a:solidFill>
                </a:ln>
                <a:solidFill>
                  <a:srgbClr val="000000"/>
                </a:solidFill>
                <a:latin typeface="Arial" charset="0"/>
              </a:endParaRPr>
            </a:p>
          </p:txBody>
        </p:sp>
        <p:sp>
          <p:nvSpPr>
            <p:cNvPr id="21" name="Rectangle 4"/>
            <p:cNvSpPr>
              <a:spLocks noChangeArrowheads="1"/>
            </p:cNvSpPr>
            <p:nvPr/>
          </p:nvSpPr>
          <p:spPr bwMode="auto">
            <a:xfrm rot="10800000">
              <a:off x="746576" y="5229200"/>
              <a:ext cx="1656184"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(3)</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Government</a:t>
              </a:r>
            </a:p>
          </p:txBody>
        </p:sp>
      </p:grpSp>
      <p:grpSp>
        <p:nvGrpSpPr>
          <p:cNvPr id="28" name="Group 27"/>
          <p:cNvGrpSpPr>
            <a:grpSpLocks/>
          </p:cNvGrpSpPr>
          <p:nvPr/>
        </p:nvGrpSpPr>
        <p:grpSpPr bwMode="auto">
          <a:xfrm rot="10800000">
            <a:off x="7667625" y="1773238"/>
            <a:ext cx="1657350" cy="2303462"/>
            <a:chOff x="539552" y="4581128"/>
            <a:chExt cx="1656184" cy="2304256"/>
          </a:xfrm>
        </p:grpSpPr>
        <p:sp>
          <p:nvSpPr>
            <p:cNvPr id="563223" name="Left Arrow 28"/>
            <p:cNvSpPr>
              <a:spLocks noChangeArrowheads="1"/>
            </p:cNvSpPr>
            <p:nvPr/>
          </p:nvSpPr>
          <p:spPr bwMode="auto">
            <a:xfrm>
              <a:off x="568107" y="4609713"/>
              <a:ext cx="1611765" cy="2304256"/>
            </a:xfrm>
            <a:prstGeom prst="leftArrow">
              <a:avLst>
                <a:gd name="adj1" fmla="val 79269"/>
                <a:gd name="adj2" fmla="val 50000"/>
              </a:avLst>
            </a:prstGeom>
            <a:solidFill>
              <a:schemeClr val="accent1">
                <a:lumMod val="5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000000"/>
                </a:solidFill>
                <a:latin typeface="Arial" charset="0"/>
              </a:endParaRPr>
            </a:p>
          </p:txBody>
        </p:sp>
        <p:sp>
          <p:nvSpPr>
            <p:cNvPr id="30" name="Rectangle 4"/>
            <p:cNvSpPr>
              <a:spLocks noChangeArrowheads="1"/>
            </p:cNvSpPr>
            <p:nvPr/>
          </p:nvSpPr>
          <p:spPr bwMode="auto">
            <a:xfrm rot="10800000">
              <a:off x="728575" y="5301208"/>
              <a:ext cx="1467161" cy="1152128"/>
            </a:xfrm>
            <a:prstGeom prst="rect">
              <a:avLst/>
            </a:prstGeom>
            <a:noFill/>
            <a:ln w="9525">
              <a:noFill/>
              <a:miter lim="800000"/>
              <a:headEnd/>
              <a:tailEnd/>
            </a:ln>
            <a:effectLst/>
          </p:spPr>
          <p:txBody>
            <a:bodyPr anchor="ct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(7)</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Millennial</a:t>
              </a:r>
              <a:br>
                <a:rPr lang="en-US" sz="1800" b="1" dirty="0">
                  <a:solidFill>
                    <a:srgbClr val="FFFFFF"/>
                  </a:solidFill>
                  <a:effectLst>
                    <a:glow rad="139700">
                      <a:srgbClr val="000000">
                        <a:alpha val="90000"/>
                      </a:srgbClr>
                    </a:glow>
                  </a:effectLst>
                  <a:latin typeface="Arial"/>
                  <a:cs typeface="Arial"/>
                </a:rPr>
              </a:br>
              <a:r>
                <a:rPr lang="en-US" sz="1800" b="1" dirty="0">
                  <a:solidFill>
                    <a:srgbClr val="FFFFFF"/>
                  </a:solidFill>
                  <a:effectLst>
                    <a:glow rad="139700">
                      <a:srgbClr val="000000">
                        <a:alpha val="90000"/>
                      </a:srgbClr>
                    </a:glow>
                  </a:effectLst>
                  <a:latin typeface="Arial"/>
                  <a:cs typeface="Arial"/>
                </a:rPr>
                <a:t>(1:9-10)</a:t>
              </a:r>
            </a:p>
          </p:txBody>
        </p:sp>
      </p:grpSp>
      <p:grpSp>
        <p:nvGrpSpPr>
          <p:cNvPr id="22" name="Group 21"/>
          <p:cNvGrpSpPr>
            <a:grpSpLocks/>
          </p:cNvGrpSpPr>
          <p:nvPr/>
        </p:nvGrpSpPr>
        <p:grpSpPr bwMode="auto">
          <a:xfrm rot="10800000">
            <a:off x="3708400" y="1773238"/>
            <a:ext cx="1677988" cy="2303462"/>
            <a:chOff x="539552" y="4581128"/>
            <a:chExt cx="1678688" cy="2304256"/>
          </a:xfrm>
        </p:grpSpPr>
        <p:sp>
          <p:nvSpPr>
            <p:cNvPr id="563221" name="Left Arrow 22"/>
            <p:cNvSpPr>
              <a:spLocks noChangeArrowheads="1"/>
            </p:cNvSpPr>
            <p:nvPr/>
          </p:nvSpPr>
          <p:spPr bwMode="auto">
            <a:xfrm>
              <a:off x="539552" y="4609713"/>
              <a:ext cx="1610397" cy="2304256"/>
            </a:xfrm>
            <a:prstGeom prst="leftArrow">
              <a:avLst>
                <a:gd name="adj1" fmla="val 79269"/>
                <a:gd name="adj2" fmla="val 50000"/>
              </a:avLst>
            </a:prstGeom>
            <a:solidFill>
              <a:srgbClr val="CC33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ln>
                  <a:solidFill>
                    <a:srgbClr val="FFFFFF"/>
                  </a:solidFill>
                </a:ln>
                <a:solidFill>
                  <a:srgbClr val="000000"/>
                </a:solidFill>
                <a:latin typeface="Arial" charset="0"/>
              </a:endParaRPr>
            </a:p>
          </p:txBody>
        </p:sp>
        <p:sp>
          <p:nvSpPr>
            <p:cNvPr id="24" name="Rectangle 4"/>
            <p:cNvSpPr>
              <a:spLocks noChangeArrowheads="1"/>
            </p:cNvSpPr>
            <p:nvPr/>
          </p:nvSpPr>
          <p:spPr bwMode="auto">
            <a:xfrm rot="10800000">
              <a:off x="634064" y="5229200"/>
              <a:ext cx="1584176"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(4)</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Patriarchal</a:t>
              </a:r>
            </a:p>
          </p:txBody>
        </p:sp>
      </p:grpSp>
      <p:sp>
        <p:nvSpPr>
          <p:cNvPr id="40" name="Rectangle 39"/>
          <p:cNvSpPr>
            <a:spLocks noChangeArrowheads="1"/>
          </p:cNvSpPr>
          <p:nvPr/>
        </p:nvSpPr>
        <p:spPr bwMode="auto">
          <a:xfrm>
            <a:off x="-34924" y="3573464"/>
            <a:ext cx="7775575" cy="647700"/>
          </a:xfrm>
          <a:prstGeom prst="rect">
            <a:avLst/>
          </a:prstGeom>
          <a:solidFill>
            <a:srgbClr val="004F00"/>
          </a:solidFill>
          <a:ln w="9525">
            <a:solidFill>
              <a:schemeClr val="tx1"/>
            </a:solidFill>
            <a:round/>
            <a:headEnd/>
            <a:tailEnd/>
          </a:ln>
        </p:spPr>
        <p:txBody>
          <a:bodyPr lIns="91427" tIns="45714" rIns="91427" bIns="45714"/>
          <a:lstStyle/>
          <a:p>
            <a:pPr eaLnBrk="0" hangingPunct="0"/>
            <a:endParaRPr lang="en-US">
              <a:solidFill>
                <a:srgbClr val="000000"/>
              </a:solidFill>
              <a:latin typeface="Arial" charset="0"/>
            </a:endParaRPr>
          </a:p>
        </p:txBody>
      </p:sp>
      <p:sp>
        <p:nvSpPr>
          <p:cNvPr id="42" name="Rectangle 41"/>
          <p:cNvSpPr>
            <a:spLocks noChangeArrowheads="1"/>
          </p:cNvSpPr>
          <p:nvPr/>
        </p:nvSpPr>
        <p:spPr bwMode="auto">
          <a:xfrm>
            <a:off x="-34924" y="4221163"/>
            <a:ext cx="7775575" cy="647700"/>
          </a:xfrm>
          <a:prstGeom prst="rect">
            <a:avLst/>
          </a:prstGeom>
          <a:solidFill>
            <a:srgbClr val="FFFF00"/>
          </a:solidFill>
          <a:ln w="9525">
            <a:solidFill>
              <a:schemeClr val="tx1"/>
            </a:solidFill>
            <a:round/>
            <a:headEnd/>
            <a:tailEnd/>
          </a:ln>
        </p:spPr>
        <p:txBody>
          <a:bodyPr lIns="91427" tIns="45714" rIns="91427" bIns="45714"/>
          <a:lstStyle/>
          <a:p>
            <a:pPr eaLnBrk="0" hangingPunct="0"/>
            <a:endParaRPr lang="en-US">
              <a:solidFill>
                <a:srgbClr val="000000"/>
              </a:solidFill>
              <a:latin typeface="Arial" charset="0"/>
            </a:endParaRPr>
          </a:p>
        </p:txBody>
      </p:sp>
      <p:sp>
        <p:nvSpPr>
          <p:cNvPr id="43" name="Rectangle 4"/>
          <p:cNvSpPr>
            <a:spLocks noChangeArrowheads="1"/>
          </p:cNvSpPr>
          <p:nvPr/>
        </p:nvSpPr>
        <p:spPr bwMode="auto">
          <a:xfrm>
            <a:off x="36881" y="4149081"/>
            <a:ext cx="7704856" cy="720080"/>
          </a:xfrm>
          <a:prstGeom prst="rect">
            <a:avLst/>
          </a:prstGeom>
          <a:noFill/>
          <a:ln w="9525">
            <a:noFill/>
            <a:miter lim="800000"/>
            <a:headEnd/>
            <a:tailEnd/>
          </a:ln>
          <a:effectLst/>
        </p:spPr>
        <p:txBody>
          <a:bodyPr lIns="91427" tIns="45714" rIns="91427" bIns="45714" anchor="ctr"/>
          <a:lstStyle/>
          <a:p>
            <a:pPr algn="ctr">
              <a:spcBef>
                <a:spcPct val="20000"/>
              </a:spcBef>
              <a:buFont typeface="Wingdings" charset="0"/>
              <a:buNone/>
              <a:defRPr/>
            </a:pPr>
            <a:r>
              <a:rPr lang="en-US" b="1" dirty="0">
                <a:solidFill>
                  <a:srgbClr val="FFFFFF"/>
                </a:solidFill>
                <a:effectLst>
                  <a:glow rad="139700">
                    <a:srgbClr val="000000">
                      <a:alpha val="90000"/>
                    </a:srgbClr>
                  </a:glow>
                </a:effectLst>
                <a:latin typeface="Arial"/>
                <a:cs typeface="Arial"/>
              </a:rPr>
              <a:t>PROGRESSIVE REVELATION</a:t>
            </a:r>
          </a:p>
        </p:txBody>
      </p:sp>
      <p:grpSp>
        <p:nvGrpSpPr>
          <p:cNvPr id="615439" name="Group 252928"/>
          <p:cNvGrpSpPr>
            <a:grpSpLocks/>
          </p:cNvGrpSpPr>
          <p:nvPr/>
        </p:nvGrpSpPr>
        <p:grpSpPr bwMode="auto">
          <a:xfrm>
            <a:off x="5724528" y="1268413"/>
            <a:ext cx="1368425" cy="2952750"/>
            <a:chOff x="5652120" y="1484784"/>
            <a:chExt cx="1224136" cy="2376264"/>
          </a:xfrm>
        </p:grpSpPr>
        <p:sp>
          <p:nvSpPr>
            <p:cNvPr id="615443" name="Rectangle 30"/>
            <p:cNvSpPr>
              <a:spLocks noChangeArrowheads="1"/>
            </p:cNvSpPr>
            <p:nvPr/>
          </p:nvSpPr>
          <p:spPr bwMode="auto">
            <a:xfrm>
              <a:off x="5652120" y="1988840"/>
              <a:ext cx="1224136" cy="330703"/>
            </a:xfrm>
            <a:prstGeom prst="rect">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000000"/>
                </a:solidFill>
                <a:latin typeface="Arial" charset="0"/>
              </a:endParaRPr>
            </a:p>
          </p:txBody>
        </p:sp>
        <p:sp>
          <p:nvSpPr>
            <p:cNvPr id="615444" name="Rectangle 32"/>
            <p:cNvSpPr>
              <a:spLocks noChangeArrowheads="1"/>
            </p:cNvSpPr>
            <p:nvPr/>
          </p:nvSpPr>
          <p:spPr bwMode="auto">
            <a:xfrm rot="-5400000">
              <a:off x="5076056" y="2509612"/>
              <a:ext cx="2376264" cy="326608"/>
            </a:xfrm>
            <a:prstGeom prst="rect">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000000"/>
                </a:solidFill>
                <a:latin typeface="Arial" charset="0"/>
              </a:endParaRPr>
            </a:p>
          </p:txBody>
        </p:sp>
      </p:grpSp>
      <p:sp>
        <p:nvSpPr>
          <p:cNvPr id="38" name="Rectangle 4"/>
          <p:cNvSpPr>
            <a:spLocks noChangeArrowheads="1"/>
          </p:cNvSpPr>
          <p:nvPr/>
        </p:nvSpPr>
        <p:spPr bwMode="auto">
          <a:xfrm>
            <a:off x="1331640" y="1268760"/>
            <a:ext cx="7704856" cy="720080"/>
          </a:xfrm>
          <a:prstGeom prst="rect">
            <a:avLst/>
          </a:prstGeom>
          <a:noFill/>
          <a:ln w="9525">
            <a:noFill/>
            <a:miter lim="800000"/>
            <a:headEnd/>
            <a:tailEnd/>
          </a:ln>
          <a:effectLst/>
        </p:spPr>
        <p:txBody>
          <a:bodyPr lIns="91427" tIns="45714" rIns="91427" bIns="45714" anchor="ctr"/>
          <a:lstStyle/>
          <a:p>
            <a:pPr algn="ctr">
              <a:spcBef>
                <a:spcPct val="20000"/>
              </a:spcBef>
              <a:buFont typeface="Wingdings" charset="0"/>
              <a:buNone/>
              <a:defRPr/>
            </a:pPr>
            <a:r>
              <a:rPr lang="en-US" b="1" dirty="0">
                <a:solidFill>
                  <a:srgbClr val="FFFFFF"/>
                </a:solidFill>
                <a:effectLst>
                  <a:glow rad="139700">
                    <a:srgbClr val="000000">
                      <a:alpha val="90000"/>
                    </a:srgbClr>
                  </a:glow>
                </a:effectLst>
                <a:latin typeface="Arial"/>
                <a:cs typeface="Arial"/>
              </a:rPr>
              <a:t>SALVATION BY GRACE THROUGH FAITH</a:t>
            </a:r>
          </a:p>
        </p:txBody>
      </p:sp>
      <p:sp>
        <p:nvSpPr>
          <p:cNvPr id="41" name="Rectangle 4"/>
          <p:cNvSpPr>
            <a:spLocks noChangeArrowheads="1"/>
          </p:cNvSpPr>
          <p:nvPr/>
        </p:nvSpPr>
        <p:spPr bwMode="auto">
          <a:xfrm>
            <a:off x="5076056" y="3501008"/>
            <a:ext cx="2808312" cy="720080"/>
          </a:xfrm>
          <a:prstGeom prst="rect">
            <a:avLst/>
          </a:prstGeom>
          <a:noFill/>
          <a:ln w="9525">
            <a:noFill/>
            <a:miter lim="800000"/>
            <a:headEnd/>
            <a:tailEnd/>
          </a:ln>
          <a:effectLst/>
        </p:spPr>
        <p:txBody>
          <a:bodyPr lIns="91427" tIns="45714" rIns="91427" bIns="45714" anchor="ctr"/>
          <a:lstStyle/>
          <a:p>
            <a:pPr algn="ctr">
              <a:spcBef>
                <a:spcPct val="20000"/>
              </a:spcBef>
              <a:buFont typeface="Wingdings" charset="0"/>
              <a:buNone/>
              <a:defRPr/>
            </a:pPr>
            <a:r>
              <a:rPr lang="en-US" sz="2000" b="1" dirty="0">
                <a:solidFill>
                  <a:srgbClr val="FFFFFF"/>
                </a:solidFill>
                <a:effectLst>
                  <a:glow rad="139700">
                    <a:srgbClr val="000000">
                      <a:alpha val="90000"/>
                    </a:srgbClr>
                  </a:glow>
                </a:effectLst>
                <a:latin typeface="Arial"/>
                <a:cs typeface="Arial"/>
              </a:rPr>
              <a:t>ISRAEL  ≠   CHURCH</a:t>
            </a:r>
          </a:p>
        </p:txBody>
      </p:sp>
      <p:sp>
        <p:nvSpPr>
          <p:cNvPr id="615442" name="Text Box 4"/>
          <p:cNvSpPr txBox="1">
            <a:spLocks noChangeArrowheads="1"/>
          </p:cNvSpPr>
          <p:nvPr/>
        </p:nvSpPr>
        <p:spPr bwMode="auto">
          <a:xfrm>
            <a:off x="-36513" y="6524625"/>
            <a:ext cx="9217026"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400" b="1">
                <a:solidFill>
                  <a:srgbClr val="EAEAEA"/>
                </a:solidFill>
                <a:latin typeface="Arial" charset="0"/>
                <a:cs typeface="Arial" charset="0"/>
              </a:rPr>
              <a:t>Adapted from Paul Benware, </a:t>
            </a:r>
            <a:r>
              <a:rPr lang="en-US" sz="1400" b="1" i="1">
                <a:solidFill>
                  <a:srgbClr val="EAEAEA"/>
                </a:solidFill>
                <a:latin typeface="Arial" charset="0"/>
                <a:cs typeface="Arial" charset="0"/>
              </a:rPr>
              <a:t>Understanding End Times Prophecy</a:t>
            </a:r>
            <a:r>
              <a:rPr lang="en-US" sz="1400" b="1">
                <a:solidFill>
                  <a:srgbClr val="EAEAEA"/>
                </a:solidFill>
                <a:latin typeface="Arial" charset="0"/>
                <a:cs typeface="Arial" charset="0"/>
              </a:rPr>
              <a:t>, 2d ed. (Chicago: Moody, 2006), 88</a:t>
            </a:r>
            <a:endParaRPr lang="en-US" sz="1400">
              <a:solidFill>
                <a:srgbClr val="EAEAEA"/>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52931"/>
                                        </p:tgtEl>
                                        <p:attrNameLst>
                                          <p:attrName>style.visibility</p:attrName>
                                        </p:attrNameLst>
                                      </p:cBhvr>
                                      <p:to>
                                        <p:strVal val="visible"/>
                                      </p:to>
                                    </p:set>
                                    <p:animEffect transition="in" filter="wipe(left)">
                                      <p:cBhvr>
                                        <p:cTn id="42" dur="500"/>
                                        <p:tgtEl>
                                          <p:spTgt spid="252931"/>
                                        </p:tgtEl>
                                      </p:cBhvr>
                                    </p:animEffect>
                                  </p:childTnLst>
                                </p:cTn>
                              </p:par>
                              <p:par>
                                <p:cTn id="43" presetID="22" presetClass="entr" presetSubtype="8"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left)">
                                      <p:cBhvr>
                                        <p:cTn id="50" dur="500"/>
                                        <p:tgtEl>
                                          <p:spTgt spid="40"/>
                                        </p:tgtEl>
                                      </p:cBhvr>
                                    </p:animEffect>
                                  </p:childTnLst>
                                </p:cTn>
                              </p:par>
                              <p:par>
                                <p:cTn id="51" presetID="22" presetClass="entr" presetSubtype="8"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left)">
                                      <p:cBhvr>
                                        <p:cTn id="53" dur="500"/>
                                        <p:tgtEl>
                                          <p:spTgt spid="4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wipe(left)">
                                      <p:cBhvr>
                                        <p:cTn id="58" dur="500"/>
                                        <p:tgtEl>
                                          <p:spTgt spid="42"/>
                                        </p:tgtEl>
                                      </p:cBhvr>
                                    </p:animEffect>
                                  </p:childTnLst>
                                </p:cTn>
                              </p:par>
                              <p:par>
                                <p:cTn id="59" presetID="22" presetClass="entr" presetSubtype="8"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left)">
                                      <p:cBhvr>
                                        <p:cTn id="6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animBg="1"/>
      <p:bldP spid="40" grpId="0" animBg="1"/>
      <p:bldP spid="4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68760"/>
            <a:ext cx="9144000" cy="3205795"/>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God’s purpose in all this was to use the church to display his wisdom in its rich variety to all the unseen rulers and authorities in the heavenly places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3:10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6" name="Rectangle 2">
            <a:extLst>
              <a:ext uri="{FF2B5EF4-FFF2-40B4-BE49-F238E27FC236}">
                <a16:creationId xmlns:a16="http://schemas.microsoft.com/office/drawing/2014/main" id="{ABF42E6A-F14D-534B-8BFB-188DEE9E56A3}"/>
              </a:ext>
            </a:extLst>
          </p:cNvPr>
          <p:cNvSpPr txBox="1">
            <a:spLocks noChangeArrowheads="1"/>
          </p:cNvSpPr>
          <p:nvPr/>
        </p:nvSpPr>
        <p:spPr bwMode="auto">
          <a:xfrm>
            <a:off x="30022" y="8927"/>
            <a:ext cx="9144000" cy="755777"/>
          </a:xfrm>
          <a:prstGeom prst="rect">
            <a:avLst/>
          </a:prstGeom>
          <a:noFill/>
          <a:ln>
            <a:noFill/>
          </a:ln>
          <a:effectLst>
            <a:outerShdw blurRad="63500" dist="35921" dir="2700000" algn="ctr" rotWithShape="0">
              <a:schemeClr val="tx2">
                <a:alpha val="74998"/>
              </a:schemeClr>
            </a:outerShdw>
          </a:effectLs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a:lstStyle>
          <a:p>
            <a:pPr>
              <a:defRPr/>
            </a:pPr>
            <a:r>
              <a:rPr lang="en-US" sz="3600" kern="0" dirty="0">
                <a:effectLst>
                  <a:glow rad="127000">
                    <a:schemeClr val="tx1"/>
                  </a:glow>
                </a:effectLst>
                <a:latin typeface="Arial" charset="0"/>
              </a:rPr>
              <a:t>Why the Church?</a:t>
            </a:r>
          </a:p>
        </p:txBody>
      </p:sp>
    </p:spTree>
    <p:extLst>
      <p:ext uri="{BB962C8B-B14F-4D97-AF65-F5344CB8AC3E}">
        <p14:creationId xmlns:p14="http://schemas.microsoft.com/office/powerpoint/2010/main" val="223724024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3850" y="333375"/>
            <a:ext cx="8229600" cy="990600"/>
          </a:xfrm>
          <a:solidFill>
            <a:srgbClr val="000409"/>
          </a:solidFill>
        </p:spPr>
        <p:txBody>
          <a:bodyPr/>
          <a:lstStyle/>
          <a:p>
            <a:pPr eaLnBrk="1" hangingPunct="1">
              <a:defRPr/>
            </a:pPr>
            <a:r>
              <a:rPr lang="en-US" b="1" dirty="0">
                <a:cs typeface="+mj-cs"/>
              </a:rPr>
              <a:t>Are there apostles today?</a:t>
            </a:r>
          </a:p>
        </p:txBody>
      </p:sp>
      <p:sp>
        <p:nvSpPr>
          <p:cNvPr id="626690" name="Text Box 4"/>
          <p:cNvSpPr txBox="1">
            <a:spLocks noChangeArrowheads="1"/>
          </p:cNvSpPr>
          <p:nvPr/>
        </p:nvSpPr>
        <p:spPr bwMode="auto">
          <a:xfrm>
            <a:off x="8543928" y="76200"/>
            <a:ext cx="526981" cy="4616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20</a:t>
            </a:r>
          </a:p>
        </p:txBody>
      </p:sp>
      <p:pic>
        <p:nvPicPr>
          <p:cNvPr id="626691" name="Picture 6" descr="12 apostl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275" y="1628776"/>
            <a:ext cx="3378200" cy="5091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779838" y="1844678"/>
            <a:ext cx="5184775" cy="4608513"/>
          </a:xfrm>
          <a:prstGeom prst="rect">
            <a:avLst/>
          </a:prstGeom>
          <a:noFill/>
          <a:ln>
            <a:noFill/>
          </a:ln>
          <a:effectLst>
            <a:outerShdw blurRad="63500" dist="35921"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a:lstStyle>
          <a:p>
            <a:pPr marL="0" indent="0" eaLnBrk="1" hangingPunct="1">
              <a:buClr>
                <a:srgbClr val="00CCFF"/>
              </a:buClr>
              <a:buNone/>
              <a:defRPr/>
            </a:pPr>
            <a:r>
              <a:rPr lang="en-US" b="1" dirty="0">
                <a:solidFill>
                  <a:srgbClr val="FFFFFF"/>
                </a:solidFill>
                <a:latin typeface="Arial"/>
                <a:ea typeface="ＭＳ Ｐゴシック"/>
              </a:rPr>
              <a:t>God</a:t>
            </a:r>
            <a:r>
              <a:rPr lang="uk-UA" altLang="ja-JP" b="1" dirty="0">
                <a:solidFill>
                  <a:srgbClr val="FFFFFF"/>
                </a:solidFill>
                <a:latin typeface="Arial"/>
                <a:ea typeface="ＭＳ Ｐゴシック"/>
              </a:rPr>
              <a:t>'</a:t>
            </a:r>
            <a:r>
              <a:rPr lang="en-US" b="1" dirty="0">
                <a:solidFill>
                  <a:srgbClr val="FFFFFF"/>
                </a:solidFill>
                <a:latin typeface="Arial"/>
                <a:ea typeface="ＭＳ Ｐゴシック"/>
              </a:rPr>
              <a:t>s household (the church) is:</a:t>
            </a:r>
          </a:p>
          <a:p>
            <a:pPr marL="0" indent="0" eaLnBrk="1" hangingPunct="1">
              <a:buClr>
                <a:srgbClr val="00CCFF"/>
              </a:buClr>
              <a:buNone/>
              <a:defRPr/>
            </a:pPr>
            <a:endParaRPr lang="en-US" sz="1400" b="1" dirty="0">
              <a:solidFill>
                <a:srgbClr val="FFFFFF"/>
              </a:solidFill>
              <a:latin typeface="Arial"/>
              <a:ea typeface="ＭＳ Ｐゴシック"/>
            </a:endParaRPr>
          </a:p>
          <a:p>
            <a:pPr marL="0" indent="0" eaLnBrk="1" hangingPunct="1">
              <a:buClr>
                <a:srgbClr val="00CCFF"/>
              </a:buClr>
              <a:buNone/>
              <a:defRPr/>
            </a:pPr>
            <a:r>
              <a:rPr lang="ru-RU" altLang="ja-JP" b="1" dirty="0">
                <a:solidFill>
                  <a:srgbClr val="FFFFFF"/>
                </a:solidFill>
                <a:latin typeface="Arial"/>
                <a:ea typeface="ＭＳ Ｐゴシック"/>
              </a:rPr>
              <a:t>"</a:t>
            </a:r>
            <a:r>
              <a:rPr lang="en-US" b="1" dirty="0">
                <a:solidFill>
                  <a:srgbClr val="FFFF00"/>
                </a:solidFill>
                <a:latin typeface="Arial"/>
                <a:ea typeface="ＭＳ Ｐゴシック"/>
              </a:rPr>
              <a:t>built on the foundation of the apostles</a:t>
            </a:r>
            <a:r>
              <a:rPr lang="en-US" b="1" dirty="0">
                <a:solidFill>
                  <a:srgbClr val="FFFFFF"/>
                </a:solidFill>
                <a:latin typeface="Arial"/>
                <a:ea typeface="ＭＳ Ｐゴシック"/>
              </a:rPr>
              <a:t> and prophets, with Christ Jesus himself as the chief cornerstone</a:t>
            </a:r>
            <a:r>
              <a:rPr lang="ru-RU" altLang="ja-JP" b="1" dirty="0">
                <a:solidFill>
                  <a:srgbClr val="FFFFFF"/>
                </a:solidFill>
                <a:latin typeface="Arial"/>
                <a:ea typeface="ＭＳ Ｐゴシック"/>
              </a:rPr>
              <a:t>"</a:t>
            </a:r>
            <a:r>
              <a:rPr lang="en-US" b="1" dirty="0">
                <a:solidFill>
                  <a:srgbClr val="FFFFFF"/>
                </a:solidFill>
                <a:latin typeface="Arial"/>
                <a:ea typeface="ＭＳ Ｐゴシック"/>
              </a:rPr>
              <a:t> </a:t>
            </a:r>
          </a:p>
          <a:p>
            <a:pPr marL="0" indent="0" algn="r" eaLnBrk="1" hangingPunct="1">
              <a:buClr>
                <a:srgbClr val="00CCFF"/>
              </a:buClr>
              <a:buNone/>
              <a:defRPr/>
            </a:pPr>
            <a:r>
              <a:rPr lang="en-US" b="1" dirty="0">
                <a:solidFill>
                  <a:srgbClr val="FFFFFF"/>
                </a:solidFill>
                <a:latin typeface="Arial"/>
                <a:ea typeface="ＭＳ Ｐゴシック"/>
              </a:rPr>
              <a:t>(Eph. 2:20)</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7010400" cy="838200"/>
          </a:xfrm>
        </p:spPr>
        <p:txBody>
          <a:bodyPr/>
          <a:lstStyle/>
          <a:p>
            <a:pPr algn="l" eaLnBrk="1" hangingPunct="1">
              <a:defRPr/>
            </a:pPr>
            <a:r>
              <a:rPr lang="en-US" sz="3600" dirty="0"/>
              <a:t>God</a:t>
            </a:r>
            <a:r>
              <a:rPr lang="uk-UA" altLang="ja-JP" sz="3600" dirty="0"/>
              <a:t>'</a:t>
            </a:r>
            <a:r>
              <a:rPr lang="en-US" sz="3600" dirty="0"/>
              <a:t>s Household (Eph. 2:19-22)</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632835" name="Text Box 4"/>
          <p:cNvSpPr txBox="1">
            <a:spLocks noChangeArrowheads="1"/>
          </p:cNvSpPr>
          <p:nvPr/>
        </p:nvSpPr>
        <p:spPr bwMode="auto">
          <a:xfrm>
            <a:off x="8543928" y="76200"/>
            <a:ext cx="526981" cy="4616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rPr>
              <a:t>19</a:t>
            </a: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en-US" sz="2800" b="1" dirty="0">
                <a:solidFill>
                  <a:srgbClr val="FFFFFF"/>
                </a:solidFill>
                <a:latin typeface="Tahoma" charset="0"/>
              </a:rPr>
              <a:t>Foundation: Apostles &amp; Prophets (Eph. 2:20)</a:t>
            </a:r>
          </a:p>
        </p:txBody>
      </p:sp>
      <p:sp>
        <p:nvSpPr>
          <p:cNvPr id="20486" name="Rectangle 6"/>
          <p:cNvSpPr>
            <a:spLocks noChangeArrowheads="1"/>
          </p:cNvSpPr>
          <p:nvPr/>
        </p:nvSpPr>
        <p:spPr bwMode="auto">
          <a:xfrm rot="-5400000">
            <a:off x="685800" y="3276600"/>
            <a:ext cx="33528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en-US" sz="2800" b="1">
                <a:solidFill>
                  <a:srgbClr val="FFFFFF"/>
                </a:solidFill>
                <a:latin typeface="Tahoma" charset="0"/>
              </a:rPr>
              <a:t>Evangelists</a:t>
            </a:r>
          </a:p>
        </p:txBody>
      </p:sp>
      <p:sp>
        <p:nvSpPr>
          <p:cNvPr id="20487" name="Rectangle 7"/>
          <p:cNvSpPr>
            <a:spLocks noChangeArrowheads="1"/>
          </p:cNvSpPr>
          <p:nvPr/>
        </p:nvSpPr>
        <p:spPr bwMode="auto">
          <a:xfrm rot="-5400000">
            <a:off x="4648200" y="3276600"/>
            <a:ext cx="33528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en-US" sz="2800" b="1">
                <a:solidFill>
                  <a:srgbClr val="FFFFFF"/>
                </a:solidFill>
                <a:latin typeface="Tahoma" charset="0"/>
              </a:rPr>
              <a:t>Teachers</a:t>
            </a:r>
          </a:p>
        </p:txBody>
      </p:sp>
      <p:sp>
        <p:nvSpPr>
          <p:cNvPr id="20488" name="Rectangle 8"/>
          <p:cNvSpPr>
            <a:spLocks noChangeArrowheads="1"/>
          </p:cNvSpPr>
          <p:nvPr/>
        </p:nvSpPr>
        <p:spPr bwMode="auto">
          <a:xfrm rot="-5400000">
            <a:off x="2209800" y="2971801"/>
            <a:ext cx="39624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en-US" sz="2800" b="1">
                <a:solidFill>
                  <a:srgbClr val="FFFFFF"/>
                </a:solidFill>
                <a:latin typeface="Tahoma" charset="0"/>
              </a:rPr>
              <a:t>Pastor-Teachers</a:t>
            </a:r>
          </a:p>
        </p:txBody>
      </p:sp>
      <p:grpSp>
        <p:nvGrpSpPr>
          <p:cNvPr id="20489" name="Group 9"/>
          <p:cNvGrpSpPr>
            <a:grpSpLocks/>
          </p:cNvGrpSpPr>
          <p:nvPr/>
        </p:nvGrpSpPr>
        <p:grpSpPr bwMode="auto">
          <a:xfrm>
            <a:off x="1143001"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algn="ctr">
                <a:spcBef>
                  <a:spcPct val="20000"/>
                </a:spcBef>
                <a:buClr>
                  <a:srgbClr val="800040"/>
                </a:buClr>
                <a:buFont typeface="Wingdings" charset="0"/>
                <a:buNone/>
                <a:defRPr/>
              </a:pPr>
              <a:endParaRPr lang="en-US" sz="2800" b="1">
                <a:solidFill>
                  <a:srgbClr val="FFFFFF"/>
                </a:solidFill>
                <a:latin typeface="Tahoma"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algn="ctr">
                <a:spcBef>
                  <a:spcPct val="20000"/>
                </a:spcBef>
                <a:buClr>
                  <a:srgbClr val="800040"/>
                </a:buClr>
                <a:buFont typeface="Wingdings" charset="0"/>
                <a:buNone/>
                <a:defRPr/>
              </a:pPr>
              <a:endParaRPr lang="en-US" sz="2800" b="1">
                <a:solidFill>
                  <a:srgbClr val="FFFFFF"/>
                </a:solidFill>
                <a:latin typeface="Tahoma" charset="0"/>
              </a:endParaRPr>
            </a:p>
          </p:txBody>
        </p:sp>
      </p:grpSp>
      <p:sp>
        <p:nvSpPr>
          <p:cNvPr id="20492" name="Text Box 12"/>
          <p:cNvSpPr txBox="1">
            <a:spLocks noChangeArrowheads="1"/>
          </p:cNvSpPr>
          <p:nvPr/>
        </p:nvSpPr>
        <p:spPr bwMode="auto">
          <a:xfrm>
            <a:off x="6591959" y="3292477"/>
            <a:ext cx="2440916" cy="83098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i="1">
                <a:solidFill>
                  <a:srgbClr val="000000"/>
                </a:solidFill>
                <a:latin typeface="Tahoma" charset="0"/>
              </a:rPr>
              <a:t>Equipping Gifts</a:t>
            </a:r>
            <a:br>
              <a:rPr lang="en-US" i="1">
                <a:solidFill>
                  <a:srgbClr val="000000"/>
                </a:solidFill>
                <a:latin typeface="Tahoma" charset="0"/>
              </a:rPr>
            </a:br>
            <a:r>
              <a:rPr lang="en-US" i="1">
                <a:solidFill>
                  <a:srgbClr val="000000"/>
                </a:solidFill>
                <a:latin typeface="Tahoma" charset="0"/>
              </a:rPr>
              <a:t>(Eph. 4:11-12a)</a:t>
            </a:r>
          </a:p>
        </p:txBody>
      </p:sp>
      <p:sp>
        <p:nvSpPr>
          <p:cNvPr id="632842" name="Text Box 13"/>
          <p:cNvSpPr txBox="1">
            <a:spLocks noChangeArrowheads="1"/>
          </p:cNvSpPr>
          <p:nvPr/>
        </p:nvSpPr>
        <p:spPr bwMode="auto">
          <a:xfrm>
            <a:off x="1371600" y="6553201"/>
            <a:ext cx="6330950" cy="3079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400" dirty="0">
                <a:solidFill>
                  <a:srgbClr val="000000"/>
                </a:solidFill>
                <a:latin typeface="Tahoma" charset="0"/>
              </a:rPr>
              <a:t>Adapted from Charles R. Swindoll. </a:t>
            </a:r>
            <a:r>
              <a:rPr lang="ru-RU" altLang="ja-JP" sz="1400" dirty="0">
                <a:solidFill>
                  <a:srgbClr val="000000"/>
                </a:solidFill>
                <a:latin typeface="Tahoma" charset="0"/>
              </a:rPr>
              <a:t>"</a:t>
            </a:r>
            <a:r>
              <a:rPr lang="en-US" altLang="ja-JP" sz="1400" dirty="0">
                <a:solidFill>
                  <a:srgbClr val="000000"/>
                </a:solidFill>
                <a:latin typeface="Tahoma" charset="0"/>
              </a:rPr>
              <a:t>Spiritual Gifts Study Guide</a:t>
            </a:r>
            <a:r>
              <a:rPr lang="ru-RU" altLang="ja-JP" sz="1400" dirty="0">
                <a:solidFill>
                  <a:srgbClr val="000000"/>
                </a:solidFill>
                <a:latin typeface="Tahoma" charset="0"/>
              </a:rPr>
              <a:t>"</a:t>
            </a:r>
            <a:r>
              <a:rPr lang="en-US" altLang="ja-JP" sz="1400" dirty="0">
                <a:solidFill>
                  <a:srgbClr val="000000"/>
                </a:solidFill>
                <a:latin typeface="Tahoma" charset="0"/>
              </a:rPr>
              <a:t> (IFL, 1983), 7</a:t>
            </a:r>
            <a:endParaRPr lang="en-US" sz="1400" dirty="0">
              <a:solidFill>
                <a:srgbClr val="000000"/>
              </a:solidFill>
              <a:latin typeface="Tahoma" charset="0"/>
            </a:endParaRPr>
          </a:p>
        </p:txBody>
      </p:sp>
      <p:sp>
        <p:nvSpPr>
          <p:cNvPr id="20494" name="Text Box 14"/>
          <p:cNvSpPr txBox="1">
            <a:spLocks noChangeArrowheads="1"/>
          </p:cNvSpPr>
          <p:nvPr/>
        </p:nvSpPr>
        <p:spPr bwMode="auto">
          <a:xfrm>
            <a:off x="6051397" y="990602"/>
            <a:ext cx="2981479" cy="83098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i="1">
                <a:solidFill>
                  <a:srgbClr val="000000"/>
                </a:solidFill>
                <a:latin typeface="Tahoma" charset="0"/>
              </a:rPr>
              <a:t>Non-Equipping Gifts</a:t>
            </a:r>
            <a:br>
              <a:rPr lang="en-US" i="1">
                <a:solidFill>
                  <a:srgbClr val="000000"/>
                </a:solidFill>
                <a:latin typeface="Tahoma" charset="0"/>
              </a:rPr>
            </a:br>
            <a:r>
              <a:rPr lang="en-US" i="1">
                <a:solidFill>
                  <a:srgbClr val="000000"/>
                </a:solidFill>
                <a:latin typeface="Tahoma" charset="0"/>
              </a:rPr>
              <a:t>(Eph. 4:12b)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20492"/>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nodeType="clickEffect">
                                  <p:stCondLst>
                                    <p:cond delay="0"/>
                                  </p:stCondLst>
                                  <p:childTnLst>
                                    <p:set>
                                      <p:cBhvr>
                                        <p:cTn id="41" dur="1" fill="hold">
                                          <p:stCondLst>
                                            <p:cond delay="0"/>
                                          </p:stCondLst>
                                        </p:cTn>
                                        <p:tgtEl>
                                          <p:spTgt spid="20489"/>
                                        </p:tgtEl>
                                        <p:attrNameLst>
                                          <p:attrName>style.visibility</p:attrName>
                                        </p:attrNameLst>
                                      </p:cBhvr>
                                      <p:to>
                                        <p:strVal val="visible"/>
                                      </p:to>
                                    </p:set>
                                    <p:anim calcmode="lin" valueType="num">
                                      <p:cBhvr>
                                        <p:cTn id="42" dur="1000" fill="hold"/>
                                        <p:tgtEl>
                                          <p:spTgt spid="20489"/>
                                        </p:tgtEl>
                                        <p:attrNameLst>
                                          <p:attrName>ppt_w</p:attrName>
                                        </p:attrNameLst>
                                      </p:cBhvr>
                                      <p:tavLst>
                                        <p:tav tm="0">
                                          <p:val>
                                            <p:fltVal val="0"/>
                                          </p:val>
                                        </p:tav>
                                        <p:tav tm="100000">
                                          <p:val>
                                            <p:strVal val="#ppt_w"/>
                                          </p:val>
                                        </p:tav>
                                      </p:tavLst>
                                    </p:anim>
                                    <p:anim calcmode="lin" valueType="num">
                                      <p:cBhvr>
                                        <p:cTn id="43" dur="1000" fill="hold"/>
                                        <p:tgtEl>
                                          <p:spTgt spid="20489"/>
                                        </p:tgtEl>
                                        <p:attrNameLst>
                                          <p:attrName>ppt_h</p:attrName>
                                        </p:attrNameLst>
                                      </p:cBhvr>
                                      <p:tavLst>
                                        <p:tav tm="0">
                                          <p:val>
                                            <p:fltVal val="0"/>
                                          </p:val>
                                        </p:tav>
                                        <p:tav tm="100000">
                                          <p:val>
                                            <p:strVal val="#ppt_h"/>
                                          </p:val>
                                        </p:tav>
                                      </p:tavLst>
                                    </p:anim>
                                    <p:anim calcmode="lin" valueType="num">
                                      <p:cBhvr>
                                        <p:cTn id="44"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1000"/>
                            </p:stCondLst>
                            <p:childTnLst>
                              <p:par>
                                <p:cTn id="47" presetID="1" presetClass="entr" presetSubtype="0" fill="hold" grpId="0" nodeType="afterEffect">
                                  <p:stCondLst>
                                    <p:cond delay="0"/>
                                  </p:stCondLst>
                                  <p:childTnLst>
                                    <p:set>
                                      <p:cBhvr>
                                        <p:cTn id="48" dur="1" fill="hold">
                                          <p:stCondLst>
                                            <p:cond delay="0"/>
                                          </p:stCondLst>
                                        </p:cTn>
                                        <p:tgtEl>
                                          <p:spTgt spid="20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6" grpId="0" animBg="1"/>
      <p:bldP spid="20487" grpId="0" animBg="1"/>
      <p:bldP spid="20488" grpId="0" animBg="1"/>
      <p:bldP spid="20492" grpId="0"/>
      <p:bldP spid="2049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a:ex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our church </a:t>
            </a:r>
            <a:br>
              <a:rPr lang="en-SG" sz="4800" b="1" dirty="0">
                <a:effectLst>
                  <a:glow rad="127000">
                    <a:schemeClr val="tx1"/>
                  </a:glow>
                </a:effectLst>
                <a:latin typeface="Arial" charset="0"/>
                <a:ea typeface="ＭＳ Ｐゴシック" charset="0"/>
                <a:cs typeface="ＭＳ Ｐゴシック" charset="0"/>
              </a:rPr>
            </a:br>
            <a:r>
              <a:rPr lang="en-SG" sz="8000" b="1" dirty="0">
                <a:effectLst>
                  <a:glow rad="127000">
                    <a:schemeClr val="tx1"/>
                  </a:glow>
                </a:effectLst>
                <a:latin typeface="Arial" charset="0"/>
                <a:ea typeface="ＭＳ Ｐゴシック" charset="0"/>
                <a:cs typeface="ＭＳ Ｐゴシック" charset="0"/>
              </a:rPr>
              <a:t>be </a:t>
            </a:r>
            <a:r>
              <a:rPr lang="en-SG" sz="8000" b="1" dirty="0">
                <a:solidFill>
                  <a:srgbClr val="FFFF00"/>
                </a:solidFill>
                <a:effectLst>
                  <a:glow rad="127000">
                    <a:schemeClr val="tx1"/>
                  </a:glow>
                </a:effectLst>
                <a:latin typeface="Arial" charset="0"/>
                <a:ea typeface="ＭＳ Ｐゴシック" charset="0"/>
                <a:cs typeface="ＭＳ Ｐゴシック" charset="0"/>
              </a:rPr>
              <a:t>united</a:t>
            </a:r>
            <a:r>
              <a:rPr lang="en-SG" sz="8000" b="1" dirty="0">
                <a:effectLst>
                  <a:glow rad="127000">
                    <a:schemeClr val="tx1"/>
                  </a:glow>
                </a:effectLst>
                <a:latin typeface="Arial" charset="0"/>
                <a:ea typeface="ＭＳ Ｐゴシック" charset="0"/>
                <a:cs typeface="ＭＳ Ｐゴシック" charset="0"/>
              </a:rPr>
              <a:t>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despite our many different kinds of people</a:t>
            </a:r>
            <a:r>
              <a:rPr lang="en-US" sz="4800" b="1" dirty="0">
                <a:effectLst>
                  <a:glow rad="127000">
                    <a:schemeClr val="tx1"/>
                  </a:glow>
                </a:effectLst>
                <a:latin typeface="Arial" charset="0"/>
                <a:ea typeface="ＭＳ Ｐゴシック" charset="0"/>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1825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4B3F1BF2-4FFF-7247-B600-5ABF4E3B502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1–3</a:t>
            </a:r>
          </a:p>
        </p:txBody>
      </p:sp>
    </p:spTree>
    <p:extLst>
      <p:ext uri="{BB962C8B-B14F-4D97-AF65-F5344CB8AC3E}">
        <p14:creationId xmlns:p14="http://schemas.microsoft.com/office/powerpoint/2010/main" val="33675567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C1F94DB4-F49A-7042-8F3C-425FAE3387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4–6</a:t>
            </a:r>
          </a:p>
        </p:txBody>
      </p:sp>
    </p:spTree>
    <p:extLst>
      <p:ext uri="{BB962C8B-B14F-4D97-AF65-F5344CB8AC3E}">
        <p14:creationId xmlns:p14="http://schemas.microsoft.com/office/powerpoint/2010/main" val="3477145064"/>
      </p:ext>
    </p:extLst>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Ephesians 4</a:t>
            </a:r>
          </a:p>
        </p:txBody>
      </p:sp>
    </p:spTree>
    <p:extLst>
      <p:ext uri="{BB962C8B-B14F-4D97-AF65-F5344CB8AC3E}">
        <p14:creationId xmlns:p14="http://schemas.microsoft.com/office/powerpoint/2010/main" val="9396495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30114" name="Group 3"/>
          <p:cNvGrpSpPr>
            <a:grpSpLocks/>
          </p:cNvGrpSpPr>
          <p:nvPr/>
        </p:nvGrpSpPr>
        <p:grpSpPr bwMode="auto">
          <a:xfrm>
            <a:off x="0" y="0"/>
            <a:ext cx="9144000" cy="6553200"/>
            <a:chOff x="192" y="144"/>
            <a:chExt cx="5184" cy="3648"/>
          </a:xfrm>
        </p:grpSpPr>
        <p:pic>
          <p:nvPicPr>
            <p:cNvPr id="730117" name="Picture 4" descr="ephesians4_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2" y="144"/>
              <a:ext cx="5184" cy="3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0118" name="Rectangle 5"/>
            <p:cNvSpPr>
              <a:spLocks noChangeArrowheads="1"/>
            </p:cNvSpPr>
            <p:nvPr/>
          </p:nvSpPr>
          <p:spPr bwMode="auto">
            <a:xfrm>
              <a:off x="3312" y="3552"/>
              <a:ext cx="2064" cy="240"/>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2" name="Rectangle 2"/>
          <p:cNvSpPr>
            <a:spLocks noGrp="1" noChangeArrowheads="1"/>
          </p:cNvSpPr>
          <p:nvPr>
            <p:ph type="title"/>
          </p:nvPr>
        </p:nvSpPr>
        <p:spPr>
          <a:xfrm>
            <a:off x="5580063" y="1628775"/>
            <a:ext cx="2952750" cy="400050"/>
          </a:xfrm>
          <a:solidFill>
            <a:schemeClr val="tx1"/>
          </a:solidFill>
        </p:spPr>
        <p:txBody>
          <a:bodyPr>
            <a:spAutoFit/>
          </a:bodyPr>
          <a:lstStyle/>
          <a:p>
            <a:pPr eaLnBrk="1" hangingPunct="1">
              <a:defRPr/>
            </a:pPr>
            <a:r>
              <a:rPr lang="en-US" sz="2000" b="1" kern="1200" dirty="0">
                <a:solidFill>
                  <a:srgbClr val="FFFFFF"/>
                </a:solidFill>
                <a:latin typeface="Arial" charset="0"/>
                <a:ea typeface="ＭＳ Ｐゴシック" charset="0"/>
                <a:cs typeface="ＭＳ Ｐゴシック" charset="0"/>
              </a:rPr>
              <a:t>Ephesians 4:3</a:t>
            </a:r>
          </a:p>
        </p:txBody>
      </p:sp>
      <p:sp>
        <p:nvSpPr>
          <p:cNvPr id="730116" name="TextBox 5"/>
          <p:cNvSpPr txBox="1">
            <a:spLocks noChangeArrowheads="1"/>
          </p:cNvSpPr>
          <p:nvPr/>
        </p:nvSpPr>
        <p:spPr bwMode="auto">
          <a:xfrm>
            <a:off x="-25400" y="981075"/>
            <a:ext cx="9277350" cy="42545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10000"/>
              </a:lnSpc>
            </a:pPr>
            <a:r>
              <a:rPr lang="en-US" sz="2000" b="1">
                <a:solidFill>
                  <a:srgbClr val="FFFFFF"/>
                </a:solidFill>
                <a:latin typeface="Arial" charset="0"/>
              </a:rPr>
              <a:t>Make every effort to keep the unity of the Spirit through the bond of peace.</a:t>
            </a:r>
            <a:endParaRPr lang="en-US" sz="2000">
              <a:solidFill>
                <a:srgbClr val="FFFFFF"/>
              </a:solidFill>
            </a:endParaRPr>
          </a:p>
        </p:txBody>
      </p:sp>
    </p:spTree>
  </p:cSld>
  <p:clrMapOvr>
    <a:masterClrMapping/>
  </p:clrMapOvr>
  <p:transition spd="med">
    <p:cover dir="lu"/>
  </p:transition>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7042"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33187"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33188" name="Text Box 4"/>
          <p:cNvSpPr txBox="1">
            <a:spLocks noChangeArrowheads="1"/>
          </p:cNvSpPr>
          <p:nvPr/>
        </p:nvSpPr>
        <p:spPr bwMode="auto">
          <a:xfrm>
            <a:off x="628650" y="1460500"/>
            <a:ext cx="8293100" cy="397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660066"/>
                </a:solidFill>
                <a:latin typeface="Arial" charset="0"/>
              </a:rPr>
              <a:t>Body</a:t>
            </a:r>
            <a:r>
              <a:rPr lang="en-US" sz="3600">
                <a:solidFill>
                  <a:schemeClr val="accent2"/>
                </a:solidFill>
                <a:latin typeface="Arial" charset="0"/>
              </a:rPr>
              <a:t> – fellowship of believers (Church)</a:t>
            </a:r>
          </a:p>
          <a:p>
            <a:pPr eaLnBrk="1" hangingPunct="1"/>
            <a:r>
              <a:rPr lang="en-US" sz="3600" b="1">
                <a:solidFill>
                  <a:srgbClr val="660066"/>
                </a:solidFill>
                <a:latin typeface="Arial" charset="0"/>
              </a:rPr>
              <a:t>Spirit</a:t>
            </a:r>
            <a:r>
              <a:rPr lang="en-US" sz="3600">
                <a:solidFill>
                  <a:srgbClr val="660066"/>
                </a:solidFill>
                <a:latin typeface="Arial" charset="0"/>
              </a:rPr>
              <a:t> </a:t>
            </a:r>
            <a:r>
              <a:rPr lang="en-US" sz="3600">
                <a:solidFill>
                  <a:schemeClr val="accent2"/>
                </a:solidFill>
                <a:latin typeface="Arial" charset="0"/>
              </a:rPr>
              <a:t>– Holy Spirit activates fellowship</a:t>
            </a:r>
          </a:p>
          <a:p>
            <a:pPr eaLnBrk="1" hangingPunct="1"/>
            <a:r>
              <a:rPr lang="en-US" sz="3600" b="1">
                <a:solidFill>
                  <a:srgbClr val="660066"/>
                </a:solidFill>
                <a:latin typeface="Arial" charset="0"/>
              </a:rPr>
              <a:t>Hope</a:t>
            </a:r>
            <a:r>
              <a:rPr lang="en-US" sz="3600">
                <a:solidFill>
                  <a:schemeClr val="accent2"/>
                </a:solidFill>
                <a:latin typeface="Arial" charset="0"/>
              </a:rPr>
              <a:t> – of the future</a:t>
            </a:r>
          </a:p>
          <a:p>
            <a:pPr eaLnBrk="1" hangingPunct="1"/>
            <a:r>
              <a:rPr lang="en-US" sz="3600" b="1">
                <a:solidFill>
                  <a:srgbClr val="660066"/>
                </a:solidFill>
                <a:latin typeface="Arial" charset="0"/>
              </a:rPr>
              <a:t>Lord</a:t>
            </a:r>
            <a:r>
              <a:rPr lang="en-US" sz="3600">
                <a:solidFill>
                  <a:schemeClr val="accent2"/>
                </a:solidFill>
                <a:latin typeface="Arial" charset="0"/>
              </a:rPr>
              <a:t> – to whom we belong</a:t>
            </a:r>
          </a:p>
          <a:p>
            <a:pPr eaLnBrk="1" hangingPunct="1"/>
            <a:r>
              <a:rPr lang="en-US" sz="3600" b="1">
                <a:solidFill>
                  <a:srgbClr val="660066"/>
                </a:solidFill>
                <a:latin typeface="Arial" charset="0"/>
              </a:rPr>
              <a:t>Faith</a:t>
            </a:r>
            <a:r>
              <a:rPr lang="en-US" sz="3600">
                <a:solidFill>
                  <a:schemeClr val="accent2"/>
                </a:solidFill>
                <a:latin typeface="Arial" charset="0"/>
              </a:rPr>
              <a:t> – singular commitment</a:t>
            </a:r>
          </a:p>
          <a:p>
            <a:pPr eaLnBrk="1" hangingPunct="1"/>
            <a:r>
              <a:rPr lang="en-US" sz="3600" b="1">
                <a:solidFill>
                  <a:srgbClr val="660066"/>
                </a:solidFill>
                <a:latin typeface="Arial" charset="0"/>
              </a:rPr>
              <a:t>Baptism</a:t>
            </a:r>
            <a:r>
              <a:rPr lang="en-US" sz="3600">
                <a:solidFill>
                  <a:srgbClr val="660066"/>
                </a:solidFill>
                <a:latin typeface="Arial" charset="0"/>
              </a:rPr>
              <a:t> </a:t>
            </a:r>
            <a:r>
              <a:rPr lang="en-US" sz="3600">
                <a:solidFill>
                  <a:schemeClr val="accent2"/>
                </a:solidFill>
                <a:latin typeface="Arial" charset="0"/>
              </a:rPr>
              <a:t>– sign of entry into the Church</a:t>
            </a:r>
          </a:p>
          <a:p>
            <a:pPr eaLnBrk="1" hangingPunct="1"/>
            <a:r>
              <a:rPr lang="en-US" sz="3600" b="1">
                <a:solidFill>
                  <a:srgbClr val="660066"/>
                </a:solidFill>
                <a:latin typeface="Arial" charset="0"/>
              </a:rPr>
              <a:t>God</a:t>
            </a:r>
            <a:r>
              <a:rPr lang="en-US" sz="3600">
                <a:solidFill>
                  <a:schemeClr val="accent2"/>
                </a:solidFill>
                <a:latin typeface="Arial" charset="0"/>
              </a:rPr>
              <a:t> – our Father keeps us for eternity</a:t>
            </a:r>
          </a:p>
        </p:txBody>
      </p:sp>
      <p:sp>
        <p:nvSpPr>
          <p:cNvPr id="733189" name="Title 1"/>
          <p:cNvSpPr>
            <a:spLocks noGrp="1"/>
          </p:cNvSpPr>
          <p:nvPr>
            <p:ph type="title" idx="4294967295"/>
          </p:nvPr>
        </p:nvSpPr>
        <p:spPr/>
        <p:txBody>
          <a:bodyPr/>
          <a:lstStyle/>
          <a:p>
            <a:r>
              <a:rPr lang="en-US" b="1" dirty="0">
                <a:latin typeface="Arial" charset="0"/>
                <a:ea typeface="ＭＳ Ｐゴシック" charset="0"/>
                <a:cs typeface="ＭＳ Ｐゴシック" charset="0"/>
              </a:rPr>
              <a:t>What unites us (Eph. 4:4-6)?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7042"/>
                                        </p:tgtEl>
                                        <p:attrNameLst>
                                          <p:attrName>style.visibility</p:attrName>
                                        </p:attrNameLst>
                                      </p:cBhvr>
                                      <p:to>
                                        <p:strVal val="visible"/>
                                      </p:to>
                                    </p:set>
                                    <p:anim calcmode="lin" valueType="num">
                                      <p:cBhvr>
                                        <p:cTn id="7" dur="2000" fill="hold"/>
                                        <p:tgtEl>
                                          <p:spTgt spid="87042"/>
                                        </p:tgtEl>
                                        <p:attrNameLst>
                                          <p:attrName>ppt_w</p:attrName>
                                        </p:attrNameLst>
                                      </p:cBhvr>
                                      <p:tavLst>
                                        <p:tav tm="0">
                                          <p:val>
                                            <p:strVal val="#ppt_w*0.70"/>
                                          </p:val>
                                        </p:tav>
                                        <p:tav tm="100000">
                                          <p:val>
                                            <p:strVal val="#ppt_w"/>
                                          </p:val>
                                        </p:tav>
                                      </p:tavLst>
                                    </p:anim>
                                    <p:anim calcmode="lin" valueType="num">
                                      <p:cBhvr>
                                        <p:cTn id="8" dur="2000" fill="hold"/>
                                        <p:tgtEl>
                                          <p:spTgt spid="87042"/>
                                        </p:tgtEl>
                                        <p:attrNameLst>
                                          <p:attrName>ppt_h</p:attrName>
                                        </p:attrNameLst>
                                      </p:cBhvr>
                                      <p:tavLst>
                                        <p:tav tm="0">
                                          <p:val>
                                            <p:strVal val="#ppt_h"/>
                                          </p:val>
                                        </p:tav>
                                        <p:tav tm="100000">
                                          <p:val>
                                            <p:strVal val="#ppt_h"/>
                                          </p:val>
                                        </p:tav>
                                      </p:tavLst>
                                    </p:anim>
                                    <p:animEffect transition="in" filter="fade">
                                      <p:cBhvr>
                                        <p:cTn id="9" dur="2000"/>
                                        <p:tgtEl>
                                          <p:spTgt spid="87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0244" name="Picture 4" descr="Related image">
            <a:extLst>
              <a:ext uri="{FF2B5EF4-FFF2-40B4-BE49-F238E27FC236}">
                <a16:creationId xmlns:a16="http://schemas.microsoft.com/office/drawing/2014/main" id="{83092F4A-9426-3443-8678-1B2862AC54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50"/>
          <a:stretch/>
        </p:blipFill>
        <p:spPr bwMode="auto">
          <a:xfrm>
            <a:off x="1131888" y="0"/>
            <a:ext cx="6880225" cy="577788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512" y="5417840"/>
            <a:ext cx="9145016" cy="1440160"/>
          </a:xfrm>
          <a:effectLst/>
          <a:extLst/>
        </p:spPr>
        <p:txBody>
          <a:body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“I sense a new unity in my church… away from apathy, and moving steadily toward opposition.”</a:t>
            </a:r>
          </a:p>
        </p:txBody>
      </p:sp>
    </p:spTree>
    <p:extLst>
      <p:ext uri="{BB962C8B-B14F-4D97-AF65-F5344CB8AC3E}">
        <p14:creationId xmlns:p14="http://schemas.microsoft.com/office/powerpoint/2010/main" val="3287674479"/>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15746" name="Oval 2"/>
          <p:cNvSpPr>
            <a:spLocks noChangeArrowheads="1"/>
          </p:cNvSpPr>
          <p:nvPr/>
        </p:nvSpPr>
        <p:spPr bwMode="auto">
          <a:xfrm>
            <a:off x="2743200" y="-1295400"/>
            <a:ext cx="8331200" cy="9448800"/>
          </a:xfrm>
          <a:prstGeom prst="ellipse">
            <a:avLst/>
          </a:prstGeom>
          <a:solidFill>
            <a:srgbClr val="FF3300">
              <a:alpha val="30000"/>
            </a:srgbClr>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1800">
              <a:solidFill>
                <a:srgbClr val="FFCC00"/>
              </a:solidFill>
              <a:latin typeface="Arial" charset="0"/>
            </a:endParaRPr>
          </a:p>
        </p:txBody>
      </p:sp>
      <p:sp>
        <p:nvSpPr>
          <p:cNvPr id="415747" name="Rectangle 3"/>
          <p:cNvSpPr>
            <a:spLocks noChangeArrowheads="1"/>
          </p:cNvSpPr>
          <p:nvPr/>
        </p:nvSpPr>
        <p:spPr bwMode="auto">
          <a:xfrm>
            <a:off x="1" y="1485900"/>
            <a:ext cx="8907463" cy="4305300"/>
          </a:xfrm>
          <a:prstGeom prst="rect">
            <a:avLst/>
          </a:prstGeom>
          <a:solidFill>
            <a:srgbClr val="FFCC99">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1800">
              <a:solidFill>
                <a:srgbClr val="000000"/>
              </a:solidFill>
              <a:latin typeface="Arial" charset="0"/>
            </a:endParaRPr>
          </a:p>
        </p:txBody>
      </p:sp>
      <p:pic>
        <p:nvPicPr>
          <p:cNvPr id="415748" name="Picture 4" descr="ephesus library skylight"/>
          <p:cNvPicPr>
            <a:picLocks noGrp="1" noChangeAspect="1" noChangeArrowheads="1"/>
          </p:cNvPicPr>
          <p:nvPr>
            <p:ph/>
          </p:nvPr>
        </p:nvPicPr>
        <p:blipFill>
          <a:blip r:embed="rId4" cstate="screen">
            <a:extLst>
              <a:ext uri="{28A0092B-C50C-407E-A947-70E740481C1C}">
                <a14:useLocalDpi xmlns:a14="http://schemas.microsoft.com/office/drawing/2010/main"/>
              </a:ext>
            </a:extLst>
          </a:blip>
          <a:srcRect/>
          <a:stretch>
            <a:fillRect/>
          </a:stretch>
        </p:blipFill>
        <p:spPr>
          <a:xfrm>
            <a:off x="4775201" y="250828"/>
            <a:ext cx="3700463" cy="6354763"/>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415749" name="Text Box 5"/>
          <p:cNvSpPr txBox="1">
            <a:spLocks noChangeArrowheads="1"/>
          </p:cNvSpPr>
          <p:nvPr/>
        </p:nvSpPr>
        <p:spPr bwMode="auto">
          <a:xfrm>
            <a:off x="152400" y="2209801"/>
            <a:ext cx="4673600" cy="3387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spAutoFit/>
          </a:bodyPr>
          <a:lstStyle>
            <a:lvl1pPr marL="374650" indent="-374650">
              <a:defRPr sz="2400">
                <a:solidFill>
                  <a:schemeClr val="tx1"/>
                </a:solidFill>
                <a:latin typeface="Arial" charset="0"/>
                <a:ea typeface="ＭＳ Ｐゴシック" charset="0"/>
                <a:cs typeface="ＭＳ Ｐゴシック" charset="0"/>
              </a:defRPr>
            </a:lvl1pPr>
            <a:lvl2pPr marL="5651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defRPr/>
            </a:pPr>
            <a:r>
              <a:rPr lang="en-US" sz="3600" b="1">
                <a:solidFill>
                  <a:srgbClr val="333399"/>
                </a:solidFill>
              </a:rPr>
              <a:t>Call to Unity (1-6)</a:t>
            </a:r>
          </a:p>
          <a:p>
            <a:pPr>
              <a:buFontTx/>
              <a:buChar char="•"/>
              <a:defRPr/>
            </a:pPr>
            <a:r>
              <a:rPr lang="en-US" sz="3600" b="1">
                <a:solidFill>
                  <a:srgbClr val="333399"/>
                </a:solidFill>
              </a:rPr>
              <a:t>Way to Unity (7-16)</a:t>
            </a:r>
            <a:endParaRPr lang="en-US" sz="3600">
              <a:solidFill>
                <a:srgbClr val="333399"/>
              </a:solidFill>
            </a:endParaRPr>
          </a:p>
          <a:p>
            <a:pPr lvl="1">
              <a:buFontTx/>
              <a:buChar char="•"/>
              <a:defRPr/>
            </a:pPr>
            <a:r>
              <a:rPr lang="en-US" sz="3600">
                <a:solidFill>
                  <a:srgbClr val="333399"/>
                </a:solidFill>
              </a:rPr>
              <a:t>Ascension (7-10)</a:t>
            </a:r>
          </a:p>
          <a:p>
            <a:pPr lvl="1">
              <a:buFontTx/>
              <a:buChar char="•"/>
              <a:defRPr/>
            </a:pPr>
            <a:r>
              <a:rPr lang="en-US" sz="3600">
                <a:solidFill>
                  <a:srgbClr val="333399"/>
                </a:solidFill>
              </a:rPr>
              <a:t>Roles (11-12a)</a:t>
            </a:r>
          </a:p>
          <a:p>
            <a:pPr lvl="1">
              <a:buFontTx/>
              <a:buChar char="•"/>
              <a:defRPr/>
            </a:pPr>
            <a:r>
              <a:rPr lang="en-US" sz="3600">
                <a:solidFill>
                  <a:srgbClr val="333399"/>
                </a:solidFill>
              </a:rPr>
              <a:t>Purpose (12b-13)</a:t>
            </a:r>
          </a:p>
          <a:p>
            <a:pPr lvl="1">
              <a:buFontTx/>
              <a:buChar char="•"/>
              <a:defRPr/>
            </a:pPr>
            <a:r>
              <a:rPr lang="en-US" sz="3600">
                <a:solidFill>
                  <a:srgbClr val="333399"/>
                </a:solidFill>
              </a:rPr>
              <a:t>Results (14-16)</a:t>
            </a:r>
          </a:p>
        </p:txBody>
      </p:sp>
      <p:sp>
        <p:nvSpPr>
          <p:cNvPr id="415751" name="Rectangle 7"/>
          <p:cNvSpPr>
            <a:spLocks noGrp="1" noChangeArrowheads="1"/>
          </p:cNvSpPr>
          <p:nvPr>
            <p:ph type="title" idx="4294967295"/>
          </p:nvPr>
        </p:nvSpPr>
        <p:spPr>
          <a:xfrm>
            <a:off x="152400" y="1295400"/>
            <a:ext cx="4343400" cy="1066800"/>
          </a:xfrm>
        </p:spPr>
        <p:txBody>
          <a:bodyPr/>
          <a:lstStyle/>
          <a:p>
            <a:pPr algn="l" eaLnBrk="1" hangingPunct="1">
              <a:defRPr/>
            </a:pPr>
            <a:r>
              <a:rPr lang="en-US" sz="3600" b="1">
                <a:solidFill>
                  <a:srgbClr val="000066"/>
                </a:solidFill>
              </a:rPr>
              <a:t>Ephesians 4:1-16</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withEffect">
                                  <p:stCondLst>
                                    <p:cond delay="0"/>
                                  </p:stCondLst>
                                  <p:childTnLst>
                                    <p:set>
                                      <p:cBhvr>
                                        <p:cTn id="6" dur="1" fill="hold">
                                          <p:stCondLst>
                                            <p:cond delay="0"/>
                                          </p:stCondLst>
                                        </p:cTn>
                                        <p:tgtEl>
                                          <p:spTgt spid="415747"/>
                                        </p:tgtEl>
                                        <p:attrNameLst>
                                          <p:attrName>style.visibility</p:attrName>
                                        </p:attrNameLst>
                                      </p:cBhvr>
                                      <p:to>
                                        <p:strVal val="visible"/>
                                      </p:to>
                                    </p:set>
                                    <p:anim calcmode="lin" valueType="num">
                                      <p:cBhvr additive="base">
                                        <p:cTn id="7" dur="3000" fill="hold"/>
                                        <p:tgtEl>
                                          <p:spTgt spid="415747"/>
                                        </p:tgtEl>
                                        <p:attrNameLst>
                                          <p:attrName>ppt_x</p:attrName>
                                        </p:attrNameLst>
                                      </p:cBhvr>
                                      <p:tavLst>
                                        <p:tav tm="0">
                                          <p:val>
                                            <p:strVal val="1+#ppt_w/2"/>
                                          </p:val>
                                        </p:tav>
                                        <p:tav tm="100000">
                                          <p:val>
                                            <p:strVal val="#ppt_x"/>
                                          </p:val>
                                        </p:tav>
                                      </p:tavLst>
                                    </p:anim>
                                    <p:anim calcmode="lin" valueType="num">
                                      <p:cBhvr additive="base">
                                        <p:cTn id="8" dur="3000" fill="hold"/>
                                        <p:tgtEl>
                                          <p:spTgt spid="415747"/>
                                        </p:tgtEl>
                                        <p:attrNameLst>
                                          <p:attrName>ppt_y</p:attrName>
                                        </p:attrNameLst>
                                      </p:cBhvr>
                                      <p:tavLst>
                                        <p:tav tm="0">
                                          <p:val>
                                            <p:strVal val="#ppt_y"/>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415751"/>
                                        </p:tgtEl>
                                        <p:attrNameLst>
                                          <p:attrName>style.visibility</p:attrName>
                                        </p:attrNameLst>
                                      </p:cBhvr>
                                      <p:to>
                                        <p:strVal val="visible"/>
                                      </p:to>
                                    </p:set>
                                    <p:animEffect transition="in" filter="dissolve">
                                      <p:cBhvr>
                                        <p:cTn id="11" dur="500"/>
                                        <p:tgtEl>
                                          <p:spTgt spid="415751"/>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415749">
                                            <p:txEl>
                                              <p:pRg st="0" end="0"/>
                                            </p:txEl>
                                          </p:spTgt>
                                        </p:tgtEl>
                                        <p:attrNameLst>
                                          <p:attrName>style.visibility</p:attrName>
                                        </p:attrNameLst>
                                      </p:cBhvr>
                                      <p:to>
                                        <p:strVal val="visible"/>
                                      </p:to>
                                    </p:set>
                                    <p:animEffect transition="in" filter="dissolve">
                                      <p:cBhvr>
                                        <p:cTn id="15" dur="500"/>
                                        <p:tgtEl>
                                          <p:spTgt spid="41574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15749">
                                            <p:txEl>
                                              <p:pRg st="1" end="1"/>
                                            </p:txEl>
                                          </p:spTgt>
                                        </p:tgtEl>
                                        <p:attrNameLst>
                                          <p:attrName>style.visibility</p:attrName>
                                        </p:attrNameLst>
                                      </p:cBhvr>
                                      <p:to>
                                        <p:strVal val="visible"/>
                                      </p:to>
                                    </p:set>
                                    <p:animEffect transition="in" filter="dissolve">
                                      <p:cBhvr>
                                        <p:cTn id="20" dur="500"/>
                                        <p:tgtEl>
                                          <p:spTgt spid="41574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15749">
                                            <p:txEl>
                                              <p:pRg st="2" end="2"/>
                                            </p:txEl>
                                          </p:spTgt>
                                        </p:tgtEl>
                                        <p:attrNameLst>
                                          <p:attrName>style.visibility</p:attrName>
                                        </p:attrNameLst>
                                      </p:cBhvr>
                                      <p:to>
                                        <p:strVal val="visible"/>
                                      </p:to>
                                    </p:set>
                                    <p:animEffect transition="in" filter="dissolve">
                                      <p:cBhvr>
                                        <p:cTn id="25" dur="500"/>
                                        <p:tgtEl>
                                          <p:spTgt spid="415749">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15749">
                                            <p:txEl>
                                              <p:pRg st="3" end="3"/>
                                            </p:txEl>
                                          </p:spTgt>
                                        </p:tgtEl>
                                        <p:attrNameLst>
                                          <p:attrName>style.visibility</p:attrName>
                                        </p:attrNameLst>
                                      </p:cBhvr>
                                      <p:to>
                                        <p:strVal val="visible"/>
                                      </p:to>
                                    </p:set>
                                    <p:animEffect transition="in" filter="dissolve">
                                      <p:cBhvr>
                                        <p:cTn id="30" dur="500"/>
                                        <p:tgtEl>
                                          <p:spTgt spid="415749">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415749">
                                            <p:txEl>
                                              <p:pRg st="4" end="4"/>
                                            </p:txEl>
                                          </p:spTgt>
                                        </p:tgtEl>
                                        <p:attrNameLst>
                                          <p:attrName>style.visibility</p:attrName>
                                        </p:attrNameLst>
                                      </p:cBhvr>
                                      <p:to>
                                        <p:strVal val="visible"/>
                                      </p:to>
                                    </p:set>
                                    <p:animEffect transition="in" filter="dissolve">
                                      <p:cBhvr>
                                        <p:cTn id="35" dur="500"/>
                                        <p:tgtEl>
                                          <p:spTgt spid="415749">
                                            <p:txEl>
                                              <p:pRg st="4" end="4"/>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415749">
                                            <p:txEl>
                                              <p:pRg st="5" end="5"/>
                                            </p:txEl>
                                          </p:spTgt>
                                        </p:tgtEl>
                                        <p:attrNameLst>
                                          <p:attrName>style.visibility</p:attrName>
                                        </p:attrNameLst>
                                      </p:cBhvr>
                                      <p:to>
                                        <p:strVal val="visible"/>
                                      </p:to>
                                    </p:set>
                                    <p:animEffect transition="in" filter="dissolve">
                                      <p:cBhvr>
                                        <p:cTn id="38" dur="500"/>
                                        <p:tgtEl>
                                          <p:spTgt spid="41574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9" grpId="0" build="p"/>
      <p:bldP spid="41575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35235" name="Rectangle 3"/>
          <p:cNvSpPr>
            <a:spLocks noChangeArrowheads="1"/>
          </p:cNvSpPr>
          <p:nvPr/>
        </p:nvSpPr>
        <p:spPr bwMode="auto">
          <a:xfrm>
            <a:off x="0" y="1219200"/>
            <a:ext cx="9144000" cy="5378450"/>
          </a:xfrm>
          <a:prstGeom prst="rect">
            <a:avLst/>
          </a:prstGeom>
          <a:solidFill>
            <a:srgbClr val="FFCC99">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35236" name="Text Box 4"/>
          <p:cNvSpPr txBox="1">
            <a:spLocks noChangeArrowheads="1"/>
          </p:cNvSpPr>
          <p:nvPr/>
        </p:nvSpPr>
        <p:spPr bwMode="auto">
          <a:xfrm>
            <a:off x="990601" y="1111250"/>
            <a:ext cx="8045450"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marL="266700" indent="-2667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dirty="0">
                <a:solidFill>
                  <a:schemeClr val="accent2"/>
                </a:solidFill>
                <a:latin typeface="Arial" charset="0"/>
              </a:rPr>
              <a:t>Put on your new self (4:17-22)</a:t>
            </a:r>
          </a:p>
          <a:p>
            <a:pPr eaLnBrk="1" hangingPunct="1">
              <a:buFontTx/>
              <a:buChar char="•"/>
            </a:pPr>
            <a:r>
              <a:rPr lang="en-US" sz="3600" dirty="0">
                <a:solidFill>
                  <a:schemeClr val="accent2"/>
                </a:solidFill>
                <a:latin typeface="Arial" charset="0"/>
              </a:rPr>
              <a:t>Think anew (4:23)</a:t>
            </a:r>
          </a:p>
          <a:p>
            <a:pPr eaLnBrk="1" hangingPunct="1">
              <a:buFontTx/>
              <a:buChar char="•"/>
            </a:pPr>
            <a:r>
              <a:rPr lang="en-US" sz="3600" dirty="0">
                <a:solidFill>
                  <a:schemeClr val="accent2"/>
                </a:solidFill>
                <a:latin typeface="Arial" charset="0"/>
              </a:rPr>
              <a:t>Be holy (4:24)</a:t>
            </a:r>
          </a:p>
          <a:p>
            <a:pPr eaLnBrk="1" hangingPunct="1">
              <a:buFontTx/>
              <a:buChar char="•"/>
            </a:pPr>
            <a:r>
              <a:rPr lang="en-US" sz="3600" dirty="0">
                <a:solidFill>
                  <a:schemeClr val="accent2"/>
                </a:solidFill>
                <a:latin typeface="Arial" charset="0"/>
              </a:rPr>
              <a:t>Tell the truth (4:25)</a:t>
            </a:r>
          </a:p>
          <a:p>
            <a:pPr eaLnBrk="1" hangingPunct="1">
              <a:buFontTx/>
              <a:buChar char="•"/>
            </a:pPr>
            <a:r>
              <a:rPr lang="en-US" sz="3600" dirty="0">
                <a:solidFill>
                  <a:schemeClr val="accent2"/>
                </a:solidFill>
                <a:latin typeface="Arial" charset="0"/>
              </a:rPr>
              <a:t>Do not sin in anger (4:26-27)</a:t>
            </a:r>
          </a:p>
          <a:p>
            <a:pPr eaLnBrk="1" hangingPunct="1">
              <a:buFontTx/>
              <a:buChar char="•"/>
            </a:pPr>
            <a:r>
              <a:rPr lang="en-US" sz="3600" dirty="0">
                <a:solidFill>
                  <a:schemeClr val="accent2"/>
                </a:solidFill>
                <a:latin typeface="Arial" charset="0"/>
              </a:rPr>
              <a:t>Don</a:t>
            </a:r>
            <a:r>
              <a:rPr lang="uk-UA" sz="3600" dirty="0">
                <a:solidFill>
                  <a:schemeClr val="accent2"/>
                </a:solidFill>
                <a:latin typeface="Arial" charset="0"/>
              </a:rPr>
              <a:t>'</a:t>
            </a:r>
            <a:r>
              <a:rPr lang="en-US" sz="3600" dirty="0">
                <a:solidFill>
                  <a:schemeClr val="accent2"/>
                </a:solidFill>
                <a:latin typeface="Arial" charset="0"/>
              </a:rPr>
              <a:t>t steal (4:28)</a:t>
            </a:r>
          </a:p>
          <a:p>
            <a:pPr eaLnBrk="1" hangingPunct="1">
              <a:buFontTx/>
              <a:buChar char="•"/>
            </a:pPr>
            <a:r>
              <a:rPr lang="en-US" sz="3600" dirty="0">
                <a:solidFill>
                  <a:schemeClr val="accent2"/>
                </a:solidFill>
                <a:latin typeface="Arial" charset="0"/>
              </a:rPr>
              <a:t>Speak graciously (4:29)</a:t>
            </a:r>
          </a:p>
          <a:p>
            <a:pPr eaLnBrk="1" hangingPunct="1">
              <a:buFontTx/>
              <a:buChar char="•"/>
            </a:pPr>
            <a:r>
              <a:rPr lang="en-US" sz="3600" dirty="0">
                <a:solidFill>
                  <a:schemeClr val="accent2"/>
                </a:solidFill>
                <a:latin typeface="Arial" charset="0"/>
              </a:rPr>
              <a:t>Be kind, compassionate &amp; forgiving (4:31–32)</a:t>
            </a:r>
          </a:p>
          <a:p>
            <a:pPr eaLnBrk="1" hangingPunct="1">
              <a:buFontTx/>
              <a:buChar char="•"/>
            </a:pPr>
            <a:r>
              <a:rPr lang="en-US" sz="3600" dirty="0">
                <a:solidFill>
                  <a:schemeClr val="accent2"/>
                </a:solidFill>
                <a:latin typeface="Arial" charset="0"/>
              </a:rPr>
              <a:t>Imitate God</a:t>
            </a:r>
            <a:r>
              <a:rPr lang="uk-UA" sz="3600" dirty="0">
                <a:solidFill>
                  <a:schemeClr val="accent2"/>
                </a:solidFill>
                <a:latin typeface="Arial" charset="0"/>
              </a:rPr>
              <a:t>'</a:t>
            </a:r>
            <a:r>
              <a:rPr lang="en-US" sz="3600" dirty="0">
                <a:solidFill>
                  <a:schemeClr val="accent2"/>
                </a:solidFill>
                <a:latin typeface="Arial" charset="0"/>
              </a:rPr>
              <a:t>s love (5:1-2)</a:t>
            </a:r>
          </a:p>
        </p:txBody>
      </p:sp>
      <p:sp>
        <p:nvSpPr>
          <p:cNvPr id="735237" name="Title 1"/>
          <p:cNvSpPr>
            <a:spLocks noGrp="1"/>
          </p:cNvSpPr>
          <p:nvPr>
            <p:ph type="title" idx="4294967295"/>
          </p:nvPr>
        </p:nvSpPr>
        <p:spPr>
          <a:xfrm>
            <a:off x="457200" y="44450"/>
            <a:ext cx="8229600" cy="1143000"/>
          </a:xfrm>
        </p:spPr>
        <p:txBody>
          <a:bodyPr/>
          <a:lstStyle/>
          <a:p>
            <a:r>
              <a:rPr lang="en-US" b="1" dirty="0">
                <a:latin typeface="Arial" charset="0"/>
                <a:ea typeface="ＭＳ Ｐゴシック" charset="0"/>
                <a:cs typeface="ＭＳ Ｐゴシック" charset="0"/>
              </a:rPr>
              <a:t>The Do</a:t>
            </a:r>
            <a:r>
              <a:rPr lang="uk-UA"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s (4:17–5:2)</a:t>
            </a:r>
          </a:p>
        </p:txBody>
      </p:sp>
    </p:spTree>
    <p:extLst>
      <p:ext uri="{BB962C8B-B14F-4D97-AF65-F5344CB8AC3E}">
        <p14:creationId xmlns:p14="http://schemas.microsoft.com/office/powerpoint/2010/main" val="24683387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Ephesians 5</a:t>
            </a:r>
          </a:p>
        </p:txBody>
      </p:sp>
    </p:spTree>
    <p:extLst>
      <p:ext uri="{BB962C8B-B14F-4D97-AF65-F5344CB8AC3E}">
        <p14:creationId xmlns:p14="http://schemas.microsoft.com/office/powerpoint/2010/main" val="14690821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37282"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37283"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37284" name="Text Box 4"/>
          <p:cNvSpPr txBox="1">
            <a:spLocks noChangeArrowheads="1"/>
          </p:cNvSpPr>
          <p:nvPr/>
        </p:nvSpPr>
        <p:spPr bwMode="auto">
          <a:xfrm>
            <a:off x="971551" y="1452563"/>
            <a:ext cx="8064500" cy="341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444500" indent="-4445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a:solidFill>
                  <a:schemeClr val="accent2"/>
                </a:solidFill>
                <a:latin typeface="Arial" charset="0"/>
              </a:rPr>
              <a:t>Sexual immorality (5:3)</a:t>
            </a:r>
          </a:p>
          <a:p>
            <a:pPr eaLnBrk="1" hangingPunct="1">
              <a:buFontTx/>
              <a:buChar char="•"/>
            </a:pPr>
            <a:r>
              <a:rPr lang="en-US" sz="3600">
                <a:solidFill>
                  <a:schemeClr val="accent2"/>
                </a:solidFill>
                <a:latin typeface="Arial" charset="0"/>
              </a:rPr>
              <a:t>Greed (5:3)</a:t>
            </a:r>
          </a:p>
          <a:p>
            <a:pPr eaLnBrk="1" hangingPunct="1">
              <a:buFontTx/>
              <a:buChar char="•"/>
            </a:pPr>
            <a:r>
              <a:rPr lang="en-US" sz="3600">
                <a:solidFill>
                  <a:schemeClr val="accent2"/>
                </a:solidFill>
                <a:latin typeface="Arial" charset="0"/>
              </a:rPr>
              <a:t>Impurity (5:3)</a:t>
            </a:r>
          </a:p>
          <a:p>
            <a:pPr eaLnBrk="1" hangingPunct="1">
              <a:buFontTx/>
              <a:buChar char="•"/>
            </a:pPr>
            <a:r>
              <a:rPr lang="en-US" sz="3600">
                <a:solidFill>
                  <a:schemeClr val="accent2"/>
                </a:solidFill>
                <a:latin typeface="Arial" charset="0"/>
              </a:rPr>
              <a:t>Obscenity (5:4)</a:t>
            </a:r>
          </a:p>
          <a:p>
            <a:pPr eaLnBrk="1" hangingPunct="1">
              <a:buFontTx/>
              <a:buChar char="•"/>
            </a:pPr>
            <a:r>
              <a:rPr lang="en-US" sz="3600">
                <a:solidFill>
                  <a:schemeClr val="accent2"/>
                </a:solidFill>
                <a:latin typeface="Arial" charset="0"/>
              </a:rPr>
              <a:t>Foolish talk, coarse joking (5:4-5)</a:t>
            </a:r>
          </a:p>
          <a:p>
            <a:pPr eaLnBrk="1" hangingPunct="1">
              <a:buFontTx/>
              <a:buChar char="•"/>
            </a:pPr>
            <a:r>
              <a:rPr lang="en-US" sz="3600">
                <a:solidFill>
                  <a:schemeClr val="accent2"/>
                </a:solidFill>
                <a:latin typeface="Arial" charset="0"/>
              </a:rPr>
              <a:t>Drunkenness (5:18)</a:t>
            </a:r>
          </a:p>
        </p:txBody>
      </p:sp>
      <p:sp>
        <p:nvSpPr>
          <p:cNvPr id="737285" name="Title 1"/>
          <p:cNvSpPr>
            <a:spLocks noGrp="1"/>
          </p:cNvSpPr>
          <p:nvPr>
            <p:ph type="title" idx="4294967295"/>
          </p:nvPr>
        </p:nvSpPr>
        <p:spPr/>
        <p:txBody>
          <a:bodyPr/>
          <a:lstStyle/>
          <a:p>
            <a:r>
              <a:rPr lang="en-US" b="1" dirty="0">
                <a:latin typeface="Arial" charset="0"/>
                <a:ea typeface="ＭＳ Ｐゴシック" charset="0"/>
                <a:cs typeface="ＭＳ Ｐゴシック" charset="0"/>
              </a:rPr>
              <a:t>The Don</a:t>
            </a:r>
            <a:r>
              <a:rPr lang="uk-UA" b="1" dirty="0">
                <a:latin typeface="Arial" charset="0"/>
                <a:ea typeface="ＭＳ Ｐゴシック" charset="0"/>
                <a:cs typeface="ＭＳ Ｐゴシック" charset="0"/>
              </a:rPr>
              <a:t>'</a:t>
            </a:r>
            <a:r>
              <a:rPr lang="en-US" b="1" dirty="0" err="1">
                <a:latin typeface="Arial" charset="0"/>
                <a:ea typeface="ＭＳ Ｐゴシック" charset="0"/>
                <a:cs typeface="ＭＳ Ｐゴシック" charset="0"/>
              </a:rPr>
              <a:t>ts</a:t>
            </a:r>
            <a:r>
              <a:rPr lang="en-US" b="1" dirty="0">
                <a:latin typeface="Arial" charset="0"/>
                <a:ea typeface="ＭＳ Ｐゴシック" charset="0"/>
                <a:cs typeface="ＭＳ Ｐゴシック" charset="0"/>
              </a:rPr>
              <a:t> (5:3-18)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make the most of your time">
            <a:extLst>
              <a:ext uri="{FF2B5EF4-FFF2-40B4-BE49-F238E27FC236}">
                <a16:creationId xmlns:a16="http://schemas.microsoft.com/office/drawing/2014/main" id="{CD3445E2-70E4-DC4D-8C56-83A6AF490CC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87974" y="239329"/>
            <a:ext cx="6056026" cy="4034246"/>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4482059" cy="6489700"/>
          </a:xfrm>
          <a:effectLst>
            <a:outerShdw blurRad="63500" dist="35921" dir="2700000" algn="ctr" rotWithShape="0">
              <a:schemeClr val="tx2">
                <a:alpha val="74998"/>
              </a:schemeClr>
            </a:outerShdw>
          </a:effectLst>
          <a:ex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So be careful how you live. Don’t live like fools, but like those who are wise.  </a:t>
            </a:r>
            <a:r>
              <a:rPr lang="en-US" sz="3200" b="1" baseline="30000" dirty="0">
                <a:effectLst>
                  <a:glow rad="127000">
                    <a:schemeClr val="tx1"/>
                  </a:glow>
                </a:effectLst>
                <a:latin typeface="Arial" charset="0"/>
                <a:ea typeface="ＭＳ Ｐゴシック" charset="0"/>
                <a:cs typeface="ＭＳ Ｐゴシック" charset="0"/>
              </a:rPr>
              <a:t>16</a:t>
            </a:r>
            <a:r>
              <a:rPr lang="en-US" sz="3200" b="1" dirty="0">
                <a:effectLst>
                  <a:glow rad="127000">
                    <a:schemeClr val="tx1"/>
                  </a:glow>
                </a:effectLst>
                <a:latin typeface="Arial" charset="0"/>
                <a:ea typeface="ＭＳ Ｐゴシック" charset="0"/>
                <a:cs typeface="ＭＳ Ｐゴシック" charset="0"/>
              </a:rPr>
              <a:t>Make the most of every opportunity in these evil days.  </a:t>
            </a:r>
            <a:r>
              <a:rPr lang="en-US" sz="3200" b="1" baseline="30000" dirty="0">
                <a:effectLst>
                  <a:glow rad="127000">
                    <a:schemeClr val="tx1"/>
                  </a:glow>
                </a:effectLst>
                <a:latin typeface="Arial" charset="0"/>
                <a:ea typeface="ＭＳ Ｐゴシック" charset="0"/>
                <a:cs typeface="ＭＳ Ｐゴシック" charset="0"/>
              </a:rPr>
              <a:t>17</a:t>
            </a:r>
            <a:r>
              <a:rPr lang="en-US" sz="3200" b="1" dirty="0">
                <a:effectLst>
                  <a:glow rad="127000">
                    <a:schemeClr val="tx1"/>
                  </a:glow>
                </a:effectLst>
                <a:latin typeface="Arial" charset="0"/>
                <a:ea typeface="ＭＳ Ｐゴシック" charset="0"/>
                <a:cs typeface="ＭＳ Ｐゴシック" charset="0"/>
              </a:rPr>
              <a:t>Don’t act thoughtlessly, but understand what the Lord wants you to do</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(Eph 5:15-17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DC2D10F6-B022-E145-B5AE-A418F8628102}"/>
              </a:ext>
            </a:extLst>
          </p:cNvPr>
          <p:cNvSpPr txBox="1">
            <a:spLocks noChangeArrowheads="1"/>
          </p:cNvSpPr>
          <p:nvPr/>
        </p:nvSpPr>
        <p:spPr bwMode="auto">
          <a:xfrm>
            <a:off x="4796852" y="368300"/>
            <a:ext cx="4287187" cy="6489700"/>
          </a:xfrm>
          <a:prstGeom prst="rect">
            <a:avLst/>
          </a:prstGeom>
          <a:gradFill>
            <a:gsLst>
              <a:gs pos="0">
                <a:schemeClr val="tx1"/>
              </a:gs>
              <a:gs pos="66000">
                <a:schemeClr val="accent2">
                  <a:lumMod val="50000"/>
                </a:schemeClr>
              </a:gs>
            </a:gsLst>
            <a:lin ang="5400000" scaled="1"/>
          </a:grad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a:t>
            </a: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Therefore </a:t>
            </a:r>
            <a:r>
              <a:rPr kumimoji="0" lang="en-SG"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a:rPr>
              <a:t>be careful </a:t>
            </a: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how you walk, not as unwise men but as wise,  </a:t>
            </a:r>
            <a:r>
              <a:rPr kumimoji="0" lang="en-SG" sz="32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Arial"/>
              </a:rPr>
              <a:t>16</a:t>
            </a: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making the most of your time, because the days are evil.  </a:t>
            </a:r>
            <a:r>
              <a:rPr kumimoji="0" lang="en-SG" sz="32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Arial"/>
              </a:rPr>
              <a:t>17</a:t>
            </a: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So then </a:t>
            </a:r>
            <a:r>
              <a:rPr kumimoji="0" lang="en-SG"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a:rPr>
              <a:t>do not be foolish</a:t>
            </a: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 but understand what the will of the Lord is</a:t>
            </a:r>
            <a:r>
              <a:rPr kumimoji="0" lang="ru-RU"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 </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5:15-17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NAU</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3148920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How can you “redeem the time”?</a:t>
            </a:r>
          </a:p>
        </p:txBody>
      </p:sp>
      <p:pic>
        <p:nvPicPr>
          <p:cNvPr id="6146" name="Picture 2" descr="Image result for make the most of your time">
            <a:extLst>
              <a:ext uri="{FF2B5EF4-FFF2-40B4-BE49-F238E27FC236}">
                <a16:creationId xmlns:a16="http://schemas.microsoft.com/office/drawing/2014/main" id="{61D6BDC8-65D9-2B4E-BB94-209897B276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4500" y="968375"/>
            <a:ext cx="8255000" cy="549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37980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6" name="Picture 1030" descr="Dru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1"/>
            <a:ext cx="45720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27" name="Picture 1031" descr="annisa_looking_drun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1"/>
            <a:ext cx="45720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2" name="Rectangle 1026"/>
          <p:cNvSpPr>
            <a:spLocks noGrp="1" noChangeArrowheads="1"/>
          </p:cNvSpPr>
          <p:nvPr>
            <p:ph type="title" idx="4294967295"/>
          </p:nvPr>
        </p:nvSpPr>
        <p:spPr>
          <a:xfrm>
            <a:off x="1066801" y="381000"/>
            <a:ext cx="7772400" cy="533400"/>
          </a:xfrm>
          <a:effectLst>
            <a:outerShdw blurRad="63500" dist="35921" dir="2700000" algn="ctr" rotWithShape="0">
              <a:srgbClr val="000000">
                <a:alpha val="74998"/>
              </a:srgbClr>
            </a:outerShdw>
          </a:effectLst>
          <a:extLst/>
        </p:spPr>
        <p:txBody>
          <a:bodyPr/>
          <a:lstStyle/>
          <a:p>
            <a:pPr>
              <a:defRPr/>
            </a:pPr>
            <a:r>
              <a:rPr lang="en-US" dirty="0">
                <a:solidFill>
                  <a:schemeClr val="bg1"/>
                </a:solidFill>
                <a:effectLst>
                  <a:glow rad="152400">
                    <a:schemeClr val="tx1"/>
                  </a:glow>
                </a:effectLst>
                <a:latin typeface="Arial" charset="0"/>
                <a:ea typeface="ＭＳ Ｐゴシック" charset="0"/>
                <a:cs typeface="Arial" charset="0"/>
              </a:rPr>
              <a:t>When someone is drunk…</a:t>
            </a:r>
            <a:endParaRPr lang="en-US" dirty="0">
              <a:effectLst>
                <a:glow rad="152400">
                  <a:schemeClr val="tx1"/>
                </a:glow>
              </a:effectLst>
              <a:latin typeface="Arial" charset="0"/>
              <a:ea typeface="ＭＳ Ｐゴシック" charset="0"/>
              <a:cs typeface="Arial" charset="0"/>
            </a:endParaRPr>
          </a:p>
        </p:txBody>
      </p:sp>
      <p:pic>
        <p:nvPicPr>
          <p:cNvPr id="81928" name="Picture 1032" descr="drunk_squirre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0" y="3430588"/>
            <a:ext cx="4572000" cy="342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29" name="Picture 1033" descr="drunk at urina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 y="3425828"/>
            <a:ext cx="4572000" cy="343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81927"/>
                                        </p:tgtEl>
                                        <p:attrNameLst>
                                          <p:attrName>style.visibility</p:attrName>
                                        </p:attrNameLst>
                                      </p:cBhvr>
                                      <p:to>
                                        <p:strVal val="visible"/>
                                      </p:to>
                                    </p:set>
                                    <p:animEffect transition="in" filter="dissolve">
                                      <p:cBhvr>
                                        <p:cTn id="7" dur="500"/>
                                        <p:tgtEl>
                                          <p:spTgt spid="8192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81926"/>
                                        </p:tgtEl>
                                        <p:attrNameLst>
                                          <p:attrName>style.visibility</p:attrName>
                                        </p:attrNameLst>
                                      </p:cBhvr>
                                      <p:to>
                                        <p:strVal val="visible"/>
                                      </p:to>
                                    </p:set>
                                    <p:animEffect transition="in" filter="dissolve">
                                      <p:cBhvr>
                                        <p:cTn id="11" dur="500"/>
                                        <p:tgtEl>
                                          <p:spTgt spid="819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81929"/>
                                        </p:tgtEl>
                                        <p:attrNameLst>
                                          <p:attrName>style.visibility</p:attrName>
                                        </p:attrNameLst>
                                      </p:cBhvr>
                                      <p:to>
                                        <p:strVal val="visible"/>
                                      </p:to>
                                    </p:set>
                                    <p:animEffect transition="in" filter="dissolve">
                                      <p:cBhvr>
                                        <p:cTn id="16" dur="500"/>
                                        <p:tgtEl>
                                          <p:spTgt spid="8192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81928"/>
                                        </p:tgtEl>
                                        <p:attrNameLst>
                                          <p:attrName>style.visibility</p:attrName>
                                        </p:attrNameLst>
                                      </p:cBhvr>
                                      <p:to>
                                        <p:strVal val="visible"/>
                                      </p:to>
                                    </p:set>
                                    <p:animEffect transition="in" filter="dissolve">
                                      <p:cBhvr>
                                        <p:cTn id="21"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7" name="Rectangle 1034"/>
          <p:cNvSpPr>
            <a:spLocks noChangeArrowheads="1"/>
          </p:cNvSpPr>
          <p:nvPr/>
        </p:nvSpPr>
        <p:spPr bwMode="auto">
          <a:xfrm>
            <a:off x="0" y="0"/>
            <a:ext cx="9144000" cy="6858000"/>
          </a:xfrm>
          <a:prstGeom prst="rect">
            <a:avLst/>
          </a:prstGeom>
          <a:gradFill rotWithShape="0">
            <a:gsLst>
              <a:gs pos="0">
                <a:srgbClr val="0000FF"/>
              </a:gs>
              <a:gs pos="100000">
                <a:srgbClr val="000076"/>
              </a:gs>
            </a:gsLst>
            <a:path path="shape">
              <a:fillToRect l="50000" t="50000" r="50000" b="50000"/>
            </a:path>
          </a:gradFill>
          <a:ln w="9525">
            <a:solidFill>
              <a:schemeClr val="tx1"/>
            </a:solidFill>
            <a:miter lim="800000"/>
            <a:headEnd/>
            <a:tailEnd/>
          </a:ln>
        </p:spPr>
        <p:txBody>
          <a:bodyPr wrap="none" lIns="91427" tIns="45714" rIns="91427" bIns="45714" anchor="ctr"/>
          <a:lstStyle/>
          <a:p>
            <a:endParaRPr lang="en-US">
              <a:latin typeface="Arial" charset="0"/>
              <a:cs typeface="Arial" charset="0"/>
            </a:endParaRPr>
          </a:p>
        </p:txBody>
      </p:sp>
      <p:sp>
        <p:nvSpPr>
          <p:cNvPr id="82947" name="Text Box 1027"/>
          <p:cNvSpPr txBox="1">
            <a:spLocks noChangeArrowheads="1"/>
          </p:cNvSpPr>
          <p:nvPr/>
        </p:nvSpPr>
        <p:spPr bwMode="auto">
          <a:xfrm>
            <a:off x="228600" y="2055816"/>
            <a:ext cx="3657600" cy="1390977"/>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427" tIns="45714" rIns="91427" bIns="45714">
            <a:spAutoFit/>
          </a:bodyPr>
          <a:lstStyle/>
          <a:p>
            <a:pPr>
              <a:defRPr/>
            </a:pPr>
            <a:r>
              <a:rPr lang="en-US" sz="2800" b="1" dirty="0">
                <a:solidFill>
                  <a:schemeClr val="bg1"/>
                </a:solidFill>
                <a:effectLst>
                  <a:outerShdw blurRad="50800" dist="76200" dir="2700000" algn="tl" rotWithShape="0">
                    <a:srgbClr val="000000"/>
                  </a:outerShdw>
                </a:effectLst>
                <a:latin typeface="Arial"/>
                <a:ea typeface="Times New Roman" pitchFamily="-112" charset="0"/>
                <a:cs typeface="Arial"/>
              </a:rPr>
              <a:t>Don</a:t>
            </a:r>
            <a:r>
              <a:rPr lang="uk-UA" sz="2800" b="1" dirty="0">
                <a:solidFill>
                  <a:schemeClr val="bg1"/>
                </a:solidFill>
                <a:effectLst>
                  <a:outerShdw blurRad="50800" dist="76200" dir="2700000" algn="tl" rotWithShape="0">
                    <a:srgbClr val="000000"/>
                  </a:outerShdw>
                </a:effectLst>
                <a:latin typeface="Arial"/>
                <a:ea typeface="Times New Roman" pitchFamily="-112" charset="0"/>
                <a:cs typeface="Arial"/>
              </a:rPr>
              <a:t>'</a:t>
            </a:r>
            <a:r>
              <a:rPr lang="en-US" sz="2800" b="1" dirty="0">
                <a:solidFill>
                  <a:schemeClr val="bg1"/>
                </a:solidFill>
                <a:effectLst>
                  <a:outerShdw blurRad="50800" dist="76200" dir="2700000" algn="tl" rotWithShape="0">
                    <a:srgbClr val="000000"/>
                  </a:outerShdw>
                </a:effectLst>
                <a:latin typeface="Arial"/>
                <a:ea typeface="Times New Roman" pitchFamily="-112" charset="0"/>
                <a:cs typeface="Arial"/>
              </a:rPr>
              <a:t>t be drunk with wine, because that will ruin your life.</a:t>
            </a:r>
          </a:p>
        </p:txBody>
      </p:sp>
      <p:grpSp>
        <p:nvGrpSpPr>
          <p:cNvPr id="2" name="Group 1038"/>
          <p:cNvGrpSpPr>
            <a:grpSpLocks/>
          </p:cNvGrpSpPr>
          <p:nvPr/>
        </p:nvGrpSpPr>
        <p:grpSpPr bwMode="auto">
          <a:xfrm>
            <a:off x="3962400" y="0"/>
            <a:ext cx="5181600" cy="4165600"/>
            <a:chOff x="2496" y="0"/>
            <a:chExt cx="3264" cy="2624"/>
          </a:xfrm>
        </p:grpSpPr>
        <p:pic>
          <p:nvPicPr>
            <p:cNvPr id="741384" name="Picture 1035" descr="spiritofpray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96" y="0"/>
              <a:ext cx="3264" cy="2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48" name="Text Box 1028"/>
            <p:cNvSpPr txBox="1">
              <a:spLocks noChangeArrowheads="1"/>
            </p:cNvSpPr>
            <p:nvPr/>
          </p:nvSpPr>
          <p:spPr bwMode="auto">
            <a:xfrm>
              <a:off x="3456" y="1296"/>
              <a:ext cx="2304"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800" b="1">
                  <a:solidFill>
                    <a:schemeClr val="bg1"/>
                  </a:solidFill>
                  <a:effectLst>
                    <a:outerShdw blurRad="50800" dist="76200" dir="2700000" algn="tl" rotWithShape="0">
                      <a:srgbClr val="000000"/>
                    </a:outerShdw>
                  </a:effectLst>
                  <a:latin typeface="Arial"/>
                  <a:ea typeface="Times New Roman" pitchFamily="-112" charset="0"/>
                  <a:cs typeface="Arial"/>
                </a:rPr>
                <a:t>Instead, be filled with the Holy Spirit, </a:t>
              </a:r>
            </a:p>
          </p:txBody>
        </p:sp>
      </p:grpSp>
      <p:grpSp>
        <p:nvGrpSpPr>
          <p:cNvPr id="3" name="Group 1037"/>
          <p:cNvGrpSpPr>
            <a:grpSpLocks/>
          </p:cNvGrpSpPr>
          <p:nvPr/>
        </p:nvGrpSpPr>
        <p:grpSpPr bwMode="auto">
          <a:xfrm>
            <a:off x="0" y="4114800"/>
            <a:ext cx="9144000" cy="2743200"/>
            <a:chOff x="0" y="2592"/>
            <a:chExt cx="5760" cy="1728"/>
          </a:xfrm>
        </p:grpSpPr>
        <p:sp>
          <p:nvSpPr>
            <p:cNvPr id="82949" name="Text Box 1029"/>
            <p:cNvSpPr txBox="1">
              <a:spLocks noChangeArrowheads="1"/>
            </p:cNvSpPr>
            <p:nvPr/>
          </p:nvSpPr>
          <p:spPr bwMode="auto">
            <a:xfrm>
              <a:off x="1248" y="2640"/>
              <a:ext cx="4512" cy="167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800" b="1" baseline="30000" dirty="0">
                  <a:solidFill>
                    <a:schemeClr val="bg1"/>
                  </a:solidFill>
                  <a:effectLst>
                    <a:outerShdw blurRad="50800" dist="76200" dir="2700000" algn="tl" rotWithShape="0">
                      <a:srgbClr val="000000"/>
                    </a:outerShdw>
                  </a:effectLst>
                  <a:latin typeface="Arial"/>
                  <a:ea typeface="Times New Roman" pitchFamily="-112" charset="0"/>
                  <a:cs typeface="Arial"/>
                </a:rPr>
                <a:t>19</a:t>
              </a:r>
              <a:r>
                <a:rPr lang="en-US" sz="2800" b="1" dirty="0">
                  <a:solidFill>
                    <a:schemeClr val="bg1"/>
                  </a:solidFill>
                  <a:effectLst>
                    <a:outerShdw blurRad="50800" dist="76200" dir="2700000" algn="tl" rotWithShape="0">
                      <a:srgbClr val="000000"/>
                    </a:outerShdw>
                  </a:effectLst>
                  <a:latin typeface="Arial"/>
                  <a:ea typeface="Times New Roman" pitchFamily="-112" charset="0"/>
                  <a:cs typeface="Arial"/>
                </a:rPr>
                <a:t>singing psalms and hymns and spiritual songs among yourselves, and making music to the Lord in your hearts. </a:t>
              </a:r>
              <a:r>
                <a:rPr lang="en-US" sz="2800" b="1" baseline="30000" dirty="0">
                  <a:solidFill>
                    <a:schemeClr val="bg1"/>
                  </a:solidFill>
                  <a:effectLst>
                    <a:outerShdw blurRad="50800" dist="76200" dir="2700000" algn="tl" rotWithShape="0">
                      <a:srgbClr val="000000"/>
                    </a:outerShdw>
                  </a:effectLst>
                  <a:latin typeface="Arial"/>
                  <a:ea typeface="Times New Roman" pitchFamily="-112" charset="0"/>
                  <a:cs typeface="Arial"/>
                </a:rPr>
                <a:t>20</a:t>
              </a:r>
              <a:r>
                <a:rPr lang="en-US" sz="2800" b="1" dirty="0">
                  <a:solidFill>
                    <a:schemeClr val="bg1"/>
                  </a:solidFill>
                  <a:effectLst>
                    <a:outerShdw blurRad="50800" dist="76200" dir="2700000" algn="tl" rotWithShape="0">
                      <a:srgbClr val="000000"/>
                    </a:outerShdw>
                  </a:effectLst>
                  <a:latin typeface="Arial"/>
                  <a:ea typeface="Times New Roman" pitchFamily="-112" charset="0"/>
                  <a:cs typeface="Arial"/>
                </a:rPr>
                <a:t>And give thanks for everything to God the Father in the name of our Lord Jesus Christ.</a:t>
              </a:r>
            </a:p>
          </p:txBody>
        </p:sp>
        <p:pic>
          <p:nvPicPr>
            <p:cNvPr id="741383" name="Picture 1036" descr="fruit-of-the-holy-spirit-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92"/>
              <a:ext cx="1253"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2946" name="Rectangle 1026"/>
          <p:cNvSpPr>
            <a:spLocks noGrp="1" noChangeArrowheads="1"/>
          </p:cNvSpPr>
          <p:nvPr>
            <p:ph type="title" idx="4294967295"/>
          </p:nvPr>
        </p:nvSpPr>
        <p:spPr>
          <a:xfrm>
            <a:off x="204791" y="152400"/>
            <a:ext cx="5807075" cy="914400"/>
          </a:xfrm>
          <a:solidFill>
            <a:srgbClr val="000000"/>
          </a:solidFill>
          <a:effectLst>
            <a:outerShdw blurRad="63500" dist="35921" dir="2700000" algn="ctr" rotWithShape="0">
              <a:srgbClr val="000000">
                <a:alpha val="74998"/>
              </a:srgbClr>
            </a:outerShdw>
          </a:effectLst>
        </p:spPr>
        <p:txBody>
          <a:bodyPr/>
          <a:lstStyle/>
          <a:p>
            <a:pPr>
              <a:defRPr/>
            </a:pPr>
            <a:r>
              <a:rPr lang="en-US" sz="4000" b="1" dirty="0">
                <a:solidFill>
                  <a:schemeClr val="bg1"/>
                </a:solidFill>
                <a:latin typeface="Arial" charset="0"/>
                <a:ea typeface="ＭＳ Ｐゴシック" charset="0"/>
                <a:cs typeface="Arial" charset="0"/>
              </a:rPr>
              <a:t>Ephesians 5:18-20 </a:t>
            </a:r>
            <a:r>
              <a:rPr lang="en-US" sz="2000" b="1" dirty="0">
                <a:solidFill>
                  <a:schemeClr val="bg1"/>
                </a:solidFill>
                <a:latin typeface="Arial" charset="0"/>
                <a:ea typeface="ＭＳ Ｐゴシック" charset="0"/>
                <a:cs typeface="Arial" charset="0"/>
              </a:rPr>
              <a:t>NLT</a:t>
            </a:r>
            <a:endParaRPr lang="en-US" sz="4000" b="1" dirty="0">
              <a:solidFill>
                <a:schemeClr val="bg1"/>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43426"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43427"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43428" name="Text Box 4"/>
          <p:cNvSpPr txBox="1">
            <a:spLocks noChangeArrowheads="1"/>
          </p:cNvSpPr>
          <p:nvPr/>
        </p:nvSpPr>
        <p:spPr bwMode="auto">
          <a:xfrm>
            <a:off x="779463" y="1185864"/>
            <a:ext cx="7969250" cy="40318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444500" indent="-4445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200" b="1" dirty="0">
              <a:solidFill>
                <a:srgbClr val="000066"/>
              </a:solidFill>
              <a:latin typeface="Arial" charset="0"/>
            </a:endParaRPr>
          </a:p>
          <a:p>
            <a:pPr eaLnBrk="1" hangingPunct="1">
              <a:buFontTx/>
              <a:buChar char="•"/>
            </a:pPr>
            <a:r>
              <a:rPr lang="en-US" sz="3200" b="1" dirty="0">
                <a:solidFill>
                  <a:schemeClr val="accent2"/>
                </a:solidFill>
                <a:latin typeface="Arial" charset="0"/>
              </a:rPr>
              <a:t>Be filled with Spirit (5:18)</a:t>
            </a:r>
          </a:p>
          <a:p>
            <a:pPr eaLnBrk="1" hangingPunct="1">
              <a:buFontTx/>
              <a:buChar char="•"/>
            </a:pPr>
            <a:r>
              <a:rPr lang="en-US" sz="3200" b="1" dirty="0">
                <a:solidFill>
                  <a:schemeClr val="accent2"/>
                </a:solidFill>
                <a:latin typeface="Arial" charset="0"/>
              </a:rPr>
              <a:t>Sing psalms, hymns and spiritual songs (5:19a)</a:t>
            </a:r>
          </a:p>
          <a:p>
            <a:pPr eaLnBrk="1" hangingPunct="1">
              <a:buFontTx/>
              <a:buChar char="•"/>
            </a:pPr>
            <a:r>
              <a:rPr lang="en-US" sz="3200" b="1" dirty="0">
                <a:solidFill>
                  <a:schemeClr val="accent2"/>
                </a:solidFill>
                <a:latin typeface="Arial" charset="0"/>
              </a:rPr>
              <a:t>Make music to the Lord (5:19b)</a:t>
            </a:r>
          </a:p>
          <a:p>
            <a:pPr eaLnBrk="1" hangingPunct="1">
              <a:buFontTx/>
              <a:buChar char="•"/>
            </a:pPr>
            <a:r>
              <a:rPr lang="en-US" sz="3200" b="1" dirty="0">
                <a:solidFill>
                  <a:schemeClr val="accent2"/>
                </a:solidFill>
                <a:latin typeface="Arial" charset="0"/>
              </a:rPr>
              <a:t>Always be thankful (5:20)</a:t>
            </a:r>
          </a:p>
          <a:p>
            <a:pPr eaLnBrk="1" hangingPunct="1">
              <a:buFontTx/>
              <a:buChar char="•"/>
            </a:pPr>
            <a:r>
              <a:rPr lang="en-US" sz="3200" b="1" dirty="0">
                <a:solidFill>
                  <a:schemeClr val="accent2"/>
                </a:solidFill>
                <a:latin typeface="Arial" charset="0"/>
              </a:rPr>
              <a:t>Submit to one another out of reverence for Christ (5:21)</a:t>
            </a:r>
          </a:p>
        </p:txBody>
      </p:sp>
      <p:sp>
        <p:nvSpPr>
          <p:cNvPr id="743429" name="Rectangle 5"/>
          <p:cNvSpPr>
            <a:spLocks noGrp="1" noChangeArrowheads="1"/>
          </p:cNvSpPr>
          <p:nvPr>
            <p:ph type="title" idx="4294967295"/>
          </p:nvPr>
        </p:nvSpPr>
        <p:spPr>
          <a:xfrm>
            <a:off x="0" y="274638"/>
            <a:ext cx="9144000" cy="1143000"/>
          </a:xfrm>
        </p:spPr>
        <p:txBody>
          <a:bodyPr/>
          <a:lstStyle/>
          <a:p>
            <a:pPr eaLnBrk="1" hangingPunct="1"/>
            <a:r>
              <a:rPr lang="en-US" sz="3600" b="1" dirty="0">
                <a:latin typeface="Arial" charset="0"/>
                <a:ea typeface="ＭＳ Ｐゴシック" charset="0"/>
                <a:cs typeface="ＭＳ Ｐゴシック" charset="0"/>
              </a:rPr>
              <a:t>Results of Spirit Filling (Eph 5:18-21)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745474" name="Oval 2"/>
          <p:cNvSpPr>
            <a:spLocks noChangeArrowheads="1"/>
          </p:cNvSpPr>
          <p:nvPr/>
        </p:nvSpPr>
        <p:spPr bwMode="auto">
          <a:xfrm>
            <a:off x="2743200" y="-1295400"/>
            <a:ext cx="8331200" cy="9448800"/>
          </a:xfrm>
          <a:prstGeom prst="ellipse">
            <a:avLst/>
          </a:prstGeom>
          <a:solidFill>
            <a:srgbClr val="00808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95235" name="Rectangle 3"/>
          <p:cNvSpPr>
            <a:spLocks noChangeArrowheads="1"/>
          </p:cNvSpPr>
          <p:nvPr/>
        </p:nvSpPr>
        <p:spPr bwMode="auto">
          <a:xfrm>
            <a:off x="304803" y="1485900"/>
            <a:ext cx="8602663" cy="3886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45476" name="Text Box 4"/>
          <p:cNvSpPr txBox="1">
            <a:spLocks noChangeArrowheads="1"/>
          </p:cNvSpPr>
          <p:nvPr/>
        </p:nvSpPr>
        <p:spPr bwMode="auto">
          <a:xfrm>
            <a:off x="642938" y="2284413"/>
            <a:ext cx="3929062"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600" b="1" dirty="0">
              <a:solidFill>
                <a:srgbClr val="000066"/>
              </a:solidFill>
              <a:latin typeface="Arial" charset="0"/>
            </a:endParaRPr>
          </a:p>
          <a:p>
            <a:pPr eaLnBrk="1" hangingPunct="1"/>
            <a:r>
              <a:rPr lang="en-US" sz="3600" b="1" dirty="0">
                <a:solidFill>
                  <a:schemeClr val="accent2"/>
                </a:solidFill>
                <a:latin typeface="Arial" charset="0"/>
              </a:rPr>
              <a:t>Submission in the family of God</a:t>
            </a:r>
          </a:p>
        </p:txBody>
      </p:sp>
      <p:pic>
        <p:nvPicPr>
          <p:cNvPr id="745477" name="Picture 5" descr="ephesus 1"/>
          <p:cNvPicPr>
            <a:picLocks noGrp="1" noChangeAspect="1" noChangeArrowheads="1"/>
          </p:cNvPicPr>
          <p:nvPr>
            <p:ph/>
          </p:nvPr>
        </p:nvPicPr>
        <p:blipFill>
          <a:blip r:embed="rId6">
            <a:extLst>
              <a:ext uri="{28A0092B-C50C-407E-A947-70E740481C1C}">
                <a14:useLocalDpi xmlns:a14="http://schemas.microsoft.com/office/drawing/2010/main"/>
              </a:ext>
            </a:extLst>
          </a:blip>
          <a:srcRect/>
          <a:stretch>
            <a:fillRect/>
          </a:stretch>
        </p:blipFill>
        <p:spPr>
          <a:xfrm>
            <a:off x="4843463" y="350839"/>
            <a:ext cx="3662362" cy="6156325"/>
          </a:xfrm>
        </p:spPr>
      </p:pic>
      <p:pic>
        <p:nvPicPr>
          <p:cNvPr id="95238" name="Transition.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355600" y="68580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5479" name="Rectangle 7"/>
          <p:cNvSpPr>
            <a:spLocks noGrp="1" noChangeArrowheads="1"/>
          </p:cNvSpPr>
          <p:nvPr>
            <p:ph type="title" idx="4294967295"/>
          </p:nvPr>
        </p:nvSpPr>
        <p:spPr>
          <a:xfrm>
            <a:off x="271463" y="274638"/>
            <a:ext cx="3363912" cy="1096962"/>
          </a:xfrm>
        </p:spPr>
        <p:txBody>
          <a:bodyPr/>
          <a:lstStyle/>
          <a:p>
            <a:pPr eaLnBrk="1" hangingPunct="1"/>
            <a:r>
              <a:rPr lang="en-US" b="1">
                <a:latin typeface="Arial" charset="0"/>
                <a:ea typeface="ＭＳ Ｐゴシック" charset="0"/>
                <a:cs typeface="ＭＳ Ｐゴシック" charset="0"/>
              </a:rPr>
              <a:t>Ephesians 5:21–6:9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withEffect">
                                  <p:stCondLst>
                                    <p:cond delay="0"/>
                                  </p:stCondLst>
                                  <p:childTnLst>
                                    <p:set>
                                      <p:cBhvr>
                                        <p:cTn id="6" dur="1" fill="hold">
                                          <p:stCondLst>
                                            <p:cond delay="0"/>
                                          </p:stCondLst>
                                        </p:cTn>
                                        <p:tgtEl>
                                          <p:spTgt spid="95235"/>
                                        </p:tgtEl>
                                        <p:attrNameLst>
                                          <p:attrName>style.visibility</p:attrName>
                                        </p:attrNameLst>
                                      </p:cBhvr>
                                      <p:to>
                                        <p:strVal val="visible"/>
                                      </p:to>
                                    </p:set>
                                    <p:anim calcmode="lin" valueType="num">
                                      <p:cBhvr additive="base">
                                        <p:cTn id="7" dur="3000" fill="hold"/>
                                        <p:tgtEl>
                                          <p:spTgt spid="95235"/>
                                        </p:tgtEl>
                                        <p:attrNameLst>
                                          <p:attrName>ppt_x</p:attrName>
                                        </p:attrNameLst>
                                      </p:cBhvr>
                                      <p:tavLst>
                                        <p:tav tm="0">
                                          <p:val>
                                            <p:strVal val="1+#ppt_w/2"/>
                                          </p:val>
                                        </p:tav>
                                        <p:tav tm="100000">
                                          <p:val>
                                            <p:strVal val="#ppt_x"/>
                                          </p:val>
                                        </p:tav>
                                      </p:tavLst>
                                    </p:anim>
                                    <p:anim calcmode="lin" valueType="num">
                                      <p:cBhvr additive="base">
                                        <p:cTn id="8" dur="3000" fill="hold"/>
                                        <p:tgtEl>
                                          <p:spTgt spid="952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6000">
                <p:cTn id="9" fill="hold" display="0">
                  <p:stCondLst>
                    <p:cond delay="indefinite"/>
                  </p:stCondLst>
                  <p:endCondLst>
                    <p:cond evt="onNext" delay="0">
                      <p:tgtEl>
                        <p:sldTgt/>
                      </p:tgtEl>
                    </p:cond>
                    <p:cond evt="onPrev" delay="0">
                      <p:tgtEl>
                        <p:sldTgt/>
                      </p:tgtEl>
                    </p:cond>
                    <p:cond evt="onStopAudio" delay="0">
                      <p:tgtEl>
                        <p:sldTgt/>
                      </p:tgtEl>
                    </p:cond>
                  </p:endCondLst>
                </p:cTn>
                <p:tgtEl>
                  <p:spTgt spid="9523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a:ex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our church </a:t>
            </a:r>
            <a:br>
              <a:rPr lang="en-SG" sz="4800" b="1" dirty="0">
                <a:effectLst>
                  <a:glow rad="127000">
                    <a:schemeClr val="tx1"/>
                  </a:glow>
                </a:effectLst>
                <a:latin typeface="Arial" charset="0"/>
                <a:ea typeface="ＭＳ Ｐゴシック" charset="0"/>
                <a:cs typeface="ＭＳ Ｐゴシック" charset="0"/>
              </a:rPr>
            </a:br>
            <a:r>
              <a:rPr lang="en-SG" sz="8000" b="1" dirty="0">
                <a:effectLst>
                  <a:glow rad="127000">
                    <a:schemeClr val="tx1"/>
                  </a:glow>
                </a:effectLst>
                <a:latin typeface="Arial" charset="0"/>
                <a:ea typeface="ＭＳ Ｐゴシック" charset="0"/>
                <a:cs typeface="ＭＳ Ｐゴシック" charset="0"/>
              </a:rPr>
              <a:t>be </a:t>
            </a:r>
            <a:r>
              <a:rPr lang="en-SG" sz="8000" b="1" dirty="0">
                <a:solidFill>
                  <a:srgbClr val="FFFF00"/>
                </a:solidFill>
                <a:effectLst>
                  <a:glow rad="127000">
                    <a:schemeClr val="tx1"/>
                  </a:glow>
                </a:effectLst>
                <a:latin typeface="Arial" charset="0"/>
                <a:ea typeface="ＭＳ Ｐゴシック" charset="0"/>
                <a:cs typeface="ＭＳ Ｐゴシック" charset="0"/>
              </a:rPr>
              <a:t>united</a:t>
            </a:r>
            <a:r>
              <a:rPr lang="en-SG" sz="8000" b="1" dirty="0">
                <a:effectLst>
                  <a:glow rad="127000">
                    <a:schemeClr val="tx1"/>
                  </a:glow>
                </a:effectLst>
                <a:latin typeface="Arial" charset="0"/>
                <a:ea typeface="ＭＳ Ｐゴシック" charset="0"/>
                <a:cs typeface="ＭＳ Ｐゴシック" charset="0"/>
              </a:rPr>
              <a:t>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despite our many different kinds of people</a:t>
            </a:r>
            <a:r>
              <a:rPr lang="en-US" sz="4800" b="1" dirty="0">
                <a:effectLst>
                  <a:glow rad="127000">
                    <a:schemeClr val="tx1"/>
                  </a:glow>
                </a:effectLst>
                <a:latin typeface="Arial" charset="0"/>
                <a:ea typeface="ＭＳ Ｐゴシック" charset="0"/>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799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82" y="188640"/>
            <a:ext cx="9148086" cy="720080"/>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Mutual Submission (Ephesians 5:21).</a:t>
            </a:r>
          </a:p>
        </p:txBody>
      </p:sp>
      <p:pic>
        <p:nvPicPr>
          <p:cNvPr id="6" name="Picture 5">
            <a:extLst>
              <a:ext uri="{FF2B5EF4-FFF2-40B4-BE49-F238E27FC236}">
                <a16:creationId xmlns:a16="http://schemas.microsoft.com/office/drawing/2014/main" id="{BC73FE30-CA55-D24B-ACEE-7E49E522756F}"/>
              </a:ext>
            </a:extLst>
          </p:cNvPr>
          <p:cNvPicPr>
            <a:picLocks noChangeAspect="1"/>
          </p:cNvPicPr>
          <p:nvPr/>
        </p:nvPicPr>
        <p:blipFill>
          <a:blip r:embed="rId3"/>
          <a:stretch>
            <a:fillRect/>
          </a:stretch>
        </p:blipFill>
        <p:spPr>
          <a:xfrm>
            <a:off x="-39582" y="980728"/>
            <a:ext cx="9223164" cy="5922093"/>
          </a:xfrm>
          <a:prstGeom prst="rect">
            <a:avLst/>
          </a:prstGeom>
        </p:spPr>
      </p:pic>
    </p:spTree>
    <p:extLst>
      <p:ext uri="{BB962C8B-B14F-4D97-AF65-F5344CB8AC3E}">
        <p14:creationId xmlns:p14="http://schemas.microsoft.com/office/powerpoint/2010/main" val="809159023"/>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640"/>
            <a:ext cx="9108504" cy="1224136"/>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Submission &amp; Love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(Ephesians 5)</a:t>
            </a:r>
          </a:p>
        </p:txBody>
      </p:sp>
      <p:pic>
        <p:nvPicPr>
          <p:cNvPr id="4" name="Picture 3">
            <a:extLst>
              <a:ext uri="{FF2B5EF4-FFF2-40B4-BE49-F238E27FC236}">
                <a16:creationId xmlns:a16="http://schemas.microsoft.com/office/drawing/2014/main" id="{55C63F25-0573-DA46-BBB1-DFE62A53FA44}"/>
              </a:ext>
            </a:extLst>
          </p:cNvPr>
          <p:cNvPicPr>
            <a:picLocks noChangeAspect="1"/>
          </p:cNvPicPr>
          <p:nvPr/>
        </p:nvPicPr>
        <p:blipFill>
          <a:blip r:embed="rId3"/>
          <a:stretch>
            <a:fillRect/>
          </a:stretch>
        </p:blipFill>
        <p:spPr>
          <a:xfrm>
            <a:off x="0" y="271404"/>
            <a:ext cx="9144000" cy="6315191"/>
          </a:xfrm>
          <a:prstGeom prst="rect">
            <a:avLst/>
          </a:prstGeom>
        </p:spPr>
      </p:pic>
    </p:spTree>
    <p:extLst>
      <p:ext uri="{BB962C8B-B14F-4D97-AF65-F5344CB8AC3E}">
        <p14:creationId xmlns:p14="http://schemas.microsoft.com/office/powerpoint/2010/main" val="81358028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Ephesians 6</a:t>
            </a:r>
          </a:p>
        </p:txBody>
      </p:sp>
    </p:spTree>
    <p:extLst>
      <p:ext uri="{BB962C8B-B14F-4D97-AF65-F5344CB8AC3E}">
        <p14:creationId xmlns:p14="http://schemas.microsoft.com/office/powerpoint/2010/main" val="32703872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938" name="Picture 2" descr="https://images.slideplayer.com/13/3797780/slides/slide_1.jpg">
            <a:extLst>
              <a:ext uri="{FF2B5EF4-FFF2-40B4-BE49-F238E27FC236}">
                <a16:creationId xmlns:a16="http://schemas.microsoft.com/office/drawing/2014/main" id="{6BB00498-6204-6E4B-99C4-B597292353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46" t="9506" r="12046" b="14637"/>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297" y="-21379"/>
            <a:ext cx="9143999" cy="891480"/>
          </a:xfrm>
          <a:solidFill>
            <a:srgbClr val="DFE2E7"/>
          </a:solidFill>
          <a:effectLst/>
          <a:extLst/>
        </p:spPr>
        <p:txBody>
          <a:bodyPr anchor="ctr"/>
          <a:lstStyle/>
          <a:p>
            <a:pPr>
              <a:defRPr/>
            </a:pPr>
            <a:r>
              <a:rPr lang="en-US" sz="3600" b="1" dirty="0">
                <a:solidFill>
                  <a:schemeClr val="tx1"/>
                </a:solidFill>
                <a:effectLst/>
                <a:latin typeface="Arial" charset="0"/>
                <a:ea typeface="ＭＳ Ｐゴシック" charset="0"/>
                <a:cs typeface="ＭＳ Ｐゴシック" charset="0"/>
              </a:rPr>
              <a:t>Parenting is the hardest job in the world</a:t>
            </a:r>
          </a:p>
        </p:txBody>
      </p:sp>
    </p:spTree>
    <p:extLst>
      <p:ext uri="{BB962C8B-B14F-4D97-AF65-F5344CB8AC3E}">
        <p14:creationId xmlns:p14="http://schemas.microsoft.com/office/powerpoint/2010/main" val="26113417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93812" y="-1755576"/>
            <a:ext cx="7956376" cy="1755576"/>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“Children, obey your parents in the Lord, for this is right”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(Ephesians 6:1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678914" name="Picture 2" descr="https://images.knowing-jesus.com/w/900/49-EPHESIANS/Ephesians%206-1%20Children%20Obey%20Your%20Parents%20brown.jpg">
            <a:extLst>
              <a:ext uri="{FF2B5EF4-FFF2-40B4-BE49-F238E27FC236}">
                <a16:creationId xmlns:a16="http://schemas.microsoft.com/office/drawing/2014/main" id="{3854853D-FCE0-7A41-9874-045F98328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74" y="23182"/>
            <a:ext cx="9106983" cy="6834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316119"/>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924944"/>
            <a:ext cx="9144000" cy="2917763"/>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Slaves, obey your earthly masters with deep respect and fear. Serve them sincerely as you would serve Christ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6:5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332331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636912"/>
            <a:ext cx="9144000" cy="3655389"/>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Try to please them all the time, not just when they are watching you. As slaves of Christ, do the will of God with all your heart.  </a:t>
            </a:r>
            <a:r>
              <a:rPr lang="en-SG" sz="3600" b="1" baseline="30000" dirty="0">
                <a:effectLst>
                  <a:glow rad="127000">
                    <a:schemeClr val="tx1"/>
                  </a:glow>
                </a:effectLst>
                <a:latin typeface="Arial" charset="0"/>
                <a:ea typeface="ＭＳ Ｐゴシック" charset="0"/>
                <a:cs typeface="ＭＳ Ｐゴシック" charset="0"/>
              </a:rPr>
              <a:t>7</a:t>
            </a:r>
            <a:r>
              <a:rPr lang="en-SG" sz="3600" b="1" dirty="0">
                <a:effectLst>
                  <a:glow rad="127000">
                    <a:schemeClr val="tx1"/>
                  </a:glow>
                </a:effectLst>
                <a:latin typeface="Arial" charset="0"/>
                <a:ea typeface="ＭＳ Ｐゴシック" charset="0"/>
                <a:cs typeface="ＭＳ Ｐゴシック" charset="0"/>
              </a:rPr>
              <a:t>Work with enthusiasm, as though you were working for the Lord rather than for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6:6-7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486213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749570" name="Rectangle 2"/>
          <p:cNvSpPr>
            <a:spLocks noGrp="1" noChangeArrowheads="1"/>
          </p:cNvSpPr>
          <p:nvPr>
            <p:ph type="title" idx="4294967295"/>
          </p:nvPr>
        </p:nvSpPr>
        <p:spPr>
          <a:xfrm>
            <a:off x="457200" y="274638"/>
            <a:ext cx="4894263" cy="2468562"/>
          </a:xfrm>
        </p:spPr>
        <p:txBody>
          <a:bodyPr/>
          <a:lstStyle/>
          <a:p>
            <a:pPr eaLnBrk="1" hangingPunct="1"/>
            <a:r>
              <a:rPr lang="en-US">
                <a:latin typeface="Arial" charset="0"/>
                <a:ea typeface="ＭＳ Ｐゴシック" charset="0"/>
                <a:cs typeface="ＭＳ Ｐゴシック" charset="0"/>
              </a:rPr>
              <a:t>6:10-20 Armor of God</a:t>
            </a:r>
          </a:p>
        </p:txBody>
      </p:sp>
      <p:sp>
        <p:nvSpPr>
          <p:cNvPr id="749571" name="Oval 3"/>
          <p:cNvSpPr>
            <a:spLocks noChangeArrowheads="1"/>
          </p:cNvSpPr>
          <p:nvPr/>
        </p:nvSpPr>
        <p:spPr bwMode="auto">
          <a:xfrm>
            <a:off x="-2133600" y="-1295400"/>
            <a:ext cx="8331200" cy="9448800"/>
          </a:xfrm>
          <a:prstGeom prst="ellipse">
            <a:avLst/>
          </a:prstGeom>
          <a:solidFill>
            <a:srgbClr val="00808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99332" name="Rectangle 4"/>
          <p:cNvSpPr>
            <a:spLocks noChangeArrowheads="1"/>
          </p:cNvSpPr>
          <p:nvPr/>
        </p:nvSpPr>
        <p:spPr bwMode="auto">
          <a:xfrm>
            <a:off x="236538" y="1447800"/>
            <a:ext cx="8602662" cy="39624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endParaRPr lang="en-US"/>
          </a:p>
        </p:txBody>
      </p:sp>
      <p:sp>
        <p:nvSpPr>
          <p:cNvPr id="749573" name="Text Box 5"/>
          <p:cNvSpPr txBox="1">
            <a:spLocks noChangeArrowheads="1"/>
          </p:cNvSpPr>
          <p:nvPr/>
        </p:nvSpPr>
        <p:spPr bwMode="auto">
          <a:xfrm>
            <a:off x="5795963" y="1717678"/>
            <a:ext cx="2952750" cy="5078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dirty="0">
                <a:solidFill>
                  <a:srgbClr val="000066"/>
                </a:solidFill>
                <a:latin typeface="Arial" charset="0"/>
              </a:rPr>
              <a:t>Ephesians 6:10-20</a:t>
            </a:r>
          </a:p>
          <a:p>
            <a:pPr algn="ctr" eaLnBrk="1" hangingPunct="1"/>
            <a:endParaRPr lang="en-US" sz="3600" dirty="0">
              <a:solidFill>
                <a:srgbClr val="000066"/>
              </a:solidFill>
              <a:latin typeface="Arial" charset="0"/>
            </a:endParaRPr>
          </a:p>
          <a:p>
            <a:pPr algn="ctr" eaLnBrk="1" hangingPunct="1"/>
            <a:r>
              <a:rPr lang="en-US" sz="5400" b="1" dirty="0">
                <a:solidFill>
                  <a:srgbClr val="660066"/>
                </a:solidFill>
                <a:latin typeface="Arial" charset="0"/>
              </a:rPr>
              <a:t>The Armor</a:t>
            </a:r>
          </a:p>
          <a:p>
            <a:pPr algn="ctr" eaLnBrk="1" hangingPunct="1"/>
            <a:r>
              <a:rPr lang="en-US" sz="5400" b="1" dirty="0">
                <a:solidFill>
                  <a:srgbClr val="660066"/>
                </a:solidFill>
                <a:latin typeface="Arial" charset="0"/>
              </a:rPr>
              <a:t>of </a:t>
            </a:r>
          </a:p>
          <a:p>
            <a:pPr algn="ctr" eaLnBrk="1" hangingPunct="1"/>
            <a:r>
              <a:rPr lang="en-US" sz="5400" b="1" dirty="0">
                <a:solidFill>
                  <a:srgbClr val="660066"/>
                </a:solidFill>
                <a:latin typeface="Arial" charset="0"/>
              </a:rPr>
              <a:t>God</a:t>
            </a:r>
          </a:p>
        </p:txBody>
      </p:sp>
      <p:pic>
        <p:nvPicPr>
          <p:cNvPr id="749574" name="Picture 6" descr="roman solder relief"/>
          <p:cNvPicPr>
            <a:picLocks noGrp="1" noChangeAspect="1" noChangeArrowheads="1"/>
          </p:cNvPicPr>
          <p:nvPr>
            <p:ph/>
          </p:nvPr>
        </p:nvPicPr>
        <p:blipFill>
          <a:blip r:embed="rId6">
            <a:extLst>
              <a:ext uri="{28A0092B-C50C-407E-A947-70E740481C1C}">
                <a14:useLocalDpi xmlns:a14="http://schemas.microsoft.com/office/drawing/2010/main"/>
              </a:ext>
            </a:extLst>
          </a:blip>
          <a:srcRect/>
          <a:stretch>
            <a:fillRect/>
          </a:stretch>
        </p:blipFill>
        <p:spPr>
          <a:xfrm>
            <a:off x="576263" y="304800"/>
            <a:ext cx="4997450" cy="6248400"/>
          </a:xfrm>
        </p:spPr>
      </p:pic>
      <p:pic>
        <p:nvPicPr>
          <p:cNvPr id="99335" name="Armor of God.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416925" y="68580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9335"/>
                                        </p:tgtEl>
                                      </p:cBhvr>
                                    </p:cmd>
                                  </p:childTnLst>
                                </p:cTn>
                              </p:par>
                              <p:par>
                                <p:cTn id="7" presetID="7" presetClass="entr" presetSubtype="8" fill="hold" grpId="0" nodeType="withEffect">
                                  <p:stCondLst>
                                    <p:cond delay="0"/>
                                  </p:stCondLst>
                                  <p:childTnLst>
                                    <p:set>
                                      <p:cBhvr>
                                        <p:cTn id="8" dur="1" fill="hold">
                                          <p:stCondLst>
                                            <p:cond delay="0"/>
                                          </p:stCondLst>
                                        </p:cTn>
                                        <p:tgtEl>
                                          <p:spTgt spid="99332"/>
                                        </p:tgtEl>
                                        <p:attrNameLst>
                                          <p:attrName>style.visibility</p:attrName>
                                        </p:attrNameLst>
                                      </p:cBhvr>
                                      <p:to>
                                        <p:strVal val="visible"/>
                                      </p:to>
                                    </p:set>
                                    <p:anim calcmode="lin" valueType="num">
                                      <p:cBhvr additive="base">
                                        <p:cTn id="9" dur="3000" fill="hold"/>
                                        <p:tgtEl>
                                          <p:spTgt spid="99332"/>
                                        </p:tgtEl>
                                        <p:attrNameLst>
                                          <p:attrName>ppt_x</p:attrName>
                                        </p:attrNameLst>
                                      </p:cBhvr>
                                      <p:tavLst>
                                        <p:tav tm="0">
                                          <p:val>
                                            <p:strVal val="0-#ppt_w/2"/>
                                          </p:val>
                                        </p:tav>
                                        <p:tav tm="100000">
                                          <p:val>
                                            <p:strVal val="#ppt_x"/>
                                          </p:val>
                                        </p:tav>
                                      </p:tavLst>
                                    </p:anim>
                                    <p:anim calcmode="lin" valueType="num">
                                      <p:cBhvr additive="base">
                                        <p:cTn id="10" dur="3000" fill="hold"/>
                                        <p:tgtEl>
                                          <p:spTgt spid="993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9000" numSld="2">
                <p:cTn id="11" fill="remove" display="0">
                  <p:stCondLst>
                    <p:cond delay="indefinite"/>
                  </p:stCondLst>
                  <p:endCondLst>
                    <p:cond evt="onPrev" delay="0">
                      <p:tgtEl>
                        <p:sldTgt/>
                      </p:tgtEl>
                    </p:cond>
                    <p:cond evt="onStopAudio" delay="0">
                      <p:tgtEl>
                        <p:sldTgt/>
                      </p:tgtEl>
                    </p:cond>
                  </p:endCondLst>
                </p:cTn>
                <p:tgtEl>
                  <p:spTgt spid="99335"/>
                </p:tgtEl>
              </p:cMediaNode>
            </p:audio>
          </p:childTnLst>
        </p:cTn>
      </p:par>
    </p:tnLst>
    <p:bldLst>
      <p:bldP spid="9933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B517B4D3-5E06-5241-8AE3-3678A4C7F4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781768">
            <a:off x="-4237712" y="1271653"/>
            <a:ext cx="7902644" cy="592722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D6AAC779-00D1-3A4A-A8E5-9C7322AC68C4}"/>
              </a:ext>
            </a:extLst>
          </p:cNvPr>
          <p:cNvSpPr/>
          <p:nvPr/>
        </p:nvSpPr>
        <p:spPr bwMode="auto">
          <a:xfrm>
            <a:off x="971600" y="0"/>
            <a:ext cx="8136904" cy="68580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1152128" y="188640"/>
            <a:ext cx="7956376" cy="6120680"/>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A final word: Be strong in the Lord and in his mighty power.  </a:t>
            </a:r>
            <a:r>
              <a:rPr lang="en-SG" sz="3600" b="1" baseline="30000" dirty="0">
                <a:effectLst>
                  <a:glow rad="127000">
                    <a:schemeClr val="tx1"/>
                  </a:glow>
                </a:effectLst>
                <a:latin typeface="Arial" charset="0"/>
                <a:ea typeface="ＭＳ Ｐゴシック" charset="0"/>
                <a:cs typeface="ＭＳ Ｐゴシック" charset="0"/>
              </a:rPr>
              <a:t>11</a:t>
            </a:r>
            <a:r>
              <a:rPr lang="en-SG" sz="3600" b="1" dirty="0">
                <a:effectLst>
                  <a:glow rad="127000">
                    <a:schemeClr val="tx1"/>
                  </a:glow>
                </a:effectLst>
                <a:latin typeface="Arial" charset="0"/>
                <a:ea typeface="ＭＳ Ｐゴシック" charset="0"/>
                <a:cs typeface="ＭＳ Ｐゴシック" charset="0"/>
              </a:rPr>
              <a:t>Put on all of God’s </a:t>
            </a:r>
            <a:r>
              <a:rPr lang="en-SG" sz="3600" b="1" dirty="0" err="1">
                <a:effectLst>
                  <a:glow rad="127000">
                    <a:schemeClr val="tx1"/>
                  </a:glow>
                </a:effectLst>
                <a:latin typeface="Arial" charset="0"/>
                <a:ea typeface="ＭＳ Ｐゴシック" charset="0"/>
                <a:cs typeface="ＭＳ Ｐゴシック" charset="0"/>
              </a:rPr>
              <a:t>armor</a:t>
            </a:r>
            <a:r>
              <a:rPr lang="en-SG" sz="3600" b="1" dirty="0">
                <a:effectLst>
                  <a:glow rad="127000">
                    <a:schemeClr val="tx1"/>
                  </a:glow>
                </a:effectLst>
                <a:latin typeface="Arial" charset="0"/>
                <a:ea typeface="ＭＳ Ｐゴシック" charset="0"/>
                <a:cs typeface="ＭＳ Ｐゴシック" charset="0"/>
              </a:rPr>
              <a:t> so that you will be able to stand firm against all strategies of the devil.  </a:t>
            </a:r>
            <a:r>
              <a:rPr lang="en-SG" sz="3600" b="1" baseline="30000" dirty="0">
                <a:effectLst>
                  <a:glow rad="127000">
                    <a:schemeClr val="tx1"/>
                  </a:glow>
                </a:effectLst>
                <a:latin typeface="Arial" charset="0"/>
                <a:ea typeface="ＭＳ Ｐゴシック" charset="0"/>
                <a:cs typeface="ＭＳ Ｐゴシック" charset="0"/>
              </a:rPr>
              <a:t>12</a:t>
            </a:r>
            <a:r>
              <a:rPr lang="en-SG" sz="3600" b="1" dirty="0">
                <a:effectLst>
                  <a:glow rad="127000">
                    <a:schemeClr val="tx1"/>
                  </a:glow>
                </a:effectLst>
                <a:latin typeface="Arial" charset="0"/>
                <a:ea typeface="ＭＳ Ｐゴシック" charset="0"/>
                <a:cs typeface="ＭＳ Ｐゴシック" charset="0"/>
              </a:rPr>
              <a:t>For we are not fighting against flesh-and-blood enemies, but against evil rulers and authorities of the unseen world, against mighty powers in this dark world, and against evil spirits in the heavenly places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(Ephesians 6:10-12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06499047"/>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509120"/>
            <a:ext cx="8928100" cy="830859"/>
          </a:xfrm>
          <a:prstGeom prst="rect">
            <a:avLst/>
          </a:prstGeom>
          <a:noFill/>
        </p:spPr>
        <p:txBody>
          <a:bodyPr wrap="square" lIns="91303" tIns="45652" rIns="91303" bIns="45652">
            <a:spAutoFit/>
          </a:bodyPr>
          <a:lstStyle/>
          <a:p>
            <a:pPr eaLnBrk="0" hangingPunct="0">
              <a:defRPr/>
            </a:pPr>
            <a:r>
              <a:rPr lang="en-US" sz="4800" b="1" dirty="0">
                <a:solidFill>
                  <a:srgbClr val="6BCBF4"/>
                </a:solidFill>
                <a:effectLst>
                  <a:glow rad="228600">
                    <a:srgbClr val="000000">
                      <a:alpha val="75000"/>
                    </a:srgbClr>
                  </a:glow>
                  <a:outerShdw blurRad="50800" dist="38100" dir="2700000" algn="tl" rotWithShape="0">
                    <a:srgbClr val="000000"/>
                  </a:outerShdw>
                </a:effectLst>
                <a:latin typeface="Arial" charset="0"/>
              </a:rPr>
              <a:t>THE CHRISTIAN'S ARMOUR</a:t>
            </a:r>
          </a:p>
        </p:txBody>
      </p:sp>
      <p:sp>
        <p:nvSpPr>
          <p:cNvPr id="4" name="TextBox 3"/>
          <p:cNvSpPr txBox="1"/>
          <p:nvPr/>
        </p:nvSpPr>
        <p:spPr>
          <a:xfrm>
            <a:off x="179512" y="3933056"/>
            <a:ext cx="3765498" cy="584638"/>
          </a:xfrm>
          <a:prstGeom prst="rect">
            <a:avLst/>
          </a:prstGeom>
          <a:noFill/>
        </p:spPr>
        <p:txBody>
          <a:bodyPr wrap="none" lIns="91303" tIns="45652" rIns="91303" bIns="45652">
            <a:spAutoFit/>
          </a:bodyPr>
          <a:lstStyle/>
          <a:p>
            <a:pPr eaLnBrk="0" hangingPunct="0">
              <a:defRPr/>
            </a:pPr>
            <a:r>
              <a:rPr 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rPr>
              <a:t>Ephesians 6:10-20</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 name="Group 12"/>
          <p:cNvGrpSpPr/>
          <p:nvPr/>
        </p:nvGrpSpPr>
        <p:grpSpPr>
          <a:xfrm>
            <a:off x="6371688" y="188640"/>
            <a:ext cx="3312880" cy="1245862"/>
            <a:chOff x="5508104" y="620690"/>
            <a:chExt cx="3312880" cy="1245862"/>
          </a:xfrm>
        </p:grpSpPr>
        <p:grpSp>
          <p:nvGrpSpPr>
            <p:cNvPr id="14" name="Group 13"/>
            <p:cNvGrpSpPr/>
            <p:nvPr/>
          </p:nvGrpSpPr>
          <p:grpSpPr>
            <a:xfrm>
              <a:off x="5508104" y="620690"/>
              <a:ext cx="2376264" cy="1245862"/>
              <a:chOff x="5508104" y="620690"/>
              <a:chExt cx="2376264" cy="1245862"/>
            </a:xfrm>
          </p:grpSpPr>
          <p:pic>
            <p:nvPicPr>
              <p:cNvPr id="16"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7" name="Rectangle 16"/>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a typeface="Osaka"/>
                  <a:cs typeface="Osaka"/>
                </a:endParaRPr>
              </a:p>
            </p:txBody>
          </p:sp>
        </p:grpSp>
        <p:sp>
          <p:nvSpPr>
            <p:cNvPr id="15" name="TextBox 14"/>
            <p:cNvSpPr txBox="1"/>
            <p:nvPr/>
          </p:nvSpPr>
          <p:spPr>
            <a:xfrm>
              <a:off x="6660232" y="692696"/>
              <a:ext cx="2160752" cy="1148007"/>
            </a:xfrm>
            <a:prstGeom prst="rect">
              <a:avLst/>
            </a:prstGeom>
            <a:noFill/>
          </p:spPr>
          <p:txBody>
            <a:bodyPr wrap="square" rtlCol="0">
              <a:spAutoFit/>
            </a:bodyPr>
            <a:lstStyle/>
            <a:p>
              <a:pPr eaLnBrk="0" hangingPunct="0">
                <a:lnSpc>
                  <a:spcPct val="70000"/>
                </a:lnSpc>
              </a:pPr>
              <a:r>
                <a:rPr lang="en-US" altLang="zh-CN" sz="3600" spc="-250" dirty="0">
                  <a:solidFill>
                    <a:srgbClr val="002060"/>
                  </a:solidFill>
                  <a:latin typeface="Avenir Black"/>
                  <a:cs typeface="Avenir Black"/>
                </a:rPr>
                <a:t>Free</a:t>
              </a:r>
              <a:br>
                <a:rPr lang="en-US" altLang="zh-CN" sz="3200" spc="-250" dirty="0">
                  <a:solidFill>
                    <a:srgbClr val="002060"/>
                  </a:solidFill>
                  <a:latin typeface="Avenir Black"/>
                  <a:cs typeface="Avenir Black"/>
                </a:rPr>
              </a:br>
              <a:r>
                <a:rPr lang="en-US" altLang="zh-CN" sz="3200" spc="-250" dirty="0">
                  <a:solidFill>
                    <a:srgbClr val="36BAD5"/>
                  </a:solidFill>
                  <a:latin typeface="Avenir Black"/>
                  <a:cs typeface="Avenir Black"/>
                </a:rPr>
                <a:t>Bible </a:t>
              </a:r>
              <a:br>
                <a:rPr lang="en-US" altLang="zh-CN" sz="3200" spc="-250" dirty="0">
                  <a:solidFill>
                    <a:srgbClr val="002060"/>
                  </a:solidFill>
                  <a:latin typeface="Avenir Black"/>
                  <a:cs typeface="Avenir Black"/>
                </a:rPr>
              </a:br>
              <a:r>
                <a:rPr lang="en-US" altLang="zh-CN" sz="2800" spc="-250" dirty="0">
                  <a:solidFill>
                    <a:srgbClr val="002060"/>
                  </a:solidFill>
                  <a:latin typeface="Avenir Black"/>
                  <a:cs typeface="Avenir Black"/>
                </a:rPr>
                <a:t>images</a:t>
              </a:r>
              <a:endParaRPr lang="en-GB" sz="4800" spc="-250" dirty="0">
                <a:solidFill>
                  <a:srgbClr val="002060"/>
                </a:solidFill>
                <a:latin typeface="Avenir Black"/>
                <a:cs typeface="Avenir Black"/>
              </a:endParaRPr>
            </a:p>
          </p:txBody>
        </p:sp>
      </p:grpSp>
      <p:sp>
        <p:nvSpPr>
          <p:cNvPr id="19" name="TextBox 18"/>
          <p:cNvSpPr txBox="1"/>
          <p:nvPr/>
        </p:nvSpPr>
        <p:spPr>
          <a:xfrm>
            <a:off x="6337596" y="1484784"/>
            <a:ext cx="3346972" cy="461528"/>
          </a:xfrm>
          <a:prstGeom prst="rect">
            <a:avLst/>
          </a:prstGeom>
          <a:noFill/>
        </p:spPr>
        <p:txBody>
          <a:bodyPr wrap="square" lIns="91303" tIns="45652" rIns="91303" bIns="45652">
            <a:spAutoFit/>
          </a:bodyPr>
          <a:lstStyle/>
          <a:p>
            <a:pPr eaLnBrk="0" hangingPunct="0">
              <a:defRPr/>
            </a:pPr>
            <a:r>
              <a:rPr lang="en-US" b="1" dirty="0">
                <a:solidFill>
                  <a:srgbClr val="6BCBF4"/>
                </a:solidFill>
                <a:effectLst>
                  <a:glow rad="228600">
                    <a:srgbClr val="000000">
                      <a:alpha val="75000"/>
                    </a:srgbClr>
                  </a:glow>
                  <a:outerShdw blurRad="50800" dist="38100" dir="2700000" algn="tl" rotWithShape="0">
                    <a:srgbClr val="000000"/>
                  </a:outerShdw>
                </a:effectLst>
                <a:latin typeface="Arial" charset="0"/>
              </a:rPr>
              <a:t>CONTRIBUTION</a:t>
            </a:r>
          </a:p>
        </p:txBody>
      </p:sp>
    </p:spTree>
    <p:extLst>
      <p:ext uri="{BB962C8B-B14F-4D97-AF65-F5344CB8AC3E}">
        <p14:creationId xmlns:p14="http://schemas.microsoft.com/office/powerpoint/2010/main" val="1358220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“To the remotest part of the earth”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9  13       14    15  16          18           21     27     28</a:t>
            </a:r>
          </a:p>
        </p:txBody>
      </p:sp>
      <p:sp>
        <p:nvSpPr>
          <p:cNvPr id="18329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18330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0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183302"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18330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183304"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83305"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08"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183309"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(Paul</a:t>
            </a:r>
            <a:r>
              <a:rPr lang="fr-FR"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r>
              <a:rPr lang="en-US" altLang="ja-JP" sz="4000" b="1" dirty="0">
                <a:solidFill>
                  <a:srgbClr val="FFFFFF"/>
                </a:solidFill>
                <a:effectLst>
                  <a:outerShdw blurRad="38100" dist="38100" dir="2700000" algn="tl">
                    <a:srgbClr val="000000">
                      <a:alpha val="43137"/>
                    </a:srgbClr>
                  </a:outerShdw>
                </a:effectLst>
                <a:latin typeface="Arial" charset="0"/>
                <a:cs typeface="Times New Roman" charset="0"/>
              </a:rPr>
              <a:t>s Letters)</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Romans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Eph</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Col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Philem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83333"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Pauline</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34"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grpSp>
        <p:nvGrpSpPr>
          <p:cNvPr id="2" name="Group 7"/>
          <p:cNvGrpSpPr>
            <a:grpSpLocks/>
          </p:cNvGrpSpPr>
          <p:nvPr/>
        </p:nvGrpSpPr>
        <p:grpSpPr bwMode="auto">
          <a:xfrm>
            <a:off x="838200" y="4038600"/>
            <a:ext cx="3886200" cy="1452563"/>
            <a:chOff x="144" y="2736"/>
            <a:chExt cx="2544" cy="1104"/>
          </a:xfrm>
        </p:grpSpPr>
        <p:sp>
          <p:nvSpPr>
            <p:cNvPr id="183347"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183348"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0"/>
                  <a:ea typeface="ＭＳ Ｐゴシック" charset="0"/>
                  <a:cs typeface="Times New Roman"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183345"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183346"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9900"/>
                  </a:solidFill>
                  <a:effectLst/>
                  <a:uLnTx/>
                  <a:uFillTx/>
                  <a:latin typeface="Tahoma" charset="0"/>
                  <a:ea typeface="ＭＳ Ｐゴシック" charset="0"/>
                  <a:cs typeface="Times New Roman" charset="0"/>
                </a:rPr>
                <a:t>Prison</a:t>
              </a:r>
            </a:p>
          </p:txBody>
        </p:sp>
      </p:grpSp>
      <p:sp>
        <p:nvSpPr>
          <p:cNvPr id="18333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Antioch</a:t>
            </a: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40"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41"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83342"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1048378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dissolve">
                                      <p:cBhvr>
                                        <p:cTn id="51" dur="500"/>
                                        <p:tgtEl>
                                          <p:spTgt spid="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dissolve">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5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0D8E21A-67E5-484D-B6DC-2F417D3E0429}"/>
              </a:ext>
            </a:extLst>
          </p:cNvPr>
          <p:cNvSpPr txBox="1">
            <a:spLocks noChangeArrowheads="1"/>
          </p:cNvSpPr>
          <p:nvPr/>
        </p:nvSpPr>
        <p:spPr bwMode="auto">
          <a:xfrm>
            <a:off x="4716016" y="548680"/>
            <a:ext cx="4420570" cy="4247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5400" b="1" dirty="0">
                <a:latin typeface="Arial" charset="0"/>
              </a:rPr>
              <a:t>Paul compared us to a Roman soldier</a:t>
            </a:r>
          </a:p>
        </p:txBody>
      </p:sp>
    </p:spTree>
    <p:extLst>
      <p:ext uri="{BB962C8B-B14F-4D97-AF65-F5344CB8AC3E}">
        <p14:creationId xmlns:p14="http://schemas.microsoft.com/office/powerpoint/2010/main" val="39643973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C526CAC1-F621-5B41-BB31-6264FFA0AA45}"/>
              </a:ext>
            </a:extLst>
          </p:cNvPr>
          <p:cNvSpPr txBox="1">
            <a:spLocks noChangeArrowheads="1"/>
          </p:cNvSpPr>
          <p:nvPr/>
        </p:nvSpPr>
        <p:spPr bwMode="auto">
          <a:xfrm>
            <a:off x="5796136" y="2132856"/>
            <a:ext cx="2952750" cy="1754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5400" b="1" dirty="0">
                <a:latin typeface="Arial" charset="0"/>
              </a:rPr>
              <a:t>Belt of truth</a:t>
            </a:r>
          </a:p>
        </p:txBody>
      </p:sp>
    </p:spTree>
    <p:extLst>
      <p:ext uri="{BB962C8B-B14F-4D97-AF65-F5344CB8AC3E}">
        <p14:creationId xmlns:p14="http://schemas.microsoft.com/office/powerpoint/2010/main" val="33889730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C1495847-E850-C447-9511-7FCDCCB2875E}"/>
              </a:ext>
            </a:extLst>
          </p:cNvPr>
          <p:cNvSpPr txBox="1">
            <a:spLocks noChangeArrowheads="1"/>
          </p:cNvSpPr>
          <p:nvPr/>
        </p:nvSpPr>
        <p:spPr bwMode="auto">
          <a:xfrm>
            <a:off x="0" y="1844824"/>
            <a:ext cx="3347864" cy="28007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lvl="1" indent="14288" algn="ctr" eaLnBrk="1" hangingPunct="1"/>
            <a:r>
              <a:rPr lang="en-SG" sz="4400" b="1" dirty="0">
                <a:latin typeface="Arial" charset="0"/>
              </a:rPr>
              <a:t>Held up flowing robe and sword </a:t>
            </a:r>
          </a:p>
        </p:txBody>
      </p:sp>
      <p:sp>
        <p:nvSpPr>
          <p:cNvPr id="4" name="Text Box 5">
            <a:extLst>
              <a:ext uri="{FF2B5EF4-FFF2-40B4-BE49-F238E27FC236}">
                <a16:creationId xmlns:a16="http://schemas.microsoft.com/office/drawing/2014/main" id="{78F09BAF-0AEE-A147-8B05-E295959E6DC2}"/>
              </a:ext>
            </a:extLst>
          </p:cNvPr>
          <p:cNvSpPr txBox="1">
            <a:spLocks noChangeArrowheads="1"/>
          </p:cNvSpPr>
          <p:nvPr/>
        </p:nvSpPr>
        <p:spPr bwMode="auto">
          <a:xfrm>
            <a:off x="0" y="5589240"/>
            <a:ext cx="3347864" cy="769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lvl="1" indent="14288" algn="ctr" eaLnBrk="1" hangingPunct="1"/>
            <a:r>
              <a:rPr lang="en-SG" sz="4400" b="1" i="1" dirty="0">
                <a:latin typeface="Arial" charset="0"/>
              </a:rPr>
              <a:t>= integrity</a:t>
            </a:r>
          </a:p>
        </p:txBody>
      </p:sp>
    </p:spTree>
    <p:extLst>
      <p:ext uri="{BB962C8B-B14F-4D97-AF65-F5344CB8AC3E}">
        <p14:creationId xmlns:p14="http://schemas.microsoft.com/office/powerpoint/2010/main" val="1363947072"/>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13A642EF-CEC1-7C40-A74A-E7701CD7937D}"/>
              </a:ext>
            </a:extLst>
          </p:cNvPr>
          <p:cNvSpPr txBox="1">
            <a:spLocks noChangeArrowheads="1"/>
          </p:cNvSpPr>
          <p:nvPr/>
        </p:nvSpPr>
        <p:spPr bwMode="auto">
          <a:xfrm>
            <a:off x="0" y="4005064"/>
            <a:ext cx="5004048" cy="1569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lvl="1" indent="14288" algn="ctr" eaLnBrk="1" hangingPunct="1"/>
            <a:r>
              <a:rPr lang="en-US" sz="4800" b="1" dirty="0">
                <a:latin typeface="Arial" charset="0"/>
              </a:rPr>
              <a:t>Breastplate of righteousness</a:t>
            </a:r>
          </a:p>
        </p:txBody>
      </p:sp>
    </p:spTree>
    <p:extLst>
      <p:ext uri="{BB962C8B-B14F-4D97-AF65-F5344CB8AC3E}">
        <p14:creationId xmlns:p14="http://schemas.microsoft.com/office/powerpoint/2010/main" val="8016262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EB22FFF1-27BB-5A4B-9627-145FF23120C0}"/>
              </a:ext>
            </a:extLst>
          </p:cNvPr>
          <p:cNvSpPr txBox="1">
            <a:spLocks noChangeArrowheads="1"/>
          </p:cNvSpPr>
          <p:nvPr/>
        </p:nvSpPr>
        <p:spPr bwMode="auto">
          <a:xfrm>
            <a:off x="5634828" y="620688"/>
            <a:ext cx="3491880" cy="13234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dirty="0">
                <a:latin typeface="Arial" charset="0"/>
              </a:rPr>
              <a:t>Protected vital organs</a:t>
            </a:r>
          </a:p>
        </p:txBody>
      </p:sp>
      <p:sp>
        <p:nvSpPr>
          <p:cNvPr id="4" name="Text Box 5">
            <a:extLst>
              <a:ext uri="{FF2B5EF4-FFF2-40B4-BE49-F238E27FC236}">
                <a16:creationId xmlns:a16="http://schemas.microsoft.com/office/drawing/2014/main" id="{D8D4E309-8941-424F-9820-41666BD50338}"/>
              </a:ext>
            </a:extLst>
          </p:cNvPr>
          <p:cNvSpPr txBox="1">
            <a:spLocks noChangeArrowheads="1"/>
          </p:cNvSpPr>
          <p:nvPr/>
        </p:nvSpPr>
        <p:spPr bwMode="auto">
          <a:xfrm>
            <a:off x="5760640" y="2996952"/>
            <a:ext cx="3491880" cy="1200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lvl="1" indent="14288" algn="ctr" eaLnBrk="1" hangingPunct="1"/>
            <a:r>
              <a:rPr lang="en-SG" sz="3600" b="1" i="1" dirty="0">
                <a:latin typeface="Arial" charset="0"/>
              </a:rPr>
              <a:t>= imputed righteousness</a:t>
            </a:r>
          </a:p>
        </p:txBody>
      </p:sp>
    </p:spTree>
    <p:extLst>
      <p:ext uri="{BB962C8B-B14F-4D97-AF65-F5344CB8AC3E}">
        <p14:creationId xmlns:p14="http://schemas.microsoft.com/office/powerpoint/2010/main" val="348116215"/>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04A36F42-A88C-5B46-A834-A88FD8125352}"/>
              </a:ext>
            </a:extLst>
          </p:cNvPr>
          <p:cNvSpPr txBox="1">
            <a:spLocks noChangeArrowheads="1"/>
          </p:cNvSpPr>
          <p:nvPr/>
        </p:nvSpPr>
        <p:spPr bwMode="auto">
          <a:xfrm>
            <a:off x="683568" y="1700808"/>
            <a:ext cx="3528814" cy="2585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lvl="1" indent="-12700" algn="ctr" eaLnBrk="1" hangingPunct="1"/>
            <a:r>
              <a:rPr lang="en-US" sz="5400" b="1" dirty="0">
                <a:latin typeface="Arial" charset="0"/>
              </a:rPr>
              <a:t>Shoes that lead to peace</a:t>
            </a:r>
          </a:p>
        </p:txBody>
      </p:sp>
    </p:spTree>
    <p:extLst>
      <p:ext uri="{BB962C8B-B14F-4D97-AF65-F5344CB8AC3E}">
        <p14:creationId xmlns:p14="http://schemas.microsoft.com/office/powerpoint/2010/main" val="1595773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53DC6C19-1F98-EE40-ADEF-2F1F1C3DBA6F}"/>
              </a:ext>
            </a:extLst>
          </p:cNvPr>
          <p:cNvSpPr txBox="1">
            <a:spLocks noChangeArrowheads="1"/>
          </p:cNvSpPr>
          <p:nvPr/>
        </p:nvSpPr>
        <p:spPr bwMode="auto">
          <a:xfrm>
            <a:off x="4283968" y="0"/>
            <a:ext cx="4752950" cy="230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800" b="1" dirty="0">
                <a:latin typeface="Arial" charset="0"/>
              </a:rPr>
              <a:t>Sure footing and mobility to fight anywhere</a:t>
            </a:r>
          </a:p>
        </p:txBody>
      </p:sp>
      <p:sp>
        <p:nvSpPr>
          <p:cNvPr id="4" name="Text Box 5">
            <a:extLst>
              <a:ext uri="{FF2B5EF4-FFF2-40B4-BE49-F238E27FC236}">
                <a16:creationId xmlns:a16="http://schemas.microsoft.com/office/drawing/2014/main" id="{33702B91-61C3-EA4A-AFB9-4C2DF0936B20}"/>
              </a:ext>
            </a:extLst>
          </p:cNvPr>
          <p:cNvSpPr txBox="1">
            <a:spLocks noChangeArrowheads="1"/>
          </p:cNvSpPr>
          <p:nvPr/>
        </p:nvSpPr>
        <p:spPr bwMode="auto">
          <a:xfrm>
            <a:off x="4541971" y="5229200"/>
            <a:ext cx="3491880" cy="1200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lvl="1" indent="14288" algn="ctr" eaLnBrk="1" hangingPunct="1"/>
            <a:r>
              <a:rPr lang="en-SG" sz="3600" b="1" i="1" dirty="0">
                <a:latin typeface="Arial" charset="0"/>
              </a:rPr>
              <a:t>= availability in evangelism</a:t>
            </a:r>
          </a:p>
        </p:txBody>
      </p:sp>
    </p:spTree>
    <p:extLst>
      <p:ext uri="{BB962C8B-B14F-4D97-AF65-F5344CB8AC3E}">
        <p14:creationId xmlns:p14="http://schemas.microsoft.com/office/powerpoint/2010/main" val="4251673822"/>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4899275-FA1C-B448-9B76-2813F061AB5D}"/>
              </a:ext>
            </a:extLst>
          </p:cNvPr>
          <p:cNvSpPr txBox="1">
            <a:spLocks noChangeArrowheads="1"/>
          </p:cNvSpPr>
          <p:nvPr/>
        </p:nvSpPr>
        <p:spPr bwMode="auto">
          <a:xfrm>
            <a:off x="5796136" y="2132856"/>
            <a:ext cx="2952750" cy="1754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5400" b="1" dirty="0">
                <a:latin typeface="Arial" charset="0"/>
              </a:rPr>
              <a:t>Shield of faith</a:t>
            </a:r>
          </a:p>
        </p:txBody>
      </p:sp>
    </p:spTree>
    <p:extLst>
      <p:ext uri="{BB962C8B-B14F-4D97-AF65-F5344CB8AC3E}">
        <p14:creationId xmlns:p14="http://schemas.microsoft.com/office/powerpoint/2010/main" val="30562316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6616E3FA-E8B5-4F41-85D8-C43D3DCAB290}"/>
              </a:ext>
            </a:extLst>
          </p:cNvPr>
          <p:cNvSpPr txBox="1">
            <a:spLocks noChangeArrowheads="1"/>
          </p:cNvSpPr>
          <p:nvPr/>
        </p:nvSpPr>
        <p:spPr bwMode="auto">
          <a:xfrm>
            <a:off x="0" y="1124744"/>
            <a:ext cx="5796136" cy="21236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lvl="1" indent="0" algn="ctr" eaLnBrk="1" hangingPunct="1"/>
            <a:r>
              <a:rPr lang="en-US" sz="4400" b="1" dirty="0">
                <a:latin typeface="Arial" charset="0"/>
              </a:rPr>
              <a:t>Extinguished fiery arrows and fended off swords</a:t>
            </a:r>
          </a:p>
        </p:txBody>
      </p:sp>
      <p:sp>
        <p:nvSpPr>
          <p:cNvPr id="4" name="Text Box 5">
            <a:extLst>
              <a:ext uri="{FF2B5EF4-FFF2-40B4-BE49-F238E27FC236}">
                <a16:creationId xmlns:a16="http://schemas.microsoft.com/office/drawing/2014/main" id="{882D28EF-7615-9E4B-9345-0C4127207B9B}"/>
              </a:ext>
            </a:extLst>
          </p:cNvPr>
          <p:cNvSpPr txBox="1">
            <a:spLocks noChangeArrowheads="1"/>
          </p:cNvSpPr>
          <p:nvPr/>
        </p:nvSpPr>
        <p:spPr bwMode="auto">
          <a:xfrm>
            <a:off x="971600" y="4725144"/>
            <a:ext cx="3491880" cy="1200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lvl="1" indent="14288" algn="ctr" eaLnBrk="1" hangingPunct="1"/>
            <a:r>
              <a:rPr lang="en-SG" sz="3600" b="1" i="1" dirty="0">
                <a:latin typeface="Arial" charset="0"/>
              </a:rPr>
              <a:t>= faith to fight temptations</a:t>
            </a:r>
          </a:p>
        </p:txBody>
      </p:sp>
    </p:spTree>
    <p:extLst>
      <p:ext uri="{BB962C8B-B14F-4D97-AF65-F5344CB8AC3E}">
        <p14:creationId xmlns:p14="http://schemas.microsoft.com/office/powerpoint/2010/main" val="1236884648"/>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56406516-31A3-8F4D-8229-FFAA7587C50E}"/>
              </a:ext>
            </a:extLst>
          </p:cNvPr>
          <p:cNvSpPr txBox="1">
            <a:spLocks noChangeArrowheads="1"/>
          </p:cNvSpPr>
          <p:nvPr/>
        </p:nvSpPr>
        <p:spPr bwMode="auto">
          <a:xfrm>
            <a:off x="5183138" y="2132856"/>
            <a:ext cx="3960862" cy="1754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5400" b="1" dirty="0">
                <a:latin typeface="Arial" charset="0"/>
              </a:rPr>
              <a:t>Helmet of salvation</a:t>
            </a:r>
          </a:p>
        </p:txBody>
      </p:sp>
    </p:spTree>
    <p:extLst>
      <p:ext uri="{BB962C8B-B14F-4D97-AF65-F5344CB8AC3E}">
        <p14:creationId xmlns:p14="http://schemas.microsoft.com/office/powerpoint/2010/main" val="4697289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16752</TotalTime>
  <Words>5034</Words>
  <Application>Microsoft Macintosh PowerPoint</Application>
  <PresentationFormat>On-screen Show (4:3)</PresentationFormat>
  <Paragraphs>637</Paragraphs>
  <Slides>116</Slides>
  <Notes>100</Notes>
  <HiddenSlides>0</HiddenSlides>
  <MMClips>2</MMClips>
  <ScaleCrop>false</ScaleCrop>
  <HeadingPairs>
    <vt:vector size="6" baseType="variant">
      <vt:variant>
        <vt:lpstr>Fonts Used</vt:lpstr>
      </vt:variant>
      <vt:variant>
        <vt:i4>18</vt:i4>
      </vt:variant>
      <vt:variant>
        <vt:lpstr>Theme</vt:lpstr>
      </vt:variant>
      <vt:variant>
        <vt:i4>28</vt:i4>
      </vt:variant>
      <vt:variant>
        <vt:lpstr>Slide Titles</vt:lpstr>
      </vt:variant>
      <vt:variant>
        <vt:i4>116</vt:i4>
      </vt:variant>
    </vt:vector>
  </HeadingPairs>
  <TitlesOfParts>
    <vt:vector size="162" baseType="lpstr">
      <vt:lpstr>26</vt:lpstr>
      <vt:lpstr>BONES</vt:lpstr>
      <vt:lpstr>Mac ttnorm</vt:lpstr>
      <vt:lpstr>Apple Chancery</vt:lpstr>
      <vt:lpstr>Arial</vt:lpstr>
      <vt:lpstr>Arial Narrow</vt:lpstr>
      <vt:lpstr>Avenir Black</vt:lpstr>
      <vt:lpstr>Bwgrki</vt:lpstr>
      <vt:lpstr>Calibri</vt:lpstr>
      <vt:lpstr>Comic Sans MS</vt:lpstr>
      <vt:lpstr>Copperplate Gothic Light</vt:lpstr>
      <vt:lpstr>Helvetica</vt:lpstr>
      <vt:lpstr>Impact</vt:lpstr>
      <vt:lpstr>Symbol</vt:lpstr>
      <vt:lpstr>Tahoma</vt:lpstr>
      <vt:lpstr>Times</vt:lpstr>
      <vt:lpstr>Times New Roman</vt:lpstr>
      <vt:lpstr>Wingdings</vt:lpstr>
      <vt:lpstr>Lock And Key</vt:lpstr>
      <vt:lpstr>1_Default Design</vt:lpstr>
      <vt:lpstr>Default Design</vt:lpstr>
      <vt:lpstr>1_Lock And Key</vt:lpstr>
      <vt:lpstr>13_Default Design</vt:lpstr>
      <vt:lpstr>17_Blank Presentation</vt:lpstr>
      <vt:lpstr>4_Office Theme</vt:lpstr>
      <vt:lpstr>Balance</vt:lpstr>
      <vt:lpstr>Textured</vt:lpstr>
      <vt:lpstr>Earth</vt:lpstr>
      <vt:lpstr>6_Default Design</vt:lpstr>
      <vt:lpstr>7_Default Design</vt:lpstr>
      <vt:lpstr>8_Default Design</vt:lpstr>
      <vt:lpstr>1_Blank Presentation</vt:lpstr>
      <vt:lpstr>Lyrics</vt:lpstr>
      <vt:lpstr>9_Default Design</vt:lpstr>
      <vt:lpstr>Office Theme</vt:lpstr>
      <vt:lpstr>49_Blank Presentation</vt:lpstr>
      <vt:lpstr>11_Default Design</vt:lpstr>
      <vt:lpstr>2_Blank Presentation</vt:lpstr>
      <vt:lpstr>3_Blank Presentation</vt:lpstr>
      <vt:lpstr>4_Blank Presentation</vt:lpstr>
      <vt:lpstr>2_Office Theme</vt:lpstr>
      <vt:lpstr>12_Blank Presentation</vt:lpstr>
      <vt:lpstr>50_Blank Presentation</vt:lpstr>
      <vt:lpstr>12_Default Design</vt:lpstr>
      <vt:lpstr>51_Blank Presentation</vt:lpstr>
      <vt:lpstr>14_Default Design</vt:lpstr>
      <vt:lpstr>Be United</vt:lpstr>
      <vt:lpstr>The Second Law of Thermodynamics</vt:lpstr>
      <vt:lpstr>The Second Law of Thermodynamics</vt:lpstr>
      <vt:lpstr>You’re right, we don’t have any dark sheep. But they have their own flocks. It’s much better that way!</vt:lpstr>
      <vt:lpstr>A Slight Division</vt:lpstr>
      <vt:lpstr>“…and the church unity workshop has been postponed until the deacons can agree on the date, time, and color of the participant name tags.”</vt:lpstr>
      <vt:lpstr>“I sense a new unity in my church… away from apathy, and moving steadily toward opposition.”</vt:lpstr>
      <vt:lpstr>How can our church  be united  despite our many different kinds of people?</vt:lpstr>
      <vt:lpstr>NT Overview (Paul's Letters)</vt:lpstr>
      <vt:lpstr>PowerPoint Presentation</vt:lpstr>
      <vt:lpstr>Key Word</vt:lpstr>
      <vt:lpstr>Ephesus was the capital of Asia</vt:lpstr>
      <vt:lpstr>Ephesus City Layout</vt:lpstr>
      <vt:lpstr>Artemis, Goddess of Fertility</vt:lpstr>
      <vt:lpstr>Marble Roads</vt:lpstr>
      <vt:lpstr>Seven Wonders of the Ancient World</vt:lpstr>
      <vt:lpstr>The Temple of Artemis at Ephesus</vt:lpstr>
      <vt:lpstr>The Temple of Diana (Artemis) Today</vt:lpstr>
      <vt:lpstr>The Ephesian Theatre of Acts 19:29</vt:lpstr>
      <vt:lpstr>Library</vt:lpstr>
      <vt:lpstr>Directions for the Immoral &amp; Illiterate</vt:lpstr>
      <vt:lpstr>Toilets and aqueduct</vt:lpstr>
      <vt:lpstr>Jew-Gentile Divisions</vt:lpstr>
      <vt:lpstr>Theme</vt:lpstr>
      <vt:lpstr>Sometimes Christians mistreat others of a different ethnic group</vt:lpstr>
      <vt:lpstr>East Meets West</vt:lpstr>
      <vt:lpstr>East Meets West</vt:lpstr>
      <vt:lpstr>East Meets West</vt:lpstr>
      <vt:lpstr>East Meets West</vt:lpstr>
      <vt:lpstr>East Meets West</vt:lpstr>
      <vt:lpstr>East Meets West</vt:lpstr>
      <vt:lpstr>East Meets West</vt:lpstr>
      <vt:lpstr>East Meets West</vt:lpstr>
      <vt:lpstr>How can our church  be united  despite our many different kinds of people?</vt:lpstr>
      <vt:lpstr>How to be united…</vt:lpstr>
      <vt:lpstr>Slides on  Ephesians 1</vt:lpstr>
      <vt:lpstr>PowerPoint Presentation</vt:lpstr>
      <vt:lpstr>Ephesians 1:3-14 (NAU)</vt:lpstr>
      <vt:lpstr>"Us/We/Our" &amp; "You" in Ephesians 1:3-14 (NLT)</vt:lpstr>
      <vt:lpstr>"Us/We/Our" &amp; "You" in Ephesians 1:3-14 (NLT)</vt:lpstr>
      <vt:lpstr>"Having believed, you were marked in him with a seal, the promised Holy Spirit,  14who is a deposit guaranteeing our inheritance until the redemption of those who are God's possession—to the praise of his glory"  (Eph. 1:13-14 NIV).</vt:lpstr>
      <vt:lpstr>A Seal Guarantees Security and Provides Assurance</vt:lpstr>
      <vt:lpstr>Assurance of Salvation</vt:lpstr>
      <vt:lpstr>What About Ethnic Differences Now?</vt:lpstr>
      <vt:lpstr>The Cross Makes Ethnicity Irrelevant</vt:lpstr>
      <vt:lpstr>The Two-Headed Snake</vt:lpstr>
      <vt:lpstr>The One-Headed Church</vt:lpstr>
      <vt:lpstr>Slides on  Ephesians 2</vt:lpstr>
      <vt:lpstr>Why did God save us?</vt:lpstr>
      <vt:lpstr>How did God save us?</vt:lpstr>
      <vt:lpstr>Why did God save us?</vt:lpstr>
      <vt:lpstr>How did God save us?</vt:lpstr>
      <vt:lpstr>Why else did God save us?</vt:lpstr>
      <vt:lpstr>Divisions in Herod's Temple</vt:lpstr>
      <vt:lpstr>Divisions in Herod's Temple</vt:lpstr>
      <vt:lpstr>Warning of Dividing Wall for Gentiles</vt:lpstr>
      <vt:lpstr>Ephesians 2:19</vt:lpstr>
      <vt:lpstr>Slides on  Ephesians 3</vt:lpstr>
      <vt:lpstr>Dispensations (Eph. 3:2)</vt:lpstr>
      <vt:lpstr>Dispensations in Ephesians</vt:lpstr>
      <vt:lpstr>"God’s purpose in all this was to use the church to display his wisdom in its rich variety to all the unseen rulers and authorities in the heavenly places" (Ephesians 3:10 NLT).</vt:lpstr>
      <vt:lpstr>Are there apostles today?</vt:lpstr>
      <vt:lpstr>God's Household (Eph. 2:19-22)</vt:lpstr>
      <vt:lpstr>How can our church  be united  despite our many different kinds of people?</vt:lpstr>
      <vt:lpstr>How to be united…</vt:lpstr>
      <vt:lpstr>How to be united…</vt:lpstr>
      <vt:lpstr>Slides on  Ephesians 4</vt:lpstr>
      <vt:lpstr>Ephesians 4:3</vt:lpstr>
      <vt:lpstr>What unites us (Eph. 4:4-6)?</vt:lpstr>
      <vt:lpstr>Ephesians 4:1-16</vt:lpstr>
      <vt:lpstr>The Do's (4:17–5:2)</vt:lpstr>
      <vt:lpstr>Slides on  Ephesians 5</vt:lpstr>
      <vt:lpstr>The Don'ts (5:3-18)</vt:lpstr>
      <vt:lpstr>"So be careful how you live. Don’t live like fools, but like those who are wise.  16Make the most of every opportunity in these evil days.  17Don’t act thoughtlessly, but understand what the Lord wants you to do"  (Eph 5:15-17 NLT).</vt:lpstr>
      <vt:lpstr>How can you “redeem the time”?</vt:lpstr>
      <vt:lpstr>When someone is drunk…</vt:lpstr>
      <vt:lpstr>Ephesians 5:18-20 NLT</vt:lpstr>
      <vt:lpstr>Results of Spirit Filling (Eph 5:18-21)</vt:lpstr>
      <vt:lpstr>Ephesians 5:21–6:9</vt:lpstr>
      <vt:lpstr>Mutual Submission (Ephesians 5:21).</vt:lpstr>
      <vt:lpstr>Submission &amp; Love  (Ephesians 5)</vt:lpstr>
      <vt:lpstr>Slides on  Ephesians 6</vt:lpstr>
      <vt:lpstr>Parenting is the hardest job in the world</vt:lpstr>
      <vt:lpstr>“Children, obey your parents in the Lord, for this is right”  (Ephesians 6:1 NLT).</vt:lpstr>
      <vt:lpstr>"Slaves, obey your earthly masters with deep respect and fear. Serve them sincerely as you would serve Christ" (Ephesians 6:5 NLT).</vt:lpstr>
      <vt:lpstr>"Try to please them all the time, not just when they are watching you. As slaves of Christ, do the will of God with all your heart.  7Work with enthusiasm, as though you were working for the Lord rather than for people" (Ephesians 6:6-7 NLT).</vt:lpstr>
      <vt:lpstr>6:10-20 Armor of God</vt:lpstr>
      <vt:lpstr>"A final word: Be strong in the Lord and in his mighty power.  11Put on all of God’s armor so that you will be able to stand firm against all strategies of the devil.  12For we are not fighting against flesh-and-blood enemies, but against evil rulers and authorities of the unseen world, against mighty powers in this dark world, and against evil spirits in the heavenly places"  (Ephesians 6:10-12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 Your Weapons!</vt:lpstr>
      <vt:lpstr>PowerPoint Presentation</vt:lpstr>
      <vt:lpstr>How can our church  be united  despite our many different kinds of people?</vt:lpstr>
      <vt:lpstr>Love God, love the church as equals, and love the nations</vt:lpstr>
      <vt:lpstr>How to be united…</vt:lpstr>
      <vt:lpstr>How to be united…</vt:lpstr>
      <vt:lpstr>How to be united…</vt:lpstr>
      <vt:lpstr>Think about it.</vt:lpstr>
      <vt:lpstr>Black</vt:lpstr>
      <vt:lpstr>NT Preaching link • BibleStudyDownloads.org</vt:lpstr>
    </vt:vector>
  </TitlesOfParts>
  <Company>Dudie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Dude</dc:creator>
  <cp:lastModifiedBy>Rick Griffith</cp:lastModifiedBy>
  <cp:revision>413</cp:revision>
  <dcterms:created xsi:type="dcterms:W3CDTF">2003-03-04T16:42:02Z</dcterms:created>
  <dcterms:modified xsi:type="dcterms:W3CDTF">2019-03-17T10:17:59Z</dcterms:modified>
</cp:coreProperties>
</file>