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1" r:id="rId3"/>
    <p:sldId id="257" r:id="rId4"/>
    <p:sldId id="258" r:id="rId5"/>
    <p:sldId id="259" r:id="rId6"/>
    <p:sldId id="260" r:id="rId7"/>
    <p:sldId id="267" r:id="rId8"/>
    <p:sldId id="288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C6C-DB8C-EF49-BAEA-6112A881E7A3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AA5C3-82CD-D049-A3F6-4695A2F864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9142-59AE-44FA-B1ED-6A85A63A9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605AF-B203-47E1-906E-865BEF6A0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6A947-5719-46A1-BBA3-BB76FA02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475A2-DFB4-475B-AAB9-483A0BC4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3CB19-EAC4-43FE-8646-F9376043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A167-458B-4D06-BCA8-DED28778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373EC-BB74-4CDB-B10C-F39D236AA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4849C-05BA-43F8-B34E-D97C22FD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E379A-1CD9-46E3-AA72-0FE36347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28266-CC99-49A2-914F-1A4F6425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1D8AE-77D0-41FB-9413-344EF24DC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92D87-3077-483C-B539-A718DAAEF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6C15-66D6-4843-A2FA-13A9FAA8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86157-28F4-40AF-B5B1-ED294641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91C5-011C-407E-835A-81831AFA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470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85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0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1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211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714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65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46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FEC3-6D6E-4200-B6F5-71FA4015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74B0-B3BE-4230-8E20-08EC8032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438F-64DA-4A95-B908-04383223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43F0F-1DFB-422C-B971-D699EFFF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3147F-BE93-475F-A931-5114714C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4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9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95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63AE-C348-4B02-AA57-BFE7FB39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8AFF-840D-4BE9-AA07-B21928ECA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A6F01-3E89-4B6F-B1D3-818FF887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993D-2A62-4B27-87BD-A62C6757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188BD-F69B-4722-A36F-78B14CF6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9983-3A02-4823-BA60-3F74C26E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C271-E4A1-430F-935D-7AA60336D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F9AAE-5D4D-4A2F-BE0E-58D9E89D7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89525-4534-4CC2-A10F-834A2365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2CF42-FE40-4CAA-8215-D1211EC9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4A083-49E6-4547-84C1-92C16A71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6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FDB2-F164-47A4-86C7-EDEAA978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B5C5E-194C-4D15-A9A3-FBE5B178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A751A-C498-4DE8-BAF8-A665DF63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24937-05B1-4864-9AE5-B6F5A0BB1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3E82F-9E81-4414-9A6D-261D08544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C59D8-33AF-4F41-83A0-2E19317F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0BB3B-5DD1-4A05-B53A-E7F02DC7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988DB-EEF3-424B-80CF-E6A1C0A1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3ED8-3FCD-4D5B-9626-BDA3049F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E4073-16D6-4281-B694-4CD7E4AA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58104-5628-4F0D-AFF6-CAB6C22B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138A2-53E6-4FD4-B342-F2CBAEE2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44FAD-2A10-46A0-A50A-3AEE3630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12197-4BB6-4833-86F5-997FD8D2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17A0-A475-4C4F-97DB-87B41013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1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7189-E2DB-43C6-9147-039E43E2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66E9-0A84-4785-849B-35EC09A03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7C44D-C73C-43EE-8AC3-389808A98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059FF-CE11-47C7-810F-97F592E5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8758E-D691-4E28-BDAD-F2BDB239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A6757-6C26-4E88-9074-F79A85EB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4572-F6C3-401B-B372-FAC06EB5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8F4EA-63EC-4B54-A94E-3119AB3D6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8DC1F-3211-4732-9C19-29A5DA08C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9E3C5-9D93-4510-85D8-3760BFDB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C09D8-FA05-4908-9428-1A71DC79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7F7DD-76AB-4B2B-B0C9-4BEB3D03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68597-DEDD-49B1-8A84-3311EAB4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521D2-79FC-489D-8DF0-61FFB5E78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0058-A39E-4A65-9E0C-931CBBB33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77A33-FE3E-4180-8656-CE8302874D6E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E4BD8-7D95-4B12-B847-6D762388F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60613-9D4A-4E52-88DB-D135006AE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18014-E856-420F-9929-6E03D053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08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keawhisper.wordpress.com/2010/05/09/an-ode-to-mother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play/cultura/2014/11/13/10-modi-essere-gentili-wire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ill_Country_Sunris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calpreaching.net/category/stage-4-passage-ide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wall, indoor, object&#10;&#10;Description automatically generated">
            <a:extLst>
              <a:ext uri="{FF2B5EF4-FFF2-40B4-BE49-F238E27FC236}">
                <a16:creationId xmlns:a16="http://schemas.microsoft.com/office/drawing/2014/main" id="{FF00B76E-6F96-4D34-A519-92B301B66C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261" r="826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6A8F2-5BC9-4427-9A03-0EFC9447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486" y="640082"/>
            <a:ext cx="7153206" cy="16241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5:1-17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1CE22-7374-40F1-B5EC-C2E905DB9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328" y="3210879"/>
            <a:ext cx="6274592" cy="206164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what ways can we imitate our heavenly Father?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129D66-55E1-3371-98C1-D0B47F45B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144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baby&#10;&#10;Description automatically generated">
            <a:extLst>
              <a:ext uri="{FF2B5EF4-FFF2-40B4-BE49-F238E27FC236}">
                <a16:creationId xmlns:a16="http://schemas.microsoft.com/office/drawing/2014/main" id="{3C2A83E8-D86E-474E-B641-FCFE6CFDA5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299" b="543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FFBDE-BAF4-4ACD-AC95-AF6AED8C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2" y="1952786"/>
            <a:ext cx="5451128" cy="13843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IS LOVE, WE WALK IN LOVE (vs. 1-2)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29530-7C6A-4F58-8568-53CB5CCA1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928" y="3519804"/>
            <a:ext cx="5990901" cy="31599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 imitators of God, therefore, as dearly loved children and live a life of love, just as Christ loved us and gave Himself up for us as a fragrant offering and sacrifice to God.”</a:t>
            </a:r>
          </a:p>
        </p:txBody>
      </p:sp>
    </p:spTree>
    <p:extLst>
      <p:ext uri="{BB962C8B-B14F-4D97-AF65-F5344CB8AC3E}">
        <p14:creationId xmlns:p14="http://schemas.microsoft.com/office/powerpoint/2010/main" val="36878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F137B524-40C9-4891-8CA8-A35FB9F7BB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123" b="1120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2BE339-54E7-4FAD-83F7-6E18791E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2808006"/>
            <a:ext cx="10118327" cy="20561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GOD IS LIGHT, WE WALK AS LIGHT (vs. 3-14)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08618-C19F-4BF5-A349-5A69B5CB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79" y="5439882"/>
            <a:ext cx="10319805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you were once darkness, but now you are light in the Lord.  Live as children of light!” (v. 8)</a:t>
            </a:r>
          </a:p>
        </p:txBody>
      </p:sp>
    </p:spTree>
    <p:extLst>
      <p:ext uri="{BB962C8B-B14F-4D97-AF65-F5344CB8AC3E}">
        <p14:creationId xmlns:p14="http://schemas.microsoft.com/office/powerpoint/2010/main" val="2834450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77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6056-23E9-4A67-85F3-EA078198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GOD IS WISE, WE WALK IN WISDOM (vs. 15-17)</a:t>
            </a:r>
          </a:p>
        </p:txBody>
      </p:sp>
      <p:pic>
        <p:nvPicPr>
          <p:cNvPr id="6" name="Picture Placeholder 5" descr="A picture containing floor&#10;&#10;Description automatically generated">
            <a:extLst>
              <a:ext uri="{FF2B5EF4-FFF2-40B4-BE49-F238E27FC236}">
                <a16:creationId xmlns:a16="http://schemas.microsoft.com/office/drawing/2014/main" id="{0A10C54E-379A-435E-9D17-A55E92BBC0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10" r="1" b="6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C5FEF-A755-4EB4-81DF-01BB342B5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3654" y="917725"/>
            <a:ext cx="4184521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very careful then, how you live - not as unwise but as wise, making the most of every opportunity, because the days are evil.” (vs. 15-16)</a:t>
            </a:r>
          </a:p>
        </p:txBody>
      </p:sp>
    </p:spTree>
    <p:extLst>
      <p:ext uri="{BB962C8B-B14F-4D97-AF65-F5344CB8AC3E}">
        <p14:creationId xmlns:p14="http://schemas.microsoft.com/office/powerpoint/2010/main" val="4424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2829-A01D-4599-BD67-C7305E94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7" y="789927"/>
            <a:ext cx="5744473" cy="21547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378C0-4E1B-4545-A4E2-357948D2C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9423" y="4246537"/>
            <a:ext cx="6456918" cy="24332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most like our Father when we love on others, live as light, and wisely make the most of our time.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 descr="j0289346">
            <a:extLst>
              <a:ext uri="{FF2B5EF4-FFF2-40B4-BE49-F238E27FC236}">
                <a16:creationId xmlns:a16="http://schemas.microsoft.com/office/drawing/2014/main" id="{8123916C-0A37-478C-B897-B14B316FB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r="1924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12997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244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EPHESIANS 5:1-17</vt:lpstr>
      <vt:lpstr>1. GOD IS LOVE, WE WALK IN LOVE (vs. 1-2)</vt:lpstr>
      <vt:lpstr>2. GOD IS LIGHT, WE WALK AS LIGHT (vs. 3-14)</vt:lpstr>
      <vt:lpstr>3. GOD IS WISE, WE WALK IN WISDOM (vs. 15-17)</vt:lpstr>
      <vt:lpstr>TAKE HOME TRUTH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 5:1-17</dc:title>
  <dc:creator>Scott Wooddell</dc:creator>
  <cp:lastModifiedBy>Rick Griffith</cp:lastModifiedBy>
  <cp:revision>5</cp:revision>
  <dcterms:created xsi:type="dcterms:W3CDTF">2019-02-09T13:15:04Z</dcterms:created>
  <dcterms:modified xsi:type="dcterms:W3CDTF">2025-06-23T18:33:10Z</dcterms:modified>
</cp:coreProperties>
</file>