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audio1.bin" ContentType="audio/unknown"/>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80" r:id="rId2"/>
    <p:sldMasterId id="2147483675" r:id="rId3"/>
    <p:sldMasterId id="2147483673" r:id="rId4"/>
    <p:sldMasterId id="2147483671" r:id="rId5"/>
    <p:sldMasterId id="2147483669" r:id="rId6"/>
    <p:sldMasterId id="2147483667" r:id="rId7"/>
    <p:sldMasterId id="2147483665" r:id="rId8"/>
    <p:sldMasterId id="2147483663" r:id="rId9"/>
    <p:sldMasterId id="2147483661" r:id="rId10"/>
    <p:sldMasterId id="2147483659" r:id="rId11"/>
    <p:sldMasterId id="2147483657" r:id="rId12"/>
    <p:sldMasterId id="2147483655" r:id="rId13"/>
    <p:sldMasterId id="2147483654" r:id="rId14"/>
    <p:sldMasterId id="2147483652" r:id="rId15"/>
    <p:sldMasterId id="2147483651" r:id="rId16"/>
    <p:sldMasterId id="2147483649" r:id="rId17"/>
    <p:sldMasterId id="2147484314" r:id="rId18"/>
  </p:sldMasterIdLst>
  <p:notesMasterIdLst>
    <p:notesMasterId r:id="rId91"/>
  </p:notesMasterIdLst>
  <p:sldIdLst>
    <p:sldId id="256" r:id="rId19"/>
    <p:sldId id="290" r:id="rId20"/>
    <p:sldId id="315" r:id="rId21"/>
    <p:sldId id="316" r:id="rId22"/>
    <p:sldId id="379" r:id="rId23"/>
    <p:sldId id="354" r:id="rId24"/>
    <p:sldId id="264" r:id="rId25"/>
    <p:sldId id="355" r:id="rId26"/>
    <p:sldId id="358" r:id="rId27"/>
    <p:sldId id="357" r:id="rId28"/>
    <p:sldId id="267" r:id="rId29"/>
    <p:sldId id="265" r:id="rId30"/>
    <p:sldId id="368" r:id="rId31"/>
    <p:sldId id="272" r:id="rId32"/>
    <p:sldId id="273" r:id="rId33"/>
    <p:sldId id="274" r:id="rId34"/>
    <p:sldId id="275" r:id="rId35"/>
    <p:sldId id="276" r:id="rId36"/>
    <p:sldId id="279" r:id="rId37"/>
    <p:sldId id="280" r:id="rId38"/>
    <p:sldId id="278" r:id="rId39"/>
    <p:sldId id="277" r:id="rId40"/>
    <p:sldId id="381" r:id="rId41"/>
    <p:sldId id="289" r:id="rId42"/>
    <p:sldId id="382" r:id="rId43"/>
    <p:sldId id="281" r:id="rId44"/>
    <p:sldId id="282" r:id="rId45"/>
    <p:sldId id="283" r:id="rId46"/>
    <p:sldId id="284" r:id="rId47"/>
    <p:sldId id="288" r:id="rId48"/>
    <p:sldId id="285" r:id="rId49"/>
    <p:sldId id="404" r:id="rId50"/>
    <p:sldId id="269" r:id="rId51"/>
    <p:sldId id="352" r:id="rId52"/>
    <p:sldId id="405" r:id="rId53"/>
    <p:sldId id="406" r:id="rId54"/>
    <p:sldId id="300" r:id="rId55"/>
    <p:sldId id="286" r:id="rId56"/>
    <p:sldId id="287" r:id="rId57"/>
    <p:sldId id="371" r:id="rId58"/>
    <p:sldId id="259" r:id="rId59"/>
    <p:sldId id="270" r:id="rId60"/>
    <p:sldId id="353" r:id="rId61"/>
    <p:sldId id="359" r:id="rId62"/>
    <p:sldId id="360" r:id="rId63"/>
    <p:sldId id="361" r:id="rId64"/>
    <p:sldId id="362" r:id="rId65"/>
    <p:sldId id="367" r:id="rId66"/>
    <p:sldId id="365" r:id="rId67"/>
    <p:sldId id="266" r:id="rId68"/>
    <p:sldId id="363" r:id="rId69"/>
    <p:sldId id="364" r:id="rId70"/>
    <p:sldId id="366" r:id="rId71"/>
    <p:sldId id="411" r:id="rId72"/>
    <p:sldId id="410" r:id="rId73"/>
    <p:sldId id="260" r:id="rId74"/>
    <p:sldId id="261" r:id="rId75"/>
    <p:sldId id="262" r:id="rId76"/>
    <p:sldId id="408" r:id="rId77"/>
    <p:sldId id="409" r:id="rId78"/>
    <p:sldId id="291" r:id="rId79"/>
    <p:sldId id="372" r:id="rId80"/>
    <p:sldId id="373" r:id="rId81"/>
    <p:sldId id="374" r:id="rId82"/>
    <p:sldId id="375" r:id="rId83"/>
    <p:sldId id="376" r:id="rId84"/>
    <p:sldId id="377" r:id="rId85"/>
    <p:sldId id="403" r:id="rId86"/>
    <p:sldId id="402" r:id="rId87"/>
    <p:sldId id="412" r:id="rId88"/>
    <p:sldId id="413" r:id="rId89"/>
    <p:sldId id="350" r:id="rId9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19" d="100"/>
          <a:sy n="119" d="100"/>
        </p:scale>
        <p:origin x="19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tableStyles" Target="tableStyles.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E4C4E46-627D-1948-BC48-6F95A8D033BC}"/>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0A09CD98-727F-194E-A3CD-14A4DF372D90}"/>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8196" name="Rectangle 4">
            <a:extLst>
              <a:ext uri="{FF2B5EF4-FFF2-40B4-BE49-F238E27FC236}">
                <a16:creationId xmlns:a16="http://schemas.microsoft.com/office/drawing/2014/main" id="{99AB88A3-8E4E-9D46-9C31-5F6102AC6E1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8197" name="Rectangle 5">
            <a:extLst>
              <a:ext uri="{FF2B5EF4-FFF2-40B4-BE49-F238E27FC236}">
                <a16:creationId xmlns:a16="http://schemas.microsoft.com/office/drawing/2014/main" id="{12C01DD6-1062-0148-B34A-ED75DABA2879}"/>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3257E8B6-F7AE-1341-B6C8-282DC0C53159}"/>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EAC09813-0485-334E-9758-477EE4F8350F}"/>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0D9546DD-9048-BA4A-AF98-434C2CCCAED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a:extLst>
              <a:ext uri="{FF2B5EF4-FFF2-40B4-BE49-F238E27FC236}">
                <a16:creationId xmlns:a16="http://schemas.microsoft.com/office/drawing/2014/main" id="{71E4108E-07E2-EB49-B4B2-C34B3D1B2E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6880659-EB19-794A-8CC4-9EA1B3D1D52D}" type="slidenum">
              <a:rPr lang="en-US" altLang="en-US" sz="1200"/>
              <a:pPr/>
              <a:t>1</a:t>
            </a:fld>
            <a:endParaRPr lang="en-US" altLang="en-US" sz="1200"/>
          </a:p>
        </p:txBody>
      </p:sp>
      <p:sp>
        <p:nvSpPr>
          <p:cNvPr id="49154" name="Rectangle 2">
            <a:extLst>
              <a:ext uri="{FF2B5EF4-FFF2-40B4-BE49-F238E27FC236}">
                <a16:creationId xmlns:a16="http://schemas.microsoft.com/office/drawing/2014/main" id="{77B0C4C1-F637-FC4E-A197-9B40771F411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2755" name="Rectangle 3">
            <a:extLst>
              <a:ext uri="{FF2B5EF4-FFF2-40B4-BE49-F238E27FC236}">
                <a16:creationId xmlns:a16="http://schemas.microsoft.com/office/drawing/2014/main" id="{B17FD514-83BC-EB4F-9CC4-28B9B0BB998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a:extLst>
              <a:ext uri="{FF2B5EF4-FFF2-40B4-BE49-F238E27FC236}">
                <a16:creationId xmlns:a16="http://schemas.microsoft.com/office/drawing/2014/main" id="{7C5391F5-7080-FF4A-ADCA-EAF0053A10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4CCE171-EDDC-B242-B675-E2A170FAF868}" type="slidenum">
              <a:rPr lang="en-US" altLang="en-US" sz="1200"/>
              <a:pPr/>
              <a:t>10</a:t>
            </a:fld>
            <a:endParaRPr lang="en-US" altLang="en-US" sz="1200"/>
          </a:p>
        </p:txBody>
      </p:sp>
      <p:sp>
        <p:nvSpPr>
          <p:cNvPr id="416770" name="Rectangle 2">
            <a:extLst>
              <a:ext uri="{FF2B5EF4-FFF2-40B4-BE49-F238E27FC236}">
                <a16:creationId xmlns:a16="http://schemas.microsoft.com/office/drawing/2014/main" id="{1AA49CB8-852E-794D-AE3E-1DF3EB349506}"/>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1187" name="Rectangle 3">
            <a:extLst>
              <a:ext uri="{FF2B5EF4-FFF2-40B4-BE49-F238E27FC236}">
                <a16:creationId xmlns:a16="http://schemas.microsoft.com/office/drawing/2014/main" id="{DA19AEBC-483C-BB4A-B7E3-0B3CC29EB577}"/>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a:extLst>
              <a:ext uri="{FF2B5EF4-FFF2-40B4-BE49-F238E27FC236}">
                <a16:creationId xmlns:a16="http://schemas.microsoft.com/office/drawing/2014/main" id="{EFA00B12-5FAB-964D-BA5F-8441C9A4E8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0D47E6-5FF5-7040-BC7D-2855E71764E7}" type="slidenum">
              <a:rPr lang="en-US" altLang="en-US" sz="1200"/>
              <a:pPr/>
              <a:t>11</a:t>
            </a:fld>
            <a:endParaRPr lang="en-US" altLang="en-US" sz="1200"/>
          </a:p>
        </p:txBody>
      </p:sp>
      <p:sp>
        <p:nvSpPr>
          <p:cNvPr id="35842" name="Rectangle 2">
            <a:extLst>
              <a:ext uri="{FF2B5EF4-FFF2-40B4-BE49-F238E27FC236}">
                <a16:creationId xmlns:a16="http://schemas.microsoft.com/office/drawing/2014/main" id="{94E9C8F7-D385-1B41-BC97-FE4AD0D7DBB9}"/>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3235" name="Rectangle 3">
            <a:extLst>
              <a:ext uri="{FF2B5EF4-FFF2-40B4-BE49-F238E27FC236}">
                <a16:creationId xmlns:a16="http://schemas.microsoft.com/office/drawing/2014/main" id="{8E4F8B06-5E69-0B4E-A266-97624E889EF6}"/>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a:extLst>
              <a:ext uri="{FF2B5EF4-FFF2-40B4-BE49-F238E27FC236}">
                <a16:creationId xmlns:a16="http://schemas.microsoft.com/office/drawing/2014/main" id="{79D2621E-1CD2-F342-9D26-B6AA45373C1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26932E-D853-4946-B495-B4E8AB14EE28}" type="slidenum">
              <a:rPr lang="en-US" altLang="en-US" sz="1200"/>
              <a:pPr/>
              <a:t>12</a:t>
            </a:fld>
            <a:endParaRPr lang="en-US" altLang="en-US" sz="1200"/>
          </a:p>
        </p:txBody>
      </p:sp>
      <p:sp>
        <p:nvSpPr>
          <p:cNvPr id="27650" name="Rectangle 2">
            <a:extLst>
              <a:ext uri="{FF2B5EF4-FFF2-40B4-BE49-F238E27FC236}">
                <a16:creationId xmlns:a16="http://schemas.microsoft.com/office/drawing/2014/main" id="{10559143-647C-4B4F-BC69-B146CC2A6FC9}"/>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5283" name="Rectangle 3">
            <a:extLst>
              <a:ext uri="{FF2B5EF4-FFF2-40B4-BE49-F238E27FC236}">
                <a16:creationId xmlns:a16="http://schemas.microsoft.com/office/drawing/2014/main" id="{FC0D44DA-D423-0A40-A03A-C7ED8D63E30A}"/>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a:extLst>
              <a:ext uri="{FF2B5EF4-FFF2-40B4-BE49-F238E27FC236}">
                <a16:creationId xmlns:a16="http://schemas.microsoft.com/office/drawing/2014/main" id="{DBB19E7C-510E-BB4C-826E-064AC453F1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F90C3E-3B87-DE44-B83B-3A5AE096863A}" type="slidenum">
              <a:rPr lang="en-US" altLang="en-US" sz="1200"/>
              <a:pPr/>
              <a:t>13</a:t>
            </a:fld>
            <a:endParaRPr lang="en-US" altLang="en-US" sz="1200"/>
          </a:p>
        </p:txBody>
      </p:sp>
      <p:sp>
        <p:nvSpPr>
          <p:cNvPr id="671746" name="Rectangle 2">
            <a:extLst>
              <a:ext uri="{FF2B5EF4-FFF2-40B4-BE49-F238E27FC236}">
                <a16:creationId xmlns:a16="http://schemas.microsoft.com/office/drawing/2014/main" id="{0AA0ACE4-3AB5-7D48-959B-B27E36B47257}"/>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7331" name="Rectangle 3">
            <a:extLst>
              <a:ext uri="{FF2B5EF4-FFF2-40B4-BE49-F238E27FC236}">
                <a16:creationId xmlns:a16="http://schemas.microsoft.com/office/drawing/2014/main" id="{1E0ADC61-A256-E947-AE84-81F8FABAED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The Lord Jesus designed Tom and me to be shepherds who will train the sheep to use their gifts.</a:t>
            </a:r>
          </a:p>
          <a:p>
            <a:pPr eaLnBrk="1" hangingPunct="1"/>
            <a:r>
              <a:rPr lang="en-US" altLang="en-US">
                <a:latin typeface="Times New Roman" panose="02020603050405020304" pitchFamily="18" charset="0"/>
                <a:ea typeface="ＭＳ Ｐゴシック" panose="020B0600070205080204" pitchFamily="34" charset="-128"/>
              </a:rPr>
              <a:t>Read 11-12a.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a:extLst>
              <a:ext uri="{FF2B5EF4-FFF2-40B4-BE49-F238E27FC236}">
                <a16:creationId xmlns:a16="http://schemas.microsoft.com/office/drawing/2014/main" id="{8D6F2347-F622-CF40-896B-D00813DC2B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69DD64B-E4F9-844C-9263-5CD991F29788}" type="slidenum">
              <a:rPr lang="en-US" altLang="en-US" sz="1200"/>
              <a:pPr/>
              <a:t>14</a:t>
            </a:fld>
            <a:endParaRPr lang="en-US" altLang="en-US" sz="1200"/>
          </a:p>
        </p:txBody>
      </p:sp>
      <p:sp>
        <p:nvSpPr>
          <p:cNvPr id="48130" name="Rectangle 2">
            <a:extLst>
              <a:ext uri="{FF2B5EF4-FFF2-40B4-BE49-F238E27FC236}">
                <a16:creationId xmlns:a16="http://schemas.microsoft.com/office/drawing/2014/main" id="{DC224807-4013-674F-8C1A-9A37A86E60D7}"/>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29379" name="Rectangle 3">
            <a:extLst>
              <a:ext uri="{FF2B5EF4-FFF2-40B4-BE49-F238E27FC236}">
                <a16:creationId xmlns:a16="http://schemas.microsoft.com/office/drawing/2014/main" id="{9810BFEE-634D-EC49-BD23-0CA6E3FE0E61}"/>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ＭＳ Ｐゴシック" panose="020B0600070205080204" pitchFamily="34" charset="-128"/>
              </a:rPr>
              <a:t>Christ gave four types of equippers to the church.  I know it looks like five, but hold on.  I</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ll explain in a minute.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a:extLst>
              <a:ext uri="{FF2B5EF4-FFF2-40B4-BE49-F238E27FC236}">
                <a16:creationId xmlns:a16="http://schemas.microsoft.com/office/drawing/2014/main" id="{467A7A77-85BC-2249-8F90-542D49C141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F3D987-8E6C-964F-B1E9-815D1BF0A48D}" type="slidenum">
              <a:rPr lang="en-US" altLang="en-US" sz="1200"/>
              <a:pPr/>
              <a:t>15</a:t>
            </a:fld>
            <a:endParaRPr lang="en-US" altLang="en-US" sz="1200"/>
          </a:p>
        </p:txBody>
      </p:sp>
      <p:sp>
        <p:nvSpPr>
          <p:cNvPr id="54274" name="Rectangle 2">
            <a:extLst>
              <a:ext uri="{FF2B5EF4-FFF2-40B4-BE49-F238E27FC236}">
                <a16:creationId xmlns:a16="http://schemas.microsoft.com/office/drawing/2014/main" id="{CAE89CD4-7971-524F-B4BB-B777B597739A}"/>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1427" name="Rectangle 3">
            <a:extLst>
              <a:ext uri="{FF2B5EF4-FFF2-40B4-BE49-F238E27FC236}">
                <a16:creationId xmlns:a16="http://schemas.microsoft.com/office/drawing/2014/main" id="{B34392B0-BED0-114A-B67C-5A542E24DBA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ＭＳ Ｐゴシック" panose="020B0600070205080204" pitchFamily="34" charset="-128"/>
              </a:rPr>
              <a:t>Some equippers were apostles.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a:extLst>
              <a:ext uri="{FF2B5EF4-FFF2-40B4-BE49-F238E27FC236}">
                <a16:creationId xmlns:a16="http://schemas.microsoft.com/office/drawing/2014/main" id="{C14BABE3-9DCD-B947-99EB-0124906CD0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F17AA3-8C9E-6649-ACB2-E8543A3908B5}" type="slidenum">
              <a:rPr lang="en-US" altLang="en-US" sz="1200"/>
              <a:pPr/>
              <a:t>16</a:t>
            </a:fld>
            <a:endParaRPr lang="en-US" altLang="en-US" sz="1200"/>
          </a:p>
        </p:txBody>
      </p:sp>
      <p:sp>
        <p:nvSpPr>
          <p:cNvPr id="56322" name="Rectangle 2">
            <a:extLst>
              <a:ext uri="{FF2B5EF4-FFF2-40B4-BE49-F238E27FC236}">
                <a16:creationId xmlns:a16="http://schemas.microsoft.com/office/drawing/2014/main" id="{1A9BC7B9-F36E-0B46-B49B-56D0D5039266}"/>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3475" name="Rectangle 3">
            <a:extLst>
              <a:ext uri="{FF2B5EF4-FFF2-40B4-BE49-F238E27FC236}">
                <a16:creationId xmlns:a16="http://schemas.microsoft.com/office/drawing/2014/main" id="{CAE6FFEA-4CEE-6849-85F0-6F070176219E}"/>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ＭＳ Ｐゴシック" panose="020B0600070205080204" pitchFamily="34" charset="-128"/>
              </a:rPr>
              <a:t>Some believe this gift to be here today and Singapore has even appointed its own apostles.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a:extLst>
              <a:ext uri="{FF2B5EF4-FFF2-40B4-BE49-F238E27FC236}">
                <a16:creationId xmlns:a16="http://schemas.microsoft.com/office/drawing/2014/main" id="{379018FE-089F-684A-8F7B-5431C2DDB3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6122B3-03F4-5744-94EE-F73F26CFDECC}" type="slidenum">
              <a:rPr lang="en-US" altLang="en-US" sz="1200"/>
              <a:pPr/>
              <a:t>17</a:t>
            </a:fld>
            <a:endParaRPr lang="en-US" altLang="en-US" sz="1200"/>
          </a:p>
        </p:txBody>
      </p:sp>
      <p:sp>
        <p:nvSpPr>
          <p:cNvPr id="60418" name="Rectangle 2">
            <a:extLst>
              <a:ext uri="{FF2B5EF4-FFF2-40B4-BE49-F238E27FC236}">
                <a16:creationId xmlns:a16="http://schemas.microsoft.com/office/drawing/2014/main" id="{DC5367AB-6A68-D840-AF9E-E701140C6192}"/>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5523" name="Rectangle 3">
            <a:extLst>
              <a:ext uri="{FF2B5EF4-FFF2-40B4-BE49-F238E27FC236}">
                <a16:creationId xmlns:a16="http://schemas.microsoft.com/office/drawing/2014/main" id="{DA326E3D-B360-9C48-A361-6D7389D26308}"/>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a:extLst>
              <a:ext uri="{FF2B5EF4-FFF2-40B4-BE49-F238E27FC236}">
                <a16:creationId xmlns:a16="http://schemas.microsoft.com/office/drawing/2014/main" id="{B914D75E-6A26-B746-9A17-5F5DC5DC2B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9333ED2-8677-6A4A-B8C0-127B6A67F856}" type="slidenum">
              <a:rPr lang="en-US" altLang="en-US" sz="1200"/>
              <a:pPr/>
              <a:t>18</a:t>
            </a:fld>
            <a:endParaRPr lang="en-US" altLang="en-US" sz="1200"/>
          </a:p>
        </p:txBody>
      </p:sp>
      <p:sp>
        <p:nvSpPr>
          <p:cNvPr id="64514" name="Rectangle 2">
            <a:extLst>
              <a:ext uri="{FF2B5EF4-FFF2-40B4-BE49-F238E27FC236}">
                <a16:creationId xmlns:a16="http://schemas.microsoft.com/office/drawing/2014/main" id="{50317BA2-C2D2-3240-A8D5-8C80720F8EB1}"/>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7571" name="Rectangle 3">
            <a:extLst>
              <a:ext uri="{FF2B5EF4-FFF2-40B4-BE49-F238E27FC236}">
                <a16:creationId xmlns:a16="http://schemas.microsoft.com/office/drawing/2014/main" id="{E5CEF3C3-4D6F-E64F-9552-DA1751D4BB2B}"/>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ＭＳ Ｐゴシック" panose="020B0600070205080204" pitchFamily="34" charset="-128"/>
              </a:rPr>
              <a:t>Since they needed to see Christ (Acts 1) and do miracles (2 Cor. 12:12), we don</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t have apostles today.  </a:t>
            </a:r>
          </a:p>
          <a:p>
            <a:pPr eaLnBrk="1" hangingPunct="1"/>
            <a:r>
              <a:rPr lang="en-US" altLang="en-US">
                <a:latin typeface="Times New Roman" panose="02020603050405020304" pitchFamily="18" charset="0"/>
                <a:ea typeface="ＭＳ Ｐゴシック" panose="020B0600070205080204" pitchFamily="34" charset="-128"/>
              </a:rPr>
              <a:t>Ephesians 2:20 says, they were for the foundation of the Church.</a:t>
            </a:r>
          </a:p>
          <a:p>
            <a:pPr eaLnBrk="1" hangingPunct="1"/>
            <a:r>
              <a:rPr lang="en-US" altLang="en-US">
                <a:latin typeface="Times New Roman" panose="02020603050405020304" pitchFamily="18" charset="0"/>
                <a:ea typeface="ＭＳ Ｐゴシック" panose="020B0600070205080204" pitchFamily="34" charset="-128"/>
              </a:rPr>
              <a:t>So we</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ll not focus on them today.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a:extLst>
              <a:ext uri="{FF2B5EF4-FFF2-40B4-BE49-F238E27FC236}">
                <a16:creationId xmlns:a16="http://schemas.microsoft.com/office/drawing/2014/main" id="{6BA99E2F-65A0-C64B-A6FD-3355A10DCD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6F7D065-C10F-074D-A837-2A0C84996A33}" type="slidenum">
              <a:rPr lang="en-US" altLang="en-US" sz="1200"/>
              <a:pPr/>
              <a:t>19</a:t>
            </a:fld>
            <a:endParaRPr lang="en-US" altLang="en-US" sz="1200"/>
          </a:p>
        </p:txBody>
      </p:sp>
      <p:sp>
        <p:nvSpPr>
          <p:cNvPr id="74754" name="Rectangle 2">
            <a:extLst>
              <a:ext uri="{FF2B5EF4-FFF2-40B4-BE49-F238E27FC236}">
                <a16:creationId xmlns:a16="http://schemas.microsoft.com/office/drawing/2014/main" id="{C1F6159D-65ED-B446-968B-FF617BB082ED}"/>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39619" name="Rectangle 3">
            <a:extLst>
              <a:ext uri="{FF2B5EF4-FFF2-40B4-BE49-F238E27FC236}">
                <a16:creationId xmlns:a16="http://schemas.microsoft.com/office/drawing/2014/main" id="{95B4646F-04DD-914D-BF2B-39B00036EABF}"/>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ＭＳ Ｐゴシック" panose="020B0600070205080204" pitchFamily="34" charset="-128"/>
              </a:rPr>
              <a:t>Some equippers were prophets.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a:extLst>
              <a:ext uri="{FF2B5EF4-FFF2-40B4-BE49-F238E27FC236}">
                <a16:creationId xmlns:a16="http://schemas.microsoft.com/office/drawing/2014/main" id="{38090D7F-C6D9-C740-B53B-C6D1CCD7BF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992C2FE-85AD-0A41-87CC-3F4EBC8DBEEB}" type="slidenum">
              <a:rPr lang="en-US" altLang="en-US" sz="1200"/>
              <a:pPr/>
              <a:t>2</a:t>
            </a:fld>
            <a:endParaRPr lang="en-US" altLang="en-US" sz="1200"/>
          </a:p>
        </p:txBody>
      </p:sp>
      <p:sp>
        <p:nvSpPr>
          <p:cNvPr id="101378" name="Rectangle 2">
            <a:extLst>
              <a:ext uri="{FF2B5EF4-FFF2-40B4-BE49-F238E27FC236}">
                <a16:creationId xmlns:a16="http://schemas.microsoft.com/office/drawing/2014/main" id="{3C29DCED-0B09-1548-86EE-97C4FCABE548}"/>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04803" name="Rectangle 3">
            <a:extLst>
              <a:ext uri="{FF2B5EF4-FFF2-40B4-BE49-F238E27FC236}">
                <a16:creationId xmlns:a16="http://schemas.microsoft.com/office/drawing/2014/main" id="{47053716-EAA8-AC4D-A31A-5095BCF80672}"/>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a:extLst>
              <a:ext uri="{FF2B5EF4-FFF2-40B4-BE49-F238E27FC236}">
                <a16:creationId xmlns:a16="http://schemas.microsoft.com/office/drawing/2014/main" id="{37E471C6-22B4-334C-829E-91902A3F46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716BE3-BC17-A541-A9D9-71F6C16F665B}" type="slidenum">
              <a:rPr lang="en-US" altLang="en-US" sz="1200"/>
              <a:pPr/>
              <a:t>20</a:t>
            </a:fld>
            <a:endParaRPr lang="en-US" altLang="en-US" sz="1200"/>
          </a:p>
        </p:txBody>
      </p:sp>
      <p:sp>
        <p:nvSpPr>
          <p:cNvPr id="76802" name="Rectangle 2">
            <a:extLst>
              <a:ext uri="{FF2B5EF4-FFF2-40B4-BE49-F238E27FC236}">
                <a16:creationId xmlns:a16="http://schemas.microsoft.com/office/drawing/2014/main" id="{B6CABE20-9E7C-B14F-A08F-E7057A3856FE}"/>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41667" name="Rectangle 3">
            <a:extLst>
              <a:ext uri="{FF2B5EF4-FFF2-40B4-BE49-F238E27FC236}">
                <a16:creationId xmlns:a16="http://schemas.microsoft.com/office/drawing/2014/main" id="{690BB387-4507-BE4A-92F3-81F417EDAA1F}"/>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a:extLst>
              <a:ext uri="{FF2B5EF4-FFF2-40B4-BE49-F238E27FC236}">
                <a16:creationId xmlns:a16="http://schemas.microsoft.com/office/drawing/2014/main" id="{9A277B12-27DB-704E-9DFE-FE16CCDD8B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3CE1A5E-5B38-474F-808D-85EB06DF6467}" type="slidenum">
              <a:rPr lang="en-US" altLang="en-US" sz="1200"/>
              <a:pPr/>
              <a:t>21</a:t>
            </a:fld>
            <a:endParaRPr lang="en-US" altLang="en-US" sz="1200"/>
          </a:p>
        </p:txBody>
      </p:sp>
      <p:sp>
        <p:nvSpPr>
          <p:cNvPr id="72706" name="Rectangle 2">
            <a:extLst>
              <a:ext uri="{FF2B5EF4-FFF2-40B4-BE49-F238E27FC236}">
                <a16:creationId xmlns:a16="http://schemas.microsoft.com/office/drawing/2014/main" id="{0E4A8350-48C1-D747-91ED-861012662698}"/>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43715" name="Rectangle 3">
            <a:extLst>
              <a:ext uri="{FF2B5EF4-FFF2-40B4-BE49-F238E27FC236}">
                <a16:creationId xmlns:a16="http://schemas.microsoft.com/office/drawing/2014/main" id="{22900839-C890-4548-BFC2-5AC50B1CC428}"/>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a:extLst>
              <a:ext uri="{FF2B5EF4-FFF2-40B4-BE49-F238E27FC236}">
                <a16:creationId xmlns:a16="http://schemas.microsoft.com/office/drawing/2014/main" id="{15F2A268-BEEF-D140-BC60-7E242735FC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5E57283-E540-564C-93CE-6A3916994F5D}" type="slidenum">
              <a:rPr lang="en-US" altLang="en-US" sz="1200"/>
              <a:pPr/>
              <a:t>22</a:t>
            </a:fld>
            <a:endParaRPr lang="en-US" altLang="en-US" sz="1200"/>
          </a:p>
        </p:txBody>
      </p:sp>
      <p:sp>
        <p:nvSpPr>
          <p:cNvPr id="68610" name="Rectangle 2">
            <a:extLst>
              <a:ext uri="{FF2B5EF4-FFF2-40B4-BE49-F238E27FC236}">
                <a16:creationId xmlns:a16="http://schemas.microsoft.com/office/drawing/2014/main" id="{7B096D21-2C38-124F-8B47-38F75448A91C}"/>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45763" name="Rectangle 3">
            <a:extLst>
              <a:ext uri="{FF2B5EF4-FFF2-40B4-BE49-F238E27FC236}">
                <a16:creationId xmlns:a16="http://schemas.microsoft.com/office/drawing/2014/main" id="{A4CC1D9D-D280-3D46-A2FD-CCEB2678A2D7}"/>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ＭＳ Ｐゴシック" panose="020B0600070205080204" pitchFamily="34" charset="-128"/>
              </a:rPr>
              <a:t>On top of this are the other gifts of verse 11.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a:extLst>
              <a:ext uri="{FF2B5EF4-FFF2-40B4-BE49-F238E27FC236}">
                <a16:creationId xmlns:a16="http://schemas.microsoft.com/office/drawing/2014/main" id="{E6380E29-1197-E84A-BFCF-2D6F7687F1E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AB645E-48AB-C44C-8C9C-528D08071AC6}" type="slidenum">
              <a:rPr lang="en-US" altLang="en-US" sz="1200"/>
              <a:pPr/>
              <a:t>23</a:t>
            </a:fld>
            <a:endParaRPr lang="en-US" altLang="en-US" sz="1200"/>
          </a:p>
        </p:txBody>
      </p:sp>
      <p:sp>
        <p:nvSpPr>
          <p:cNvPr id="577538" name="Rectangle 2">
            <a:extLst>
              <a:ext uri="{FF2B5EF4-FFF2-40B4-BE49-F238E27FC236}">
                <a16:creationId xmlns:a16="http://schemas.microsoft.com/office/drawing/2014/main" id="{4D16805D-5E65-454B-918F-FF0EED8899B8}"/>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47811" name="Rectangle 3">
            <a:extLst>
              <a:ext uri="{FF2B5EF4-FFF2-40B4-BE49-F238E27FC236}">
                <a16:creationId xmlns:a16="http://schemas.microsoft.com/office/drawing/2014/main" id="{F8F06762-7695-744B-8EA2-61199A83DF36}"/>
              </a:ext>
            </a:extLst>
          </p:cNvPr>
          <p:cNvSpPr>
            <a:spLocks noChangeArrowheads="1"/>
          </p:cNvSpPr>
          <p:nvPr>
            <p:ph type="body" idx="1"/>
          </p:nvPr>
        </p:nvSpPr>
        <p:spPr>
          <a:solidFill>
            <a:srgbClr val="FFFFFF"/>
          </a:solidFill>
          <a:ln>
            <a:solidFill>
              <a:srgbClr val="000000"/>
            </a:solidFill>
            <a:miter lim="800000"/>
            <a:headEnd/>
            <a:tailEnd/>
          </a:ln>
        </p:spPr>
        <p:txBody>
          <a:bodyPr/>
          <a:lstStyle/>
          <a:p>
            <a:pPr lvl="3"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Since prophets ended with the last prophecy of John in Revelation 22:18-19, any prophecy today would be adding to Scripture, so we need not concern ourselves with this gift either.</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a:extLst>
              <a:ext uri="{FF2B5EF4-FFF2-40B4-BE49-F238E27FC236}">
                <a16:creationId xmlns:a16="http://schemas.microsoft.com/office/drawing/2014/main" id="{B0E37316-719B-EE42-AE8A-EF3ED3DFAF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F2D8C9-52A3-BC49-9D28-67C9177281C0}" type="slidenum">
              <a:rPr lang="en-US" altLang="en-US" sz="1200"/>
              <a:pPr/>
              <a:t>24</a:t>
            </a:fld>
            <a:endParaRPr lang="en-US" altLang="en-US" sz="1200"/>
          </a:p>
        </p:txBody>
      </p:sp>
      <p:sp>
        <p:nvSpPr>
          <p:cNvPr id="99330" name="Rectangle 2">
            <a:extLst>
              <a:ext uri="{FF2B5EF4-FFF2-40B4-BE49-F238E27FC236}">
                <a16:creationId xmlns:a16="http://schemas.microsoft.com/office/drawing/2014/main" id="{4195DF7F-2B0D-F747-A1E7-E6560462ABEA}"/>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49859" name="Rectangle 3">
            <a:extLst>
              <a:ext uri="{FF2B5EF4-FFF2-40B4-BE49-F238E27FC236}">
                <a16:creationId xmlns:a16="http://schemas.microsoft.com/office/drawing/2014/main" id="{0DC2EB76-4F1C-424C-97B6-3894E711E729}"/>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ＭＳ Ｐゴシック" panose="020B0600070205080204" pitchFamily="34" charset="-128"/>
              </a:rPr>
              <a:t>Some equippers are evangelists.</a:t>
            </a:r>
          </a:p>
          <a:p>
            <a:pPr eaLnBrk="1" hangingPunct="1"/>
            <a:r>
              <a:rPr lang="en-US" altLang="en-US">
                <a:latin typeface="Times New Roman" panose="02020603050405020304" pitchFamily="18" charset="0"/>
                <a:ea typeface="ＭＳ Ｐゴシック" panose="020B0600070205080204" pitchFamily="34" charset="-128"/>
              </a:rPr>
              <a:t>We often think of evangelists only as those who share Christ like Billy Graham</a:t>
            </a:r>
            <a:r>
              <a:rPr lang="en-US" altLang="en-US">
                <a:latin typeface="Arial" panose="020B0604020202020204" pitchFamily="34" charset="0"/>
                <a:ea typeface="ＭＳ Ｐゴシック" panose="020B0600070205080204" pitchFamily="34" charset="-128"/>
              </a:rPr>
              <a:t>…</a:t>
            </a:r>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a:extLst>
              <a:ext uri="{FF2B5EF4-FFF2-40B4-BE49-F238E27FC236}">
                <a16:creationId xmlns:a16="http://schemas.microsoft.com/office/drawing/2014/main" id="{2F024922-8043-9A4B-9110-328D520A33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ABF6CFD-F7B5-E845-8F43-45A4B2C79059}" type="slidenum">
              <a:rPr lang="en-US" altLang="en-US" sz="1200"/>
              <a:pPr/>
              <a:t>25</a:t>
            </a:fld>
            <a:endParaRPr lang="en-US" altLang="en-US" sz="1200"/>
          </a:p>
        </p:txBody>
      </p:sp>
      <p:sp>
        <p:nvSpPr>
          <p:cNvPr id="673794" name="Rectangle 2">
            <a:extLst>
              <a:ext uri="{FF2B5EF4-FFF2-40B4-BE49-F238E27FC236}">
                <a16:creationId xmlns:a16="http://schemas.microsoft.com/office/drawing/2014/main" id="{BBAEE7CB-6A34-6041-A205-B3F92A20F63A}"/>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1907" name="Rectangle 3">
            <a:extLst>
              <a:ext uri="{FF2B5EF4-FFF2-40B4-BE49-F238E27FC236}">
                <a16:creationId xmlns:a16="http://schemas.microsoft.com/office/drawing/2014/main" id="{1149C07C-A98D-954D-B04B-0ADE70EA71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But then there</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s guys like Tom Chandler too!</a:t>
            </a:r>
          </a:p>
          <a:p>
            <a:pPr eaLnBrk="1" hangingPunct="1"/>
            <a:r>
              <a:rPr lang="en-US" altLang="en-US">
                <a:latin typeface="Times New Roman" panose="02020603050405020304" pitchFamily="18" charset="0"/>
                <a:ea typeface="ＭＳ Ｐゴシック" panose="020B0600070205080204" pitchFamily="34" charset="-128"/>
              </a:rPr>
              <a:t>Verse 12 will tell us that they are also supposed to train other believers for evangelism.</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a:extLst>
              <a:ext uri="{FF2B5EF4-FFF2-40B4-BE49-F238E27FC236}">
                <a16:creationId xmlns:a16="http://schemas.microsoft.com/office/drawing/2014/main" id="{8BD9998F-4783-3446-B90F-6F7191A4E6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5D5D1D6-E933-1C46-958A-236C1F86F097}" type="slidenum">
              <a:rPr lang="en-US" altLang="en-US" sz="1200"/>
              <a:pPr/>
              <a:t>26</a:t>
            </a:fld>
            <a:endParaRPr lang="en-US" altLang="en-US" sz="1200"/>
          </a:p>
        </p:txBody>
      </p:sp>
      <p:sp>
        <p:nvSpPr>
          <p:cNvPr id="78850" name="Rectangle 2">
            <a:extLst>
              <a:ext uri="{FF2B5EF4-FFF2-40B4-BE49-F238E27FC236}">
                <a16:creationId xmlns:a16="http://schemas.microsoft.com/office/drawing/2014/main" id="{8065BA4D-5F0A-204C-AD29-1F324366E890}"/>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53955" name="Rectangle 3">
            <a:extLst>
              <a:ext uri="{FF2B5EF4-FFF2-40B4-BE49-F238E27FC236}">
                <a16:creationId xmlns:a16="http://schemas.microsoft.com/office/drawing/2014/main" id="{33B99372-82F9-6648-B46C-993BF738DBBC}"/>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ＭＳ Ｐゴシック" panose="020B0600070205080204" pitchFamily="34" charset="-128"/>
              </a:rPr>
              <a:t>Some equippers are pastor-teachers.  </a:t>
            </a:r>
          </a:p>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a:extLst>
              <a:ext uri="{FF2B5EF4-FFF2-40B4-BE49-F238E27FC236}">
                <a16:creationId xmlns:a16="http://schemas.microsoft.com/office/drawing/2014/main" id="{743A5EC6-BDC5-6945-8EFC-2FE89CE20C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FAA2C3-151D-4A4C-A86F-C681514C6B35}" type="slidenum">
              <a:rPr lang="en-US" altLang="en-US" sz="1200"/>
              <a:pPr/>
              <a:t>27</a:t>
            </a:fld>
            <a:endParaRPr lang="en-US" altLang="en-US" sz="1200"/>
          </a:p>
        </p:txBody>
      </p:sp>
      <p:sp>
        <p:nvSpPr>
          <p:cNvPr id="80898" name="Rectangle 2">
            <a:extLst>
              <a:ext uri="{FF2B5EF4-FFF2-40B4-BE49-F238E27FC236}">
                <a16:creationId xmlns:a16="http://schemas.microsoft.com/office/drawing/2014/main" id="{8608593D-E85E-9148-867D-2274CB10715B}"/>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56003" name="Rectangle 3">
            <a:extLst>
              <a:ext uri="{FF2B5EF4-FFF2-40B4-BE49-F238E27FC236}">
                <a16:creationId xmlns:a16="http://schemas.microsoft.com/office/drawing/2014/main" id="{080CD13B-83CB-0E43-A67E-96AF99656F7B}"/>
              </a:ext>
            </a:extLst>
          </p:cNvPr>
          <p:cNvSpPr>
            <a:spLocks noChangeArrowheads="1"/>
          </p:cNvSpPr>
          <p:nvPr>
            <p:ph type="body" idx="1"/>
          </p:nvPr>
        </p:nvSpPr>
        <p:spPr>
          <a:solidFill>
            <a:srgbClr val="FFFFFF"/>
          </a:solidFill>
          <a:ln>
            <a:solidFill>
              <a:srgbClr val="000000"/>
            </a:solidFill>
            <a:miter lim="800000"/>
            <a:headEnd/>
            <a:tailEnd/>
          </a:ln>
        </p:spPr>
        <p:txBody>
          <a:bodyPr/>
          <a:lstStyle/>
          <a:p>
            <a:pPr lvl="3" algn="just" eaLnBrk="1" hangingPunct="1">
              <a:spcBef>
                <a:spcPts val="1200"/>
              </a:spcBef>
              <a:spcAft>
                <a:spcPts val="300"/>
              </a:spcAft>
            </a:pPr>
            <a:r>
              <a:rPr lang="en-US" altLang="en-US">
                <a:solidFill>
                  <a:srgbClr val="000000"/>
                </a:solidFill>
                <a:latin typeface="Times New Roman" panose="02020603050405020304" pitchFamily="18" charset="0"/>
                <a:ea typeface="ＭＳ Ｐゴシック" panose="020B0600070205080204" pitchFamily="34" charset="-128"/>
              </a:rPr>
              <a:t>Of course, Christ is the Good Shepherd, but here we</a:t>
            </a:r>
            <a:r>
              <a:rPr lang="fr-FR" altLang="ja-JP">
                <a:solidFill>
                  <a:srgbClr val="000000"/>
                </a:solidFill>
                <a:latin typeface="Arial" panose="020B0604020202020204" pitchFamily="34" charset="0"/>
                <a:ea typeface="ＭＳ Ｐゴシック" panose="020B0600070205080204" pitchFamily="34" charset="-128"/>
              </a:rPr>
              <a:t>'</a:t>
            </a:r>
            <a:r>
              <a:rPr lang="en-US" altLang="en-US">
                <a:solidFill>
                  <a:srgbClr val="000000"/>
                </a:solidFill>
                <a:latin typeface="Times New Roman" panose="02020603050405020304" pitchFamily="18" charset="0"/>
                <a:ea typeface="ＭＳ Ｐゴシック" panose="020B0600070205080204" pitchFamily="34" charset="-128"/>
              </a:rPr>
              <a:t>re talking about guys like Tom and me</a:t>
            </a:r>
            <a:r>
              <a:rPr lang="en-US" altLang="en-US">
                <a:solidFill>
                  <a:srgbClr val="000000"/>
                </a:solidFill>
                <a:latin typeface="Arial" panose="020B0604020202020204" pitchFamily="34" charset="0"/>
                <a:ea typeface="ＭＳ Ｐゴシック" panose="020B0600070205080204" pitchFamily="34" charset="-128"/>
              </a:rPr>
              <a:t>—</a:t>
            </a:r>
            <a:r>
              <a:rPr lang="en-US" altLang="en-US">
                <a:solidFill>
                  <a:srgbClr val="000000"/>
                </a:solidFill>
                <a:latin typeface="Times New Roman" panose="02020603050405020304" pitchFamily="18" charset="0"/>
                <a:ea typeface="ＭＳ Ｐゴシック" panose="020B0600070205080204" pitchFamily="34" charset="-128"/>
              </a:rPr>
              <a:t>as well as others in our body who shepherd others.</a:t>
            </a:r>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a:extLst>
              <a:ext uri="{FF2B5EF4-FFF2-40B4-BE49-F238E27FC236}">
                <a16:creationId xmlns:a16="http://schemas.microsoft.com/office/drawing/2014/main" id="{12817B99-B08F-084C-8029-4C7DE65478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B56A3F7-FB71-0541-A14C-9347529BE7D9}" type="slidenum">
              <a:rPr lang="en-US" altLang="en-US" sz="1200"/>
              <a:pPr/>
              <a:t>28</a:t>
            </a:fld>
            <a:endParaRPr lang="en-US" altLang="en-US" sz="1200"/>
          </a:p>
        </p:txBody>
      </p:sp>
      <p:sp>
        <p:nvSpPr>
          <p:cNvPr id="82946" name="Rectangle 2">
            <a:extLst>
              <a:ext uri="{FF2B5EF4-FFF2-40B4-BE49-F238E27FC236}">
                <a16:creationId xmlns:a16="http://schemas.microsoft.com/office/drawing/2014/main" id="{BD64556A-D9B7-6447-A4EA-C99DBF50F596}"/>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58051" name="Rectangle 3">
            <a:extLst>
              <a:ext uri="{FF2B5EF4-FFF2-40B4-BE49-F238E27FC236}">
                <a16:creationId xmlns:a16="http://schemas.microsoft.com/office/drawing/2014/main" id="{DB342B14-E9A8-AF40-9D0F-4E303EF6A919}"/>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a:extLst>
              <a:ext uri="{FF2B5EF4-FFF2-40B4-BE49-F238E27FC236}">
                <a16:creationId xmlns:a16="http://schemas.microsoft.com/office/drawing/2014/main" id="{AADE90AA-6FDF-B946-ADCE-82909271D3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FE7238-5834-794C-B19F-3BC20674B5FC}" type="slidenum">
              <a:rPr lang="en-US" altLang="en-US" sz="1200"/>
              <a:pPr/>
              <a:t>29</a:t>
            </a:fld>
            <a:endParaRPr lang="en-US" altLang="en-US" sz="1200"/>
          </a:p>
        </p:txBody>
      </p:sp>
      <p:sp>
        <p:nvSpPr>
          <p:cNvPr id="84994" name="Rectangle 2">
            <a:extLst>
              <a:ext uri="{FF2B5EF4-FFF2-40B4-BE49-F238E27FC236}">
                <a16:creationId xmlns:a16="http://schemas.microsoft.com/office/drawing/2014/main" id="{2ED180E0-AEAA-874D-9F56-BDA9C898A48B}"/>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60099" name="Rectangle 3">
            <a:extLst>
              <a:ext uri="{FF2B5EF4-FFF2-40B4-BE49-F238E27FC236}">
                <a16:creationId xmlns:a16="http://schemas.microsoft.com/office/drawing/2014/main" id="{0F41BDE3-A359-3949-A024-C832444F141B}"/>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ＭＳ Ｐゴシック" panose="020B0600070205080204" pitchFamily="34" charset="-128"/>
              </a:rPr>
              <a:t>While not every teacher will be a pastor, every pastor </a:t>
            </a:r>
            <a:r>
              <a:rPr lang="en-US" altLang="en-US" i="1" u="sng">
                <a:latin typeface="Times New Roman" panose="02020603050405020304" pitchFamily="18" charset="0"/>
                <a:ea typeface="ＭＳ Ｐゴシック" panose="020B0600070205080204" pitchFamily="34" charset="-128"/>
              </a:rPr>
              <a:t>must</a:t>
            </a:r>
            <a:r>
              <a:rPr lang="en-US" altLang="en-US">
                <a:latin typeface="Times New Roman" panose="02020603050405020304" pitchFamily="18" charset="0"/>
                <a:ea typeface="ＭＳ Ｐゴシック" panose="020B0600070205080204" pitchFamily="34" charset="-128"/>
              </a:rPr>
              <a:t> be a teacher.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a:extLst>
              <a:ext uri="{FF2B5EF4-FFF2-40B4-BE49-F238E27FC236}">
                <a16:creationId xmlns:a16="http://schemas.microsoft.com/office/drawing/2014/main" id="{06507460-826C-6240-8E2F-2EEE900174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6662EF-C3A1-834C-B170-F43483693725}" type="slidenum">
              <a:rPr lang="en-US" altLang="en-US" sz="1200"/>
              <a:pPr/>
              <a:t>3</a:t>
            </a:fld>
            <a:endParaRPr lang="en-US" altLang="en-US" sz="1200"/>
          </a:p>
        </p:txBody>
      </p:sp>
      <p:sp>
        <p:nvSpPr>
          <p:cNvPr id="259074" name="Rectangle 2">
            <a:extLst>
              <a:ext uri="{FF2B5EF4-FFF2-40B4-BE49-F238E27FC236}">
                <a16:creationId xmlns:a16="http://schemas.microsoft.com/office/drawing/2014/main" id="{983FBBA9-325A-3647-8C9E-FC76A45F4EA6}"/>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06851" name="Rectangle 3">
            <a:extLst>
              <a:ext uri="{FF2B5EF4-FFF2-40B4-BE49-F238E27FC236}">
                <a16:creationId xmlns:a16="http://schemas.microsoft.com/office/drawing/2014/main" id="{0B46E0D3-5B2D-134C-9B6D-311BC7D04AB8}"/>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a:extLst>
              <a:ext uri="{FF2B5EF4-FFF2-40B4-BE49-F238E27FC236}">
                <a16:creationId xmlns:a16="http://schemas.microsoft.com/office/drawing/2014/main" id="{E8F59D6B-88BC-9C41-9AC1-B9282A150F5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612492-027B-EE4F-B7F0-551DA1823228}" type="slidenum">
              <a:rPr lang="en-US" altLang="en-US" sz="1200"/>
              <a:pPr/>
              <a:t>30</a:t>
            </a:fld>
            <a:endParaRPr lang="en-US" altLang="en-US" sz="1200"/>
          </a:p>
        </p:txBody>
      </p:sp>
      <p:sp>
        <p:nvSpPr>
          <p:cNvPr id="95234" name="Rectangle 2">
            <a:extLst>
              <a:ext uri="{FF2B5EF4-FFF2-40B4-BE49-F238E27FC236}">
                <a16:creationId xmlns:a16="http://schemas.microsoft.com/office/drawing/2014/main" id="{E6868D88-FAAC-CE4B-AF63-B8BB99D684E7}"/>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62147" name="Rectangle 3">
            <a:extLst>
              <a:ext uri="{FF2B5EF4-FFF2-40B4-BE49-F238E27FC236}">
                <a16:creationId xmlns:a16="http://schemas.microsoft.com/office/drawing/2014/main" id="{C647A12E-6006-5447-9347-665AA837E91D}"/>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a:extLst>
              <a:ext uri="{FF2B5EF4-FFF2-40B4-BE49-F238E27FC236}">
                <a16:creationId xmlns:a16="http://schemas.microsoft.com/office/drawing/2014/main" id="{24BA6582-7C9C-F842-B5CA-0C018D5F44D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DDCF60-D05E-B742-92E6-E987B0FE8558}" type="slidenum">
              <a:rPr lang="en-US" altLang="en-US" sz="1200"/>
              <a:pPr/>
              <a:t>31</a:t>
            </a:fld>
            <a:endParaRPr lang="en-US" altLang="en-US" sz="1200"/>
          </a:p>
        </p:txBody>
      </p:sp>
      <p:sp>
        <p:nvSpPr>
          <p:cNvPr id="87042" name="Rectangle 2">
            <a:extLst>
              <a:ext uri="{FF2B5EF4-FFF2-40B4-BE49-F238E27FC236}">
                <a16:creationId xmlns:a16="http://schemas.microsoft.com/office/drawing/2014/main" id="{E5717691-7773-4646-838E-EB77BADDA6A6}"/>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64195" name="Rectangle 3">
            <a:extLst>
              <a:ext uri="{FF2B5EF4-FFF2-40B4-BE49-F238E27FC236}">
                <a16:creationId xmlns:a16="http://schemas.microsoft.com/office/drawing/2014/main" id="{4C8C6DAE-5043-074D-9585-786BBDD1F106}"/>
              </a:ext>
            </a:extLst>
          </p:cNvPr>
          <p:cNvSpPr>
            <a:spLocks noChangeArrowheads="1"/>
          </p:cNvSpPr>
          <p:nvPr>
            <p:ph type="body" idx="1"/>
          </p:nvPr>
        </p:nvSpPr>
        <p:spPr>
          <a:solidFill>
            <a:srgbClr val="FFFFFF"/>
          </a:solidFill>
          <a:ln>
            <a:solidFill>
              <a:srgbClr val="000000"/>
            </a:solidFill>
            <a:miter lim="800000"/>
            <a:headEnd/>
            <a:tailEnd/>
          </a:ln>
        </p:spPr>
        <p:txBody>
          <a:bodyPr/>
          <a:lstStyle/>
          <a:p>
            <a:pPr lvl="2"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The KJV translation here is unfortunate as it puts the ministry solely into the hands of the pastors!</a:t>
            </a:r>
          </a:p>
          <a:p>
            <a:pPr lvl="2"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Here</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s where a comma after </a:t>
            </a:r>
            <a:r>
              <a:rPr lang="ja-JP" altLang="en-US">
                <a:latin typeface="Arial" panose="020B0604020202020204" pitchFamily="34"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the perfecting of the saints</a:t>
            </a:r>
            <a:r>
              <a:rPr lang="ja-JP" altLang="en-US">
                <a:latin typeface="Arial" panose="020B0604020202020204" pitchFamily="34"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 gives pastors a three-fold job!</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a:extLst>
              <a:ext uri="{FF2B5EF4-FFF2-40B4-BE49-F238E27FC236}">
                <a16:creationId xmlns:a16="http://schemas.microsoft.com/office/drawing/2014/main" id="{DCA346AB-0C66-DA4C-858E-C5716B5FDC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0CC117A-728F-6F40-ABA8-DB6E345195E9}" type="slidenum">
              <a:rPr lang="en-US" altLang="en-US" sz="1200"/>
              <a:pPr/>
              <a:t>32</a:t>
            </a:fld>
            <a:endParaRPr lang="en-US" altLang="en-US" sz="1200"/>
          </a:p>
        </p:txBody>
      </p:sp>
      <p:sp>
        <p:nvSpPr>
          <p:cNvPr id="675842" name="Rectangle 2">
            <a:extLst>
              <a:ext uri="{FF2B5EF4-FFF2-40B4-BE49-F238E27FC236}">
                <a16:creationId xmlns:a16="http://schemas.microsoft.com/office/drawing/2014/main" id="{6D233A17-6667-3F48-910E-A11CD89608A1}"/>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66243" name="Rectangle 3">
            <a:extLst>
              <a:ext uri="{FF2B5EF4-FFF2-40B4-BE49-F238E27FC236}">
                <a16:creationId xmlns:a16="http://schemas.microsoft.com/office/drawing/2014/main" id="{018FAE42-BD0C-4C4E-BC72-E5A5514EC53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lvl="3"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This advertisement actually appeared in a local newspaper:</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a:extLst>
              <a:ext uri="{FF2B5EF4-FFF2-40B4-BE49-F238E27FC236}">
                <a16:creationId xmlns:a16="http://schemas.microsoft.com/office/drawing/2014/main" id="{FF3AAD0D-B406-D741-AB21-6228CCDBFE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CEF221-17B3-E846-9F46-087C3EA4D1FC}" type="slidenum">
              <a:rPr lang="en-US" altLang="en-US" sz="1200"/>
              <a:pPr/>
              <a:t>33</a:t>
            </a:fld>
            <a:endParaRPr lang="en-US" altLang="en-US" sz="1200"/>
          </a:p>
        </p:txBody>
      </p:sp>
      <p:sp>
        <p:nvSpPr>
          <p:cNvPr id="41986" name="Rectangle 2">
            <a:extLst>
              <a:ext uri="{FF2B5EF4-FFF2-40B4-BE49-F238E27FC236}">
                <a16:creationId xmlns:a16="http://schemas.microsoft.com/office/drawing/2014/main" id="{3AF365D4-40B2-4A44-A0C2-BD7A79635955}"/>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68291" name="Rectangle 3">
            <a:extLst>
              <a:ext uri="{FF2B5EF4-FFF2-40B4-BE49-F238E27FC236}">
                <a16:creationId xmlns:a16="http://schemas.microsoft.com/office/drawing/2014/main" id="{3524CF76-A4C0-0340-9FE2-D105BF0F2629}"/>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ea typeface="ＭＳ Ｐゴシック" panose="020B0600070205080204" pitchFamily="34" charset="-128"/>
              </a:rPr>
              <a:t>I actually found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Super Pastor</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on a website for </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Crossroads Christian School</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 in Corona, CA!  He does it all…</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a:extLst>
              <a:ext uri="{FF2B5EF4-FFF2-40B4-BE49-F238E27FC236}">
                <a16:creationId xmlns:a16="http://schemas.microsoft.com/office/drawing/2014/main" id="{50CEC3DF-699E-B245-9DCD-651D3365EB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49B0D3-D176-A940-8FF8-04BCD16CEB53}" type="slidenum">
              <a:rPr lang="en-US" altLang="en-US" sz="1200"/>
              <a:pPr/>
              <a:t>34</a:t>
            </a:fld>
            <a:endParaRPr lang="en-US" altLang="en-US" sz="1200"/>
          </a:p>
        </p:txBody>
      </p:sp>
      <p:sp>
        <p:nvSpPr>
          <p:cNvPr id="368642" name="Rectangle 2">
            <a:extLst>
              <a:ext uri="{FF2B5EF4-FFF2-40B4-BE49-F238E27FC236}">
                <a16:creationId xmlns:a16="http://schemas.microsoft.com/office/drawing/2014/main" id="{FB043D99-8379-034B-8D02-6E55C77401F6}"/>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0339" name="Rectangle 3">
            <a:extLst>
              <a:ext uri="{FF2B5EF4-FFF2-40B4-BE49-F238E27FC236}">
                <a16:creationId xmlns:a16="http://schemas.microsoft.com/office/drawing/2014/main" id="{F5FB3B57-3D6E-3B49-A10F-82A4C0E0AA36}"/>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ＭＳ Ｐゴシック" panose="020B0600070205080204" pitchFamily="34" charset="-128"/>
              </a:rPr>
              <a:t>Speaking of cutting, is a pastor doing everything best for the pastor</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or for the people?  I think that</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s about as smart as surfing with sharks!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a:extLst>
              <a:ext uri="{FF2B5EF4-FFF2-40B4-BE49-F238E27FC236}">
                <a16:creationId xmlns:a16="http://schemas.microsoft.com/office/drawing/2014/main" id="{0FDCD346-A426-534D-9A21-63CD1C9B027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DF8E0F-C371-6644-8689-3532F88A3E72}" type="slidenum">
              <a:rPr lang="en-US" altLang="en-US" sz="1200"/>
              <a:pPr/>
              <a:t>36</a:t>
            </a:fld>
            <a:endParaRPr lang="en-US" altLang="en-US" sz="1200"/>
          </a:p>
        </p:txBody>
      </p:sp>
      <p:sp>
        <p:nvSpPr>
          <p:cNvPr id="678914" name="Rectangle 2">
            <a:extLst>
              <a:ext uri="{FF2B5EF4-FFF2-40B4-BE49-F238E27FC236}">
                <a16:creationId xmlns:a16="http://schemas.microsoft.com/office/drawing/2014/main" id="{A1FCD10A-2B58-F84E-95B8-2FAF324D6CE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3411" name="Rectangle 3">
            <a:extLst>
              <a:ext uri="{FF2B5EF4-FFF2-40B4-BE49-F238E27FC236}">
                <a16:creationId xmlns:a16="http://schemas.microsoft.com/office/drawing/2014/main" id="{F757E94E-306B-B647-82C9-3C18A84D12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lvl="2"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1.	Equipping the saints is best for both the pastor and for the people.</a:t>
            </a:r>
          </a:p>
          <a:p>
            <a:pPr lvl="3"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a)	Equipping others is best for me as a pastor-teacher.</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7">
            <a:extLst>
              <a:ext uri="{FF2B5EF4-FFF2-40B4-BE49-F238E27FC236}">
                <a16:creationId xmlns:a16="http://schemas.microsoft.com/office/drawing/2014/main" id="{F7C938AB-C74F-B842-9717-3F348309D5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A5794D-28FF-B142-BD69-4E55A950E873}" type="slidenum">
              <a:rPr lang="en-US" altLang="en-US" sz="1200"/>
              <a:pPr/>
              <a:t>37</a:t>
            </a:fld>
            <a:endParaRPr lang="en-US" altLang="en-US" sz="1200"/>
          </a:p>
        </p:txBody>
      </p:sp>
      <p:sp>
        <p:nvSpPr>
          <p:cNvPr id="168962" name="Rectangle 2">
            <a:extLst>
              <a:ext uri="{FF2B5EF4-FFF2-40B4-BE49-F238E27FC236}">
                <a16:creationId xmlns:a16="http://schemas.microsoft.com/office/drawing/2014/main" id="{D84B0517-CDED-2040-ACEA-A0AB8509FE0A}"/>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5459" name="Rectangle 3">
            <a:extLst>
              <a:ext uri="{FF2B5EF4-FFF2-40B4-BE49-F238E27FC236}">
                <a16:creationId xmlns:a16="http://schemas.microsoft.com/office/drawing/2014/main" id="{62487B83-AE20-B14D-9E01-0B66F357A9DD}"/>
              </a:ext>
            </a:extLst>
          </p:cNvPr>
          <p:cNvSpPr>
            <a:spLocks noChangeArrowheads="1"/>
          </p:cNvSpPr>
          <p:nvPr>
            <p:ph type="body" idx="1"/>
          </p:nvPr>
        </p:nvSpPr>
        <p:spPr>
          <a:solidFill>
            <a:srgbClr val="FFFFFF"/>
          </a:solidFill>
          <a:ln>
            <a:solidFill>
              <a:srgbClr val="000000"/>
            </a:solidFill>
            <a:miter lim="800000"/>
            <a:headEnd/>
            <a:tailEnd/>
          </a:ln>
        </p:spPr>
        <p:txBody>
          <a:bodyPr/>
          <a:lstStyle/>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(1) The pastor who does all the work of ministry himself will soon burn out</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like trying to hold the sun!</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(2) Pastor John was the chief carpenter at his new church building, so he couldn</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t preach well and ended up leaving the church.</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7">
            <a:extLst>
              <a:ext uri="{FF2B5EF4-FFF2-40B4-BE49-F238E27FC236}">
                <a16:creationId xmlns:a16="http://schemas.microsoft.com/office/drawing/2014/main" id="{4C322AD9-BB4F-744B-98B3-0843CF46A2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429F5E9-7FE4-304C-B9BD-8FAAA38AE26D}" type="slidenum">
              <a:rPr lang="en-US" altLang="en-US" sz="1200"/>
              <a:pPr/>
              <a:t>38</a:t>
            </a:fld>
            <a:endParaRPr lang="en-US" altLang="en-US" sz="1200"/>
          </a:p>
        </p:txBody>
      </p:sp>
      <p:sp>
        <p:nvSpPr>
          <p:cNvPr id="89090" name="Rectangle 2">
            <a:extLst>
              <a:ext uri="{FF2B5EF4-FFF2-40B4-BE49-F238E27FC236}">
                <a16:creationId xmlns:a16="http://schemas.microsoft.com/office/drawing/2014/main" id="{BE876EC4-E4C4-764C-8945-974054C1E62A}"/>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7507" name="Rectangle 3">
            <a:extLst>
              <a:ext uri="{FF2B5EF4-FFF2-40B4-BE49-F238E27FC236}">
                <a16:creationId xmlns:a16="http://schemas.microsoft.com/office/drawing/2014/main" id="{B822DE75-36C9-074B-9697-33859C006E5A}"/>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a:extLst>
              <a:ext uri="{FF2B5EF4-FFF2-40B4-BE49-F238E27FC236}">
                <a16:creationId xmlns:a16="http://schemas.microsoft.com/office/drawing/2014/main" id="{5AC8B49E-5F1F-D343-9075-8F3CE3B5D2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E791FF-38C8-F043-85E5-BEBD04092EF8}" type="slidenum">
              <a:rPr lang="en-US" altLang="en-US" sz="1200"/>
              <a:pPr/>
              <a:t>39</a:t>
            </a:fld>
            <a:endParaRPr lang="en-US" altLang="en-US" sz="1200"/>
          </a:p>
        </p:txBody>
      </p:sp>
      <p:sp>
        <p:nvSpPr>
          <p:cNvPr id="93186" name="Rectangle 2">
            <a:extLst>
              <a:ext uri="{FF2B5EF4-FFF2-40B4-BE49-F238E27FC236}">
                <a16:creationId xmlns:a16="http://schemas.microsoft.com/office/drawing/2014/main" id="{25B41182-461F-C240-A4C9-FCC3C0D23DF0}"/>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79555" name="Rectangle 3">
            <a:extLst>
              <a:ext uri="{FF2B5EF4-FFF2-40B4-BE49-F238E27FC236}">
                <a16:creationId xmlns:a16="http://schemas.microsoft.com/office/drawing/2014/main" id="{DC05D0E9-697A-ED43-8B86-C7C9AFDC7584}"/>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a:extLst>
              <a:ext uri="{FF2B5EF4-FFF2-40B4-BE49-F238E27FC236}">
                <a16:creationId xmlns:a16="http://schemas.microsoft.com/office/drawing/2014/main" id="{12228178-21F9-4C42-BF7C-2664AF8607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E428C48-B7C6-CC4A-8108-934B2C5593B2}" type="slidenum">
              <a:rPr lang="en-US" altLang="en-US" sz="1200"/>
              <a:pPr/>
              <a:t>40</a:t>
            </a:fld>
            <a:endParaRPr lang="en-US" altLang="en-US" sz="1200"/>
          </a:p>
        </p:txBody>
      </p:sp>
      <p:sp>
        <p:nvSpPr>
          <p:cNvPr id="558082" name="Rectangle 2">
            <a:extLst>
              <a:ext uri="{FF2B5EF4-FFF2-40B4-BE49-F238E27FC236}">
                <a16:creationId xmlns:a16="http://schemas.microsoft.com/office/drawing/2014/main" id="{29A1B77F-27DA-FE43-BFFA-71593C8D6B6E}"/>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81603" name="Rectangle 3">
            <a:extLst>
              <a:ext uri="{FF2B5EF4-FFF2-40B4-BE49-F238E27FC236}">
                <a16:creationId xmlns:a16="http://schemas.microsoft.com/office/drawing/2014/main" id="{7E5771BB-5DA8-A847-9547-E7B2126007F8}"/>
              </a:ext>
            </a:extLst>
          </p:cNvPr>
          <p:cNvSpPr>
            <a:spLocks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rabicPeriod"/>
            </a:pPr>
            <a:r>
              <a:rPr lang="en-US" altLang="en-US">
                <a:latin typeface="Times New Roman" panose="02020603050405020304" pitchFamily="18" charset="0"/>
                <a:ea typeface="ＭＳ Ｐゴシック" panose="020B0600070205080204" pitchFamily="34" charset="-128"/>
              </a:rPr>
              <a:t>Most of the ministry is God</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s grace through the MEMBERS</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not the leaders!</a:t>
            </a:r>
          </a:p>
          <a:p>
            <a:pPr marL="228600" indent="-228600" eaLnBrk="1" hangingPunct="1">
              <a:buFontTx/>
              <a:buAutoNum type="arabicPeriod"/>
            </a:pPr>
            <a:r>
              <a:rPr lang="en-US" altLang="en-US">
                <a:latin typeface="Times New Roman" panose="02020603050405020304" pitchFamily="18" charset="0"/>
                <a:ea typeface="ＭＳ Ｐゴシック" panose="020B0600070205080204" pitchFamily="34" charset="-128"/>
              </a:rPr>
              <a:t> You all need to belong; so each of you should have a ministry here  </a:t>
            </a:r>
          </a:p>
          <a:p>
            <a:pPr marL="228600" indent="-228600" eaLnBrk="1" hangingPunct="1">
              <a:buFontTx/>
              <a:buAutoNum type="arabicPeriod"/>
            </a:pPr>
            <a:r>
              <a:rPr lang="en-US" altLang="en-US">
                <a:latin typeface="Times New Roman" panose="02020603050405020304" pitchFamily="18" charset="0"/>
                <a:ea typeface="ＭＳ Ｐゴシック" panose="020B0600070205080204" pitchFamily="34" charset="-128"/>
              </a:rPr>
              <a:t> If I don</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t train you to do the ministry yourself then I will rob you of the blessing of battling for Christ.</a:t>
            </a:r>
          </a:p>
          <a:p>
            <a:pPr marL="228600" indent="-228600" eaLnBrk="1" hangingPunct="1">
              <a:buFontTx/>
              <a:buAutoNum type="arabicPeriod"/>
            </a:pPr>
            <a:r>
              <a:rPr lang="en-US" altLang="en-US">
                <a:latin typeface="Times New Roman" panose="02020603050405020304" pitchFamily="18" charset="0"/>
                <a:ea typeface="ＭＳ Ｐゴシック" panose="020B0600070205080204" pitchFamily="34" charset="-128"/>
              </a:rPr>
              <a:t> The pastor who refuses to equip makes his people lazy.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a:extLst>
              <a:ext uri="{FF2B5EF4-FFF2-40B4-BE49-F238E27FC236}">
                <a16:creationId xmlns:a16="http://schemas.microsoft.com/office/drawing/2014/main" id="{2611C9A5-E0BD-8145-A284-BB2063F141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2C17E5-4A86-8742-83B1-EDF3C3E56116}" type="slidenum">
              <a:rPr lang="en-US" altLang="en-US" sz="1200"/>
              <a:pPr/>
              <a:t>4</a:t>
            </a:fld>
            <a:endParaRPr lang="en-US" altLang="en-US" sz="1200"/>
          </a:p>
        </p:txBody>
      </p:sp>
      <p:sp>
        <p:nvSpPr>
          <p:cNvPr id="261122" name="Rectangle 2">
            <a:extLst>
              <a:ext uri="{FF2B5EF4-FFF2-40B4-BE49-F238E27FC236}">
                <a16:creationId xmlns:a16="http://schemas.microsoft.com/office/drawing/2014/main" id="{3A46254E-0EED-C84C-BC81-B6943570A9CB}"/>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08899" name="Rectangle 3">
            <a:extLst>
              <a:ext uri="{FF2B5EF4-FFF2-40B4-BE49-F238E27FC236}">
                <a16:creationId xmlns:a16="http://schemas.microsoft.com/office/drawing/2014/main" id="{252A6F45-3B93-D64E-BF5C-32E20615E58B}"/>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7">
            <a:extLst>
              <a:ext uri="{FF2B5EF4-FFF2-40B4-BE49-F238E27FC236}">
                <a16:creationId xmlns:a16="http://schemas.microsoft.com/office/drawing/2014/main" id="{9E70DC83-AFB3-D74C-94DB-1BFB704BA44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A0BC49-1959-5142-9C95-ECA2AE602599}" type="slidenum">
              <a:rPr lang="en-US" altLang="en-US" sz="1200"/>
              <a:pPr/>
              <a:t>41</a:t>
            </a:fld>
            <a:endParaRPr lang="en-US" altLang="en-US" sz="1200"/>
          </a:p>
        </p:txBody>
      </p:sp>
      <p:sp>
        <p:nvSpPr>
          <p:cNvPr id="9218" name="Rectangle 2">
            <a:extLst>
              <a:ext uri="{FF2B5EF4-FFF2-40B4-BE49-F238E27FC236}">
                <a16:creationId xmlns:a16="http://schemas.microsoft.com/office/drawing/2014/main" id="{97D4AC39-87BF-5B45-B04A-AF376BBD573C}"/>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83651" name="Rectangle 3">
            <a:extLst>
              <a:ext uri="{FF2B5EF4-FFF2-40B4-BE49-F238E27FC236}">
                <a16:creationId xmlns:a16="http://schemas.microsoft.com/office/drawing/2014/main" id="{D00F646A-DAEF-1944-9725-35F8CDBCE211}"/>
              </a:ext>
            </a:extLst>
          </p:cNvPr>
          <p:cNvSpPr>
            <a:spLocks noChangeArrowheads="1"/>
          </p:cNvSpPr>
          <p:nvPr>
            <p:ph type="body" idx="1"/>
          </p:nvPr>
        </p:nvSpPr>
        <p:spPr>
          <a:solidFill>
            <a:srgbClr val="FFFFFF"/>
          </a:solidFill>
          <a:ln>
            <a:solidFill>
              <a:srgbClr val="000000"/>
            </a:solidFill>
            <a:miter lim="800000"/>
            <a:headEnd/>
            <a:tailEnd/>
          </a:ln>
        </p:spPr>
        <p:txBody>
          <a:bodyPr/>
          <a:lstStyle/>
          <a:p>
            <a:pPr lvl="3"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Greeks had to learn how to get everyone involved.  We will too!</a:t>
            </a:r>
          </a:p>
          <a:p>
            <a:pPr lvl="4" algn="just" eaLnBrk="1" hangingPunct="1">
              <a:spcBef>
                <a:spcPts val="1200"/>
              </a:spcBef>
              <a:spcAft>
                <a:spcPts val="300"/>
              </a:spcAft>
            </a:pPr>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7">
            <a:extLst>
              <a:ext uri="{FF2B5EF4-FFF2-40B4-BE49-F238E27FC236}">
                <a16:creationId xmlns:a16="http://schemas.microsoft.com/office/drawing/2014/main" id="{9FA598B9-D44A-774B-BF7F-B08B01D9D7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D69213D-EB59-5E48-8A5F-CCE9E9E2F0B5}" type="slidenum">
              <a:rPr lang="en-US" altLang="en-US" sz="1200"/>
              <a:pPr/>
              <a:t>42</a:t>
            </a:fld>
            <a:endParaRPr lang="en-US" altLang="en-US" sz="1200"/>
          </a:p>
        </p:txBody>
      </p:sp>
      <p:sp>
        <p:nvSpPr>
          <p:cNvPr id="44034" name="Rectangle 2">
            <a:extLst>
              <a:ext uri="{FF2B5EF4-FFF2-40B4-BE49-F238E27FC236}">
                <a16:creationId xmlns:a16="http://schemas.microsoft.com/office/drawing/2014/main" id="{89EDD124-AB8F-094A-9E55-587562BF5E37}"/>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85699" name="Rectangle 3">
            <a:extLst>
              <a:ext uri="{FF2B5EF4-FFF2-40B4-BE49-F238E27FC236}">
                <a16:creationId xmlns:a16="http://schemas.microsoft.com/office/drawing/2014/main" id="{2034F4BD-7F65-8348-95AF-C623355F627F}"/>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7">
            <a:extLst>
              <a:ext uri="{FF2B5EF4-FFF2-40B4-BE49-F238E27FC236}">
                <a16:creationId xmlns:a16="http://schemas.microsoft.com/office/drawing/2014/main" id="{273D3D37-CE5C-0146-9DE0-D2B9988ED4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97F3E16-28C0-B349-ACA0-B79D69D76C32}" type="slidenum">
              <a:rPr lang="en-US" altLang="en-US" sz="1200"/>
              <a:pPr/>
              <a:t>43</a:t>
            </a:fld>
            <a:endParaRPr lang="en-US" altLang="en-US" sz="1200"/>
          </a:p>
        </p:txBody>
      </p:sp>
      <p:sp>
        <p:nvSpPr>
          <p:cNvPr id="370690" name="Rectangle 2">
            <a:extLst>
              <a:ext uri="{FF2B5EF4-FFF2-40B4-BE49-F238E27FC236}">
                <a16:creationId xmlns:a16="http://schemas.microsoft.com/office/drawing/2014/main" id="{3935473F-BFBB-5A4D-8553-63DED694E447}"/>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87747" name="Rectangle 3">
            <a:extLst>
              <a:ext uri="{FF2B5EF4-FFF2-40B4-BE49-F238E27FC236}">
                <a16:creationId xmlns:a16="http://schemas.microsoft.com/office/drawing/2014/main" id="{5BD8DE94-2DAB-CC47-A97F-EFC3579E4484}"/>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lvl="3"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a) We are willing to do servant roles, but this should not be our chief focus.</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(1) The apostles refused to neglect God</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s Word to serve food in Acts 6.</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(2) While Christ washed his disciples</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 feet, He did this only once</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doing it all the time would have detracted from his equipping ministry (John 13).</a:t>
            </a:r>
          </a:p>
          <a:p>
            <a:pPr lvl="3"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b) We must equip you in the Word of God.</a:t>
            </a:r>
          </a:p>
          <a:p>
            <a:pPr lvl="3"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c) We must equip you how to pray.</a:t>
            </a:r>
          </a:p>
          <a:p>
            <a:pPr lvl="3"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d) We plan to show you many tasks and then get out of the way so you can do them alone.</a:t>
            </a:r>
          </a:p>
          <a:p>
            <a:pPr lvl="3" algn="just" eaLnBrk="1" hangingPunct="1">
              <a:spcBef>
                <a:spcPts val="1200"/>
              </a:spcBef>
              <a:spcAft>
                <a:spcPts val="300"/>
              </a:spcAft>
            </a:pPr>
            <a:r>
              <a:rPr lang="en-US" altLang="en-US">
                <a:latin typeface="Arial" panose="020B0604020202020204" pitchFamily="34" charset="0"/>
                <a:ea typeface="ＭＳ Ｐゴシック" panose="020B0600070205080204" pitchFamily="34" charset="-128"/>
              </a:rPr>
              <a:t>KAREN: mid January, which is by Kay Arthur: Lord, Heal My Hurts</a:t>
            </a:r>
            <a:endParaRPr lang="en-US" altLang="en-US">
              <a:latin typeface="Times New Roman" panose="02020603050405020304" pitchFamily="18" charset="0"/>
              <a:ea typeface="ＭＳ Ｐゴシック" panose="020B0600070205080204" pitchFamily="34" charset="-128"/>
            </a:endParaRP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7">
            <a:extLst>
              <a:ext uri="{FF2B5EF4-FFF2-40B4-BE49-F238E27FC236}">
                <a16:creationId xmlns:a16="http://schemas.microsoft.com/office/drawing/2014/main" id="{E29E5671-11BC-EB41-94C7-2E8A2AD4A9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DF625D-1279-E44D-804D-5A0FD5B6C5AD}" type="slidenum">
              <a:rPr lang="en-US" altLang="en-US" sz="1200"/>
              <a:pPr/>
              <a:t>44</a:t>
            </a:fld>
            <a:endParaRPr lang="en-US" altLang="en-US" sz="1200"/>
          </a:p>
        </p:txBody>
      </p:sp>
      <p:sp>
        <p:nvSpPr>
          <p:cNvPr id="422914" name="Rectangle 2">
            <a:extLst>
              <a:ext uri="{FF2B5EF4-FFF2-40B4-BE49-F238E27FC236}">
                <a16:creationId xmlns:a16="http://schemas.microsoft.com/office/drawing/2014/main" id="{2229A95C-30CB-A145-ACF7-2BC6FF5B00DC}"/>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89795" name="Rectangle 3">
            <a:extLst>
              <a:ext uri="{FF2B5EF4-FFF2-40B4-BE49-F238E27FC236}">
                <a16:creationId xmlns:a16="http://schemas.microsoft.com/office/drawing/2014/main" id="{343B40BB-9E7B-F54E-8184-D3C6DFF58AE7}"/>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a:extLst>
              <a:ext uri="{FF2B5EF4-FFF2-40B4-BE49-F238E27FC236}">
                <a16:creationId xmlns:a16="http://schemas.microsoft.com/office/drawing/2014/main" id="{EAD96155-F240-FC4A-916D-BF0BA4959A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1FDE59-23C7-AC4C-8D48-D209A5940D5D}" type="slidenum">
              <a:rPr lang="en-US" altLang="en-US" sz="1200"/>
              <a:pPr/>
              <a:t>45</a:t>
            </a:fld>
            <a:endParaRPr lang="en-US" altLang="en-US" sz="1200"/>
          </a:p>
        </p:txBody>
      </p:sp>
      <p:sp>
        <p:nvSpPr>
          <p:cNvPr id="424962" name="Rectangle 2">
            <a:extLst>
              <a:ext uri="{FF2B5EF4-FFF2-40B4-BE49-F238E27FC236}">
                <a16:creationId xmlns:a16="http://schemas.microsoft.com/office/drawing/2014/main" id="{031FCD4F-0E25-FF44-915E-F81458EAF5CA}"/>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91843" name="Rectangle 3">
            <a:extLst>
              <a:ext uri="{FF2B5EF4-FFF2-40B4-BE49-F238E27FC236}">
                <a16:creationId xmlns:a16="http://schemas.microsoft.com/office/drawing/2014/main" id="{BD69D9BC-495E-C44B-B517-F9E8E07A37DA}"/>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a:extLst>
              <a:ext uri="{FF2B5EF4-FFF2-40B4-BE49-F238E27FC236}">
                <a16:creationId xmlns:a16="http://schemas.microsoft.com/office/drawing/2014/main" id="{55F8C480-D0D5-604F-A9AD-D30D5B338F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85C5541-8FCB-7A42-8F63-D33DB920B970}" type="slidenum">
              <a:rPr lang="en-US" altLang="en-US" sz="1200"/>
              <a:pPr/>
              <a:t>46</a:t>
            </a:fld>
            <a:endParaRPr lang="en-US" altLang="en-US" sz="1200"/>
          </a:p>
        </p:txBody>
      </p:sp>
      <p:sp>
        <p:nvSpPr>
          <p:cNvPr id="427010" name="Rectangle 2">
            <a:extLst>
              <a:ext uri="{FF2B5EF4-FFF2-40B4-BE49-F238E27FC236}">
                <a16:creationId xmlns:a16="http://schemas.microsoft.com/office/drawing/2014/main" id="{9895316B-937D-3643-A5A2-79DEAFEC5AB6}"/>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93891" name="Rectangle 3">
            <a:extLst>
              <a:ext uri="{FF2B5EF4-FFF2-40B4-BE49-F238E27FC236}">
                <a16:creationId xmlns:a16="http://schemas.microsoft.com/office/drawing/2014/main" id="{898F3456-5506-9A44-AB32-3D6697662D4C}"/>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a:extLst>
              <a:ext uri="{FF2B5EF4-FFF2-40B4-BE49-F238E27FC236}">
                <a16:creationId xmlns:a16="http://schemas.microsoft.com/office/drawing/2014/main" id="{80823A7B-5BE3-1840-823C-F761606560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C0E1AB-7D4C-5C45-82EC-F1A52A2C83A7}" type="slidenum">
              <a:rPr lang="en-US" altLang="en-US" sz="1200"/>
              <a:pPr/>
              <a:t>47</a:t>
            </a:fld>
            <a:endParaRPr lang="en-US" altLang="en-US" sz="1200"/>
          </a:p>
        </p:txBody>
      </p:sp>
      <p:sp>
        <p:nvSpPr>
          <p:cNvPr id="429058" name="Rectangle 2">
            <a:extLst>
              <a:ext uri="{FF2B5EF4-FFF2-40B4-BE49-F238E27FC236}">
                <a16:creationId xmlns:a16="http://schemas.microsoft.com/office/drawing/2014/main" id="{96DF39BF-BA92-0548-BA45-F59E48B77B4C}"/>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95939" name="Rectangle 3">
            <a:extLst>
              <a:ext uri="{FF2B5EF4-FFF2-40B4-BE49-F238E27FC236}">
                <a16:creationId xmlns:a16="http://schemas.microsoft.com/office/drawing/2014/main" id="{609FC0EA-3491-C043-91FA-98EDEC760DB4}"/>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7">
            <a:extLst>
              <a:ext uri="{FF2B5EF4-FFF2-40B4-BE49-F238E27FC236}">
                <a16:creationId xmlns:a16="http://schemas.microsoft.com/office/drawing/2014/main" id="{8B50172B-7B47-B04B-AA02-A700489029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5F1689-B173-4442-B69D-DF1DE4B7C7DE}" type="slidenum">
              <a:rPr lang="en-US" altLang="en-US" sz="1200"/>
              <a:pPr/>
              <a:t>48</a:t>
            </a:fld>
            <a:endParaRPr lang="en-US" altLang="en-US" sz="1200"/>
          </a:p>
        </p:txBody>
      </p:sp>
      <p:sp>
        <p:nvSpPr>
          <p:cNvPr id="763906" name="Rectangle 2">
            <a:extLst>
              <a:ext uri="{FF2B5EF4-FFF2-40B4-BE49-F238E27FC236}">
                <a16:creationId xmlns:a16="http://schemas.microsoft.com/office/drawing/2014/main" id="{339F455A-E30B-F447-99B2-E9B106F4126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7987" name="Rectangle 3">
            <a:extLst>
              <a:ext uri="{FF2B5EF4-FFF2-40B4-BE49-F238E27FC236}">
                <a16:creationId xmlns:a16="http://schemas.microsoft.com/office/drawing/2014/main" id="{326A8B2F-3424-5546-A93B-DF8FC2740E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a:latin typeface="Times New Roman" panose="02020603050405020304" pitchFamily="18" charset="0"/>
                <a:ea typeface="ＭＳ Ｐゴシック" panose="020B0600070205080204" pitchFamily="34" charset="-128"/>
              </a:rPr>
              <a:t>Our training you will result in us becoming like Jesus!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a:extLst>
              <a:ext uri="{FF2B5EF4-FFF2-40B4-BE49-F238E27FC236}">
                <a16:creationId xmlns:a16="http://schemas.microsoft.com/office/drawing/2014/main" id="{6193BF0A-BF98-0444-B10C-F7CE2679D52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BFCE2C7-6A5C-F849-8310-C99578715EB4}" type="slidenum">
              <a:rPr lang="en-US" altLang="en-US" sz="1200"/>
              <a:pPr/>
              <a:t>49</a:t>
            </a:fld>
            <a:endParaRPr lang="en-US" altLang="en-US" sz="1200"/>
          </a:p>
        </p:txBody>
      </p:sp>
      <p:sp>
        <p:nvSpPr>
          <p:cNvPr id="484354" name="Rectangle 2">
            <a:extLst>
              <a:ext uri="{FF2B5EF4-FFF2-40B4-BE49-F238E27FC236}">
                <a16:creationId xmlns:a16="http://schemas.microsoft.com/office/drawing/2014/main" id="{D374ECB1-52F5-0B44-AC80-E5FF65F2B2A8}"/>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00035" name="Rectangle 3">
            <a:extLst>
              <a:ext uri="{FF2B5EF4-FFF2-40B4-BE49-F238E27FC236}">
                <a16:creationId xmlns:a16="http://schemas.microsoft.com/office/drawing/2014/main" id="{7DB74CBA-E080-444D-8785-D6342F41D9D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Times New Roman" panose="02020603050405020304" pitchFamily="18" charset="0"/>
                <a:ea typeface="ＭＳ Ｐゴシック" panose="020B0600070205080204" pitchFamily="34" charset="-128"/>
              </a:rPr>
              <a:t>Our training you will make us like Jesus in three ways:</a:t>
            </a:r>
          </a:p>
          <a:p>
            <a:pPr eaLnBrk="1" hangingPunct="1"/>
            <a:endParaRPr lang="en-US" altLang="en-US">
              <a:latin typeface="Times New Roman" panose="02020603050405020304" pitchFamily="18" charset="0"/>
              <a:ea typeface="ＭＳ Ｐゴシック" panose="020B0600070205080204" pitchFamily="34" charset="-128"/>
            </a:endParaRPr>
          </a:p>
          <a:p>
            <a:pPr eaLnBrk="1" hangingPunct="1"/>
            <a:r>
              <a:rPr lang="en-US" altLang="en-US">
                <a:latin typeface="Times New Roman" panose="02020603050405020304" pitchFamily="18" charset="0"/>
                <a:ea typeface="ＭＳ Ｐゴシック" panose="020B0600070205080204" pitchFamily="34" charset="-128"/>
              </a:rPr>
              <a:t>(1) Equipping </a:t>
            </a:r>
            <a:r>
              <a:rPr lang="en-US" altLang="en-US" u="sng">
                <a:latin typeface="Times New Roman" panose="02020603050405020304" pitchFamily="18" charset="0"/>
                <a:ea typeface="ＭＳ Ｐゴシック" panose="020B0600070205080204" pitchFamily="34" charset="-128"/>
              </a:rPr>
              <a:t>builds</a:t>
            </a:r>
            <a:r>
              <a:rPr lang="en-US" altLang="en-US">
                <a:latin typeface="Times New Roman" panose="02020603050405020304" pitchFamily="18" charset="0"/>
                <a:ea typeface="ＭＳ Ｐゴシック" panose="020B0600070205080204" pitchFamily="34" charset="-128"/>
              </a:rPr>
              <a:t> us in the faith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a:extLst>
              <a:ext uri="{FF2B5EF4-FFF2-40B4-BE49-F238E27FC236}">
                <a16:creationId xmlns:a16="http://schemas.microsoft.com/office/drawing/2014/main" id="{B58E44A2-7B09-B049-A94D-FF19D00D69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E8807A-82EC-3A44-9C68-FF134039A188}" type="slidenum">
              <a:rPr lang="en-US" altLang="en-US" sz="1200"/>
              <a:pPr/>
              <a:t>50</a:t>
            </a:fld>
            <a:endParaRPr lang="en-US" altLang="en-US" sz="1200"/>
          </a:p>
        </p:txBody>
      </p:sp>
      <p:sp>
        <p:nvSpPr>
          <p:cNvPr id="31746" name="Rectangle 2">
            <a:extLst>
              <a:ext uri="{FF2B5EF4-FFF2-40B4-BE49-F238E27FC236}">
                <a16:creationId xmlns:a16="http://schemas.microsoft.com/office/drawing/2014/main" id="{57771AD0-CA6A-7743-A767-F5F7070F9DB1}"/>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02083" name="Rectangle 3">
            <a:extLst>
              <a:ext uri="{FF2B5EF4-FFF2-40B4-BE49-F238E27FC236}">
                <a16:creationId xmlns:a16="http://schemas.microsoft.com/office/drawing/2014/main" id="{151D7234-A0BA-234E-AF5B-CBA3844C724C}"/>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a:extLst>
              <a:ext uri="{FF2B5EF4-FFF2-40B4-BE49-F238E27FC236}">
                <a16:creationId xmlns:a16="http://schemas.microsoft.com/office/drawing/2014/main" id="{7177EA2F-E5BB-6349-942A-D5050D8FB5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8B2DE3-E609-B34B-B01D-786F2F92A119}" type="slidenum">
              <a:rPr lang="en-US" altLang="en-US" sz="1200"/>
              <a:pPr/>
              <a:t>5</a:t>
            </a:fld>
            <a:endParaRPr lang="en-US" altLang="en-US" sz="1200"/>
          </a:p>
        </p:txBody>
      </p:sp>
      <p:sp>
        <p:nvSpPr>
          <p:cNvPr id="672770" name="Rectangle 2">
            <a:extLst>
              <a:ext uri="{FF2B5EF4-FFF2-40B4-BE49-F238E27FC236}">
                <a16:creationId xmlns:a16="http://schemas.microsoft.com/office/drawing/2014/main" id="{BD073B66-9563-3B4E-8154-B4EBB858FECD}"/>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0947" name="Rectangle 3">
            <a:extLst>
              <a:ext uri="{FF2B5EF4-FFF2-40B4-BE49-F238E27FC236}">
                <a16:creationId xmlns:a16="http://schemas.microsoft.com/office/drawing/2014/main" id="{3BA8803B-6EC5-A348-A826-D644BF8C9A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(1) You didn</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t come because you see this church as a finished product!</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(2) You didn</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t come due to us offering the variety of programs of a large church.</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(3) Maybe you came because someone twisted your arm!</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(4) Each of us actually came due to a perceived need</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a need to meet with God, a need to connect with people, or another need</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which raises the question</a:t>
            </a:r>
            <a:r>
              <a:rPr lang="en-US" altLang="en-US">
                <a:latin typeface="Arial" panose="020B0604020202020204" pitchFamily="34" charset="0"/>
                <a:ea typeface="ＭＳ Ｐゴシック" panose="020B0600070205080204" pitchFamily="34" charset="-128"/>
              </a:rPr>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a:extLst>
              <a:ext uri="{FF2B5EF4-FFF2-40B4-BE49-F238E27FC236}">
                <a16:creationId xmlns:a16="http://schemas.microsoft.com/office/drawing/2014/main" id="{90888B48-8ACF-8946-8CA9-6BAC279C6B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CA99E18-0E06-B644-BE89-E2C845ABC663}" type="slidenum">
              <a:rPr lang="en-US" altLang="en-US" sz="1200"/>
              <a:pPr/>
              <a:t>51</a:t>
            </a:fld>
            <a:endParaRPr lang="en-US" altLang="en-US" sz="1200"/>
          </a:p>
        </p:txBody>
      </p:sp>
      <p:sp>
        <p:nvSpPr>
          <p:cNvPr id="709634" name="Rectangle 2">
            <a:extLst>
              <a:ext uri="{FF2B5EF4-FFF2-40B4-BE49-F238E27FC236}">
                <a16:creationId xmlns:a16="http://schemas.microsoft.com/office/drawing/2014/main" id="{011E6108-E1E0-9742-B138-D13E35B42383}"/>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4131" name="Rectangle 3">
            <a:extLst>
              <a:ext uri="{FF2B5EF4-FFF2-40B4-BE49-F238E27FC236}">
                <a16:creationId xmlns:a16="http://schemas.microsoft.com/office/drawing/2014/main" id="{C2A8CE0F-0FD5-4B48-BDEF-ADF12F092B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7">
            <a:extLst>
              <a:ext uri="{FF2B5EF4-FFF2-40B4-BE49-F238E27FC236}">
                <a16:creationId xmlns:a16="http://schemas.microsoft.com/office/drawing/2014/main" id="{985B00CB-1C2A-F343-87B1-E57F79AFDE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60BD39-723B-4746-96D4-504B56DFFD44}" type="slidenum">
              <a:rPr lang="en-US" altLang="en-US" sz="1200"/>
              <a:pPr/>
              <a:t>52</a:t>
            </a:fld>
            <a:endParaRPr lang="en-US" altLang="en-US" sz="1200"/>
          </a:p>
        </p:txBody>
      </p:sp>
      <p:sp>
        <p:nvSpPr>
          <p:cNvPr id="710658" name="Rectangle 2">
            <a:extLst>
              <a:ext uri="{FF2B5EF4-FFF2-40B4-BE49-F238E27FC236}">
                <a16:creationId xmlns:a16="http://schemas.microsoft.com/office/drawing/2014/main" id="{5C03C7ED-B808-0640-A246-AFB38C996A8D}"/>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06179" name="Rectangle 3">
            <a:extLst>
              <a:ext uri="{FF2B5EF4-FFF2-40B4-BE49-F238E27FC236}">
                <a16:creationId xmlns:a16="http://schemas.microsoft.com/office/drawing/2014/main" id="{6B0F10C3-D0BD-8B48-9DEF-3DFD438444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a:extLst>
              <a:ext uri="{FF2B5EF4-FFF2-40B4-BE49-F238E27FC236}">
                <a16:creationId xmlns:a16="http://schemas.microsoft.com/office/drawing/2014/main" id="{70BB515A-4FBC-B541-B917-E549D94843F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4E310B-2D72-0746-9F12-FCCA28631EDB}" type="slidenum">
              <a:rPr lang="en-US" altLang="en-US" sz="1200"/>
              <a:pPr/>
              <a:t>53</a:t>
            </a:fld>
            <a:endParaRPr lang="en-US" altLang="en-US" sz="1200"/>
          </a:p>
        </p:txBody>
      </p:sp>
      <p:sp>
        <p:nvSpPr>
          <p:cNvPr id="512002" name="Rectangle 2">
            <a:extLst>
              <a:ext uri="{FF2B5EF4-FFF2-40B4-BE49-F238E27FC236}">
                <a16:creationId xmlns:a16="http://schemas.microsoft.com/office/drawing/2014/main" id="{D0F1889A-669A-1941-B691-EB6AAA74C5BF}"/>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08227" name="Rectangle 3">
            <a:extLst>
              <a:ext uri="{FF2B5EF4-FFF2-40B4-BE49-F238E27FC236}">
                <a16:creationId xmlns:a16="http://schemas.microsoft.com/office/drawing/2014/main" id="{99978C9C-9059-5847-AE00-72FCC56A2530}"/>
              </a:ext>
            </a:extLst>
          </p:cNvPr>
          <p:cNvSpPr>
            <a:spLocks noChangeArrowheads="1"/>
          </p:cNvSpPr>
          <p:nvPr>
            <p:ph type="body" idx="1"/>
          </p:nvPr>
        </p:nvSpPr>
        <p:spPr>
          <a:solidFill>
            <a:srgbClr val="FFFFFF"/>
          </a:solidFill>
          <a:ln>
            <a:solidFill>
              <a:srgbClr val="000000"/>
            </a:solidFill>
            <a:miter lim="800000"/>
            <a:headEnd/>
            <a:tailEnd/>
          </a:ln>
        </p:spPr>
        <p:txBody>
          <a:bodyPr/>
          <a:lstStyle/>
          <a:p>
            <a:pPr marL="228600" indent="-228600" eaLnBrk="1" hangingPunct="1">
              <a:buFontTx/>
              <a:buAutoNum type="alphaUcPeriod"/>
            </a:pPr>
            <a:r>
              <a:rPr lang="en-US" altLang="en-US">
                <a:latin typeface="Times New Roman" panose="02020603050405020304" pitchFamily="18" charset="0"/>
                <a:ea typeface="ＭＳ Ｐゴシック" panose="020B0600070205080204" pitchFamily="34" charset="-128"/>
              </a:rPr>
              <a:t>ENCOURAGES: Basically, it means that one result of the pastor-teacher</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s equipping is that the people will be encouraged as they do the work of ministry.</a:t>
            </a:r>
          </a:p>
          <a:p>
            <a:pPr marL="228600" indent="-228600" eaLnBrk="1" hangingPunct="1">
              <a:buFontTx/>
              <a:buAutoNum type="alphaUcPeriod"/>
            </a:pPr>
            <a:endParaRPr lang="en-US" altLang="en-US">
              <a:latin typeface="Times New Roman" panose="02020603050405020304" pitchFamily="18" charset="0"/>
              <a:ea typeface="ＭＳ Ｐゴシック" panose="020B0600070205080204" pitchFamily="34" charset="-128"/>
            </a:endParaRPr>
          </a:p>
          <a:p>
            <a:pPr marL="228600" indent="-228600" eaLnBrk="1" hangingPunct="1"/>
            <a:r>
              <a:rPr lang="en-US" altLang="en-US">
                <a:latin typeface="Times New Roman" panose="02020603050405020304" pitchFamily="18" charset="0"/>
                <a:ea typeface="ＭＳ Ｐゴシック" panose="020B0600070205080204" pitchFamily="34" charset="-128"/>
              </a:rPr>
              <a:t>B. Equipping </a:t>
            </a:r>
            <a:r>
              <a:rPr lang="en-US" altLang="en-US" u="sng">
                <a:latin typeface="Times New Roman" panose="02020603050405020304" pitchFamily="18" charset="0"/>
                <a:ea typeface="ＭＳ Ｐゴシック" panose="020B0600070205080204" pitchFamily="34" charset="-128"/>
              </a:rPr>
              <a:t>unites</a:t>
            </a:r>
            <a:r>
              <a:rPr lang="en-US" altLang="en-US">
                <a:latin typeface="Times New Roman" panose="02020603050405020304" pitchFamily="18" charset="0"/>
                <a:ea typeface="ＭＳ Ｐゴシック" panose="020B0600070205080204" pitchFamily="34" charset="-128"/>
              </a:rPr>
              <a:t> us in the faith (13a).</a:t>
            </a:r>
          </a:p>
          <a:p>
            <a:pPr marL="1143000" lvl="2" indent="-228600"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1. A church that expects its pastor to serve them ends up selfish and divided.</a:t>
            </a:r>
          </a:p>
          <a:p>
            <a:pPr marL="1143000" lvl="2" indent="-228600"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2. When each member feels needed because of his or her ministry contribution, the body unites together in mutual dependency</a:t>
            </a:r>
          </a:p>
          <a:p>
            <a:pPr marL="1143000" lvl="2" indent="-228600" algn="just" eaLnBrk="1" hangingPunct="1">
              <a:spcBef>
                <a:spcPts val="1200"/>
              </a:spcBef>
              <a:spcAft>
                <a:spcPts val="300"/>
              </a:spcAft>
            </a:pPr>
            <a:endParaRPr lang="en-US" altLang="en-US">
              <a:latin typeface="Times New Roman" panose="02020603050405020304" pitchFamily="18" charset="0"/>
              <a:ea typeface="ＭＳ Ｐゴシック" panose="020B0600070205080204" pitchFamily="34" charset="-128"/>
            </a:endParaRPr>
          </a:p>
          <a:p>
            <a:pPr marL="1143000" lvl="2" indent="-228600"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C. Equipping </a:t>
            </a:r>
            <a:r>
              <a:rPr lang="en-US" altLang="en-US" u="sng">
                <a:latin typeface="Times New Roman" panose="02020603050405020304" pitchFamily="18" charset="0"/>
                <a:ea typeface="ＭＳ Ｐゴシック" panose="020B0600070205080204" pitchFamily="34" charset="-128"/>
              </a:rPr>
              <a:t>teaches</a:t>
            </a:r>
            <a:r>
              <a:rPr lang="en-US" altLang="en-US">
                <a:latin typeface="Times New Roman" panose="02020603050405020304" pitchFamily="18" charset="0"/>
                <a:ea typeface="ＭＳ Ｐゴシック" panose="020B0600070205080204" pitchFamily="34" charset="-128"/>
              </a:rPr>
              <a:t> us about Christ (13b).</a:t>
            </a:r>
          </a:p>
          <a:p>
            <a:pPr marL="1143000" lvl="2" indent="-228600"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1. A true knowledge of Christ includes his character</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giving, etc.</a:t>
            </a:r>
          </a:p>
          <a:p>
            <a:pPr marL="1143000" lvl="2" indent="-228600"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2. We ought to be continually growing in understanding the many wonders about Christ</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and this comes through the pastor</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s equipping ministry.</a:t>
            </a:r>
          </a:p>
          <a:p>
            <a:pPr marL="685800" lvl="1" indent="-228600"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D. Equipping </a:t>
            </a:r>
            <a:r>
              <a:rPr lang="en-US" altLang="en-US" u="sng">
                <a:latin typeface="Times New Roman" panose="02020603050405020304" pitchFamily="18" charset="0"/>
                <a:ea typeface="ＭＳ Ｐゴシック" panose="020B0600070205080204" pitchFamily="34" charset="-128"/>
              </a:rPr>
              <a:t>matures</a:t>
            </a:r>
            <a:r>
              <a:rPr lang="en-US" altLang="en-US">
                <a:latin typeface="Times New Roman" panose="02020603050405020304" pitchFamily="18" charset="0"/>
                <a:ea typeface="ＭＳ Ｐゴシック" panose="020B0600070205080204" pitchFamily="34" charset="-128"/>
              </a:rPr>
              <a:t> us to be like Christ (13c).</a:t>
            </a:r>
          </a:p>
          <a:p>
            <a:pPr marL="228600" indent="-228600" algn="just" eaLnBrk="1" hangingPunct="1"/>
            <a:r>
              <a:rPr lang="en-US" altLang="en-US">
                <a:latin typeface="Times New Roman" panose="02020603050405020304" pitchFamily="18" charset="0"/>
                <a:ea typeface="ＭＳ Ｐゴシック" panose="020B0600070205080204" pitchFamily="34" charset="-128"/>
              </a:rPr>
              <a:t>[The goal of this equipping is Christ-likeness.]</a:t>
            </a:r>
          </a:p>
          <a:p>
            <a:pPr marL="1143000" lvl="2" indent="-228600"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1. God desires the body to become as mature and perfect as Christ Himself.</a:t>
            </a:r>
          </a:p>
          <a:p>
            <a:pPr marL="1143000" lvl="2" indent="-228600"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2. Maturity cannot happen when believers push their entire ministry onto the pastor</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s shoulders</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the </a:t>
            </a:r>
            <a:r>
              <a:rPr lang="ja-JP" altLang="en-US">
                <a:latin typeface="Arial" panose="020B0604020202020204" pitchFamily="34"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fullness of Christ</a:t>
            </a:r>
            <a:r>
              <a:rPr lang="ja-JP" altLang="en-US">
                <a:latin typeface="Arial" panose="020B0604020202020204" pitchFamily="34" charset="0"/>
                <a:ea typeface="ＭＳ Ｐゴシック" panose="020B0600070205080204" pitchFamily="34" charset="-128"/>
              </a:rPr>
              <a:t>”</a:t>
            </a:r>
            <a:r>
              <a:rPr lang="en-US" altLang="ja-JP">
                <a:latin typeface="Times New Roman" panose="02020603050405020304" pitchFamily="18" charset="0"/>
                <a:ea typeface="ＭＳ Ｐゴシック" panose="020B0600070205080204" pitchFamily="34" charset="-128"/>
              </a:rPr>
              <a:t> comes only through the hard knocks of ministry.</a:t>
            </a:r>
          </a:p>
          <a:p>
            <a:pPr marL="228600" indent="-228600"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a:extLst>
              <a:ext uri="{FF2B5EF4-FFF2-40B4-BE49-F238E27FC236}">
                <a16:creationId xmlns:a16="http://schemas.microsoft.com/office/drawing/2014/main" id="{473A3996-607A-AF47-8A35-2853AF28CC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8A3F83-0A42-254C-9C45-D285650A6925}" type="slidenum">
              <a:rPr lang="en-US" altLang="en-US" sz="1200"/>
              <a:pPr/>
              <a:t>54</a:t>
            </a:fld>
            <a:endParaRPr lang="en-US" altLang="en-US" sz="1200"/>
          </a:p>
        </p:txBody>
      </p:sp>
      <p:sp>
        <p:nvSpPr>
          <p:cNvPr id="760834" name="Rectangle 2">
            <a:extLst>
              <a:ext uri="{FF2B5EF4-FFF2-40B4-BE49-F238E27FC236}">
                <a16:creationId xmlns:a16="http://schemas.microsoft.com/office/drawing/2014/main" id="{64EED61A-674D-914D-9004-87E3C9FE7A85}"/>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10275" name="Rectangle 3">
            <a:extLst>
              <a:ext uri="{FF2B5EF4-FFF2-40B4-BE49-F238E27FC236}">
                <a16:creationId xmlns:a16="http://schemas.microsoft.com/office/drawing/2014/main" id="{E23B8FB4-BE05-814A-A88B-0715AC6E6A73}"/>
              </a:ext>
            </a:extLst>
          </p:cNvPr>
          <p:cNvSpPr>
            <a:spLocks noChangeArrowheads="1"/>
          </p:cNvSpPr>
          <p:nvPr>
            <p:ph type="body" idx="1"/>
          </p:nvPr>
        </p:nvSpPr>
        <p:spPr>
          <a:solidFill>
            <a:srgbClr val="FFFFFF"/>
          </a:solidFill>
          <a:ln>
            <a:solidFill>
              <a:srgbClr val="000000"/>
            </a:solidFill>
            <a:miter lim="800000"/>
            <a:headEnd/>
            <a:tailEnd/>
          </a:ln>
        </p:spPr>
        <p:txBody>
          <a:bodyPr/>
          <a:lstStyle/>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(1) You didn</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t come because you see this church as a finished product!</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(2) You didn</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t come due to us offering the variety of programs of a large church.</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(3) Maybe you came because someone twisted your arm!</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(4) Each of us actually came due to a perceived need</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a need to meet with God, a need to connect with people, or another need</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which raises the question</a:t>
            </a:r>
            <a:r>
              <a:rPr lang="en-US" altLang="en-US">
                <a:latin typeface="Arial" panose="020B0604020202020204" pitchFamily="34" charset="0"/>
                <a:ea typeface="ＭＳ Ｐゴシック" panose="020B0600070205080204" pitchFamily="34" charset="-128"/>
              </a:rPr>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a:extLst>
              <a:ext uri="{FF2B5EF4-FFF2-40B4-BE49-F238E27FC236}">
                <a16:creationId xmlns:a16="http://schemas.microsoft.com/office/drawing/2014/main" id="{1169EEF4-4177-3A44-9601-1B8DB77898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B002BB-8391-0B40-AC0A-9E2497C3EEF8}" type="slidenum">
              <a:rPr lang="en-US" altLang="en-US" sz="1200"/>
              <a:pPr/>
              <a:t>55</a:t>
            </a:fld>
            <a:endParaRPr lang="en-US" altLang="en-US" sz="1200"/>
          </a:p>
        </p:txBody>
      </p:sp>
      <p:sp>
        <p:nvSpPr>
          <p:cNvPr id="758786" name="Rectangle 2">
            <a:extLst>
              <a:ext uri="{FF2B5EF4-FFF2-40B4-BE49-F238E27FC236}">
                <a16:creationId xmlns:a16="http://schemas.microsoft.com/office/drawing/2014/main" id="{ADF50A9C-854D-624F-8462-91F97B34E43A}"/>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12323" name="Rectangle 3">
            <a:extLst>
              <a:ext uri="{FF2B5EF4-FFF2-40B4-BE49-F238E27FC236}">
                <a16:creationId xmlns:a16="http://schemas.microsoft.com/office/drawing/2014/main" id="{75F22DB0-5331-3047-9456-E6BA99B9FEB9}"/>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a:extLst>
              <a:ext uri="{FF2B5EF4-FFF2-40B4-BE49-F238E27FC236}">
                <a16:creationId xmlns:a16="http://schemas.microsoft.com/office/drawing/2014/main" id="{01A42CB5-FFB8-1B4D-B16D-0322F332A9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FE33E3-8001-8E41-820B-2D195A637337}" type="slidenum">
              <a:rPr lang="en-US" altLang="en-US" sz="1200"/>
              <a:pPr/>
              <a:t>56</a:t>
            </a:fld>
            <a:endParaRPr lang="en-US" altLang="en-US" sz="1200"/>
          </a:p>
        </p:txBody>
      </p:sp>
      <p:sp>
        <p:nvSpPr>
          <p:cNvPr id="12290" name="Rectangle 2">
            <a:extLst>
              <a:ext uri="{FF2B5EF4-FFF2-40B4-BE49-F238E27FC236}">
                <a16:creationId xmlns:a16="http://schemas.microsoft.com/office/drawing/2014/main" id="{B3D25C64-F6A8-1C49-9347-17ACA78426EA}"/>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14371" name="Rectangle 3">
            <a:extLst>
              <a:ext uri="{FF2B5EF4-FFF2-40B4-BE49-F238E27FC236}">
                <a16:creationId xmlns:a16="http://schemas.microsoft.com/office/drawing/2014/main" id="{58F9DA3A-93FC-2941-9D74-469157392EA2}"/>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a:extLst>
              <a:ext uri="{FF2B5EF4-FFF2-40B4-BE49-F238E27FC236}">
                <a16:creationId xmlns:a16="http://schemas.microsoft.com/office/drawing/2014/main" id="{D325EA63-332B-0C46-9BD5-D0D32AFCB0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0B10EA-C0FB-9C48-972D-536418D8BF94}" type="slidenum">
              <a:rPr lang="en-US" altLang="en-US" sz="1200"/>
              <a:pPr/>
              <a:t>57</a:t>
            </a:fld>
            <a:endParaRPr lang="en-US" altLang="en-US" sz="1200"/>
          </a:p>
        </p:txBody>
      </p:sp>
      <p:sp>
        <p:nvSpPr>
          <p:cNvPr id="14338" name="Rectangle 2">
            <a:extLst>
              <a:ext uri="{FF2B5EF4-FFF2-40B4-BE49-F238E27FC236}">
                <a16:creationId xmlns:a16="http://schemas.microsoft.com/office/drawing/2014/main" id="{96698FF6-22DD-7F44-A247-CC9FD44B8076}"/>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16419" name="Rectangle 3">
            <a:extLst>
              <a:ext uri="{FF2B5EF4-FFF2-40B4-BE49-F238E27FC236}">
                <a16:creationId xmlns:a16="http://schemas.microsoft.com/office/drawing/2014/main" id="{68D3FD15-B7E9-954F-975E-FDDF74788AA3}"/>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a:extLst>
              <a:ext uri="{FF2B5EF4-FFF2-40B4-BE49-F238E27FC236}">
                <a16:creationId xmlns:a16="http://schemas.microsoft.com/office/drawing/2014/main" id="{7B390C40-AD30-F94B-B253-BF590A7250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2C77339-0F9F-D647-96D7-680DA48C2DE7}" type="slidenum">
              <a:rPr lang="en-US" altLang="en-US" sz="1200"/>
              <a:pPr/>
              <a:t>58</a:t>
            </a:fld>
            <a:endParaRPr lang="en-US" altLang="en-US" sz="1200"/>
          </a:p>
        </p:txBody>
      </p:sp>
      <p:sp>
        <p:nvSpPr>
          <p:cNvPr id="18434" name="Rectangle 2">
            <a:extLst>
              <a:ext uri="{FF2B5EF4-FFF2-40B4-BE49-F238E27FC236}">
                <a16:creationId xmlns:a16="http://schemas.microsoft.com/office/drawing/2014/main" id="{5040E31F-FABA-7249-A450-1884330DF588}"/>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18467" name="Rectangle 3">
            <a:extLst>
              <a:ext uri="{FF2B5EF4-FFF2-40B4-BE49-F238E27FC236}">
                <a16:creationId xmlns:a16="http://schemas.microsoft.com/office/drawing/2014/main" id="{02886EA3-5BD1-2548-B615-37565D3F2BC8}"/>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(1) How can the pastor-teachers better equip you?</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(a) We seek to prioritize our ministry responsibilities around the Word and prayer (Acts 6:1-7).  </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(b) This means that some minor things may have to go undone.</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(c) Who wants equipping in evangelism?  Budmaa can help.</a:t>
            </a:r>
          </a:p>
          <a:p>
            <a:pPr lvl="4" algn="just" eaLnBrk="1" hangingPunct="1">
              <a:spcBef>
                <a:spcPts val="1200"/>
              </a:spcBef>
              <a:spcAft>
                <a:spcPts val="300"/>
              </a:spcAft>
            </a:pPr>
            <a:endParaRPr lang="en-US" altLang="en-US">
              <a:latin typeface="Times New Roman" panose="02020603050405020304" pitchFamily="18" charset="0"/>
              <a:ea typeface="ＭＳ Ｐゴシック" panose="020B0600070205080204" pitchFamily="34" charset="-128"/>
            </a:endParaRP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(2) What role are you being equipped for?</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(a) Let us know your areas of passion</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and we</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ll set you loose!</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(b) Do you know your spiritual gift(s)?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a:extLst>
              <a:ext uri="{FF2B5EF4-FFF2-40B4-BE49-F238E27FC236}">
                <a16:creationId xmlns:a16="http://schemas.microsoft.com/office/drawing/2014/main" id="{16544DEF-16EF-4E46-A866-ADCE5F5F8BE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AA976B-F22D-8046-92FA-AC39F2BB21E7}" type="slidenum">
              <a:rPr lang="en-US" altLang="en-US" sz="1200"/>
              <a:pPr/>
              <a:t>59</a:t>
            </a:fld>
            <a:endParaRPr lang="en-US" altLang="en-US" sz="1200"/>
          </a:p>
        </p:txBody>
      </p:sp>
      <p:sp>
        <p:nvSpPr>
          <p:cNvPr id="727042" name="Rectangle 2">
            <a:extLst>
              <a:ext uri="{FF2B5EF4-FFF2-40B4-BE49-F238E27FC236}">
                <a16:creationId xmlns:a16="http://schemas.microsoft.com/office/drawing/2014/main" id="{1453EA83-3AE5-EE4E-86BE-C262BBC49D15}"/>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20515" name="Rectangle 3">
            <a:extLst>
              <a:ext uri="{FF2B5EF4-FFF2-40B4-BE49-F238E27FC236}">
                <a16:creationId xmlns:a16="http://schemas.microsoft.com/office/drawing/2014/main" id="{F987B437-EF83-144B-9D24-A527D948B0E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a:latin typeface="Arial" panose="020B0604020202020204" pitchFamily="34" charset="0"/>
                <a:ea typeface="ＭＳ Ｐゴシック" panose="020B0600070205080204" pitchFamily="34" charset="-128"/>
              </a:rPr>
              <a:t>Can tick/check more than one</a:t>
            </a:r>
          </a:p>
          <a:p>
            <a:pPr eaLnBrk="1" hangingPunct="1"/>
            <a:r>
              <a:rPr lang="en-US" altLang="en-US" b="1">
                <a:latin typeface="Arial" panose="020B0604020202020204" pitchFamily="34" charset="0"/>
                <a:ea typeface="ＭＳ Ｐゴシック" panose="020B0600070205080204" pitchFamily="34" charset="-128"/>
              </a:rPr>
              <a:t>Pastoral Care</a:t>
            </a:r>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a:extLst>
              <a:ext uri="{FF2B5EF4-FFF2-40B4-BE49-F238E27FC236}">
                <a16:creationId xmlns:a16="http://schemas.microsoft.com/office/drawing/2014/main" id="{341F4C55-AE4D-B24B-9294-E0A0FDB8FD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A55D9B-82DD-CD4C-8D0A-A5EB93672452}" type="slidenum">
              <a:rPr lang="en-US" altLang="en-US" sz="1200"/>
              <a:pPr/>
              <a:t>60</a:t>
            </a:fld>
            <a:endParaRPr lang="en-US" altLang="en-US" sz="1200"/>
          </a:p>
        </p:txBody>
      </p:sp>
      <p:sp>
        <p:nvSpPr>
          <p:cNvPr id="756738" name="Rectangle 2">
            <a:extLst>
              <a:ext uri="{FF2B5EF4-FFF2-40B4-BE49-F238E27FC236}">
                <a16:creationId xmlns:a16="http://schemas.microsoft.com/office/drawing/2014/main" id="{1BA3445C-D881-A74A-A4D7-D52B2F761D79}"/>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22563" name="Rectangle 3">
            <a:extLst>
              <a:ext uri="{FF2B5EF4-FFF2-40B4-BE49-F238E27FC236}">
                <a16:creationId xmlns:a16="http://schemas.microsoft.com/office/drawing/2014/main" id="{B1DEFB5C-5D1D-FA40-8480-9E66D3C7B1D7}"/>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(1) How can the pastor-teachers better equip you?</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(a) We seek to prioritize our ministry responsibilities around the Word and prayer (Acts 6:1-7).  </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(b) This means that some minor things may have to go undone.</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(c) Who wants equipping in evangelism?  Budmaa can help.</a:t>
            </a:r>
          </a:p>
          <a:p>
            <a:pPr lvl="4" algn="just" eaLnBrk="1" hangingPunct="1">
              <a:spcBef>
                <a:spcPts val="1200"/>
              </a:spcBef>
              <a:spcAft>
                <a:spcPts val="300"/>
              </a:spcAft>
            </a:pPr>
            <a:endParaRPr lang="en-US" altLang="en-US">
              <a:latin typeface="Times New Roman" panose="02020603050405020304" pitchFamily="18" charset="0"/>
              <a:ea typeface="ＭＳ Ｐゴシック" panose="020B0600070205080204" pitchFamily="34" charset="-128"/>
            </a:endParaRP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(2) What role are you being equipped for?</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(a) Let us know your areas of passion</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and we</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ll set you loose!</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(b) Do you know your spiritual gift(s)?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a:extLst>
              <a:ext uri="{FF2B5EF4-FFF2-40B4-BE49-F238E27FC236}">
                <a16:creationId xmlns:a16="http://schemas.microsoft.com/office/drawing/2014/main" id="{7BE54B13-EB19-CB4F-8562-B7235ADB78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1DDC73-E036-B24B-BF42-2B6A5AAB7D7C}" type="slidenum">
              <a:rPr lang="en-US" altLang="en-US" sz="1200"/>
              <a:pPr/>
              <a:t>6</a:t>
            </a:fld>
            <a:endParaRPr lang="en-US" altLang="en-US" sz="1200"/>
          </a:p>
        </p:txBody>
      </p:sp>
      <p:sp>
        <p:nvSpPr>
          <p:cNvPr id="372738" name="Rectangle 2">
            <a:extLst>
              <a:ext uri="{FF2B5EF4-FFF2-40B4-BE49-F238E27FC236}">
                <a16:creationId xmlns:a16="http://schemas.microsoft.com/office/drawing/2014/main" id="{9DACCFC0-F1BF-9D4D-A293-8B33A097FEAC}"/>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2995" name="Rectangle 3">
            <a:extLst>
              <a:ext uri="{FF2B5EF4-FFF2-40B4-BE49-F238E27FC236}">
                <a16:creationId xmlns:a16="http://schemas.microsoft.com/office/drawing/2014/main" id="{FC750391-AF0F-3E4C-B637-E2B5F32F9A20}"/>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a:extLst>
              <a:ext uri="{FF2B5EF4-FFF2-40B4-BE49-F238E27FC236}">
                <a16:creationId xmlns:a16="http://schemas.microsoft.com/office/drawing/2014/main" id="{0413F7EF-14AC-3A4C-B457-C624060AFE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0234332-E6CE-2E4B-9D83-5A6AE13C4674}" type="slidenum">
              <a:rPr lang="en-US" altLang="en-US" sz="1200"/>
              <a:pPr/>
              <a:t>61</a:t>
            </a:fld>
            <a:endParaRPr lang="en-US" altLang="en-US" sz="1200"/>
          </a:p>
        </p:txBody>
      </p:sp>
      <p:sp>
        <p:nvSpPr>
          <p:cNvPr id="103426" name="Rectangle 2">
            <a:extLst>
              <a:ext uri="{FF2B5EF4-FFF2-40B4-BE49-F238E27FC236}">
                <a16:creationId xmlns:a16="http://schemas.microsoft.com/office/drawing/2014/main" id="{D5FF1A22-CA9A-E742-8EC4-DF8D18177239}"/>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24611" name="Rectangle 3">
            <a:extLst>
              <a:ext uri="{FF2B5EF4-FFF2-40B4-BE49-F238E27FC236}">
                <a16:creationId xmlns:a16="http://schemas.microsoft.com/office/drawing/2014/main" id="{4C583FA4-575E-BC4F-BC13-53590DE9B670}"/>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a:extLst>
              <a:ext uri="{FF2B5EF4-FFF2-40B4-BE49-F238E27FC236}">
                <a16:creationId xmlns:a16="http://schemas.microsoft.com/office/drawing/2014/main" id="{DE11329F-9A56-2E4D-9A24-ACAD522C3D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EF76AE5-38C8-B349-B2FA-D98321CA242F}" type="slidenum">
              <a:rPr lang="en-US" altLang="en-US" sz="1200"/>
              <a:pPr/>
              <a:t>62</a:t>
            </a:fld>
            <a:endParaRPr lang="en-US" altLang="en-US" sz="1200"/>
          </a:p>
        </p:txBody>
      </p:sp>
      <p:sp>
        <p:nvSpPr>
          <p:cNvPr id="560130" name="Rectangle 2">
            <a:extLst>
              <a:ext uri="{FF2B5EF4-FFF2-40B4-BE49-F238E27FC236}">
                <a16:creationId xmlns:a16="http://schemas.microsoft.com/office/drawing/2014/main" id="{0BF55F48-898F-7B4C-B07E-8C6F83E8D957}"/>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26659" name="Rectangle 3">
            <a:extLst>
              <a:ext uri="{FF2B5EF4-FFF2-40B4-BE49-F238E27FC236}">
                <a16:creationId xmlns:a16="http://schemas.microsoft.com/office/drawing/2014/main" id="{7E61A6A4-4B86-C443-A96F-0B0A81474684}"/>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7">
            <a:extLst>
              <a:ext uri="{FF2B5EF4-FFF2-40B4-BE49-F238E27FC236}">
                <a16:creationId xmlns:a16="http://schemas.microsoft.com/office/drawing/2014/main" id="{6431D893-6EA5-0B46-B678-F55876A0A3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4CEF10-EDFE-5F40-ACDE-D29CC76F37C1}" type="slidenum">
              <a:rPr lang="en-US" altLang="en-US" sz="1200"/>
              <a:pPr/>
              <a:t>63</a:t>
            </a:fld>
            <a:endParaRPr lang="en-US" altLang="en-US" sz="1200"/>
          </a:p>
        </p:txBody>
      </p:sp>
      <p:sp>
        <p:nvSpPr>
          <p:cNvPr id="562178" name="Rectangle 2">
            <a:extLst>
              <a:ext uri="{FF2B5EF4-FFF2-40B4-BE49-F238E27FC236}">
                <a16:creationId xmlns:a16="http://schemas.microsoft.com/office/drawing/2014/main" id="{6D807752-506F-B64E-9A86-FA35E57BEE1C}"/>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28707" name="Rectangle 3">
            <a:extLst>
              <a:ext uri="{FF2B5EF4-FFF2-40B4-BE49-F238E27FC236}">
                <a16:creationId xmlns:a16="http://schemas.microsoft.com/office/drawing/2014/main" id="{887CD825-55B9-1E49-98C2-D057F2A68E86}"/>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7">
            <a:extLst>
              <a:ext uri="{FF2B5EF4-FFF2-40B4-BE49-F238E27FC236}">
                <a16:creationId xmlns:a16="http://schemas.microsoft.com/office/drawing/2014/main" id="{3C2BEF75-C4F9-EA46-98E4-2C194A8191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96F4A08-B498-3A41-8E42-3710B6ED02D0}" type="slidenum">
              <a:rPr lang="en-US" altLang="en-US" sz="1200"/>
              <a:pPr/>
              <a:t>64</a:t>
            </a:fld>
            <a:endParaRPr lang="en-US" altLang="en-US" sz="1200"/>
          </a:p>
        </p:txBody>
      </p:sp>
      <p:sp>
        <p:nvSpPr>
          <p:cNvPr id="564226" name="Rectangle 2">
            <a:extLst>
              <a:ext uri="{FF2B5EF4-FFF2-40B4-BE49-F238E27FC236}">
                <a16:creationId xmlns:a16="http://schemas.microsoft.com/office/drawing/2014/main" id="{F50A127D-2A94-B944-A071-2F035D9F0FE9}"/>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30755" name="Rectangle 3">
            <a:extLst>
              <a:ext uri="{FF2B5EF4-FFF2-40B4-BE49-F238E27FC236}">
                <a16:creationId xmlns:a16="http://schemas.microsoft.com/office/drawing/2014/main" id="{59B9FAA0-5438-BA47-BADC-155C6EE736E5}"/>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a:extLst>
              <a:ext uri="{FF2B5EF4-FFF2-40B4-BE49-F238E27FC236}">
                <a16:creationId xmlns:a16="http://schemas.microsoft.com/office/drawing/2014/main" id="{977A41C2-E535-0A48-9B9A-61B8135F7A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A1362D-634C-E245-8597-9D975E03C31F}" type="slidenum">
              <a:rPr lang="en-US" altLang="en-US" sz="1200"/>
              <a:pPr/>
              <a:t>65</a:t>
            </a:fld>
            <a:endParaRPr lang="en-US" altLang="en-US" sz="1200"/>
          </a:p>
        </p:txBody>
      </p:sp>
      <p:sp>
        <p:nvSpPr>
          <p:cNvPr id="566274" name="Rectangle 2">
            <a:extLst>
              <a:ext uri="{FF2B5EF4-FFF2-40B4-BE49-F238E27FC236}">
                <a16:creationId xmlns:a16="http://schemas.microsoft.com/office/drawing/2014/main" id="{33B2ED90-92C9-FB4A-AA9A-F02154B188FC}"/>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32803" name="Rectangle 3">
            <a:extLst>
              <a:ext uri="{FF2B5EF4-FFF2-40B4-BE49-F238E27FC236}">
                <a16:creationId xmlns:a16="http://schemas.microsoft.com/office/drawing/2014/main" id="{05C54E32-B6D2-FD43-A21F-9BC0ED8903C9}"/>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a:extLst>
              <a:ext uri="{FF2B5EF4-FFF2-40B4-BE49-F238E27FC236}">
                <a16:creationId xmlns:a16="http://schemas.microsoft.com/office/drawing/2014/main" id="{8A08F126-723F-364C-A2E4-0CABC2920C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157FDB-173C-A943-B079-98D9219E0DC2}" type="slidenum">
              <a:rPr lang="en-US" altLang="en-US" sz="1200"/>
              <a:pPr/>
              <a:t>66</a:t>
            </a:fld>
            <a:endParaRPr lang="en-US" altLang="en-US" sz="1200"/>
          </a:p>
        </p:txBody>
      </p:sp>
      <p:sp>
        <p:nvSpPr>
          <p:cNvPr id="568322" name="Rectangle 2">
            <a:extLst>
              <a:ext uri="{FF2B5EF4-FFF2-40B4-BE49-F238E27FC236}">
                <a16:creationId xmlns:a16="http://schemas.microsoft.com/office/drawing/2014/main" id="{B849ABE2-5714-8A4A-AD6E-4CC456BF2317}"/>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34851" name="Rectangle 3">
            <a:extLst>
              <a:ext uri="{FF2B5EF4-FFF2-40B4-BE49-F238E27FC236}">
                <a16:creationId xmlns:a16="http://schemas.microsoft.com/office/drawing/2014/main" id="{43213E40-5784-A545-B8E0-670ABD6E8418}"/>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a:extLst>
              <a:ext uri="{FF2B5EF4-FFF2-40B4-BE49-F238E27FC236}">
                <a16:creationId xmlns:a16="http://schemas.microsoft.com/office/drawing/2014/main" id="{D6E1C4E9-8A3D-6146-B7B3-9DEFE9E88A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3A3876-46C9-D940-8317-25DB9B3A3BC7}" type="slidenum">
              <a:rPr lang="en-US" altLang="en-US" sz="1200"/>
              <a:pPr/>
              <a:t>67</a:t>
            </a:fld>
            <a:endParaRPr lang="en-US" altLang="en-US" sz="1200"/>
          </a:p>
        </p:txBody>
      </p:sp>
      <p:sp>
        <p:nvSpPr>
          <p:cNvPr id="570370" name="Rectangle 2">
            <a:extLst>
              <a:ext uri="{FF2B5EF4-FFF2-40B4-BE49-F238E27FC236}">
                <a16:creationId xmlns:a16="http://schemas.microsoft.com/office/drawing/2014/main" id="{CFDAB69F-555C-0C44-80E2-CC1644FD9563}"/>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36899" name="Rectangle 3">
            <a:extLst>
              <a:ext uri="{FF2B5EF4-FFF2-40B4-BE49-F238E27FC236}">
                <a16:creationId xmlns:a16="http://schemas.microsoft.com/office/drawing/2014/main" id="{486E4B43-C67F-7644-A1E0-723D5730D7F9}"/>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a:extLst>
              <a:ext uri="{FF2B5EF4-FFF2-40B4-BE49-F238E27FC236}">
                <a16:creationId xmlns:a16="http://schemas.microsoft.com/office/drawing/2014/main" id="{DA2A2E46-5511-C64F-832F-6C57E39F2D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009579B-A17F-F243-A54A-72C631DAC102}" type="slidenum">
              <a:rPr lang="en-US" altLang="en-US" sz="1200"/>
              <a:pPr/>
              <a:t>68</a:t>
            </a:fld>
            <a:endParaRPr lang="en-US" altLang="en-US" sz="1200"/>
          </a:p>
        </p:txBody>
      </p:sp>
      <p:sp>
        <p:nvSpPr>
          <p:cNvPr id="628738" name="Rectangle 2">
            <a:extLst>
              <a:ext uri="{FF2B5EF4-FFF2-40B4-BE49-F238E27FC236}">
                <a16:creationId xmlns:a16="http://schemas.microsoft.com/office/drawing/2014/main" id="{4D82274F-DF9B-2D49-8CFA-95330B791DCC}"/>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38947" name="Rectangle 3">
            <a:extLst>
              <a:ext uri="{FF2B5EF4-FFF2-40B4-BE49-F238E27FC236}">
                <a16:creationId xmlns:a16="http://schemas.microsoft.com/office/drawing/2014/main" id="{4673DF82-2707-734C-8D13-4C59A1C4CB08}"/>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a:extLst>
              <a:ext uri="{FF2B5EF4-FFF2-40B4-BE49-F238E27FC236}">
                <a16:creationId xmlns:a16="http://schemas.microsoft.com/office/drawing/2014/main" id="{74D57FD0-E29F-0843-8C3C-8863579D52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B8850B-A198-3946-BA44-D02E1B6B4A62}" type="slidenum">
              <a:rPr lang="en-US" altLang="en-US" sz="1200"/>
              <a:pPr/>
              <a:t>69</a:t>
            </a:fld>
            <a:endParaRPr lang="en-US" altLang="en-US" sz="1200"/>
          </a:p>
        </p:txBody>
      </p:sp>
      <p:sp>
        <p:nvSpPr>
          <p:cNvPr id="708610" name="Rectangle 2">
            <a:extLst>
              <a:ext uri="{FF2B5EF4-FFF2-40B4-BE49-F238E27FC236}">
                <a16:creationId xmlns:a16="http://schemas.microsoft.com/office/drawing/2014/main" id="{A87A6BC6-0D35-2342-AAA8-2C6365EEA43D}"/>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0995" name="Rectangle 3">
            <a:extLst>
              <a:ext uri="{FF2B5EF4-FFF2-40B4-BE49-F238E27FC236}">
                <a16:creationId xmlns:a16="http://schemas.microsoft.com/office/drawing/2014/main" id="{CDB0E121-A828-7A4C-8495-557265D2CE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a:extLst>
              <a:ext uri="{FF2B5EF4-FFF2-40B4-BE49-F238E27FC236}">
                <a16:creationId xmlns:a16="http://schemas.microsoft.com/office/drawing/2014/main" id="{271DBEAC-6742-5E47-8F47-9DFB1AB5503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478C0B-3BE4-B849-8A3C-E152AA0315EC}" type="slidenum">
              <a:rPr lang="en-US" altLang="en-US" sz="1200"/>
              <a:pPr/>
              <a:t>70</a:t>
            </a:fld>
            <a:endParaRPr lang="en-US" altLang="en-US" sz="1200"/>
          </a:p>
        </p:txBody>
      </p:sp>
      <p:sp>
        <p:nvSpPr>
          <p:cNvPr id="762882" name="Rectangle 2">
            <a:extLst>
              <a:ext uri="{FF2B5EF4-FFF2-40B4-BE49-F238E27FC236}">
                <a16:creationId xmlns:a16="http://schemas.microsoft.com/office/drawing/2014/main" id="{15C9E2C1-C64C-9F48-9CB9-0145734273D0}"/>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43043" name="Rectangle 3">
            <a:extLst>
              <a:ext uri="{FF2B5EF4-FFF2-40B4-BE49-F238E27FC236}">
                <a16:creationId xmlns:a16="http://schemas.microsoft.com/office/drawing/2014/main" id="{3C1ED4AB-FC75-9B43-974B-D94A107B52CB}"/>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(1) How can the pastor-teachers better equip you?</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(a) We seek to prioritize our ministry responsibilities around the Word and prayer (Acts 6:1-7).  </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(b) This means that some minor things may have to go undone.</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(c) Who wants equipping in evangelism?  Budmaa can help.</a:t>
            </a:r>
          </a:p>
          <a:p>
            <a:pPr lvl="4" algn="just" eaLnBrk="1" hangingPunct="1">
              <a:spcBef>
                <a:spcPts val="1200"/>
              </a:spcBef>
              <a:spcAft>
                <a:spcPts val="300"/>
              </a:spcAft>
            </a:pPr>
            <a:endParaRPr lang="en-US" altLang="en-US">
              <a:latin typeface="Times New Roman" panose="02020603050405020304" pitchFamily="18" charset="0"/>
              <a:ea typeface="ＭＳ Ｐゴシック" panose="020B0600070205080204" pitchFamily="34" charset="-128"/>
            </a:endParaRP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(2) What role are you being equipped for?</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(a) Let us know your areas of passion</a:t>
            </a:r>
            <a:r>
              <a:rPr lang="en-US" altLang="en-US">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and we</a:t>
            </a:r>
            <a:r>
              <a:rPr lang="fr-FR" altLang="ja-JP">
                <a:latin typeface="Arial" panose="020B0604020202020204" pitchFamily="34" charset="0"/>
                <a:ea typeface="ＭＳ Ｐゴシック" panose="020B0600070205080204" pitchFamily="34" charset="-128"/>
              </a:rPr>
              <a:t>'</a:t>
            </a:r>
            <a:r>
              <a:rPr lang="en-US" altLang="en-US">
                <a:latin typeface="Times New Roman" panose="02020603050405020304" pitchFamily="18" charset="0"/>
                <a:ea typeface="ＭＳ Ｐゴシック" panose="020B0600070205080204" pitchFamily="34" charset="-128"/>
              </a:rPr>
              <a:t>ll set you loose!</a:t>
            </a:r>
          </a:p>
          <a:p>
            <a:pPr lvl="4" algn="just" eaLnBrk="1" hangingPunct="1">
              <a:spcBef>
                <a:spcPts val="1200"/>
              </a:spcBef>
              <a:spcAft>
                <a:spcPts val="300"/>
              </a:spcAft>
            </a:pPr>
            <a:r>
              <a:rPr lang="en-US" altLang="en-US">
                <a:latin typeface="Times New Roman" panose="02020603050405020304" pitchFamily="18" charset="0"/>
                <a:ea typeface="ＭＳ Ｐゴシック" panose="020B0600070205080204" pitchFamily="34" charset="-128"/>
              </a:rPr>
              <a:t>(b) Do you know your spiritual gift(s)?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a:extLst>
              <a:ext uri="{FF2B5EF4-FFF2-40B4-BE49-F238E27FC236}">
                <a16:creationId xmlns:a16="http://schemas.microsoft.com/office/drawing/2014/main" id="{98F7C487-3771-2347-A61D-3D4337954B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71EB9B-FE7C-5447-8464-9AF40542759D}" type="slidenum">
              <a:rPr lang="en-US" altLang="en-US" sz="1200"/>
              <a:pPr/>
              <a:t>7</a:t>
            </a:fld>
            <a:endParaRPr lang="en-US" altLang="en-US" sz="1200"/>
          </a:p>
        </p:txBody>
      </p:sp>
      <p:sp>
        <p:nvSpPr>
          <p:cNvPr id="23554" name="Rectangle 2">
            <a:extLst>
              <a:ext uri="{FF2B5EF4-FFF2-40B4-BE49-F238E27FC236}">
                <a16:creationId xmlns:a16="http://schemas.microsoft.com/office/drawing/2014/main" id="{C7761479-FFE3-244E-978D-6C676B8D78D0}"/>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5043" name="Rectangle 3">
            <a:extLst>
              <a:ext uri="{FF2B5EF4-FFF2-40B4-BE49-F238E27FC236}">
                <a16:creationId xmlns:a16="http://schemas.microsoft.com/office/drawing/2014/main" id="{040EB23D-49B5-A44D-BDB1-3F171F57F1AF}"/>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5935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a:extLst>
              <a:ext uri="{FF2B5EF4-FFF2-40B4-BE49-F238E27FC236}">
                <a16:creationId xmlns:a16="http://schemas.microsoft.com/office/drawing/2014/main" id="{8A45DE17-9846-204F-A74E-17F78F74053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1D01A9D-2CB0-C34D-94BE-AAC847BD6027}" type="slidenum">
              <a:rPr lang="en-US" altLang="en-US" sz="1200"/>
              <a:pPr/>
              <a:t>8</a:t>
            </a:fld>
            <a:endParaRPr lang="en-US" altLang="en-US" sz="1200"/>
          </a:p>
        </p:txBody>
      </p:sp>
      <p:sp>
        <p:nvSpPr>
          <p:cNvPr id="374786" name="Rectangle 2">
            <a:extLst>
              <a:ext uri="{FF2B5EF4-FFF2-40B4-BE49-F238E27FC236}">
                <a16:creationId xmlns:a16="http://schemas.microsoft.com/office/drawing/2014/main" id="{245CCC18-8CB4-BD47-8646-E9124B363FF7}"/>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7091" name="Rectangle 3">
            <a:extLst>
              <a:ext uri="{FF2B5EF4-FFF2-40B4-BE49-F238E27FC236}">
                <a16:creationId xmlns:a16="http://schemas.microsoft.com/office/drawing/2014/main" id="{CA9468FE-2632-A84D-AA66-F50ED4226DF2}"/>
              </a:ext>
            </a:extLst>
          </p:cNvPr>
          <p:cNvSpPr>
            <a:spLocks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a:extLst>
              <a:ext uri="{FF2B5EF4-FFF2-40B4-BE49-F238E27FC236}">
                <a16:creationId xmlns:a16="http://schemas.microsoft.com/office/drawing/2014/main" id="{7BC09D82-B9DB-E945-9F31-E73CFA8668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77D733-3FBE-D743-A8C1-8725F4134B43}" type="slidenum">
              <a:rPr lang="en-US" altLang="en-US" sz="1200"/>
              <a:pPr/>
              <a:t>9</a:t>
            </a:fld>
            <a:endParaRPr lang="en-US" altLang="en-US" sz="1200"/>
          </a:p>
        </p:txBody>
      </p:sp>
      <p:sp>
        <p:nvSpPr>
          <p:cNvPr id="420866" name="Rectangle 2">
            <a:extLst>
              <a:ext uri="{FF2B5EF4-FFF2-40B4-BE49-F238E27FC236}">
                <a16:creationId xmlns:a16="http://schemas.microsoft.com/office/drawing/2014/main" id="{D397A9C0-97DD-3349-B323-C49C38A344B7}"/>
              </a:ext>
            </a:extLst>
          </p:cNvPr>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219139" name="Rectangle 3">
            <a:extLst>
              <a:ext uri="{FF2B5EF4-FFF2-40B4-BE49-F238E27FC236}">
                <a16:creationId xmlns:a16="http://schemas.microsoft.com/office/drawing/2014/main" id="{96E58534-726D-7649-BFE2-57CF31698A2D}"/>
              </a:ext>
            </a:extLst>
          </p:cNvPr>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2714967-1A96-4C41-9CA1-7AD223C3966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E72540-9802-FF45-9E94-9384B6F80D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0BF44F-5E17-C046-9A6A-6B64393FE95F}"/>
              </a:ext>
            </a:extLst>
          </p:cNvPr>
          <p:cNvSpPr>
            <a:spLocks noGrp="1" noChangeArrowheads="1"/>
          </p:cNvSpPr>
          <p:nvPr>
            <p:ph type="sldNum" sz="quarter" idx="12"/>
          </p:nvPr>
        </p:nvSpPr>
        <p:spPr>
          <a:ln/>
        </p:spPr>
        <p:txBody>
          <a:bodyPr/>
          <a:lstStyle>
            <a:lvl1pPr>
              <a:defRPr/>
            </a:lvl1pPr>
          </a:lstStyle>
          <a:p>
            <a:fld id="{8528CBD2-7AAA-1449-B293-A8DF41979491}" type="slidenum">
              <a:rPr lang="en-US" altLang="en-US"/>
              <a:pPr/>
              <a:t>‹#›</a:t>
            </a:fld>
            <a:endParaRPr lang="en-US" altLang="en-US"/>
          </a:p>
        </p:txBody>
      </p:sp>
    </p:spTree>
    <p:extLst>
      <p:ext uri="{BB962C8B-B14F-4D97-AF65-F5344CB8AC3E}">
        <p14:creationId xmlns:p14="http://schemas.microsoft.com/office/powerpoint/2010/main" val="182013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2EB798-8676-1F48-9A33-A2EC9D7965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33922F-08AF-E14B-B5F6-C756A2FBCF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481216-C85F-C348-9AD5-EF0D0679FE74}"/>
              </a:ext>
            </a:extLst>
          </p:cNvPr>
          <p:cNvSpPr>
            <a:spLocks noGrp="1" noChangeArrowheads="1"/>
          </p:cNvSpPr>
          <p:nvPr>
            <p:ph type="sldNum" sz="quarter" idx="12"/>
          </p:nvPr>
        </p:nvSpPr>
        <p:spPr>
          <a:ln/>
        </p:spPr>
        <p:txBody>
          <a:bodyPr/>
          <a:lstStyle>
            <a:lvl1pPr>
              <a:defRPr/>
            </a:lvl1pPr>
          </a:lstStyle>
          <a:p>
            <a:fld id="{1A7880F2-55F0-024D-898E-1781BEA01C45}" type="slidenum">
              <a:rPr lang="en-US" altLang="en-US"/>
              <a:pPr/>
              <a:t>‹#›</a:t>
            </a:fld>
            <a:endParaRPr lang="en-US" altLang="en-US"/>
          </a:p>
        </p:txBody>
      </p:sp>
    </p:spTree>
    <p:extLst>
      <p:ext uri="{BB962C8B-B14F-4D97-AF65-F5344CB8AC3E}">
        <p14:creationId xmlns:p14="http://schemas.microsoft.com/office/powerpoint/2010/main" val="42398103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19FB6FC-0638-9741-91A5-A318A326740B}"/>
              </a:ext>
            </a:extLst>
          </p:cNvPr>
          <p:cNvGrpSpPr>
            <a:grpSpLocks/>
          </p:cNvGrpSpPr>
          <p:nvPr/>
        </p:nvGrpSpPr>
        <p:grpSpPr bwMode="auto">
          <a:xfrm>
            <a:off x="0" y="0"/>
            <a:ext cx="8458200" cy="5943600"/>
            <a:chOff x="0" y="0"/>
            <a:chExt cx="5328" cy="3744"/>
          </a:xfrm>
        </p:grpSpPr>
        <p:sp>
          <p:nvSpPr>
            <p:cNvPr id="5" name="Freeform 3">
              <a:extLst>
                <a:ext uri="{FF2B5EF4-FFF2-40B4-BE49-F238E27FC236}">
                  <a16:creationId xmlns:a16="http://schemas.microsoft.com/office/drawing/2014/main" id="{6CCFE270-F011-2847-A4D1-79D6F52CE22D}"/>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6" name="Freeform 4">
              <a:extLst>
                <a:ext uri="{FF2B5EF4-FFF2-40B4-BE49-F238E27FC236}">
                  <a16:creationId xmlns:a16="http://schemas.microsoft.com/office/drawing/2014/main" id="{2141E072-6623-A145-AF7A-03E948EA4CBE}"/>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9941"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3994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 name="Date Placeholder 6">
            <a:extLst>
              <a:ext uri="{FF2B5EF4-FFF2-40B4-BE49-F238E27FC236}">
                <a16:creationId xmlns:a16="http://schemas.microsoft.com/office/drawing/2014/main" id="{F1AEC878-5057-C64A-8A63-CA2264B9A2CF}"/>
              </a:ext>
            </a:extLst>
          </p:cNvPr>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B77F1796-6596-D940-8D95-785B6C3693B7}"/>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41ABCCCD-C854-7C49-B698-998C1F1D576F}"/>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BE61073E-7FEC-E441-8852-E93C2ED41A51}" type="slidenum">
              <a:rPr lang="en-US" altLang="en-US"/>
              <a:pPr/>
              <a:t>‹#›</a:t>
            </a:fld>
            <a:endParaRPr lang="en-US" altLang="en-US"/>
          </a:p>
        </p:txBody>
      </p:sp>
    </p:spTree>
    <p:extLst>
      <p:ext uri="{BB962C8B-B14F-4D97-AF65-F5344CB8AC3E}">
        <p14:creationId xmlns:p14="http://schemas.microsoft.com/office/powerpoint/2010/main" val="3600333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03E5804A-DECE-274D-A56E-9089A5A7ED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E51E8F46-46A0-0C40-9469-614F2FE2E5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913AE1CE-5988-D149-98AA-78653D871FE5}"/>
              </a:ext>
            </a:extLst>
          </p:cNvPr>
          <p:cNvSpPr>
            <a:spLocks noGrp="1" noChangeArrowheads="1"/>
          </p:cNvSpPr>
          <p:nvPr>
            <p:ph type="sldNum" sz="quarter" idx="12"/>
          </p:nvPr>
        </p:nvSpPr>
        <p:spPr>
          <a:ln/>
        </p:spPr>
        <p:txBody>
          <a:bodyPr/>
          <a:lstStyle>
            <a:lvl1pPr>
              <a:defRPr/>
            </a:lvl1pPr>
          </a:lstStyle>
          <a:p>
            <a:fld id="{AC030833-5E10-3642-B024-6F3AC69962C9}" type="slidenum">
              <a:rPr lang="en-US" altLang="en-US"/>
              <a:pPr/>
              <a:t>‹#›</a:t>
            </a:fld>
            <a:endParaRPr lang="en-US" altLang="en-US"/>
          </a:p>
        </p:txBody>
      </p:sp>
    </p:spTree>
    <p:extLst>
      <p:ext uri="{BB962C8B-B14F-4D97-AF65-F5344CB8AC3E}">
        <p14:creationId xmlns:p14="http://schemas.microsoft.com/office/powerpoint/2010/main" val="27072985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CDE43A2E-2165-0D4C-A9DC-DCDA46AFE2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A4DB1E38-A9E8-A14A-8F48-E8918F8173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C2A7740-37F5-4546-AC31-BDF703E020DF}"/>
              </a:ext>
            </a:extLst>
          </p:cNvPr>
          <p:cNvSpPr>
            <a:spLocks noGrp="1" noChangeArrowheads="1"/>
          </p:cNvSpPr>
          <p:nvPr>
            <p:ph type="sldNum" sz="quarter" idx="12"/>
          </p:nvPr>
        </p:nvSpPr>
        <p:spPr>
          <a:ln/>
        </p:spPr>
        <p:txBody>
          <a:bodyPr/>
          <a:lstStyle>
            <a:lvl1pPr>
              <a:defRPr/>
            </a:lvl1pPr>
          </a:lstStyle>
          <a:p>
            <a:fld id="{817BCA05-C600-AE40-82BE-77D39E029847}" type="slidenum">
              <a:rPr lang="en-US" altLang="en-US"/>
              <a:pPr/>
              <a:t>‹#›</a:t>
            </a:fld>
            <a:endParaRPr lang="en-US" altLang="en-US"/>
          </a:p>
        </p:txBody>
      </p:sp>
    </p:spTree>
    <p:extLst>
      <p:ext uri="{BB962C8B-B14F-4D97-AF65-F5344CB8AC3E}">
        <p14:creationId xmlns:p14="http://schemas.microsoft.com/office/powerpoint/2010/main" val="7121060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0A2013DB-28F2-BC4C-BEE0-9D6F06FA47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336DDF3D-617E-084E-B451-2EACA5068F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B6EB1A66-4F1D-C441-AC40-3669ABCEE51F}"/>
              </a:ext>
            </a:extLst>
          </p:cNvPr>
          <p:cNvSpPr>
            <a:spLocks noGrp="1" noChangeArrowheads="1"/>
          </p:cNvSpPr>
          <p:nvPr>
            <p:ph type="sldNum" sz="quarter" idx="12"/>
          </p:nvPr>
        </p:nvSpPr>
        <p:spPr>
          <a:ln/>
        </p:spPr>
        <p:txBody>
          <a:bodyPr/>
          <a:lstStyle>
            <a:lvl1pPr>
              <a:defRPr/>
            </a:lvl1pPr>
          </a:lstStyle>
          <a:p>
            <a:fld id="{351ED50A-9142-704E-AAD0-19621F7DCC6C}" type="slidenum">
              <a:rPr lang="en-US" altLang="en-US"/>
              <a:pPr/>
              <a:t>‹#›</a:t>
            </a:fld>
            <a:endParaRPr lang="en-US" altLang="en-US"/>
          </a:p>
        </p:txBody>
      </p:sp>
    </p:spTree>
    <p:extLst>
      <p:ext uri="{BB962C8B-B14F-4D97-AF65-F5344CB8AC3E}">
        <p14:creationId xmlns:p14="http://schemas.microsoft.com/office/powerpoint/2010/main" val="23214105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5BFB5B13-BF43-884D-B54F-8624303EA4A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158E32D8-D2F6-874F-B31D-4A6FCC0C65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8F7AE9B3-87F1-024B-995A-99818DD9F8C7}"/>
              </a:ext>
            </a:extLst>
          </p:cNvPr>
          <p:cNvSpPr>
            <a:spLocks noGrp="1" noChangeArrowheads="1"/>
          </p:cNvSpPr>
          <p:nvPr>
            <p:ph type="sldNum" sz="quarter" idx="12"/>
          </p:nvPr>
        </p:nvSpPr>
        <p:spPr>
          <a:ln/>
        </p:spPr>
        <p:txBody>
          <a:bodyPr/>
          <a:lstStyle>
            <a:lvl1pPr>
              <a:defRPr/>
            </a:lvl1pPr>
          </a:lstStyle>
          <a:p>
            <a:fld id="{08B6C251-084C-EF4E-838C-FCDA3DB430DA}" type="slidenum">
              <a:rPr lang="en-US" altLang="en-US"/>
              <a:pPr/>
              <a:t>‹#›</a:t>
            </a:fld>
            <a:endParaRPr lang="en-US" altLang="en-US"/>
          </a:p>
        </p:txBody>
      </p:sp>
    </p:spTree>
    <p:extLst>
      <p:ext uri="{BB962C8B-B14F-4D97-AF65-F5344CB8AC3E}">
        <p14:creationId xmlns:p14="http://schemas.microsoft.com/office/powerpoint/2010/main" val="29022740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07782A32-471D-DA49-8E2A-B275B4A44D9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EBEE990A-B891-E540-AA0E-CFD29C7AA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6135BDFA-68E9-ED4C-8A73-88DE0A9FCFFD}"/>
              </a:ext>
            </a:extLst>
          </p:cNvPr>
          <p:cNvSpPr>
            <a:spLocks noGrp="1" noChangeArrowheads="1"/>
          </p:cNvSpPr>
          <p:nvPr>
            <p:ph type="sldNum" sz="quarter" idx="12"/>
          </p:nvPr>
        </p:nvSpPr>
        <p:spPr>
          <a:ln/>
        </p:spPr>
        <p:txBody>
          <a:bodyPr/>
          <a:lstStyle>
            <a:lvl1pPr>
              <a:defRPr/>
            </a:lvl1pPr>
          </a:lstStyle>
          <a:p>
            <a:fld id="{C606621B-A855-1E43-84DD-5354A8E4F494}" type="slidenum">
              <a:rPr lang="en-US" altLang="en-US"/>
              <a:pPr/>
              <a:t>‹#›</a:t>
            </a:fld>
            <a:endParaRPr lang="en-US" altLang="en-US"/>
          </a:p>
        </p:txBody>
      </p:sp>
    </p:spTree>
    <p:extLst>
      <p:ext uri="{BB962C8B-B14F-4D97-AF65-F5344CB8AC3E}">
        <p14:creationId xmlns:p14="http://schemas.microsoft.com/office/powerpoint/2010/main" val="35744730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669A659-4F87-174E-9BD0-C05067BFFA8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5C9879C4-F243-B940-AE7E-94465B4349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8788130A-9126-6646-91FB-8BB348889781}"/>
              </a:ext>
            </a:extLst>
          </p:cNvPr>
          <p:cNvSpPr>
            <a:spLocks noGrp="1" noChangeArrowheads="1"/>
          </p:cNvSpPr>
          <p:nvPr>
            <p:ph type="sldNum" sz="quarter" idx="12"/>
          </p:nvPr>
        </p:nvSpPr>
        <p:spPr>
          <a:ln/>
        </p:spPr>
        <p:txBody>
          <a:bodyPr/>
          <a:lstStyle>
            <a:lvl1pPr>
              <a:defRPr/>
            </a:lvl1pPr>
          </a:lstStyle>
          <a:p>
            <a:fld id="{5A6E387A-7A2E-7843-BD2F-A77F9208895A}" type="slidenum">
              <a:rPr lang="en-US" altLang="en-US"/>
              <a:pPr/>
              <a:t>‹#›</a:t>
            </a:fld>
            <a:endParaRPr lang="en-US" altLang="en-US"/>
          </a:p>
        </p:txBody>
      </p:sp>
    </p:spTree>
    <p:extLst>
      <p:ext uri="{BB962C8B-B14F-4D97-AF65-F5344CB8AC3E}">
        <p14:creationId xmlns:p14="http://schemas.microsoft.com/office/powerpoint/2010/main" val="14927017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5867F786-1159-204D-B1D0-E587E9A163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B73F4208-A3B4-7D44-AC17-DC1DA40C62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12681CDD-29D5-9B47-9592-FA2005C2E3EE}"/>
              </a:ext>
            </a:extLst>
          </p:cNvPr>
          <p:cNvSpPr>
            <a:spLocks noGrp="1" noChangeArrowheads="1"/>
          </p:cNvSpPr>
          <p:nvPr>
            <p:ph type="sldNum" sz="quarter" idx="12"/>
          </p:nvPr>
        </p:nvSpPr>
        <p:spPr>
          <a:ln/>
        </p:spPr>
        <p:txBody>
          <a:bodyPr/>
          <a:lstStyle>
            <a:lvl1pPr>
              <a:defRPr/>
            </a:lvl1pPr>
          </a:lstStyle>
          <a:p>
            <a:fld id="{14A3F517-863C-484C-AD05-E76B68FFA928}" type="slidenum">
              <a:rPr lang="en-US" altLang="en-US"/>
              <a:pPr/>
              <a:t>‹#›</a:t>
            </a:fld>
            <a:endParaRPr lang="en-US" altLang="en-US"/>
          </a:p>
        </p:txBody>
      </p:sp>
    </p:spTree>
    <p:extLst>
      <p:ext uri="{BB962C8B-B14F-4D97-AF65-F5344CB8AC3E}">
        <p14:creationId xmlns:p14="http://schemas.microsoft.com/office/powerpoint/2010/main" val="226069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43794D4C-83EE-334D-99B8-10DA2B1F94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CA7D020-94D6-7549-A55B-E767E7FEA7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5DAA28D9-C3EB-1840-8A9C-B49084ABFE67}"/>
              </a:ext>
            </a:extLst>
          </p:cNvPr>
          <p:cNvSpPr>
            <a:spLocks noGrp="1" noChangeArrowheads="1"/>
          </p:cNvSpPr>
          <p:nvPr>
            <p:ph type="sldNum" sz="quarter" idx="12"/>
          </p:nvPr>
        </p:nvSpPr>
        <p:spPr>
          <a:ln/>
        </p:spPr>
        <p:txBody>
          <a:bodyPr/>
          <a:lstStyle>
            <a:lvl1pPr>
              <a:defRPr/>
            </a:lvl1pPr>
          </a:lstStyle>
          <a:p>
            <a:fld id="{B5F91502-0312-0246-A712-BE5B8DD54317}" type="slidenum">
              <a:rPr lang="en-US" altLang="en-US"/>
              <a:pPr/>
              <a:t>‹#›</a:t>
            </a:fld>
            <a:endParaRPr lang="en-US" altLang="en-US"/>
          </a:p>
        </p:txBody>
      </p:sp>
    </p:spTree>
    <p:extLst>
      <p:ext uri="{BB962C8B-B14F-4D97-AF65-F5344CB8AC3E}">
        <p14:creationId xmlns:p14="http://schemas.microsoft.com/office/powerpoint/2010/main" val="32261118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E9CADA9-857C-D24D-BD73-9020E3A1BA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19E45E0A-4968-9344-8538-235BC0E491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86AD89EB-F9C1-984E-8F60-D9F1F594EDE1}"/>
              </a:ext>
            </a:extLst>
          </p:cNvPr>
          <p:cNvSpPr>
            <a:spLocks noGrp="1" noChangeArrowheads="1"/>
          </p:cNvSpPr>
          <p:nvPr>
            <p:ph type="sldNum" sz="quarter" idx="12"/>
          </p:nvPr>
        </p:nvSpPr>
        <p:spPr>
          <a:ln/>
        </p:spPr>
        <p:txBody>
          <a:bodyPr/>
          <a:lstStyle>
            <a:lvl1pPr>
              <a:defRPr/>
            </a:lvl1pPr>
          </a:lstStyle>
          <a:p>
            <a:fld id="{E60C05C2-41AB-654E-BA66-DE463E99774F}" type="slidenum">
              <a:rPr lang="en-US" altLang="en-US"/>
              <a:pPr/>
              <a:t>‹#›</a:t>
            </a:fld>
            <a:endParaRPr lang="en-US" altLang="en-US"/>
          </a:p>
        </p:txBody>
      </p:sp>
    </p:spTree>
    <p:extLst>
      <p:ext uri="{BB962C8B-B14F-4D97-AF65-F5344CB8AC3E}">
        <p14:creationId xmlns:p14="http://schemas.microsoft.com/office/powerpoint/2010/main" val="210031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E63ADB-A8CD-B444-B5DF-7B582B6AF4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5ECA92-D7D0-9143-9EB5-6921C05A85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6396BF-5C49-C042-97D9-586CDC542531}"/>
              </a:ext>
            </a:extLst>
          </p:cNvPr>
          <p:cNvSpPr>
            <a:spLocks noGrp="1" noChangeArrowheads="1"/>
          </p:cNvSpPr>
          <p:nvPr>
            <p:ph type="sldNum" sz="quarter" idx="12"/>
          </p:nvPr>
        </p:nvSpPr>
        <p:spPr>
          <a:ln/>
        </p:spPr>
        <p:txBody>
          <a:bodyPr/>
          <a:lstStyle>
            <a:lvl1pPr>
              <a:defRPr/>
            </a:lvl1pPr>
          </a:lstStyle>
          <a:p>
            <a:fld id="{7122A3FC-ADEA-5B44-987A-827016AF07C8}" type="slidenum">
              <a:rPr lang="en-US" altLang="en-US"/>
              <a:pPr/>
              <a:t>‹#›</a:t>
            </a:fld>
            <a:endParaRPr lang="en-US" altLang="en-US"/>
          </a:p>
        </p:txBody>
      </p:sp>
    </p:spTree>
    <p:extLst>
      <p:ext uri="{BB962C8B-B14F-4D97-AF65-F5344CB8AC3E}">
        <p14:creationId xmlns:p14="http://schemas.microsoft.com/office/powerpoint/2010/main" val="32533978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4186129-4507-AE4B-8F67-86486DB218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44ED9233-A23D-6946-BD29-5214B6C39D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D7D75FCD-7355-E94B-9276-51D392916D90}"/>
              </a:ext>
            </a:extLst>
          </p:cNvPr>
          <p:cNvSpPr>
            <a:spLocks noGrp="1" noChangeArrowheads="1"/>
          </p:cNvSpPr>
          <p:nvPr>
            <p:ph type="sldNum" sz="quarter" idx="12"/>
          </p:nvPr>
        </p:nvSpPr>
        <p:spPr>
          <a:ln/>
        </p:spPr>
        <p:txBody>
          <a:bodyPr/>
          <a:lstStyle>
            <a:lvl1pPr>
              <a:defRPr/>
            </a:lvl1pPr>
          </a:lstStyle>
          <a:p>
            <a:fld id="{7EBA2DC4-199D-BF41-84C6-009841122B9D}" type="slidenum">
              <a:rPr lang="en-US" altLang="en-US"/>
              <a:pPr/>
              <a:t>‹#›</a:t>
            </a:fld>
            <a:endParaRPr lang="en-US" altLang="en-US"/>
          </a:p>
        </p:txBody>
      </p:sp>
    </p:spTree>
    <p:extLst>
      <p:ext uri="{BB962C8B-B14F-4D97-AF65-F5344CB8AC3E}">
        <p14:creationId xmlns:p14="http://schemas.microsoft.com/office/powerpoint/2010/main" val="32981819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6EBC6C7-D670-A843-B615-FD980A315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337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a:extLst>
              <a:ext uri="{FF2B5EF4-FFF2-40B4-BE49-F238E27FC236}">
                <a16:creationId xmlns:a16="http://schemas.microsoft.com/office/drawing/2014/main" id="{AA22D08E-3721-9145-BB9D-C6A72C9E4DF2}"/>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5B2CD9-C46A-4D4D-B4A2-FA50D3812992}"/>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C7C8FAB-4FB5-6C40-8305-AB825DEFD49F}"/>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38516A45-3FF3-2842-A856-FA2C79092E7E}" type="slidenum">
              <a:rPr lang="en-US" altLang="en-US"/>
              <a:pPr/>
              <a:t>‹#›</a:t>
            </a:fld>
            <a:endParaRPr lang="en-US" altLang="en-US"/>
          </a:p>
        </p:txBody>
      </p:sp>
    </p:spTree>
    <p:extLst>
      <p:ext uri="{BB962C8B-B14F-4D97-AF65-F5344CB8AC3E}">
        <p14:creationId xmlns:p14="http://schemas.microsoft.com/office/powerpoint/2010/main" val="21980993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03826A0-B510-8B4B-976C-CB41AB9E8E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2935E25-CACD-0440-A6F6-F20D9845D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9549A81-D301-1442-95E7-39974D94C514}"/>
              </a:ext>
            </a:extLst>
          </p:cNvPr>
          <p:cNvSpPr>
            <a:spLocks noGrp="1" noChangeArrowheads="1"/>
          </p:cNvSpPr>
          <p:nvPr>
            <p:ph type="sldNum" sz="quarter" idx="12"/>
          </p:nvPr>
        </p:nvSpPr>
        <p:spPr>
          <a:ln/>
        </p:spPr>
        <p:txBody>
          <a:bodyPr/>
          <a:lstStyle>
            <a:lvl1pPr>
              <a:defRPr/>
            </a:lvl1pPr>
          </a:lstStyle>
          <a:p>
            <a:fld id="{D9D3F996-1020-6B41-8DAF-01FB169B461E}" type="slidenum">
              <a:rPr lang="en-US" altLang="en-US"/>
              <a:pPr/>
              <a:t>‹#›</a:t>
            </a:fld>
            <a:endParaRPr lang="en-US" altLang="en-US"/>
          </a:p>
        </p:txBody>
      </p:sp>
    </p:spTree>
    <p:extLst>
      <p:ext uri="{BB962C8B-B14F-4D97-AF65-F5344CB8AC3E}">
        <p14:creationId xmlns:p14="http://schemas.microsoft.com/office/powerpoint/2010/main" val="3738584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B525FF3E-03D4-F74C-A468-5808898357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786A40-7DDA-5741-80D0-1346516677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662820B-04BC-F34D-8F35-02F2B9D63301}"/>
              </a:ext>
            </a:extLst>
          </p:cNvPr>
          <p:cNvSpPr>
            <a:spLocks noGrp="1" noChangeArrowheads="1"/>
          </p:cNvSpPr>
          <p:nvPr>
            <p:ph type="sldNum" sz="quarter" idx="12"/>
          </p:nvPr>
        </p:nvSpPr>
        <p:spPr>
          <a:ln/>
        </p:spPr>
        <p:txBody>
          <a:bodyPr/>
          <a:lstStyle>
            <a:lvl1pPr>
              <a:defRPr/>
            </a:lvl1pPr>
          </a:lstStyle>
          <a:p>
            <a:fld id="{CAD87D08-788E-994E-A8E0-0298D747A84F}" type="slidenum">
              <a:rPr lang="en-US" altLang="en-US"/>
              <a:pPr/>
              <a:t>‹#›</a:t>
            </a:fld>
            <a:endParaRPr lang="en-US" altLang="en-US"/>
          </a:p>
        </p:txBody>
      </p:sp>
    </p:spTree>
    <p:extLst>
      <p:ext uri="{BB962C8B-B14F-4D97-AF65-F5344CB8AC3E}">
        <p14:creationId xmlns:p14="http://schemas.microsoft.com/office/powerpoint/2010/main" val="3810404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3F9D52A-D4C4-7745-BF6D-8F434CEFB6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AC1EBE-D3D3-174E-B1DC-A420351511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3BE0DBAB-94F4-D141-A971-7C7BA4F832F1}"/>
              </a:ext>
            </a:extLst>
          </p:cNvPr>
          <p:cNvSpPr>
            <a:spLocks noGrp="1" noChangeArrowheads="1"/>
          </p:cNvSpPr>
          <p:nvPr>
            <p:ph type="sldNum" sz="quarter" idx="12"/>
          </p:nvPr>
        </p:nvSpPr>
        <p:spPr>
          <a:ln/>
        </p:spPr>
        <p:txBody>
          <a:bodyPr/>
          <a:lstStyle>
            <a:lvl1pPr>
              <a:defRPr/>
            </a:lvl1pPr>
          </a:lstStyle>
          <a:p>
            <a:fld id="{A46D2029-570D-FE45-8AF8-C7976E0ECA22}" type="slidenum">
              <a:rPr lang="en-US" altLang="en-US"/>
              <a:pPr/>
              <a:t>‹#›</a:t>
            </a:fld>
            <a:endParaRPr lang="en-US" altLang="en-US"/>
          </a:p>
        </p:txBody>
      </p:sp>
    </p:spTree>
    <p:extLst>
      <p:ext uri="{BB962C8B-B14F-4D97-AF65-F5344CB8AC3E}">
        <p14:creationId xmlns:p14="http://schemas.microsoft.com/office/powerpoint/2010/main" val="6651577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31274969-8B88-504B-9DD5-3A7A0B351B5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65DFB35-D276-3544-9A68-02117062D6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A5ABEC09-C9A6-FC4C-971F-DCB4888BA930}"/>
              </a:ext>
            </a:extLst>
          </p:cNvPr>
          <p:cNvSpPr>
            <a:spLocks noGrp="1" noChangeArrowheads="1"/>
          </p:cNvSpPr>
          <p:nvPr>
            <p:ph type="sldNum" sz="quarter" idx="12"/>
          </p:nvPr>
        </p:nvSpPr>
        <p:spPr>
          <a:ln/>
        </p:spPr>
        <p:txBody>
          <a:bodyPr/>
          <a:lstStyle>
            <a:lvl1pPr>
              <a:defRPr/>
            </a:lvl1pPr>
          </a:lstStyle>
          <a:p>
            <a:fld id="{18BB6DA7-0009-894D-9F93-774308EA3B6A}" type="slidenum">
              <a:rPr lang="en-US" altLang="en-US"/>
              <a:pPr/>
              <a:t>‹#›</a:t>
            </a:fld>
            <a:endParaRPr lang="en-US" altLang="en-US"/>
          </a:p>
        </p:txBody>
      </p:sp>
    </p:spTree>
    <p:extLst>
      <p:ext uri="{BB962C8B-B14F-4D97-AF65-F5344CB8AC3E}">
        <p14:creationId xmlns:p14="http://schemas.microsoft.com/office/powerpoint/2010/main" val="17356328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A1CB791-B9F2-8844-9A2B-A8823C79CE4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0D6374D-772C-FB49-BF5B-CC426DE6AF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297121F5-A0C8-4E4D-B94E-3815B6E0F307}"/>
              </a:ext>
            </a:extLst>
          </p:cNvPr>
          <p:cNvSpPr>
            <a:spLocks noGrp="1" noChangeArrowheads="1"/>
          </p:cNvSpPr>
          <p:nvPr>
            <p:ph type="sldNum" sz="quarter" idx="12"/>
          </p:nvPr>
        </p:nvSpPr>
        <p:spPr>
          <a:ln/>
        </p:spPr>
        <p:txBody>
          <a:bodyPr/>
          <a:lstStyle>
            <a:lvl1pPr>
              <a:defRPr/>
            </a:lvl1pPr>
          </a:lstStyle>
          <a:p>
            <a:fld id="{E00D0063-33B3-0A4A-BBBC-34D73D7C91E7}" type="slidenum">
              <a:rPr lang="en-US" altLang="en-US"/>
              <a:pPr/>
              <a:t>‹#›</a:t>
            </a:fld>
            <a:endParaRPr lang="en-US" altLang="en-US"/>
          </a:p>
        </p:txBody>
      </p:sp>
    </p:spTree>
    <p:extLst>
      <p:ext uri="{BB962C8B-B14F-4D97-AF65-F5344CB8AC3E}">
        <p14:creationId xmlns:p14="http://schemas.microsoft.com/office/powerpoint/2010/main" val="27266235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65CAA08-A72E-E64E-A0D0-24BAF0CC96F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0DD4FA40-88BF-6E4B-839E-162C378F4D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9678E6B8-7B61-9246-B433-6B973C733CEB}"/>
              </a:ext>
            </a:extLst>
          </p:cNvPr>
          <p:cNvSpPr>
            <a:spLocks noGrp="1" noChangeArrowheads="1"/>
          </p:cNvSpPr>
          <p:nvPr>
            <p:ph type="sldNum" sz="quarter" idx="12"/>
          </p:nvPr>
        </p:nvSpPr>
        <p:spPr>
          <a:ln/>
        </p:spPr>
        <p:txBody>
          <a:bodyPr/>
          <a:lstStyle>
            <a:lvl1pPr>
              <a:defRPr/>
            </a:lvl1pPr>
          </a:lstStyle>
          <a:p>
            <a:fld id="{EEEFF609-F599-BF44-A2E0-7BA9C9FC587C}" type="slidenum">
              <a:rPr lang="en-US" altLang="en-US"/>
              <a:pPr/>
              <a:t>‹#›</a:t>
            </a:fld>
            <a:endParaRPr lang="en-US" altLang="en-US"/>
          </a:p>
        </p:txBody>
      </p:sp>
    </p:spTree>
    <p:extLst>
      <p:ext uri="{BB962C8B-B14F-4D97-AF65-F5344CB8AC3E}">
        <p14:creationId xmlns:p14="http://schemas.microsoft.com/office/powerpoint/2010/main" val="141311718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C6560F4-0D56-A047-831B-43C4227E216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B80B41-A5F4-6548-97DC-1C3E76CA69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C014A83A-9A37-4647-8B27-292E0447B1FA}"/>
              </a:ext>
            </a:extLst>
          </p:cNvPr>
          <p:cNvSpPr>
            <a:spLocks noGrp="1" noChangeArrowheads="1"/>
          </p:cNvSpPr>
          <p:nvPr>
            <p:ph type="sldNum" sz="quarter" idx="12"/>
          </p:nvPr>
        </p:nvSpPr>
        <p:spPr>
          <a:ln/>
        </p:spPr>
        <p:txBody>
          <a:bodyPr/>
          <a:lstStyle>
            <a:lvl1pPr>
              <a:defRPr/>
            </a:lvl1pPr>
          </a:lstStyle>
          <a:p>
            <a:fld id="{0BA31E1C-468C-1F4C-BF18-6DBF565517D9}" type="slidenum">
              <a:rPr lang="en-US" altLang="en-US"/>
              <a:pPr/>
              <a:t>‹#›</a:t>
            </a:fld>
            <a:endParaRPr lang="en-US" altLang="en-US"/>
          </a:p>
        </p:txBody>
      </p:sp>
    </p:spTree>
    <p:extLst>
      <p:ext uri="{BB962C8B-B14F-4D97-AF65-F5344CB8AC3E}">
        <p14:creationId xmlns:p14="http://schemas.microsoft.com/office/powerpoint/2010/main" val="8710071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3835F518-8D08-194D-B1E4-CE6E63617F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1FDA52-83C7-4844-8790-43017EACC9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6635FBB2-7E2F-E44F-94A0-768F50931D1B}"/>
              </a:ext>
            </a:extLst>
          </p:cNvPr>
          <p:cNvSpPr>
            <a:spLocks noGrp="1" noChangeArrowheads="1"/>
          </p:cNvSpPr>
          <p:nvPr>
            <p:ph type="sldNum" sz="quarter" idx="12"/>
          </p:nvPr>
        </p:nvSpPr>
        <p:spPr>
          <a:ln/>
        </p:spPr>
        <p:txBody>
          <a:bodyPr/>
          <a:lstStyle>
            <a:lvl1pPr>
              <a:defRPr/>
            </a:lvl1pPr>
          </a:lstStyle>
          <a:p>
            <a:fld id="{E3925333-E16B-BA4E-B36B-F99AE9BDB757}" type="slidenum">
              <a:rPr lang="en-US" altLang="en-US"/>
              <a:pPr/>
              <a:t>‹#›</a:t>
            </a:fld>
            <a:endParaRPr lang="en-US" altLang="en-US"/>
          </a:p>
        </p:txBody>
      </p:sp>
    </p:spTree>
    <p:extLst>
      <p:ext uri="{BB962C8B-B14F-4D97-AF65-F5344CB8AC3E}">
        <p14:creationId xmlns:p14="http://schemas.microsoft.com/office/powerpoint/2010/main" val="3506694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611CF82-E8C1-7B40-8016-E7C02BF09E52}"/>
              </a:ext>
            </a:extLst>
          </p:cNvPr>
          <p:cNvGrpSpPr>
            <a:grpSpLocks/>
          </p:cNvGrpSpPr>
          <p:nvPr/>
        </p:nvGrpSpPr>
        <p:grpSpPr bwMode="auto">
          <a:xfrm>
            <a:off x="0" y="0"/>
            <a:ext cx="1828800" cy="6856413"/>
            <a:chOff x="0" y="0"/>
            <a:chExt cx="1152" cy="4319"/>
          </a:xfrm>
        </p:grpSpPr>
        <p:sp>
          <p:nvSpPr>
            <p:cNvPr id="5" name="Rectangle 3">
              <a:extLst>
                <a:ext uri="{FF2B5EF4-FFF2-40B4-BE49-F238E27FC236}">
                  <a16:creationId xmlns:a16="http://schemas.microsoft.com/office/drawing/2014/main" id="{CCB3CB79-D7B8-644A-A15A-2592BFB90241}"/>
                </a:ext>
              </a:extLst>
            </p:cNvPr>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spcBef>
                  <a:spcPct val="50000"/>
                </a:spcBef>
                <a:defRPr/>
              </a:pPr>
              <a:endParaRPr lang="en-US">
                <a:latin typeface="Times New Roman" charset="0"/>
                <a:ea typeface="ＭＳ Ｐゴシック" charset="0"/>
              </a:endParaRPr>
            </a:p>
          </p:txBody>
        </p:sp>
        <p:sp>
          <p:nvSpPr>
            <p:cNvPr id="6" name="Rectangle 4">
              <a:extLst>
                <a:ext uri="{FF2B5EF4-FFF2-40B4-BE49-F238E27FC236}">
                  <a16:creationId xmlns:a16="http://schemas.microsoft.com/office/drawing/2014/main" id="{7A719DAF-3106-2C45-A7D1-E2EEA4E31DFD}"/>
                </a:ext>
              </a:extLst>
            </p:cNvPr>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spcBef>
                  <a:spcPct val="50000"/>
                </a:spcBef>
                <a:defRPr/>
              </a:pPr>
              <a:endParaRPr lang="en-US">
                <a:latin typeface="Times New Roman" charset="0"/>
                <a:ea typeface="ＭＳ Ｐゴシック" charset="0"/>
              </a:endParaRPr>
            </a:p>
          </p:txBody>
        </p:sp>
        <p:pic>
          <p:nvPicPr>
            <p:cNvPr id="7" name="Picture 5">
              <a:extLst>
                <a:ext uri="{FF2B5EF4-FFF2-40B4-BE49-F238E27FC236}">
                  <a16:creationId xmlns:a16="http://schemas.microsoft.com/office/drawing/2014/main" id="{CAC0BD2C-A37C-4F43-9119-E3A9669F281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sp>
        <p:nvSpPr>
          <p:cNvPr id="418822" name="Rectangle 6"/>
          <p:cNvSpPr>
            <a:spLocks noGrp="1" noChangeArrowheads="1"/>
          </p:cNvSpPr>
          <p:nvPr>
            <p:ph type="ctrTitle" sz="quarter"/>
          </p:nvPr>
        </p:nvSpPr>
        <p:spPr>
          <a:xfrm>
            <a:off x="1905000" y="1676400"/>
            <a:ext cx="6934200" cy="2116138"/>
          </a:xfrm>
        </p:spPr>
        <p:txBody>
          <a:bodyPr/>
          <a:lstStyle>
            <a:lvl1pPr>
              <a:defRPr/>
            </a:lvl1pPr>
          </a:lstStyle>
          <a:p>
            <a:pPr lvl="0"/>
            <a:r>
              <a:rPr lang="en-US" noProof="0"/>
              <a:t>Click to edit Master title style</a:t>
            </a:r>
          </a:p>
        </p:txBody>
      </p:sp>
      <p:sp>
        <p:nvSpPr>
          <p:cNvPr id="418823" name="Rectangle 7"/>
          <p:cNvSpPr>
            <a:spLocks noGrp="1" noChangeArrowheads="1"/>
          </p:cNvSpPr>
          <p:nvPr>
            <p:ph type="subTitle" sz="quarter" idx="1"/>
          </p:nvPr>
        </p:nvSpPr>
        <p:spPr>
          <a:xfrm>
            <a:off x="1911350" y="3968750"/>
            <a:ext cx="6400800" cy="1752600"/>
          </a:xfrm>
        </p:spPr>
        <p:txBody>
          <a:bodyPr/>
          <a:lstStyle>
            <a:lvl1pPr marL="0" indent="0">
              <a:buFont typeface="Symbol" charset="0"/>
              <a:buNone/>
              <a:defRPr/>
            </a:lvl1pPr>
          </a:lstStyle>
          <a:p>
            <a:pPr lvl="0"/>
            <a:r>
              <a:rPr lang="en-US" noProof="0"/>
              <a:t>Click to edit Master subtitle style</a:t>
            </a:r>
          </a:p>
        </p:txBody>
      </p:sp>
      <p:sp>
        <p:nvSpPr>
          <p:cNvPr id="8" name="Rectangle 8">
            <a:extLst>
              <a:ext uri="{FF2B5EF4-FFF2-40B4-BE49-F238E27FC236}">
                <a16:creationId xmlns:a16="http://schemas.microsoft.com/office/drawing/2014/main" id="{D5B92303-DDAB-C548-90DF-941488384454}"/>
              </a:ext>
            </a:extLst>
          </p:cNvPr>
          <p:cNvSpPr>
            <a:spLocks noGrp="1" noChangeArrowheads="1"/>
          </p:cNvSpPr>
          <p:nvPr>
            <p:ph type="dt" sz="quarter" idx="10"/>
          </p:nvPr>
        </p:nvSpPr>
        <p:spPr>
          <a:xfrm>
            <a:off x="1828800" y="64008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5795179F-154E-804E-B5AF-88692CDBFFDC}"/>
              </a:ext>
            </a:extLst>
          </p:cNvPr>
          <p:cNvSpPr>
            <a:spLocks noGrp="1" noChangeArrowheads="1"/>
          </p:cNvSpPr>
          <p:nvPr>
            <p:ph type="ftr" sz="quarter" idx="11"/>
          </p:nvPr>
        </p:nvSpPr>
        <p:spPr>
          <a:xfrm>
            <a:off x="3962400" y="64008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10" name="Rectangle 10">
            <a:extLst>
              <a:ext uri="{FF2B5EF4-FFF2-40B4-BE49-F238E27FC236}">
                <a16:creationId xmlns:a16="http://schemas.microsoft.com/office/drawing/2014/main" id="{94DD953F-E117-1C4D-B1BF-E697AF1E5854}"/>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23935AF8-492C-CD49-82C7-FFEBB60E966B}" type="slidenum">
              <a:rPr lang="en-US" altLang="en-US"/>
              <a:pPr/>
              <a:t>‹#›</a:t>
            </a:fld>
            <a:endParaRPr lang="en-US" altLang="en-US"/>
          </a:p>
        </p:txBody>
      </p:sp>
    </p:spTree>
    <p:extLst>
      <p:ext uri="{BB962C8B-B14F-4D97-AF65-F5344CB8AC3E}">
        <p14:creationId xmlns:p14="http://schemas.microsoft.com/office/powerpoint/2010/main" val="5392524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4F72EAB-0180-4544-9710-ACF9BD1684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11158C7-26AE-9D44-B063-3AB9F26365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CBF5226-0157-FB41-B9C7-892A42441C2B}"/>
              </a:ext>
            </a:extLst>
          </p:cNvPr>
          <p:cNvSpPr>
            <a:spLocks noGrp="1" noChangeArrowheads="1"/>
          </p:cNvSpPr>
          <p:nvPr>
            <p:ph type="sldNum" sz="quarter" idx="12"/>
          </p:nvPr>
        </p:nvSpPr>
        <p:spPr>
          <a:ln/>
        </p:spPr>
        <p:txBody>
          <a:bodyPr/>
          <a:lstStyle>
            <a:lvl1pPr>
              <a:defRPr/>
            </a:lvl1pPr>
          </a:lstStyle>
          <a:p>
            <a:fld id="{EC7090DB-32BD-5748-901B-56FD120447EF}" type="slidenum">
              <a:rPr lang="en-US" altLang="en-US"/>
              <a:pPr/>
              <a:t>‹#›</a:t>
            </a:fld>
            <a:endParaRPr lang="en-US" altLang="en-US"/>
          </a:p>
        </p:txBody>
      </p:sp>
    </p:spTree>
    <p:extLst>
      <p:ext uri="{BB962C8B-B14F-4D97-AF65-F5344CB8AC3E}">
        <p14:creationId xmlns:p14="http://schemas.microsoft.com/office/powerpoint/2010/main" val="18462635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D9F8428-8B71-A247-A4D2-80F64237E96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507E5D8-7A51-9845-84A1-73A7AB9D0C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7F5F58C-A377-8D49-9BFD-5A43BFE1CC62}"/>
              </a:ext>
            </a:extLst>
          </p:cNvPr>
          <p:cNvSpPr>
            <a:spLocks noGrp="1" noChangeArrowheads="1"/>
          </p:cNvSpPr>
          <p:nvPr>
            <p:ph type="sldNum" sz="quarter" idx="12"/>
          </p:nvPr>
        </p:nvSpPr>
        <p:spPr>
          <a:ln/>
        </p:spPr>
        <p:txBody>
          <a:bodyPr/>
          <a:lstStyle>
            <a:lvl1pPr>
              <a:defRPr/>
            </a:lvl1pPr>
          </a:lstStyle>
          <a:p>
            <a:fld id="{4C6B3C67-2D30-684B-9FAE-28B8831F0A95}" type="slidenum">
              <a:rPr lang="en-US" altLang="en-US"/>
              <a:pPr/>
              <a:t>‹#›</a:t>
            </a:fld>
            <a:endParaRPr lang="en-US" altLang="en-US"/>
          </a:p>
        </p:txBody>
      </p:sp>
    </p:spTree>
    <p:extLst>
      <p:ext uri="{BB962C8B-B14F-4D97-AF65-F5344CB8AC3E}">
        <p14:creationId xmlns:p14="http://schemas.microsoft.com/office/powerpoint/2010/main" val="187337348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F370C1B-317E-8640-893E-6AB03857BAD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1B2991-5066-5D4E-8819-277E9EA04D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9E059D5F-85DB-914C-A705-CCD4766B7925}"/>
              </a:ext>
            </a:extLst>
          </p:cNvPr>
          <p:cNvSpPr>
            <a:spLocks noGrp="1" noChangeArrowheads="1"/>
          </p:cNvSpPr>
          <p:nvPr>
            <p:ph type="sldNum" sz="quarter" idx="12"/>
          </p:nvPr>
        </p:nvSpPr>
        <p:spPr>
          <a:ln/>
        </p:spPr>
        <p:txBody>
          <a:bodyPr/>
          <a:lstStyle>
            <a:lvl1pPr>
              <a:defRPr/>
            </a:lvl1pPr>
          </a:lstStyle>
          <a:p>
            <a:fld id="{C55B0B0D-BEAA-5747-90F3-787F16D0AF15}" type="slidenum">
              <a:rPr lang="en-US" altLang="en-US"/>
              <a:pPr/>
              <a:t>‹#›</a:t>
            </a:fld>
            <a:endParaRPr lang="en-US" altLang="en-US"/>
          </a:p>
        </p:txBody>
      </p:sp>
    </p:spTree>
    <p:extLst>
      <p:ext uri="{BB962C8B-B14F-4D97-AF65-F5344CB8AC3E}">
        <p14:creationId xmlns:p14="http://schemas.microsoft.com/office/powerpoint/2010/main" val="27464994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9BA66CA-CBFD-5A40-A50E-B0379C11CB33}"/>
              </a:ext>
            </a:extLst>
          </p:cNvPr>
          <p:cNvGrpSpPr>
            <a:grpSpLocks/>
          </p:cNvGrpSpPr>
          <p:nvPr/>
        </p:nvGrpSpPr>
        <p:grpSpPr bwMode="auto">
          <a:xfrm>
            <a:off x="0" y="0"/>
            <a:ext cx="9148763" cy="6851650"/>
            <a:chOff x="1" y="0"/>
            <a:chExt cx="5763" cy="4316"/>
          </a:xfrm>
        </p:grpSpPr>
        <p:sp>
          <p:nvSpPr>
            <p:cNvPr id="5" name="Freeform 3">
              <a:extLst>
                <a:ext uri="{FF2B5EF4-FFF2-40B4-BE49-F238E27FC236}">
                  <a16:creationId xmlns:a16="http://schemas.microsoft.com/office/drawing/2014/main" id="{85F946C8-143F-D94B-9851-1C1DB0EC4A29}"/>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6" name="Freeform 4">
              <a:extLst>
                <a:ext uri="{FF2B5EF4-FFF2-40B4-BE49-F238E27FC236}">
                  <a16:creationId xmlns:a16="http://schemas.microsoft.com/office/drawing/2014/main" id="{E1431436-BCA2-3C46-8D88-21EF5B0C8F4D}"/>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7" name="Freeform 5">
              <a:extLst>
                <a:ext uri="{FF2B5EF4-FFF2-40B4-BE49-F238E27FC236}">
                  <a16:creationId xmlns:a16="http://schemas.microsoft.com/office/drawing/2014/main" id="{5B0794AA-BB67-3542-89EA-1A6147F3DD20}"/>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grpSp>
          <p:nvGrpSpPr>
            <p:cNvPr id="8" name="Group 6">
              <a:extLst>
                <a:ext uri="{FF2B5EF4-FFF2-40B4-BE49-F238E27FC236}">
                  <a16:creationId xmlns:a16="http://schemas.microsoft.com/office/drawing/2014/main" id="{B0858DFE-CC54-044E-9ECB-993850C922E8}"/>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9AE44608-B89D-374C-9EF5-6A5F77DE7C6C}"/>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9" name="Freeform 8">
                <a:extLst>
                  <a:ext uri="{FF2B5EF4-FFF2-40B4-BE49-F238E27FC236}">
                    <a16:creationId xmlns:a16="http://schemas.microsoft.com/office/drawing/2014/main" id="{C494185E-737D-844B-B8A9-A8CAC6FACDAE}"/>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30" name="Freeform 9">
                <a:extLst>
                  <a:ext uri="{FF2B5EF4-FFF2-40B4-BE49-F238E27FC236}">
                    <a16:creationId xmlns:a16="http://schemas.microsoft.com/office/drawing/2014/main" id="{65866F49-ADF1-5D44-B192-613F964EE845}"/>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31" name="Freeform 10">
                <a:extLst>
                  <a:ext uri="{FF2B5EF4-FFF2-40B4-BE49-F238E27FC236}">
                    <a16:creationId xmlns:a16="http://schemas.microsoft.com/office/drawing/2014/main" id="{8E271146-DA65-524A-BF8B-DEC73B6B3A27}"/>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32" name="Freeform 11">
                <a:extLst>
                  <a:ext uri="{FF2B5EF4-FFF2-40B4-BE49-F238E27FC236}">
                    <a16:creationId xmlns:a16="http://schemas.microsoft.com/office/drawing/2014/main" id="{3EEFE119-81B7-7E4F-A7B5-B8EA6C280811}"/>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33" name="Freeform 12">
                <a:extLst>
                  <a:ext uri="{FF2B5EF4-FFF2-40B4-BE49-F238E27FC236}">
                    <a16:creationId xmlns:a16="http://schemas.microsoft.com/office/drawing/2014/main" id="{E87EFBD7-2645-8E43-B813-D1BDBA7E7658}"/>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34" name="Freeform 13">
                <a:extLst>
                  <a:ext uri="{FF2B5EF4-FFF2-40B4-BE49-F238E27FC236}">
                    <a16:creationId xmlns:a16="http://schemas.microsoft.com/office/drawing/2014/main" id="{D8F10E1B-17A5-5E44-A288-75408EF4D475}"/>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35" name="Freeform 14">
                <a:extLst>
                  <a:ext uri="{FF2B5EF4-FFF2-40B4-BE49-F238E27FC236}">
                    <a16:creationId xmlns:a16="http://schemas.microsoft.com/office/drawing/2014/main" id="{AA0E9B2F-704D-5B44-87C8-1E66E1334D6E}"/>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36" name="Freeform 15">
                <a:extLst>
                  <a:ext uri="{FF2B5EF4-FFF2-40B4-BE49-F238E27FC236}">
                    <a16:creationId xmlns:a16="http://schemas.microsoft.com/office/drawing/2014/main" id="{97F4DFE0-1B45-E84C-9D0B-40B878FCD3A6}"/>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37" name="Freeform 16">
                <a:extLst>
                  <a:ext uri="{FF2B5EF4-FFF2-40B4-BE49-F238E27FC236}">
                    <a16:creationId xmlns:a16="http://schemas.microsoft.com/office/drawing/2014/main" id="{84357C0B-0DE2-934A-B73E-559EE8FADAB4}"/>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38" name="Freeform 17">
                <a:extLst>
                  <a:ext uri="{FF2B5EF4-FFF2-40B4-BE49-F238E27FC236}">
                    <a16:creationId xmlns:a16="http://schemas.microsoft.com/office/drawing/2014/main" id="{06811260-48A5-BD43-A52C-E931F2B9BB4B}"/>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39" name="Freeform 18">
                <a:extLst>
                  <a:ext uri="{FF2B5EF4-FFF2-40B4-BE49-F238E27FC236}">
                    <a16:creationId xmlns:a16="http://schemas.microsoft.com/office/drawing/2014/main" id="{BF18E072-2DC2-AE45-A1C1-5400FECD5EB4}"/>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40" name="Freeform 19">
                <a:extLst>
                  <a:ext uri="{FF2B5EF4-FFF2-40B4-BE49-F238E27FC236}">
                    <a16:creationId xmlns:a16="http://schemas.microsoft.com/office/drawing/2014/main" id="{D61E01A4-B5F4-4049-AA1B-CBD231248139}"/>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grpSp>
        <p:sp>
          <p:nvSpPr>
            <p:cNvPr id="9" name="Freeform 20">
              <a:extLst>
                <a:ext uri="{FF2B5EF4-FFF2-40B4-BE49-F238E27FC236}">
                  <a16:creationId xmlns:a16="http://schemas.microsoft.com/office/drawing/2014/main" id="{EB522A6C-56D1-2B44-9F3A-71930488621E}"/>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10" name="Freeform 21">
              <a:extLst>
                <a:ext uri="{FF2B5EF4-FFF2-40B4-BE49-F238E27FC236}">
                  <a16:creationId xmlns:a16="http://schemas.microsoft.com/office/drawing/2014/main" id="{E533A6D1-2C12-9843-B395-66D1F26E370E}"/>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11" name="Freeform 22">
              <a:extLst>
                <a:ext uri="{FF2B5EF4-FFF2-40B4-BE49-F238E27FC236}">
                  <a16:creationId xmlns:a16="http://schemas.microsoft.com/office/drawing/2014/main" id="{BFC6A0C6-E34F-1B4E-B091-384ED67D581C}"/>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12" name="Freeform 23">
              <a:extLst>
                <a:ext uri="{FF2B5EF4-FFF2-40B4-BE49-F238E27FC236}">
                  <a16:creationId xmlns:a16="http://schemas.microsoft.com/office/drawing/2014/main" id="{592BF333-DF27-BB42-833A-0258249F7352}"/>
                </a:ext>
              </a:extLst>
            </p:cNvPr>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a:extLst>
                <a:ext uri="{FF2B5EF4-FFF2-40B4-BE49-F238E27FC236}">
                  <a16:creationId xmlns:a16="http://schemas.microsoft.com/office/drawing/2014/main" id="{840210EB-1ECA-9645-9F91-C8E3CBF03A9A}"/>
                </a:ext>
              </a:extLst>
            </p:cNvPr>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id="{56BD0E4C-480A-C941-94A3-C80BF60A4F33}"/>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15" name="Freeform 26">
              <a:extLst>
                <a:ext uri="{FF2B5EF4-FFF2-40B4-BE49-F238E27FC236}">
                  <a16:creationId xmlns:a16="http://schemas.microsoft.com/office/drawing/2014/main" id="{FC3F6135-F275-C449-91EF-47BD4BF07698}"/>
                </a:ext>
              </a:extLst>
            </p:cNvPr>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a:extLst>
                <a:ext uri="{FF2B5EF4-FFF2-40B4-BE49-F238E27FC236}">
                  <a16:creationId xmlns:a16="http://schemas.microsoft.com/office/drawing/2014/main" id="{F83AEA69-248D-EB46-98B9-E5D4AC56FEE8}"/>
                </a:ext>
              </a:extLst>
            </p:cNvPr>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a:extLst>
                <a:ext uri="{FF2B5EF4-FFF2-40B4-BE49-F238E27FC236}">
                  <a16:creationId xmlns:a16="http://schemas.microsoft.com/office/drawing/2014/main" id="{2F87D27E-941B-144D-9621-25391E5ACB88}"/>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18" name="Line 29">
              <a:extLst>
                <a:ext uri="{FF2B5EF4-FFF2-40B4-BE49-F238E27FC236}">
                  <a16:creationId xmlns:a16="http://schemas.microsoft.com/office/drawing/2014/main" id="{9310989E-83F4-D040-AAAF-C9B093D37217}"/>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19" name="Line 30">
              <a:extLst>
                <a:ext uri="{FF2B5EF4-FFF2-40B4-BE49-F238E27FC236}">
                  <a16:creationId xmlns:a16="http://schemas.microsoft.com/office/drawing/2014/main" id="{CB331710-7A1E-2A4C-9F57-AEE8FAD5FB8E}"/>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nvGrpSpPr>
            <p:cNvPr id="20" name="Group 31">
              <a:extLst>
                <a:ext uri="{FF2B5EF4-FFF2-40B4-BE49-F238E27FC236}">
                  <a16:creationId xmlns:a16="http://schemas.microsoft.com/office/drawing/2014/main" id="{5720E391-0A94-DA41-937C-E94E8AF44884}"/>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4710A139-8725-E94F-BA2D-756257792BC0}"/>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4" name="Line 33">
                <a:extLst>
                  <a:ext uri="{FF2B5EF4-FFF2-40B4-BE49-F238E27FC236}">
                    <a16:creationId xmlns:a16="http://schemas.microsoft.com/office/drawing/2014/main" id="{40BC6A49-6F26-C044-A54E-46F73AABEA83}"/>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5" name="Line 34">
                <a:extLst>
                  <a:ext uri="{FF2B5EF4-FFF2-40B4-BE49-F238E27FC236}">
                    <a16:creationId xmlns:a16="http://schemas.microsoft.com/office/drawing/2014/main" id="{CCA1C493-AC01-8F44-8BB3-1DBEB63E0E1A}"/>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6" name="Line 35">
                <a:extLst>
                  <a:ext uri="{FF2B5EF4-FFF2-40B4-BE49-F238E27FC236}">
                    <a16:creationId xmlns:a16="http://schemas.microsoft.com/office/drawing/2014/main" id="{6872108D-04EA-FC42-83F3-5D3995822148}"/>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7" name="Line 36">
                <a:extLst>
                  <a:ext uri="{FF2B5EF4-FFF2-40B4-BE49-F238E27FC236}">
                    <a16:creationId xmlns:a16="http://schemas.microsoft.com/office/drawing/2014/main" id="{63CB9D92-44B7-F54D-9356-33E154DECC04}"/>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sp>
          <p:nvSpPr>
            <p:cNvPr id="21" name="Line 37">
              <a:extLst>
                <a:ext uri="{FF2B5EF4-FFF2-40B4-BE49-F238E27FC236}">
                  <a16:creationId xmlns:a16="http://schemas.microsoft.com/office/drawing/2014/main" id="{45531750-1C6F-2140-A018-CB0DCF71E582}"/>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2" name="Line 38">
              <a:extLst>
                <a:ext uri="{FF2B5EF4-FFF2-40B4-BE49-F238E27FC236}">
                  <a16:creationId xmlns:a16="http://schemas.microsoft.com/office/drawing/2014/main" id="{14338BCC-EBBF-F245-9AE0-272329CA5C1F}"/>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sp>
        <p:nvSpPr>
          <p:cNvPr id="29735"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2973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41" name="Rectangle 41">
            <a:extLst>
              <a:ext uri="{FF2B5EF4-FFF2-40B4-BE49-F238E27FC236}">
                <a16:creationId xmlns:a16="http://schemas.microsoft.com/office/drawing/2014/main" id="{8AE83A3B-D86C-A642-A43D-59DDE3D3E765}"/>
              </a:ext>
            </a:extLst>
          </p:cNvPr>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42" name="Rectangle 42">
            <a:extLst>
              <a:ext uri="{FF2B5EF4-FFF2-40B4-BE49-F238E27FC236}">
                <a16:creationId xmlns:a16="http://schemas.microsoft.com/office/drawing/2014/main" id="{2879077C-9281-1746-9873-E95148DB7AF0}"/>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43" name="Rectangle 43">
            <a:extLst>
              <a:ext uri="{FF2B5EF4-FFF2-40B4-BE49-F238E27FC236}">
                <a16:creationId xmlns:a16="http://schemas.microsoft.com/office/drawing/2014/main" id="{8D7FA1D8-8A0A-EE46-B14C-7CA7FEF11707}"/>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DB4A2DCA-5A96-EC46-B43A-754A020A3C41}" type="slidenum">
              <a:rPr lang="en-US" altLang="en-US"/>
              <a:pPr/>
              <a:t>‹#›</a:t>
            </a:fld>
            <a:endParaRPr lang="en-US" altLang="en-US"/>
          </a:p>
        </p:txBody>
      </p:sp>
    </p:spTree>
    <p:extLst>
      <p:ext uri="{BB962C8B-B14F-4D97-AF65-F5344CB8AC3E}">
        <p14:creationId xmlns:p14="http://schemas.microsoft.com/office/powerpoint/2010/main" val="12782103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8AED1A04-7F74-564A-A0CA-3925DCBDC6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72E0302C-4489-B742-80EA-3EBDB78C01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8635924E-1EBB-714A-83D6-6D1C1C81DC92}"/>
              </a:ext>
            </a:extLst>
          </p:cNvPr>
          <p:cNvSpPr>
            <a:spLocks noGrp="1" noChangeArrowheads="1"/>
          </p:cNvSpPr>
          <p:nvPr>
            <p:ph type="sldNum" sz="quarter" idx="12"/>
          </p:nvPr>
        </p:nvSpPr>
        <p:spPr>
          <a:ln/>
        </p:spPr>
        <p:txBody>
          <a:bodyPr/>
          <a:lstStyle>
            <a:lvl1pPr>
              <a:defRPr/>
            </a:lvl1pPr>
          </a:lstStyle>
          <a:p>
            <a:fld id="{E9043AA8-30A3-B246-B65F-9945938298C0}" type="slidenum">
              <a:rPr lang="en-US" altLang="en-US"/>
              <a:pPr/>
              <a:t>‹#›</a:t>
            </a:fld>
            <a:endParaRPr lang="en-US" altLang="en-US"/>
          </a:p>
        </p:txBody>
      </p:sp>
    </p:spTree>
    <p:extLst>
      <p:ext uri="{BB962C8B-B14F-4D97-AF65-F5344CB8AC3E}">
        <p14:creationId xmlns:p14="http://schemas.microsoft.com/office/powerpoint/2010/main" val="3452297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39C17EFA-44BA-1748-A9EA-2EBD460E4D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0C553A5A-280D-7F49-8DA9-D67E13734F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DB5CD420-97CD-1342-97B5-73FEFB903703}"/>
              </a:ext>
            </a:extLst>
          </p:cNvPr>
          <p:cNvSpPr>
            <a:spLocks noGrp="1" noChangeArrowheads="1"/>
          </p:cNvSpPr>
          <p:nvPr>
            <p:ph type="sldNum" sz="quarter" idx="12"/>
          </p:nvPr>
        </p:nvSpPr>
        <p:spPr>
          <a:ln/>
        </p:spPr>
        <p:txBody>
          <a:bodyPr/>
          <a:lstStyle>
            <a:lvl1pPr>
              <a:defRPr/>
            </a:lvl1pPr>
          </a:lstStyle>
          <a:p>
            <a:fld id="{8D3FAD1D-69DF-5249-83B5-649F6943466E}" type="slidenum">
              <a:rPr lang="en-US" altLang="en-US"/>
              <a:pPr/>
              <a:t>‹#›</a:t>
            </a:fld>
            <a:endParaRPr lang="en-US" altLang="en-US"/>
          </a:p>
        </p:txBody>
      </p:sp>
    </p:spTree>
    <p:extLst>
      <p:ext uri="{BB962C8B-B14F-4D97-AF65-F5344CB8AC3E}">
        <p14:creationId xmlns:p14="http://schemas.microsoft.com/office/powerpoint/2010/main" val="39818472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DF10C803-B305-114F-AB69-34B77BDBFB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B902DFD6-F565-564E-BE12-8BBA6E4303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4C032A20-4CCE-4E49-8E8D-4386190C5774}"/>
              </a:ext>
            </a:extLst>
          </p:cNvPr>
          <p:cNvSpPr>
            <a:spLocks noGrp="1" noChangeArrowheads="1"/>
          </p:cNvSpPr>
          <p:nvPr>
            <p:ph type="sldNum" sz="quarter" idx="12"/>
          </p:nvPr>
        </p:nvSpPr>
        <p:spPr>
          <a:ln/>
        </p:spPr>
        <p:txBody>
          <a:bodyPr/>
          <a:lstStyle>
            <a:lvl1pPr>
              <a:defRPr/>
            </a:lvl1pPr>
          </a:lstStyle>
          <a:p>
            <a:fld id="{C909EBDA-82B9-0F4C-9FCA-AE8F425CE554}" type="slidenum">
              <a:rPr lang="en-US" altLang="en-US"/>
              <a:pPr/>
              <a:t>‹#›</a:t>
            </a:fld>
            <a:endParaRPr lang="en-US" altLang="en-US"/>
          </a:p>
        </p:txBody>
      </p:sp>
    </p:spTree>
    <p:extLst>
      <p:ext uri="{BB962C8B-B14F-4D97-AF65-F5344CB8AC3E}">
        <p14:creationId xmlns:p14="http://schemas.microsoft.com/office/powerpoint/2010/main" val="24887174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C92A6EE4-BDB7-0F46-928B-A1494894A8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1">
            <a:extLst>
              <a:ext uri="{FF2B5EF4-FFF2-40B4-BE49-F238E27FC236}">
                <a16:creationId xmlns:a16="http://schemas.microsoft.com/office/drawing/2014/main" id="{B7424DA0-9D94-644C-822B-A082B703F3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444C33CD-7501-4A4D-A95B-5C319DAC817E}"/>
              </a:ext>
            </a:extLst>
          </p:cNvPr>
          <p:cNvSpPr>
            <a:spLocks noGrp="1" noChangeArrowheads="1"/>
          </p:cNvSpPr>
          <p:nvPr>
            <p:ph type="sldNum" sz="quarter" idx="12"/>
          </p:nvPr>
        </p:nvSpPr>
        <p:spPr>
          <a:ln/>
        </p:spPr>
        <p:txBody>
          <a:bodyPr/>
          <a:lstStyle>
            <a:lvl1pPr>
              <a:defRPr/>
            </a:lvl1pPr>
          </a:lstStyle>
          <a:p>
            <a:fld id="{BB7F2BC3-BD98-8B4C-8437-D9BEACE62A2B}" type="slidenum">
              <a:rPr lang="en-US" altLang="en-US"/>
              <a:pPr/>
              <a:t>‹#›</a:t>
            </a:fld>
            <a:endParaRPr lang="en-US" altLang="en-US"/>
          </a:p>
        </p:txBody>
      </p:sp>
    </p:spTree>
    <p:extLst>
      <p:ext uri="{BB962C8B-B14F-4D97-AF65-F5344CB8AC3E}">
        <p14:creationId xmlns:p14="http://schemas.microsoft.com/office/powerpoint/2010/main" val="61675816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259ADC36-E49D-2F4A-A493-7AB9F7B71E6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1">
            <a:extLst>
              <a:ext uri="{FF2B5EF4-FFF2-40B4-BE49-F238E27FC236}">
                <a16:creationId xmlns:a16="http://schemas.microsoft.com/office/drawing/2014/main" id="{19237784-7EB4-D549-BB6C-F8334D132F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EEF9E711-150B-2344-89FE-1207ECCE54C6}"/>
              </a:ext>
            </a:extLst>
          </p:cNvPr>
          <p:cNvSpPr>
            <a:spLocks noGrp="1" noChangeArrowheads="1"/>
          </p:cNvSpPr>
          <p:nvPr>
            <p:ph type="sldNum" sz="quarter" idx="12"/>
          </p:nvPr>
        </p:nvSpPr>
        <p:spPr>
          <a:ln/>
        </p:spPr>
        <p:txBody>
          <a:bodyPr/>
          <a:lstStyle>
            <a:lvl1pPr>
              <a:defRPr/>
            </a:lvl1pPr>
          </a:lstStyle>
          <a:p>
            <a:fld id="{ECE2C4E2-CB13-1C48-BB60-DEA4B2B2AC79}" type="slidenum">
              <a:rPr lang="en-US" altLang="en-US"/>
              <a:pPr/>
              <a:t>‹#›</a:t>
            </a:fld>
            <a:endParaRPr lang="en-US" altLang="en-US"/>
          </a:p>
        </p:txBody>
      </p:sp>
    </p:spTree>
    <p:extLst>
      <p:ext uri="{BB962C8B-B14F-4D97-AF65-F5344CB8AC3E}">
        <p14:creationId xmlns:p14="http://schemas.microsoft.com/office/powerpoint/2010/main" val="34664746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F518C001-73DE-D74D-BD88-16D90714197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1">
            <a:extLst>
              <a:ext uri="{FF2B5EF4-FFF2-40B4-BE49-F238E27FC236}">
                <a16:creationId xmlns:a16="http://schemas.microsoft.com/office/drawing/2014/main" id="{65ACC989-67E5-AF4E-930D-F47E111D01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12CB3818-F318-C949-B7D3-B222AA9BB689}"/>
              </a:ext>
            </a:extLst>
          </p:cNvPr>
          <p:cNvSpPr>
            <a:spLocks noGrp="1" noChangeArrowheads="1"/>
          </p:cNvSpPr>
          <p:nvPr>
            <p:ph type="sldNum" sz="quarter" idx="12"/>
          </p:nvPr>
        </p:nvSpPr>
        <p:spPr>
          <a:ln/>
        </p:spPr>
        <p:txBody>
          <a:bodyPr/>
          <a:lstStyle>
            <a:lvl1pPr>
              <a:defRPr/>
            </a:lvl1pPr>
          </a:lstStyle>
          <a:p>
            <a:fld id="{FCC07A9E-B958-EF49-B27C-B35372F9A514}" type="slidenum">
              <a:rPr lang="en-US" altLang="en-US"/>
              <a:pPr/>
              <a:t>‹#›</a:t>
            </a:fld>
            <a:endParaRPr lang="en-US" altLang="en-US"/>
          </a:p>
        </p:txBody>
      </p:sp>
    </p:spTree>
    <p:extLst>
      <p:ext uri="{BB962C8B-B14F-4D97-AF65-F5344CB8AC3E}">
        <p14:creationId xmlns:p14="http://schemas.microsoft.com/office/powerpoint/2010/main" val="3203115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C977BC93-9B21-3045-8DB7-201F849E92F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568CF8A2-C300-BA45-B1C0-7E9C2D1416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71D32304-B26E-5E48-9FF6-542E90D7A5B6}"/>
              </a:ext>
            </a:extLst>
          </p:cNvPr>
          <p:cNvSpPr>
            <a:spLocks noGrp="1" noChangeArrowheads="1"/>
          </p:cNvSpPr>
          <p:nvPr>
            <p:ph type="sldNum" sz="quarter" idx="12"/>
          </p:nvPr>
        </p:nvSpPr>
        <p:spPr>
          <a:ln/>
        </p:spPr>
        <p:txBody>
          <a:bodyPr/>
          <a:lstStyle>
            <a:lvl1pPr>
              <a:defRPr/>
            </a:lvl1pPr>
          </a:lstStyle>
          <a:p>
            <a:fld id="{AB246C59-AB26-984C-971F-B45BB22FA8BE}" type="slidenum">
              <a:rPr lang="en-US" altLang="en-US"/>
              <a:pPr/>
              <a:t>‹#›</a:t>
            </a:fld>
            <a:endParaRPr lang="en-US" altLang="en-US"/>
          </a:p>
        </p:txBody>
      </p:sp>
    </p:spTree>
    <p:extLst>
      <p:ext uri="{BB962C8B-B14F-4D97-AF65-F5344CB8AC3E}">
        <p14:creationId xmlns:p14="http://schemas.microsoft.com/office/powerpoint/2010/main" val="364266835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2C852916-8568-7449-B8DF-7E90BE2213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F806BD87-1CEF-8D4D-8954-B945F28F70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63F73042-D489-774F-90C6-592DC7E9BBC2}"/>
              </a:ext>
            </a:extLst>
          </p:cNvPr>
          <p:cNvSpPr>
            <a:spLocks noGrp="1" noChangeArrowheads="1"/>
          </p:cNvSpPr>
          <p:nvPr>
            <p:ph type="sldNum" sz="quarter" idx="12"/>
          </p:nvPr>
        </p:nvSpPr>
        <p:spPr>
          <a:ln/>
        </p:spPr>
        <p:txBody>
          <a:bodyPr/>
          <a:lstStyle>
            <a:lvl1pPr>
              <a:defRPr/>
            </a:lvl1pPr>
          </a:lstStyle>
          <a:p>
            <a:fld id="{85776B1C-7E92-204E-93AA-93F417D22EA6}" type="slidenum">
              <a:rPr lang="en-US" altLang="en-US"/>
              <a:pPr/>
              <a:t>‹#›</a:t>
            </a:fld>
            <a:endParaRPr lang="en-US" altLang="en-US"/>
          </a:p>
        </p:txBody>
      </p:sp>
    </p:spTree>
    <p:extLst>
      <p:ext uri="{BB962C8B-B14F-4D97-AF65-F5344CB8AC3E}">
        <p14:creationId xmlns:p14="http://schemas.microsoft.com/office/powerpoint/2010/main" val="13918645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ACFAFDE0-1635-6244-8074-B847BA9319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1">
            <a:extLst>
              <a:ext uri="{FF2B5EF4-FFF2-40B4-BE49-F238E27FC236}">
                <a16:creationId xmlns:a16="http://schemas.microsoft.com/office/drawing/2014/main" id="{EED805C2-E85D-0046-8222-8AD0238987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0D368F55-97F2-3C44-B897-8D80449B81B4}"/>
              </a:ext>
            </a:extLst>
          </p:cNvPr>
          <p:cNvSpPr>
            <a:spLocks noGrp="1" noChangeArrowheads="1"/>
          </p:cNvSpPr>
          <p:nvPr>
            <p:ph type="sldNum" sz="quarter" idx="12"/>
          </p:nvPr>
        </p:nvSpPr>
        <p:spPr>
          <a:ln/>
        </p:spPr>
        <p:txBody>
          <a:bodyPr/>
          <a:lstStyle>
            <a:lvl1pPr>
              <a:defRPr/>
            </a:lvl1pPr>
          </a:lstStyle>
          <a:p>
            <a:fld id="{6E2671D0-6AF6-F84F-80A0-3F8FDF88A2AA}" type="slidenum">
              <a:rPr lang="en-US" altLang="en-US"/>
              <a:pPr/>
              <a:t>‹#›</a:t>
            </a:fld>
            <a:endParaRPr lang="en-US" altLang="en-US"/>
          </a:p>
        </p:txBody>
      </p:sp>
    </p:spTree>
    <p:extLst>
      <p:ext uri="{BB962C8B-B14F-4D97-AF65-F5344CB8AC3E}">
        <p14:creationId xmlns:p14="http://schemas.microsoft.com/office/powerpoint/2010/main" val="16314762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430B6FDA-3629-9F48-A75E-0364444C53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0478046D-0213-7D41-8450-7CC107A15C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AF186833-6169-324D-8A74-076CEE87E630}"/>
              </a:ext>
            </a:extLst>
          </p:cNvPr>
          <p:cNvSpPr>
            <a:spLocks noGrp="1" noChangeArrowheads="1"/>
          </p:cNvSpPr>
          <p:nvPr>
            <p:ph type="sldNum" sz="quarter" idx="12"/>
          </p:nvPr>
        </p:nvSpPr>
        <p:spPr>
          <a:ln/>
        </p:spPr>
        <p:txBody>
          <a:bodyPr/>
          <a:lstStyle>
            <a:lvl1pPr>
              <a:defRPr/>
            </a:lvl1pPr>
          </a:lstStyle>
          <a:p>
            <a:fld id="{EEA1B50B-C65B-C640-B263-190E79641619}" type="slidenum">
              <a:rPr lang="en-US" altLang="en-US"/>
              <a:pPr/>
              <a:t>‹#›</a:t>
            </a:fld>
            <a:endParaRPr lang="en-US" altLang="en-US"/>
          </a:p>
        </p:txBody>
      </p:sp>
    </p:spTree>
    <p:extLst>
      <p:ext uri="{BB962C8B-B14F-4D97-AF65-F5344CB8AC3E}">
        <p14:creationId xmlns:p14="http://schemas.microsoft.com/office/powerpoint/2010/main" val="19079028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17EE4FCA-46A2-C04E-A85E-120D5B3EED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1">
            <a:extLst>
              <a:ext uri="{FF2B5EF4-FFF2-40B4-BE49-F238E27FC236}">
                <a16:creationId xmlns:a16="http://schemas.microsoft.com/office/drawing/2014/main" id="{09726764-B0D6-7B4F-9CA1-5FA2D867B3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5ACB7426-02FF-CD4E-ADE7-B7AD41484260}"/>
              </a:ext>
            </a:extLst>
          </p:cNvPr>
          <p:cNvSpPr>
            <a:spLocks noGrp="1" noChangeArrowheads="1"/>
          </p:cNvSpPr>
          <p:nvPr>
            <p:ph type="sldNum" sz="quarter" idx="12"/>
          </p:nvPr>
        </p:nvSpPr>
        <p:spPr>
          <a:ln/>
        </p:spPr>
        <p:txBody>
          <a:bodyPr/>
          <a:lstStyle>
            <a:lvl1pPr>
              <a:defRPr/>
            </a:lvl1pPr>
          </a:lstStyle>
          <a:p>
            <a:fld id="{6419C0F9-E338-3F4F-B54A-0E7D2DC28D77}" type="slidenum">
              <a:rPr lang="en-US" altLang="en-US"/>
              <a:pPr/>
              <a:t>‹#›</a:t>
            </a:fld>
            <a:endParaRPr lang="en-US" altLang="en-US"/>
          </a:p>
        </p:txBody>
      </p:sp>
    </p:spTree>
    <p:extLst>
      <p:ext uri="{BB962C8B-B14F-4D97-AF65-F5344CB8AC3E}">
        <p14:creationId xmlns:p14="http://schemas.microsoft.com/office/powerpoint/2010/main" val="704614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4C4FFE5-8FFA-0E49-AEDB-A656F6A44AD9}"/>
              </a:ext>
            </a:extLst>
          </p:cNvPr>
          <p:cNvGrpSpPr>
            <a:grpSpLocks/>
          </p:cNvGrpSpPr>
          <p:nvPr/>
        </p:nvGrpSpPr>
        <p:grpSpPr bwMode="auto">
          <a:xfrm>
            <a:off x="290513" y="2546350"/>
            <a:ext cx="711200" cy="474663"/>
            <a:chOff x="720" y="336"/>
            <a:chExt cx="624" cy="432"/>
          </a:xfrm>
        </p:grpSpPr>
        <p:sp>
          <p:nvSpPr>
            <p:cNvPr id="5" name="Rectangle 3">
              <a:extLst>
                <a:ext uri="{FF2B5EF4-FFF2-40B4-BE49-F238E27FC236}">
                  <a16:creationId xmlns:a16="http://schemas.microsoft.com/office/drawing/2014/main" id="{503BFB9D-3DA6-594E-A767-23319DB09F53}"/>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6" name="Rectangle 4">
              <a:extLst>
                <a:ext uri="{FF2B5EF4-FFF2-40B4-BE49-F238E27FC236}">
                  <a16:creationId xmlns:a16="http://schemas.microsoft.com/office/drawing/2014/main" id="{926C3DF5-C461-3641-A49D-7A41E9C9521C}"/>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nvGrpSpPr>
          <p:cNvPr id="7" name="Group 5">
            <a:extLst>
              <a:ext uri="{FF2B5EF4-FFF2-40B4-BE49-F238E27FC236}">
                <a16:creationId xmlns:a16="http://schemas.microsoft.com/office/drawing/2014/main" id="{F219F6A3-3B66-B146-A850-4716E4E541CB}"/>
              </a:ext>
            </a:extLst>
          </p:cNvPr>
          <p:cNvGrpSpPr>
            <a:grpSpLocks/>
          </p:cNvGrpSpPr>
          <p:nvPr/>
        </p:nvGrpSpPr>
        <p:grpSpPr bwMode="auto">
          <a:xfrm>
            <a:off x="414338" y="2968625"/>
            <a:ext cx="738187" cy="474663"/>
            <a:chOff x="912" y="2640"/>
            <a:chExt cx="672" cy="432"/>
          </a:xfrm>
        </p:grpSpPr>
        <p:sp>
          <p:nvSpPr>
            <p:cNvPr id="8" name="Rectangle 6">
              <a:extLst>
                <a:ext uri="{FF2B5EF4-FFF2-40B4-BE49-F238E27FC236}">
                  <a16:creationId xmlns:a16="http://schemas.microsoft.com/office/drawing/2014/main" id="{1C528751-E6E9-3044-BDB4-03A5FFAE8447}"/>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9" name="Rectangle 7">
              <a:extLst>
                <a:ext uri="{FF2B5EF4-FFF2-40B4-BE49-F238E27FC236}">
                  <a16:creationId xmlns:a16="http://schemas.microsoft.com/office/drawing/2014/main" id="{088F9176-2E61-0D4F-88F0-9DF0746AD6C0}"/>
                </a:ext>
              </a:extLst>
            </p:cNvPr>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10" name="Rectangle 8">
            <a:extLst>
              <a:ext uri="{FF2B5EF4-FFF2-40B4-BE49-F238E27FC236}">
                <a16:creationId xmlns:a16="http://schemas.microsoft.com/office/drawing/2014/main" id="{6F4B23F0-3DB5-F046-9A92-47785A4FEBD0}"/>
              </a:ext>
            </a:extLst>
          </p:cNvPr>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1" name="Rectangle 9">
            <a:extLst>
              <a:ext uri="{FF2B5EF4-FFF2-40B4-BE49-F238E27FC236}">
                <a16:creationId xmlns:a16="http://schemas.microsoft.com/office/drawing/2014/main" id="{F6963069-DDAB-7E41-AB43-0C71DA708EFB}"/>
              </a:ext>
            </a:extLst>
          </p:cNvPr>
          <p:cNvSpPr>
            <a:spLocks noChangeArrowheads="1"/>
          </p:cNvSpPr>
          <p:nvPr/>
        </p:nvSpPr>
        <p:spPr bwMode="auto">
          <a:xfrm>
            <a:off x="635000" y="243840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bg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2" name="Rectangle 15">
            <a:extLst>
              <a:ext uri="{FF2B5EF4-FFF2-40B4-BE49-F238E27FC236}">
                <a16:creationId xmlns:a16="http://schemas.microsoft.com/office/drawing/2014/main" id="{DD79BEE9-3E65-6E40-A697-8175A20A66BF}"/>
              </a:ext>
            </a:extLst>
          </p:cNvPr>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defRPr/>
            </a:pPr>
            <a:endParaRPr kumimoji="1" lang="en-US">
              <a:latin typeface="Arial" charset="0"/>
              <a:ea typeface="ＭＳ Ｐゴシック" charset="0"/>
              <a:cs typeface="ＭＳ Ｐゴシック" charset="0"/>
            </a:endParaRPr>
          </a:p>
        </p:txBody>
      </p:sp>
      <p:sp>
        <p:nvSpPr>
          <p:cNvPr id="25610" name="Rectangle 10"/>
          <p:cNvSpPr>
            <a:spLocks noGrp="1" noChangeArrowheads="1"/>
          </p:cNvSpPr>
          <p:nvPr>
            <p:ph type="ctrTitle"/>
          </p:nvPr>
        </p:nvSpPr>
        <p:spPr>
          <a:xfrm>
            <a:off x="990600" y="1828800"/>
            <a:ext cx="7772400" cy="1143000"/>
          </a:xfrm>
        </p:spPr>
        <p:txBody>
          <a:bodyPr/>
          <a:lstStyle>
            <a:lvl1pPr>
              <a:defRPr/>
            </a:lvl1pPr>
          </a:lstStyle>
          <a:p>
            <a:pPr lvl="0"/>
            <a:r>
              <a:rPr lang="en-US" noProof="0"/>
              <a:t>Click to edit Master title style</a:t>
            </a:r>
          </a:p>
        </p:txBody>
      </p:sp>
      <p:sp>
        <p:nvSpPr>
          <p:cNvPr id="25611"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Date Placeholder 12">
            <a:extLst>
              <a:ext uri="{FF2B5EF4-FFF2-40B4-BE49-F238E27FC236}">
                <a16:creationId xmlns:a16="http://schemas.microsoft.com/office/drawing/2014/main" id="{59F61423-EE86-BD44-AE6B-D0A741907BC9}"/>
              </a:ext>
            </a:extLst>
          </p:cNvPr>
          <p:cNvSpPr>
            <a:spLocks noGrp="1" noChangeArrowheads="1"/>
          </p:cNvSpPr>
          <p:nvPr>
            <p:ph type="dt" sz="half" idx="10"/>
          </p:nvPr>
        </p:nvSpPr>
        <p:spPr>
          <a:xfrm>
            <a:off x="9906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solidFill>
                  <a:schemeClr val="bg2"/>
                </a:solidFill>
              </a:defRPr>
            </a:lvl1pPr>
          </a:lstStyle>
          <a:p>
            <a:pPr>
              <a:defRPr/>
            </a:pPr>
            <a:endParaRPr lang="en-US"/>
          </a:p>
        </p:txBody>
      </p:sp>
      <p:sp>
        <p:nvSpPr>
          <p:cNvPr id="14" name="Footer Placeholder 13">
            <a:extLst>
              <a:ext uri="{FF2B5EF4-FFF2-40B4-BE49-F238E27FC236}">
                <a16:creationId xmlns:a16="http://schemas.microsoft.com/office/drawing/2014/main" id="{5722985E-8D45-664C-B5CE-121CB31A992F}"/>
              </a:ext>
            </a:extLst>
          </p:cNvPr>
          <p:cNvSpPr>
            <a:spLocks noGrp="1" noChangeArrowheads="1"/>
          </p:cNvSpPr>
          <p:nvPr>
            <p:ph type="ftr" sz="quarter" idx="11"/>
          </p:nvPr>
        </p:nvSpPr>
        <p:spPr>
          <a:xfrm>
            <a:off x="34290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solidFill>
                  <a:schemeClr val="bg2"/>
                </a:solidFill>
              </a:defRPr>
            </a:lvl1pPr>
          </a:lstStyle>
          <a:p>
            <a:pPr>
              <a:defRPr/>
            </a:pPr>
            <a:endParaRPr lang="en-US"/>
          </a:p>
        </p:txBody>
      </p:sp>
      <p:sp>
        <p:nvSpPr>
          <p:cNvPr id="15" name="Slide Number Placeholder 14">
            <a:extLst>
              <a:ext uri="{FF2B5EF4-FFF2-40B4-BE49-F238E27FC236}">
                <a16:creationId xmlns:a16="http://schemas.microsoft.com/office/drawing/2014/main" id="{4706A8B9-3F77-5548-8EEB-AD9F2911A5F0}"/>
              </a:ext>
            </a:extLst>
          </p:cNvPr>
          <p:cNvSpPr>
            <a:spLocks noGrp="1" noChangeArrowheads="1"/>
          </p:cNvSpPr>
          <p:nvPr>
            <p:ph type="sldNum" sz="quarter" idx="12"/>
          </p:nvPr>
        </p:nvSpPr>
        <p:spPr>
          <a:xfrm>
            <a:off x="68580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solidFill>
                  <a:schemeClr val="bg2"/>
                </a:solidFill>
              </a:defRPr>
            </a:lvl1pPr>
          </a:lstStyle>
          <a:p>
            <a:fld id="{D58EB73B-E443-AC43-A351-B0CDC723BB56}" type="slidenum">
              <a:rPr lang="en-US" altLang="en-US"/>
              <a:pPr/>
              <a:t>‹#›</a:t>
            </a:fld>
            <a:endParaRPr lang="en-US" altLang="en-US"/>
          </a:p>
        </p:txBody>
      </p:sp>
    </p:spTree>
    <p:extLst>
      <p:ext uri="{BB962C8B-B14F-4D97-AF65-F5344CB8AC3E}">
        <p14:creationId xmlns:p14="http://schemas.microsoft.com/office/powerpoint/2010/main" val="12308451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1A24A7BB-D683-2C4E-BDC4-E9FCD4E43B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535B7F20-C778-DF40-8F6F-E5597C2A59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37568FB2-AF62-B146-A3D2-F118D5B50796}"/>
              </a:ext>
            </a:extLst>
          </p:cNvPr>
          <p:cNvSpPr>
            <a:spLocks noGrp="1" noChangeArrowheads="1"/>
          </p:cNvSpPr>
          <p:nvPr>
            <p:ph type="sldNum" sz="quarter" idx="12"/>
          </p:nvPr>
        </p:nvSpPr>
        <p:spPr>
          <a:ln/>
        </p:spPr>
        <p:txBody>
          <a:bodyPr/>
          <a:lstStyle>
            <a:lvl1pPr>
              <a:defRPr/>
            </a:lvl1pPr>
          </a:lstStyle>
          <a:p>
            <a:fld id="{2546A4FF-0940-E244-AB5A-C7D4EF9405B3}" type="slidenum">
              <a:rPr lang="en-US" altLang="en-US"/>
              <a:pPr/>
              <a:t>‹#›</a:t>
            </a:fld>
            <a:endParaRPr lang="en-US" altLang="en-US"/>
          </a:p>
        </p:txBody>
      </p:sp>
    </p:spTree>
    <p:extLst>
      <p:ext uri="{BB962C8B-B14F-4D97-AF65-F5344CB8AC3E}">
        <p14:creationId xmlns:p14="http://schemas.microsoft.com/office/powerpoint/2010/main" val="13720769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EAD9AEC0-5CDB-7C4B-B837-30B562F9DC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BFEF47C2-F567-BB44-8362-5125DB2B08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08BF9E8D-649E-1E45-B25E-700FF7F943AF}"/>
              </a:ext>
            </a:extLst>
          </p:cNvPr>
          <p:cNvSpPr>
            <a:spLocks noGrp="1" noChangeArrowheads="1"/>
          </p:cNvSpPr>
          <p:nvPr>
            <p:ph type="sldNum" sz="quarter" idx="12"/>
          </p:nvPr>
        </p:nvSpPr>
        <p:spPr>
          <a:ln/>
        </p:spPr>
        <p:txBody>
          <a:bodyPr/>
          <a:lstStyle>
            <a:lvl1pPr>
              <a:defRPr/>
            </a:lvl1pPr>
          </a:lstStyle>
          <a:p>
            <a:fld id="{E516FC5C-FC67-AC41-854B-18CD186427B6}" type="slidenum">
              <a:rPr lang="en-US" altLang="en-US"/>
              <a:pPr/>
              <a:t>‹#›</a:t>
            </a:fld>
            <a:endParaRPr lang="en-US" altLang="en-US"/>
          </a:p>
        </p:txBody>
      </p:sp>
    </p:spTree>
    <p:extLst>
      <p:ext uri="{BB962C8B-B14F-4D97-AF65-F5344CB8AC3E}">
        <p14:creationId xmlns:p14="http://schemas.microsoft.com/office/powerpoint/2010/main" val="21791081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6EE91C8B-59BF-0547-A482-47696A81FA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F4D111F1-77F7-0A4E-8701-0DABBCB3EE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2BB10664-296C-8449-B23F-BB90A8AE5C5E}"/>
              </a:ext>
            </a:extLst>
          </p:cNvPr>
          <p:cNvSpPr>
            <a:spLocks noGrp="1" noChangeArrowheads="1"/>
          </p:cNvSpPr>
          <p:nvPr>
            <p:ph type="sldNum" sz="quarter" idx="12"/>
          </p:nvPr>
        </p:nvSpPr>
        <p:spPr>
          <a:ln/>
        </p:spPr>
        <p:txBody>
          <a:bodyPr/>
          <a:lstStyle>
            <a:lvl1pPr>
              <a:defRPr/>
            </a:lvl1pPr>
          </a:lstStyle>
          <a:p>
            <a:fld id="{4584E0F1-3519-694A-8DCF-C1773732992D}" type="slidenum">
              <a:rPr lang="en-US" altLang="en-US"/>
              <a:pPr/>
              <a:t>‹#›</a:t>
            </a:fld>
            <a:endParaRPr lang="en-US" altLang="en-US"/>
          </a:p>
        </p:txBody>
      </p:sp>
    </p:spTree>
    <p:extLst>
      <p:ext uri="{BB962C8B-B14F-4D97-AF65-F5344CB8AC3E}">
        <p14:creationId xmlns:p14="http://schemas.microsoft.com/office/powerpoint/2010/main" val="24449103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C8CE12B9-B0AC-5B4B-8F45-CFBE75D0029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2F4C65C5-722E-9B44-87B3-9CED5FA8F7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2BA937FD-22A0-2748-BBF4-46CDDAB76CB7}"/>
              </a:ext>
            </a:extLst>
          </p:cNvPr>
          <p:cNvSpPr>
            <a:spLocks noGrp="1" noChangeArrowheads="1"/>
          </p:cNvSpPr>
          <p:nvPr>
            <p:ph type="sldNum" sz="quarter" idx="12"/>
          </p:nvPr>
        </p:nvSpPr>
        <p:spPr>
          <a:ln/>
        </p:spPr>
        <p:txBody>
          <a:bodyPr/>
          <a:lstStyle>
            <a:lvl1pPr>
              <a:defRPr/>
            </a:lvl1pPr>
          </a:lstStyle>
          <a:p>
            <a:fld id="{1779DC79-9F88-3B46-BFD7-6B46DC770B17}" type="slidenum">
              <a:rPr lang="en-US" altLang="en-US"/>
              <a:pPr/>
              <a:t>‹#›</a:t>
            </a:fld>
            <a:endParaRPr lang="en-US" altLang="en-US"/>
          </a:p>
        </p:txBody>
      </p:sp>
    </p:spTree>
    <p:extLst>
      <p:ext uri="{BB962C8B-B14F-4D97-AF65-F5344CB8AC3E}">
        <p14:creationId xmlns:p14="http://schemas.microsoft.com/office/powerpoint/2010/main" val="44447348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0FF9B01F-4BF5-1043-A524-594E5827E26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20E3C841-8CB7-3A43-A6EA-009F40FEDF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25709C23-A9ED-E049-BD33-7A6F034EACE7}"/>
              </a:ext>
            </a:extLst>
          </p:cNvPr>
          <p:cNvSpPr>
            <a:spLocks noGrp="1" noChangeArrowheads="1"/>
          </p:cNvSpPr>
          <p:nvPr>
            <p:ph type="sldNum" sz="quarter" idx="12"/>
          </p:nvPr>
        </p:nvSpPr>
        <p:spPr>
          <a:ln/>
        </p:spPr>
        <p:txBody>
          <a:bodyPr/>
          <a:lstStyle>
            <a:lvl1pPr>
              <a:defRPr/>
            </a:lvl1pPr>
          </a:lstStyle>
          <a:p>
            <a:fld id="{8CC2A28E-B061-254E-9598-FAA7940B42F2}" type="slidenum">
              <a:rPr lang="en-US" altLang="en-US"/>
              <a:pPr/>
              <a:t>‹#›</a:t>
            </a:fld>
            <a:endParaRPr lang="en-US" altLang="en-US"/>
          </a:p>
        </p:txBody>
      </p:sp>
    </p:spTree>
    <p:extLst>
      <p:ext uri="{BB962C8B-B14F-4D97-AF65-F5344CB8AC3E}">
        <p14:creationId xmlns:p14="http://schemas.microsoft.com/office/powerpoint/2010/main" val="3849681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5D99ACEE-6259-4F43-B62A-B830A02904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EC1A72A-17F6-8D46-99BD-F11992FD09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67DC5246-BA40-EE48-A24F-3E43077D688E}"/>
              </a:ext>
            </a:extLst>
          </p:cNvPr>
          <p:cNvSpPr>
            <a:spLocks noGrp="1" noChangeArrowheads="1"/>
          </p:cNvSpPr>
          <p:nvPr>
            <p:ph type="sldNum" sz="quarter" idx="12"/>
          </p:nvPr>
        </p:nvSpPr>
        <p:spPr>
          <a:ln/>
        </p:spPr>
        <p:txBody>
          <a:bodyPr/>
          <a:lstStyle>
            <a:lvl1pPr>
              <a:defRPr/>
            </a:lvl1pPr>
          </a:lstStyle>
          <a:p>
            <a:fld id="{C6D463F6-7DC9-C343-8A6F-FAC322DB82CC}" type="slidenum">
              <a:rPr lang="en-US" altLang="en-US"/>
              <a:pPr/>
              <a:t>‹#›</a:t>
            </a:fld>
            <a:endParaRPr lang="en-US" altLang="en-US"/>
          </a:p>
        </p:txBody>
      </p:sp>
    </p:spTree>
    <p:extLst>
      <p:ext uri="{BB962C8B-B14F-4D97-AF65-F5344CB8AC3E}">
        <p14:creationId xmlns:p14="http://schemas.microsoft.com/office/powerpoint/2010/main" val="276319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C0CB6A37-DEC5-DB4D-9A0A-879EC593BBD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90C7EAD2-55F4-E045-8428-F48837E999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EEDED553-9BB9-964C-86F7-ADF0C8FDC7EB}"/>
              </a:ext>
            </a:extLst>
          </p:cNvPr>
          <p:cNvSpPr>
            <a:spLocks noGrp="1" noChangeArrowheads="1"/>
          </p:cNvSpPr>
          <p:nvPr>
            <p:ph type="sldNum" sz="quarter" idx="12"/>
          </p:nvPr>
        </p:nvSpPr>
        <p:spPr>
          <a:ln/>
        </p:spPr>
        <p:txBody>
          <a:bodyPr/>
          <a:lstStyle>
            <a:lvl1pPr>
              <a:defRPr/>
            </a:lvl1pPr>
          </a:lstStyle>
          <a:p>
            <a:fld id="{F083787B-D34F-D441-8683-0AC1E479EC33}" type="slidenum">
              <a:rPr lang="en-US" altLang="en-US"/>
              <a:pPr/>
              <a:t>‹#›</a:t>
            </a:fld>
            <a:endParaRPr lang="en-US" altLang="en-US"/>
          </a:p>
        </p:txBody>
      </p:sp>
    </p:spTree>
    <p:extLst>
      <p:ext uri="{BB962C8B-B14F-4D97-AF65-F5344CB8AC3E}">
        <p14:creationId xmlns:p14="http://schemas.microsoft.com/office/powerpoint/2010/main" val="14610381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D18B0027-AC75-7B47-973A-79F705190B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686CF699-36A8-1240-8B1F-AD3C4BCF04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DB57DCC-A1A4-4A49-92BE-D65BC1718FD8}"/>
              </a:ext>
            </a:extLst>
          </p:cNvPr>
          <p:cNvSpPr>
            <a:spLocks noGrp="1" noChangeArrowheads="1"/>
          </p:cNvSpPr>
          <p:nvPr>
            <p:ph type="sldNum" sz="quarter" idx="12"/>
          </p:nvPr>
        </p:nvSpPr>
        <p:spPr>
          <a:ln/>
        </p:spPr>
        <p:txBody>
          <a:bodyPr/>
          <a:lstStyle>
            <a:lvl1pPr>
              <a:defRPr/>
            </a:lvl1pPr>
          </a:lstStyle>
          <a:p>
            <a:fld id="{8B59947D-78A1-5C4D-B01E-39B818AD3B8C}" type="slidenum">
              <a:rPr lang="en-US" altLang="en-US"/>
              <a:pPr/>
              <a:t>‹#›</a:t>
            </a:fld>
            <a:endParaRPr lang="en-US" altLang="en-US"/>
          </a:p>
        </p:txBody>
      </p:sp>
    </p:spTree>
    <p:extLst>
      <p:ext uri="{BB962C8B-B14F-4D97-AF65-F5344CB8AC3E}">
        <p14:creationId xmlns:p14="http://schemas.microsoft.com/office/powerpoint/2010/main" val="8039362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30B6F486-27A7-7946-8B6D-8A88C925E6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B46D17AD-7676-7849-9F66-DF6280456C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AE714E55-50E2-314E-8BA7-6447CC733EC4}"/>
              </a:ext>
            </a:extLst>
          </p:cNvPr>
          <p:cNvSpPr>
            <a:spLocks noGrp="1" noChangeArrowheads="1"/>
          </p:cNvSpPr>
          <p:nvPr>
            <p:ph type="sldNum" sz="quarter" idx="12"/>
          </p:nvPr>
        </p:nvSpPr>
        <p:spPr>
          <a:ln/>
        </p:spPr>
        <p:txBody>
          <a:bodyPr/>
          <a:lstStyle>
            <a:lvl1pPr>
              <a:defRPr/>
            </a:lvl1pPr>
          </a:lstStyle>
          <a:p>
            <a:fld id="{B1A637B5-9865-F047-B9B1-D82742ACB4E6}" type="slidenum">
              <a:rPr lang="en-US" altLang="en-US"/>
              <a:pPr/>
              <a:t>‹#›</a:t>
            </a:fld>
            <a:endParaRPr lang="en-US" altLang="en-US"/>
          </a:p>
        </p:txBody>
      </p:sp>
    </p:spTree>
    <p:extLst>
      <p:ext uri="{BB962C8B-B14F-4D97-AF65-F5344CB8AC3E}">
        <p14:creationId xmlns:p14="http://schemas.microsoft.com/office/powerpoint/2010/main" val="2078959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0981D11B-AE95-7449-A2D2-F47C34BAA3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66C1FF23-F963-9140-9E1A-F60AB6751A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390DC315-443B-EC4B-AB47-2BDF82F08312}"/>
              </a:ext>
            </a:extLst>
          </p:cNvPr>
          <p:cNvSpPr>
            <a:spLocks noGrp="1" noChangeArrowheads="1"/>
          </p:cNvSpPr>
          <p:nvPr>
            <p:ph type="sldNum" sz="quarter" idx="12"/>
          </p:nvPr>
        </p:nvSpPr>
        <p:spPr>
          <a:ln/>
        </p:spPr>
        <p:txBody>
          <a:bodyPr/>
          <a:lstStyle>
            <a:lvl1pPr>
              <a:defRPr/>
            </a:lvl1pPr>
          </a:lstStyle>
          <a:p>
            <a:fld id="{62BD113F-2987-7C4E-A4E1-2CF62DD3CF60}" type="slidenum">
              <a:rPr lang="en-US" altLang="en-US"/>
              <a:pPr/>
              <a:t>‹#›</a:t>
            </a:fld>
            <a:endParaRPr lang="en-US" altLang="en-US"/>
          </a:p>
        </p:txBody>
      </p:sp>
    </p:spTree>
    <p:extLst>
      <p:ext uri="{BB962C8B-B14F-4D97-AF65-F5344CB8AC3E}">
        <p14:creationId xmlns:p14="http://schemas.microsoft.com/office/powerpoint/2010/main" val="28745722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5702872-CF4F-5643-B37F-F837969BC7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32612443-5E9C-D94B-9003-BB1912851A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1F5DFCB-EA74-A544-86D7-E62C673D244A}"/>
              </a:ext>
            </a:extLst>
          </p:cNvPr>
          <p:cNvSpPr>
            <a:spLocks noGrp="1" noChangeArrowheads="1"/>
          </p:cNvSpPr>
          <p:nvPr>
            <p:ph type="sldNum" sz="quarter" idx="12"/>
          </p:nvPr>
        </p:nvSpPr>
        <p:spPr>
          <a:ln/>
        </p:spPr>
        <p:txBody>
          <a:bodyPr/>
          <a:lstStyle>
            <a:lvl1pPr>
              <a:defRPr/>
            </a:lvl1pPr>
          </a:lstStyle>
          <a:p>
            <a:fld id="{A29B6450-B195-1B4A-8A02-4B8286E89BB2}" type="slidenum">
              <a:rPr lang="en-US" altLang="en-US"/>
              <a:pPr/>
              <a:t>‹#›</a:t>
            </a:fld>
            <a:endParaRPr lang="en-US" altLang="en-US"/>
          </a:p>
        </p:txBody>
      </p:sp>
    </p:spTree>
    <p:extLst>
      <p:ext uri="{BB962C8B-B14F-4D97-AF65-F5344CB8AC3E}">
        <p14:creationId xmlns:p14="http://schemas.microsoft.com/office/powerpoint/2010/main" val="41141553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268D93C-EC30-9848-80EF-B884B25AA1AC}"/>
              </a:ext>
            </a:extLst>
          </p:cNvPr>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 name="Text Box 3">
            <a:extLst>
              <a:ext uri="{FF2B5EF4-FFF2-40B4-BE49-F238E27FC236}">
                <a16:creationId xmlns:a16="http://schemas.microsoft.com/office/drawing/2014/main" id="{E390EAD3-1CE3-F142-A6EE-90B619CFAD80}"/>
              </a:ext>
            </a:extLst>
          </p:cNvPr>
          <p:cNvSpPr txBox="1">
            <a:spLocks noChangeArrowheads="1"/>
          </p:cNvSpPr>
          <p:nvPr userDrawn="1"/>
        </p:nvSpPr>
        <p:spPr bwMode="auto">
          <a:xfrm>
            <a:off x="760413" y="6561138"/>
            <a:ext cx="87630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00" b="1">
                <a:solidFill>
                  <a:schemeClr val="bg1"/>
                </a:solidFill>
              </a:rPr>
              <a:t>© </a:t>
            </a:r>
            <a:r>
              <a:rPr lang="en-US" altLang="en-US" sz="900" b="1">
                <a:solidFill>
                  <a:srgbClr val="FFFFFF"/>
                </a:solidFill>
              </a:rPr>
              <a:t>2004</a:t>
            </a:r>
            <a:r>
              <a:rPr lang="en-US" altLang="en-US" sz="800" b="1">
                <a:solidFill>
                  <a:schemeClr val="bg1"/>
                </a:solidFill>
              </a:rPr>
              <a:t> TBBMI</a:t>
            </a:r>
          </a:p>
        </p:txBody>
      </p:sp>
      <p:sp>
        <p:nvSpPr>
          <p:cNvPr id="6" name="Rectangle 4">
            <a:extLst>
              <a:ext uri="{FF2B5EF4-FFF2-40B4-BE49-F238E27FC236}">
                <a16:creationId xmlns:a16="http://schemas.microsoft.com/office/drawing/2014/main" id="{24CCAECE-DBAC-8D48-8D05-D9401CDC5CD6}"/>
              </a:ext>
            </a:extLst>
          </p:cNvPr>
          <p:cNvSpPr>
            <a:spLocks noChangeArrowheads="1"/>
          </p:cNvSpPr>
          <p:nvPr userDrawn="1"/>
        </p:nvSpPr>
        <p:spPr bwMode="auto">
          <a:xfrm>
            <a:off x="7926388" y="6527800"/>
            <a:ext cx="6223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820738">
              <a:defRPr/>
            </a:pPr>
            <a:r>
              <a:rPr lang="en-US" sz="900" b="1">
                <a:solidFill>
                  <a:schemeClr val="bg1"/>
                </a:solidFill>
                <a:latin typeface="Comic Sans MS" charset="0"/>
                <a:ea typeface="ＭＳ Ｐゴシック" charset="0"/>
                <a:cs typeface="ＭＳ Ｐゴシック" charset="0"/>
              </a:rPr>
              <a:t>8.0.08.</a:t>
            </a:r>
          </a:p>
        </p:txBody>
      </p:sp>
      <p:sp>
        <p:nvSpPr>
          <p:cNvPr id="7" name="Rectangle 5">
            <a:extLst>
              <a:ext uri="{FF2B5EF4-FFF2-40B4-BE49-F238E27FC236}">
                <a16:creationId xmlns:a16="http://schemas.microsoft.com/office/drawing/2014/main" id="{5F4DD85E-41B6-A74F-AB45-5BB19354E816}"/>
              </a:ext>
            </a:extLst>
          </p:cNvPr>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charset="0"/>
                <a:ea typeface="ＭＳ Ｐゴシック" charset="0"/>
                <a:cs typeface="ＭＳ Ｐゴシック" charset="0"/>
              </a:rPr>
              <a:t>The  New Testament          Comes Together</a:t>
            </a:r>
          </a:p>
        </p:txBody>
      </p:sp>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00976630"/>
      </p:ext>
    </p:extLst>
  </p:cSld>
  <p:clrMapOvr>
    <a:masterClrMapping/>
  </p:clrMapOvr>
  <p:transition>
    <p:cut/>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7ED35BA3-350D-C14C-B4A2-185B490588B8}"/>
              </a:ext>
            </a:extLst>
          </p:cNvPr>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 name="Text Box 3">
            <a:extLst>
              <a:ext uri="{FF2B5EF4-FFF2-40B4-BE49-F238E27FC236}">
                <a16:creationId xmlns:a16="http://schemas.microsoft.com/office/drawing/2014/main" id="{15554443-A57D-D649-8250-32DA8D914854}"/>
              </a:ext>
            </a:extLst>
          </p:cNvPr>
          <p:cNvSpPr txBox="1">
            <a:spLocks noChangeArrowheads="1"/>
          </p:cNvSpPr>
          <p:nvPr userDrawn="1"/>
        </p:nvSpPr>
        <p:spPr bwMode="auto">
          <a:xfrm>
            <a:off x="760413" y="6561138"/>
            <a:ext cx="87630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00" b="1">
                <a:solidFill>
                  <a:schemeClr val="bg1"/>
                </a:solidFill>
              </a:rPr>
              <a:t>© </a:t>
            </a:r>
            <a:r>
              <a:rPr lang="en-US" altLang="en-US" sz="900" b="1">
                <a:solidFill>
                  <a:srgbClr val="FFFFFF"/>
                </a:solidFill>
              </a:rPr>
              <a:t>2004</a:t>
            </a:r>
            <a:r>
              <a:rPr lang="en-US" altLang="en-US" sz="800" b="1">
                <a:solidFill>
                  <a:schemeClr val="bg1"/>
                </a:solidFill>
              </a:rPr>
              <a:t> TBBMI</a:t>
            </a:r>
          </a:p>
        </p:txBody>
      </p:sp>
      <p:sp>
        <p:nvSpPr>
          <p:cNvPr id="6" name="Rectangle 4">
            <a:extLst>
              <a:ext uri="{FF2B5EF4-FFF2-40B4-BE49-F238E27FC236}">
                <a16:creationId xmlns:a16="http://schemas.microsoft.com/office/drawing/2014/main" id="{FC6F2CB7-032E-4247-AB08-D52C600C2289}"/>
              </a:ext>
            </a:extLst>
          </p:cNvPr>
          <p:cNvSpPr>
            <a:spLocks noChangeArrowheads="1"/>
          </p:cNvSpPr>
          <p:nvPr userDrawn="1"/>
        </p:nvSpPr>
        <p:spPr bwMode="auto">
          <a:xfrm>
            <a:off x="7926388" y="6527800"/>
            <a:ext cx="6223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820738">
              <a:defRPr/>
            </a:pPr>
            <a:r>
              <a:rPr lang="en-US" sz="900" b="1">
                <a:solidFill>
                  <a:schemeClr val="bg1"/>
                </a:solidFill>
                <a:latin typeface="Comic Sans MS" charset="0"/>
                <a:ea typeface="ＭＳ Ｐゴシック" charset="0"/>
                <a:cs typeface="ＭＳ Ｐゴシック" charset="0"/>
              </a:rPr>
              <a:t>8.0.08.</a:t>
            </a:r>
          </a:p>
        </p:txBody>
      </p:sp>
      <p:sp>
        <p:nvSpPr>
          <p:cNvPr id="7" name="Rectangle 5">
            <a:extLst>
              <a:ext uri="{FF2B5EF4-FFF2-40B4-BE49-F238E27FC236}">
                <a16:creationId xmlns:a16="http://schemas.microsoft.com/office/drawing/2014/main" id="{94BB7F3E-6C85-734C-8C73-1E59AE97C9C7}"/>
              </a:ext>
            </a:extLst>
          </p:cNvPr>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charset="0"/>
                <a:ea typeface="ＭＳ Ｐゴシック" charset="0"/>
                <a:cs typeface="ＭＳ Ｐゴシック" charset="0"/>
              </a:rPr>
              <a:t>The  New Testament          Comes Together</a:t>
            </a: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413220"/>
      </p:ext>
    </p:extLst>
  </p:cSld>
  <p:clrMapOvr>
    <a:masterClrMapping/>
  </p:clrMapOvr>
  <p:transition>
    <p:cut/>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1CDFAA3-5400-654C-BE8F-E71B6AA18FDD}"/>
              </a:ext>
            </a:extLst>
          </p:cNvPr>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 name="Text Box 3">
            <a:extLst>
              <a:ext uri="{FF2B5EF4-FFF2-40B4-BE49-F238E27FC236}">
                <a16:creationId xmlns:a16="http://schemas.microsoft.com/office/drawing/2014/main" id="{D13C2E11-4664-DA42-A007-AE31F99E6DE2}"/>
              </a:ext>
            </a:extLst>
          </p:cNvPr>
          <p:cNvSpPr txBox="1">
            <a:spLocks noChangeArrowheads="1"/>
          </p:cNvSpPr>
          <p:nvPr userDrawn="1"/>
        </p:nvSpPr>
        <p:spPr bwMode="auto">
          <a:xfrm>
            <a:off x="760413" y="6561138"/>
            <a:ext cx="87630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00" b="1">
                <a:solidFill>
                  <a:schemeClr val="bg1"/>
                </a:solidFill>
              </a:rPr>
              <a:t>© </a:t>
            </a:r>
            <a:r>
              <a:rPr lang="en-US" altLang="en-US" sz="900" b="1">
                <a:solidFill>
                  <a:srgbClr val="FFFFFF"/>
                </a:solidFill>
              </a:rPr>
              <a:t>2004</a:t>
            </a:r>
            <a:r>
              <a:rPr lang="en-US" altLang="en-US" sz="800" b="1">
                <a:solidFill>
                  <a:schemeClr val="bg1"/>
                </a:solidFill>
              </a:rPr>
              <a:t> TBBMI</a:t>
            </a:r>
          </a:p>
        </p:txBody>
      </p:sp>
      <p:sp>
        <p:nvSpPr>
          <p:cNvPr id="6" name="Rectangle 4">
            <a:extLst>
              <a:ext uri="{FF2B5EF4-FFF2-40B4-BE49-F238E27FC236}">
                <a16:creationId xmlns:a16="http://schemas.microsoft.com/office/drawing/2014/main" id="{897E95C7-4E25-B54A-9CD9-8D45618D8B83}"/>
              </a:ext>
            </a:extLst>
          </p:cNvPr>
          <p:cNvSpPr>
            <a:spLocks noChangeArrowheads="1"/>
          </p:cNvSpPr>
          <p:nvPr userDrawn="1"/>
        </p:nvSpPr>
        <p:spPr bwMode="auto">
          <a:xfrm>
            <a:off x="7926388" y="6527800"/>
            <a:ext cx="6223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820738">
              <a:defRPr/>
            </a:pPr>
            <a:r>
              <a:rPr lang="en-US" sz="900" b="1">
                <a:solidFill>
                  <a:schemeClr val="bg1"/>
                </a:solidFill>
                <a:latin typeface="Comic Sans MS" charset="0"/>
                <a:ea typeface="ＭＳ Ｐゴシック" charset="0"/>
                <a:cs typeface="ＭＳ Ｐゴシック" charset="0"/>
              </a:rPr>
              <a:t>8.0.08.</a:t>
            </a:r>
          </a:p>
        </p:txBody>
      </p:sp>
      <p:sp>
        <p:nvSpPr>
          <p:cNvPr id="7" name="Rectangle 5">
            <a:extLst>
              <a:ext uri="{FF2B5EF4-FFF2-40B4-BE49-F238E27FC236}">
                <a16:creationId xmlns:a16="http://schemas.microsoft.com/office/drawing/2014/main" id="{DE25284A-546E-4942-88D2-BF9C705C42AC}"/>
              </a:ext>
            </a:extLst>
          </p:cNvPr>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charset="0"/>
                <a:ea typeface="ＭＳ Ｐゴシック" charset="0"/>
                <a:cs typeface="ＭＳ Ｐゴシック" charset="0"/>
              </a:rPr>
              <a:t>The  New Testament          Comes Together</a:t>
            </a:r>
          </a:p>
        </p:txBody>
      </p:sp>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0120926"/>
      </p:ext>
    </p:extLst>
  </p:cSld>
  <p:clrMapOvr>
    <a:masterClrMapping/>
  </p:clrMapOvr>
  <p:transition>
    <p:cut/>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79168B0-CC76-BE41-BA71-3B38E1EBC7DA}"/>
              </a:ext>
            </a:extLst>
          </p:cNvPr>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6" name="Text Box 3">
            <a:extLst>
              <a:ext uri="{FF2B5EF4-FFF2-40B4-BE49-F238E27FC236}">
                <a16:creationId xmlns:a16="http://schemas.microsoft.com/office/drawing/2014/main" id="{621403CA-35D6-B04B-BEA2-A344EB877E80}"/>
              </a:ext>
            </a:extLst>
          </p:cNvPr>
          <p:cNvSpPr txBox="1">
            <a:spLocks noChangeArrowheads="1"/>
          </p:cNvSpPr>
          <p:nvPr userDrawn="1"/>
        </p:nvSpPr>
        <p:spPr bwMode="auto">
          <a:xfrm>
            <a:off x="760413" y="6561138"/>
            <a:ext cx="87630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00" b="1">
                <a:solidFill>
                  <a:schemeClr val="bg1"/>
                </a:solidFill>
              </a:rPr>
              <a:t>© </a:t>
            </a:r>
            <a:r>
              <a:rPr lang="en-US" altLang="en-US" sz="900" b="1">
                <a:solidFill>
                  <a:srgbClr val="FFFFFF"/>
                </a:solidFill>
              </a:rPr>
              <a:t>2004</a:t>
            </a:r>
            <a:r>
              <a:rPr lang="en-US" altLang="en-US" sz="800" b="1">
                <a:solidFill>
                  <a:schemeClr val="bg1"/>
                </a:solidFill>
              </a:rPr>
              <a:t> TBBMI</a:t>
            </a:r>
          </a:p>
        </p:txBody>
      </p:sp>
      <p:sp>
        <p:nvSpPr>
          <p:cNvPr id="7" name="Rectangle 4">
            <a:extLst>
              <a:ext uri="{FF2B5EF4-FFF2-40B4-BE49-F238E27FC236}">
                <a16:creationId xmlns:a16="http://schemas.microsoft.com/office/drawing/2014/main" id="{B39C452E-6442-D54D-9E4E-23A603DFA80A}"/>
              </a:ext>
            </a:extLst>
          </p:cNvPr>
          <p:cNvSpPr>
            <a:spLocks noChangeArrowheads="1"/>
          </p:cNvSpPr>
          <p:nvPr userDrawn="1"/>
        </p:nvSpPr>
        <p:spPr bwMode="auto">
          <a:xfrm>
            <a:off x="7926388" y="6527800"/>
            <a:ext cx="6223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820738">
              <a:defRPr/>
            </a:pPr>
            <a:r>
              <a:rPr lang="en-US" sz="900" b="1">
                <a:solidFill>
                  <a:schemeClr val="bg1"/>
                </a:solidFill>
                <a:latin typeface="Comic Sans MS" charset="0"/>
                <a:ea typeface="ＭＳ Ｐゴシック" charset="0"/>
                <a:cs typeface="ＭＳ Ｐゴシック" charset="0"/>
              </a:rPr>
              <a:t>8.0.08.</a:t>
            </a:r>
          </a:p>
        </p:txBody>
      </p:sp>
      <p:sp>
        <p:nvSpPr>
          <p:cNvPr id="8" name="Rectangle 5">
            <a:extLst>
              <a:ext uri="{FF2B5EF4-FFF2-40B4-BE49-F238E27FC236}">
                <a16:creationId xmlns:a16="http://schemas.microsoft.com/office/drawing/2014/main" id="{F66FF3FC-0476-0647-916D-93DFDA4B5AFD}"/>
              </a:ext>
            </a:extLst>
          </p:cNvPr>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charset="0"/>
                <a:ea typeface="ＭＳ Ｐゴシック" charset="0"/>
                <a:cs typeface="ＭＳ Ｐゴシック" charset="0"/>
              </a:rPr>
              <a:t>The  New Testament          Comes Together</a:t>
            </a: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1166834"/>
      </p:ext>
    </p:extLst>
  </p:cSld>
  <p:clrMapOvr>
    <a:masterClrMapping/>
  </p:clrMapOvr>
  <p:transition>
    <p:cut/>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0D71083-59BD-1148-BE57-9EDC99EF121A}"/>
              </a:ext>
            </a:extLst>
          </p:cNvPr>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8" name="Text Box 3">
            <a:extLst>
              <a:ext uri="{FF2B5EF4-FFF2-40B4-BE49-F238E27FC236}">
                <a16:creationId xmlns:a16="http://schemas.microsoft.com/office/drawing/2014/main" id="{967358F9-65B0-2742-A833-B87B2F27576C}"/>
              </a:ext>
            </a:extLst>
          </p:cNvPr>
          <p:cNvSpPr txBox="1">
            <a:spLocks noChangeArrowheads="1"/>
          </p:cNvSpPr>
          <p:nvPr userDrawn="1"/>
        </p:nvSpPr>
        <p:spPr bwMode="auto">
          <a:xfrm>
            <a:off x="760413" y="6561138"/>
            <a:ext cx="87630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00" b="1">
                <a:solidFill>
                  <a:schemeClr val="bg1"/>
                </a:solidFill>
              </a:rPr>
              <a:t>© </a:t>
            </a:r>
            <a:r>
              <a:rPr lang="en-US" altLang="en-US" sz="900" b="1">
                <a:solidFill>
                  <a:srgbClr val="FFFFFF"/>
                </a:solidFill>
              </a:rPr>
              <a:t>2004</a:t>
            </a:r>
            <a:r>
              <a:rPr lang="en-US" altLang="en-US" sz="800" b="1">
                <a:solidFill>
                  <a:schemeClr val="bg1"/>
                </a:solidFill>
              </a:rPr>
              <a:t> TBBMI</a:t>
            </a:r>
          </a:p>
        </p:txBody>
      </p:sp>
      <p:sp>
        <p:nvSpPr>
          <p:cNvPr id="9" name="Rectangle 4">
            <a:extLst>
              <a:ext uri="{FF2B5EF4-FFF2-40B4-BE49-F238E27FC236}">
                <a16:creationId xmlns:a16="http://schemas.microsoft.com/office/drawing/2014/main" id="{4161D635-8848-0048-B87F-B4BB9DD3DE84}"/>
              </a:ext>
            </a:extLst>
          </p:cNvPr>
          <p:cNvSpPr>
            <a:spLocks noChangeArrowheads="1"/>
          </p:cNvSpPr>
          <p:nvPr userDrawn="1"/>
        </p:nvSpPr>
        <p:spPr bwMode="auto">
          <a:xfrm>
            <a:off x="7926388" y="6527800"/>
            <a:ext cx="6223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820738">
              <a:defRPr/>
            </a:pPr>
            <a:r>
              <a:rPr lang="en-US" sz="900" b="1">
                <a:solidFill>
                  <a:schemeClr val="bg1"/>
                </a:solidFill>
                <a:latin typeface="Comic Sans MS" charset="0"/>
                <a:ea typeface="ＭＳ Ｐゴシック" charset="0"/>
                <a:cs typeface="ＭＳ Ｐゴシック" charset="0"/>
              </a:rPr>
              <a:t>8.0.08.</a:t>
            </a:r>
          </a:p>
        </p:txBody>
      </p:sp>
      <p:sp>
        <p:nvSpPr>
          <p:cNvPr id="10" name="Rectangle 5">
            <a:extLst>
              <a:ext uri="{FF2B5EF4-FFF2-40B4-BE49-F238E27FC236}">
                <a16:creationId xmlns:a16="http://schemas.microsoft.com/office/drawing/2014/main" id="{324879D5-56CC-3549-97AD-9F0AFDD76D15}"/>
              </a:ext>
            </a:extLst>
          </p:cNvPr>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charset="0"/>
                <a:ea typeface="ＭＳ Ｐゴシック" charset="0"/>
                <a:cs typeface="ＭＳ Ｐゴシック" charset="0"/>
              </a:rPr>
              <a:t>The  New Testament          Comes Together</a:t>
            </a:r>
          </a:p>
        </p:txBody>
      </p:sp>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487311"/>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286D6E5B-278F-A347-98B3-1B65D741172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917023E3-8129-7F45-A468-CB38BD2F7F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E374596D-700D-854F-B76E-2F0C45C30D2F}"/>
              </a:ext>
            </a:extLst>
          </p:cNvPr>
          <p:cNvSpPr>
            <a:spLocks noGrp="1" noChangeArrowheads="1"/>
          </p:cNvSpPr>
          <p:nvPr>
            <p:ph type="sldNum" sz="quarter" idx="12"/>
          </p:nvPr>
        </p:nvSpPr>
        <p:spPr>
          <a:ln/>
        </p:spPr>
        <p:txBody>
          <a:bodyPr/>
          <a:lstStyle>
            <a:lvl1pPr>
              <a:defRPr/>
            </a:lvl1pPr>
          </a:lstStyle>
          <a:p>
            <a:fld id="{AD63D78E-B6DC-BB43-A3C4-9EAD275E8392}" type="slidenum">
              <a:rPr lang="en-US" altLang="en-US"/>
              <a:pPr/>
              <a:t>‹#›</a:t>
            </a:fld>
            <a:endParaRPr lang="en-US" altLang="en-US"/>
          </a:p>
        </p:txBody>
      </p:sp>
    </p:spTree>
    <p:extLst>
      <p:ext uri="{BB962C8B-B14F-4D97-AF65-F5344CB8AC3E}">
        <p14:creationId xmlns:p14="http://schemas.microsoft.com/office/powerpoint/2010/main" val="12779243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C933A5-2364-1547-858A-CFAB9A4BFFBB}"/>
              </a:ext>
            </a:extLst>
          </p:cNvPr>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4" name="Text Box 3">
            <a:extLst>
              <a:ext uri="{FF2B5EF4-FFF2-40B4-BE49-F238E27FC236}">
                <a16:creationId xmlns:a16="http://schemas.microsoft.com/office/drawing/2014/main" id="{FC35B35F-13F6-284B-A15D-584C336ABD94}"/>
              </a:ext>
            </a:extLst>
          </p:cNvPr>
          <p:cNvSpPr txBox="1">
            <a:spLocks noChangeArrowheads="1"/>
          </p:cNvSpPr>
          <p:nvPr userDrawn="1"/>
        </p:nvSpPr>
        <p:spPr bwMode="auto">
          <a:xfrm>
            <a:off x="760413" y="6561138"/>
            <a:ext cx="87630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00" b="1">
                <a:solidFill>
                  <a:schemeClr val="bg1"/>
                </a:solidFill>
              </a:rPr>
              <a:t>© </a:t>
            </a:r>
            <a:r>
              <a:rPr lang="en-US" altLang="en-US" sz="900" b="1">
                <a:solidFill>
                  <a:srgbClr val="FFFFFF"/>
                </a:solidFill>
              </a:rPr>
              <a:t>2004</a:t>
            </a:r>
            <a:r>
              <a:rPr lang="en-US" altLang="en-US" sz="800" b="1">
                <a:solidFill>
                  <a:schemeClr val="bg1"/>
                </a:solidFill>
              </a:rPr>
              <a:t> TBBMI</a:t>
            </a:r>
          </a:p>
        </p:txBody>
      </p:sp>
      <p:sp>
        <p:nvSpPr>
          <p:cNvPr id="5" name="Rectangle 4">
            <a:extLst>
              <a:ext uri="{FF2B5EF4-FFF2-40B4-BE49-F238E27FC236}">
                <a16:creationId xmlns:a16="http://schemas.microsoft.com/office/drawing/2014/main" id="{D2BBFF67-3020-C346-A8BE-7FC497A23537}"/>
              </a:ext>
            </a:extLst>
          </p:cNvPr>
          <p:cNvSpPr>
            <a:spLocks noChangeArrowheads="1"/>
          </p:cNvSpPr>
          <p:nvPr userDrawn="1"/>
        </p:nvSpPr>
        <p:spPr bwMode="auto">
          <a:xfrm>
            <a:off x="7926388" y="6527800"/>
            <a:ext cx="6223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820738">
              <a:defRPr/>
            </a:pPr>
            <a:r>
              <a:rPr lang="en-US" sz="900" b="1">
                <a:solidFill>
                  <a:schemeClr val="bg1"/>
                </a:solidFill>
                <a:latin typeface="Comic Sans MS" charset="0"/>
                <a:ea typeface="ＭＳ Ｐゴシック" charset="0"/>
                <a:cs typeface="ＭＳ Ｐゴシック" charset="0"/>
              </a:rPr>
              <a:t>8.0.08.</a:t>
            </a:r>
          </a:p>
        </p:txBody>
      </p:sp>
      <p:sp>
        <p:nvSpPr>
          <p:cNvPr id="6" name="Rectangle 5">
            <a:extLst>
              <a:ext uri="{FF2B5EF4-FFF2-40B4-BE49-F238E27FC236}">
                <a16:creationId xmlns:a16="http://schemas.microsoft.com/office/drawing/2014/main" id="{DAB42B1C-461D-FE46-95CF-36018D4B3E3B}"/>
              </a:ext>
            </a:extLst>
          </p:cNvPr>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charset="0"/>
                <a:ea typeface="ＭＳ Ｐゴシック" charset="0"/>
                <a:cs typeface="ＭＳ Ｐゴシック" charset="0"/>
              </a:rPr>
              <a:t>The  New Testament          Comes Together</a:t>
            </a: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415694245"/>
      </p:ext>
    </p:extLst>
  </p:cSld>
  <p:clrMapOvr>
    <a:masterClrMapping/>
  </p:clrMapOvr>
  <p:transition>
    <p:cut/>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286ED44-005F-3D43-B615-7A8DF6F58BA0}"/>
              </a:ext>
            </a:extLst>
          </p:cNvPr>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 name="Text Box 3">
            <a:extLst>
              <a:ext uri="{FF2B5EF4-FFF2-40B4-BE49-F238E27FC236}">
                <a16:creationId xmlns:a16="http://schemas.microsoft.com/office/drawing/2014/main" id="{B9063C43-753B-0A45-A425-D86DB2E2383D}"/>
              </a:ext>
            </a:extLst>
          </p:cNvPr>
          <p:cNvSpPr txBox="1">
            <a:spLocks noChangeArrowheads="1"/>
          </p:cNvSpPr>
          <p:nvPr userDrawn="1"/>
        </p:nvSpPr>
        <p:spPr bwMode="auto">
          <a:xfrm>
            <a:off x="760413" y="6561138"/>
            <a:ext cx="87630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00" b="1">
                <a:solidFill>
                  <a:schemeClr val="bg1"/>
                </a:solidFill>
              </a:rPr>
              <a:t>© </a:t>
            </a:r>
            <a:r>
              <a:rPr lang="en-US" altLang="en-US" sz="900" b="1">
                <a:solidFill>
                  <a:srgbClr val="FFFFFF"/>
                </a:solidFill>
              </a:rPr>
              <a:t>2004</a:t>
            </a:r>
            <a:r>
              <a:rPr lang="en-US" altLang="en-US" sz="800" b="1">
                <a:solidFill>
                  <a:schemeClr val="bg1"/>
                </a:solidFill>
              </a:rPr>
              <a:t> TBBMI</a:t>
            </a:r>
          </a:p>
        </p:txBody>
      </p:sp>
      <p:sp>
        <p:nvSpPr>
          <p:cNvPr id="4" name="Rectangle 4">
            <a:extLst>
              <a:ext uri="{FF2B5EF4-FFF2-40B4-BE49-F238E27FC236}">
                <a16:creationId xmlns:a16="http://schemas.microsoft.com/office/drawing/2014/main" id="{517CADF1-B1DE-B443-90AA-0984CFD99204}"/>
              </a:ext>
            </a:extLst>
          </p:cNvPr>
          <p:cNvSpPr>
            <a:spLocks noChangeArrowheads="1"/>
          </p:cNvSpPr>
          <p:nvPr userDrawn="1"/>
        </p:nvSpPr>
        <p:spPr bwMode="auto">
          <a:xfrm>
            <a:off x="7926388" y="6527800"/>
            <a:ext cx="6223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820738">
              <a:defRPr/>
            </a:pPr>
            <a:r>
              <a:rPr lang="en-US" sz="900" b="1">
                <a:solidFill>
                  <a:schemeClr val="bg1"/>
                </a:solidFill>
                <a:latin typeface="Comic Sans MS" charset="0"/>
                <a:ea typeface="ＭＳ Ｐゴシック" charset="0"/>
                <a:cs typeface="ＭＳ Ｐゴシック" charset="0"/>
              </a:rPr>
              <a:t>8.0.08.</a:t>
            </a:r>
          </a:p>
        </p:txBody>
      </p:sp>
      <p:sp>
        <p:nvSpPr>
          <p:cNvPr id="5" name="Rectangle 5">
            <a:extLst>
              <a:ext uri="{FF2B5EF4-FFF2-40B4-BE49-F238E27FC236}">
                <a16:creationId xmlns:a16="http://schemas.microsoft.com/office/drawing/2014/main" id="{3111F043-1800-8D42-AD65-A4B79FB94E9C}"/>
              </a:ext>
            </a:extLst>
          </p:cNvPr>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charset="0"/>
                <a:ea typeface="ＭＳ Ｐゴシック" charset="0"/>
                <a:cs typeface="ＭＳ Ｐゴシック" charset="0"/>
              </a:rPr>
              <a:t>The  New Testament          Comes Together</a:t>
            </a:r>
          </a:p>
        </p:txBody>
      </p:sp>
    </p:spTree>
    <p:extLst>
      <p:ext uri="{BB962C8B-B14F-4D97-AF65-F5344CB8AC3E}">
        <p14:creationId xmlns:p14="http://schemas.microsoft.com/office/powerpoint/2010/main" val="1398285622"/>
      </p:ext>
    </p:extLst>
  </p:cSld>
  <p:clrMapOvr>
    <a:masterClrMapping/>
  </p:clrMapOvr>
  <p:transition>
    <p:cut/>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9E8FC9C5-78E7-D64B-BC22-C88CEA056829}"/>
              </a:ext>
            </a:extLst>
          </p:cNvPr>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6" name="Text Box 3">
            <a:extLst>
              <a:ext uri="{FF2B5EF4-FFF2-40B4-BE49-F238E27FC236}">
                <a16:creationId xmlns:a16="http://schemas.microsoft.com/office/drawing/2014/main" id="{4CDB8F26-6B7B-2748-AE7B-976178A2EF0B}"/>
              </a:ext>
            </a:extLst>
          </p:cNvPr>
          <p:cNvSpPr txBox="1">
            <a:spLocks noChangeArrowheads="1"/>
          </p:cNvSpPr>
          <p:nvPr userDrawn="1"/>
        </p:nvSpPr>
        <p:spPr bwMode="auto">
          <a:xfrm>
            <a:off x="760413" y="6561138"/>
            <a:ext cx="87630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00" b="1">
                <a:solidFill>
                  <a:schemeClr val="bg1"/>
                </a:solidFill>
              </a:rPr>
              <a:t>© </a:t>
            </a:r>
            <a:r>
              <a:rPr lang="en-US" altLang="en-US" sz="900" b="1">
                <a:solidFill>
                  <a:srgbClr val="FFFFFF"/>
                </a:solidFill>
              </a:rPr>
              <a:t>2004</a:t>
            </a:r>
            <a:r>
              <a:rPr lang="en-US" altLang="en-US" sz="800" b="1">
                <a:solidFill>
                  <a:schemeClr val="bg1"/>
                </a:solidFill>
              </a:rPr>
              <a:t> TBBMI</a:t>
            </a:r>
          </a:p>
        </p:txBody>
      </p:sp>
      <p:sp>
        <p:nvSpPr>
          <p:cNvPr id="7" name="Rectangle 4">
            <a:extLst>
              <a:ext uri="{FF2B5EF4-FFF2-40B4-BE49-F238E27FC236}">
                <a16:creationId xmlns:a16="http://schemas.microsoft.com/office/drawing/2014/main" id="{67201EC5-3D4A-1843-8B4A-DB3B1EDAEFDC}"/>
              </a:ext>
            </a:extLst>
          </p:cNvPr>
          <p:cNvSpPr>
            <a:spLocks noChangeArrowheads="1"/>
          </p:cNvSpPr>
          <p:nvPr userDrawn="1"/>
        </p:nvSpPr>
        <p:spPr bwMode="auto">
          <a:xfrm>
            <a:off x="7926388" y="6527800"/>
            <a:ext cx="6223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820738">
              <a:defRPr/>
            </a:pPr>
            <a:r>
              <a:rPr lang="en-US" sz="900" b="1">
                <a:solidFill>
                  <a:schemeClr val="bg1"/>
                </a:solidFill>
                <a:latin typeface="Comic Sans MS" charset="0"/>
                <a:ea typeface="ＭＳ Ｐゴシック" charset="0"/>
                <a:cs typeface="ＭＳ Ｐゴシック" charset="0"/>
              </a:rPr>
              <a:t>8.0.08.</a:t>
            </a:r>
          </a:p>
        </p:txBody>
      </p:sp>
      <p:sp>
        <p:nvSpPr>
          <p:cNvPr id="8" name="Rectangle 5">
            <a:extLst>
              <a:ext uri="{FF2B5EF4-FFF2-40B4-BE49-F238E27FC236}">
                <a16:creationId xmlns:a16="http://schemas.microsoft.com/office/drawing/2014/main" id="{47A83767-5DD1-BD4B-AD8E-782FCB7D010B}"/>
              </a:ext>
            </a:extLst>
          </p:cNvPr>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charset="0"/>
                <a:ea typeface="ＭＳ Ｐゴシック" charset="0"/>
                <a:cs typeface="ＭＳ Ｐゴシック" charset="0"/>
              </a:rPr>
              <a:t>The  New Testament          Comes Together</a:t>
            </a:r>
          </a:p>
        </p:txBody>
      </p:sp>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97263988"/>
      </p:ext>
    </p:extLst>
  </p:cSld>
  <p:clrMapOvr>
    <a:masterClrMapping/>
  </p:clrMapOvr>
  <p:transition>
    <p:cut/>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549F785-1E81-484B-BE8F-6FC1243A0016}"/>
              </a:ext>
            </a:extLst>
          </p:cNvPr>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6" name="Text Box 3">
            <a:extLst>
              <a:ext uri="{FF2B5EF4-FFF2-40B4-BE49-F238E27FC236}">
                <a16:creationId xmlns:a16="http://schemas.microsoft.com/office/drawing/2014/main" id="{216540AC-B517-2D49-8735-B1D161FD7D0B}"/>
              </a:ext>
            </a:extLst>
          </p:cNvPr>
          <p:cNvSpPr txBox="1">
            <a:spLocks noChangeArrowheads="1"/>
          </p:cNvSpPr>
          <p:nvPr userDrawn="1"/>
        </p:nvSpPr>
        <p:spPr bwMode="auto">
          <a:xfrm>
            <a:off x="760413" y="6561138"/>
            <a:ext cx="87630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00" b="1">
                <a:solidFill>
                  <a:schemeClr val="bg1"/>
                </a:solidFill>
              </a:rPr>
              <a:t>© </a:t>
            </a:r>
            <a:r>
              <a:rPr lang="en-US" altLang="en-US" sz="900" b="1">
                <a:solidFill>
                  <a:srgbClr val="FFFFFF"/>
                </a:solidFill>
              </a:rPr>
              <a:t>2004</a:t>
            </a:r>
            <a:r>
              <a:rPr lang="en-US" altLang="en-US" sz="800" b="1">
                <a:solidFill>
                  <a:schemeClr val="bg1"/>
                </a:solidFill>
              </a:rPr>
              <a:t> TBBMI</a:t>
            </a:r>
          </a:p>
        </p:txBody>
      </p:sp>
      <p:sp>
        <p:nvSpPr>
          <p:cNvPr id="7" name="Rectangle 4">
            <a:extLst>
              <a:ext uri="{FF2B5EF4-FFF2-40B4-BE49-F238E27FC236}">
                <a16:creationId xmlns:a16="http://schemas.microsoft.com/office/drawing/2014/main" id="{D7A84875-4A55-D240-A840-18A1E3A47504}"/>
              </a:ext>
            </a:extLst>
          </p:cNvPr>
          <p:cNvSpPr>
            <a:spLocks noChangeArrowheads="1"/>
          </p:cNvSpPr>
          <p:nvPr userDrawn="1"/>
        </p:nvSpPr>
        <p:spPr bwMode="auto">
          <a:xfrm>
            <a:off x="7926388" y="6527800"/>
            <a:ext cx="6223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820738">
              <a:defRPr/>
            </a:pPr>
            <a:r>
              <a:rPr lang="en-US" sz="900" b="1">
                <a:solidFill>
                  <a:schemeClr val="bg1"/>
                </a:solidFill>
                <a:latin typeface="Comic Sans MS" charset="0"/>
                <a:ea typeface="ＭＳ Ｐゴシック" charset="0"/>
                <a:cs typeface="ＭＳ Ｐゴシック" charset="0"/>
              </a:rPr>
              <a:t>8.0.08.</a:t>
            </a:r>
          </a:p>
        </p:txBody>
      </p:sp>
      <p:sp>
        <p:nvSpPr>
          <p:cNvPr id="8" name="Rectangle 5">
            <a:extLst>
              <a:ext uri="{FF2B5EF4-FFF2-40B4-BE49-F238E27FC236}">
                <a16:creationId xmlns:a16="http://schemas.microsoft.com/office/drawing/2014/main" id="{3D046DD5-FF9C-BA4E-9AB3-9ABACBBEF815}"/>
              </a:ext>
            </a:extLst>
          </p:cNvPr>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charset="0"/>
                <a:ea typeface="ＭＳ Ｐゴシック" charset="0"/>
                <a:cs typeface="ＭＳ Ｐゴシック" charset="0"/>
              </a:rPr>
              <a:t>The  New Testament          Comes Together</a:t>
            </a:r>
          </a:p>
        </p:txBody>
      </p:sp>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6393177"/>
      </p:ext>
    </p:extLst>
  </p:cSld>
  <p:clrMapOvr>
    <a:masterClrMapping/>
  </p:clrMapOvr>
  <p:transition>
    <p:cut/>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9009EEF-FADE-A84F-A22A-6DF3F96DD253}"/>
              </a:ext>
            </a:extLst>
          </p:cNvPr>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 name="Text Box 3">
            <a:extLst>
              <a:ext uri="{FF2B5EF4-FFF2-40B4-BE49-F238E27FC236}">
                <a16:creationId xmlns:a16="http://schemas.microsoft.com/office/drawing/2014/main" id="{AD548189-F409-DC42-A93F-E9F734C0C60E}"/>
              </a:ext>
            </a:extLst>
          </p:cNvPr>
          <p:cNvSpPr txBox="1">
            <a:spLocks noChangeArrowheads="1"/>
          </p:cNvSpPr>
          <p:nvPr userDrawn="1"/>
        </p:nvSpPr>
        <p:spPr bwMode="auto">
          <a:xfrm>
            <a:off x="760413" y="6561138"/>
            <a:ext cx="87630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00" b="1">
                <a:solidFill>
                  <a:schemeClr val="bg1"/>
                </a:solidFill>
              </a:rPr>
              <a:t>© </a:t>
            </a:r>
            <a:r>
              <a:rPr lang="en-US" altLang="en-US" sz="900" b="1">
                <a:solidFill>
                  <a:srgbClr val="FFFFFF"/>
                </a:solidFill>
              </a:rPr>
              <a:t>2004</a:t>
            </a:r>
            <a:r>
              <a:rPr lang="en-US" altLang="en-US" sz="800" b="1">
                <a:solidFill>
                  <a:schemeClr val="bg1"/>
                </a:solidFill>
              </a:rPr>
              <a:t> TBBMI</a:t>
            </a:r>
          </a:p>
        </p:txBody>
      </p:sp>
      <p:sp>
        <p:nvSpPr>
          <p:cNvPr id="6" name="Rectangle 4">
            <a:extLst>
              <a:ext uri="{FF2B5EF4-FFF2-40B4-BE49-F238E27FC236}">
                <a16:creationId xmlns:a16="http://schemas.microsoft.com/office/drawing/2014/main" id="{BBF08805-8BC8-144A-8076-A44D157569A0}"/>
              </a:ext>
            </a:extLst>
          </p:cNvPr>
          <p:cNvSpPr>
            <a:spLocks noChangeArrowheads="1"/>
          </p:cNvSpPr>
          <p:nvPr userDrawn="1"/>
        </p:nvSpPr>
        <p:spPr bwMode="auto">
          <a:xfrm>
            <a:off x="7926388" y="6527800"/>
            <a:ext cx="6223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820738">
              <a:defRPr/>
            </a:pPr>
            <a:r>
              <a:rPr lang="en-US" sz="900" b="1">
                <a:solidFill>
                  <a:schemeClr val="bg1"/>
                </a:solidFill>
                <a:latin typeface="Comic Sans MS" charset="0"/>
                <a:ea typeface="ＭＳ Ｐゴシック" charset="0"/>
                <a:cs typeface="ＭＳ Ｐゴシック" charset="0"/>
              </a:rPr>
              <a:t>8.0.08.</a:t>
            </a:r>
          </a:p>
        </p:txBody>
      </p:sp>
      <p:sp>
        <p:nvSpPr>
          <p:cNvPr id="7" name="Rectangle 5">
            <a:extLst>
              <a:ext uri="{FF2B5EF4-FFF2-40B4-BE49-F238E27FC236}">
                <a16:creationId xmlns:a16="http://schemas.microsoft.com/office/drawing/2014/main" id="{5864BB06-221F-E347-B533-3B26A2567153}"/>
              </a:ext>
            </a:extLst>
          </p:cNvPr>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charset="0"/>
                <a:ea typeface="ＭＳ Ｐゴシック" charset="0"/>
                <a:cs typeface="ＭＳ Ｐゴシック" charset="0"/>
              </a:rPr>
              <a:t>The  New Testament          Comes Together</a:t>
            </a: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663556"/>
      </p:ext>
    </p:extLst>
  </p:cSld>
  <p:clrMapOvr>
    <a:masterClrMapping/>
  </p:clrMapOvr>
  <p:transition>
    <p:cut/>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7B3D7E9-F883-114C-B34C-7F13475812D1}"/>
              </a:ext>
            </a:extLst>
          </p:cNvPr>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 name="Text Box 3">
            <a:extLst>
              <a:ext uri="{FF2B5EF4-FFF2-40B4-BE49-F238E27FC236}">
                <a16:creationId xmlns:a16="http://schemas.microsoft.com/office/drawing/2014/main" id="{4D9556C5-EAAD-EC4B-B893-BEE9D49E7428}"/>
              </a:ext>
            </a:extLst>
          </p:cNvPr>
          <p:cNvSpPr txBox="1">
            <a:spLocks noChangeArrowheads="1"/>
          </p:cNvSpPr>
          <p:nvPr userDrawn="1"/>
        </p:nvSpPr>
        <p:spPr bwMode="auto">
          <a:xfrm>
            <a:off x="760413" y="6561138"/>
            <a:ext cx="87630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00" b="1">
                <a:solidFill>
                  <a:schemeClr val="bg1"/>
                </a:solidFill>
              </a:rPr>
              <a:t>© </a:t>
            </a:r>
            <a:r>
              <a:rPr lang="en-US" altLang="en-US" sz="900" b="1">
                <a:solidFill>
                  <a:srgbClr val="FFFFFF"/>
                </a:solidFill>
              </a:rPr>
              <a:t>2004</a:t>
            </a:r>
            <a:r>
              <a:rPr lang="en-US" altLang="en-US" sz="800" b="1">
                <a:solidFill>
                  <a:schemeClr val="bg1"/>
                </a:solidFill>
              </a:rPr>
              <a:t> TBBMI</a:t>
            </a:r>
          </a:p>
        </p:txBody>
      </p:sp>
      <p:sp>
        <p:nvSpPr>
          <p:cNvPr id="6" name="Rectangle 4">
            <a:extLst>
              <a:ext uri="{FF2B5EF4-FFF2-40B4-BE49-F238E27FC236}">
                <a16:creationId xmlns:a16="http://schemas.microsoft.com/office/drawing/2014/main" id="{3B3C727A-427A-B34D-9446-B44097B44601}"/>
              </a:ext>
            </a:extLst>
          </p:cNvPr>
          <p:cNvSpPr>
            <a:spLocks noChangeArrowheads="1"/>
          </p:cNvSpPr>
          <p:nvPr userDrawn="1"/>
        </p:nvSpPr>
        <p:spPr bwMode="auto">
          <a:xfrm>
            <a:off x="7926388" y="6527800"/>
            <a:ext cx="6223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820738">
              <a:defRPr/>
            </a:pPr>
            <a:r>
              <a:rPr lang="en-US" sz="900" b="1">
                <a:solidFill>
                  <a:schemeClr val="bg1"/>
                </a:solidFill>
                <a:latin typeface="Comic Sans MS" charset="0"/>
                <a:ea typeface="ＭＳ Ｐゴシック" charset="0"/>
                <a:cs typeface="ＭＳ Ｐゴシック" charset="0"/>
              </a:rPr>
              <a:t>8.0.08.</a:t>
            </a:r>
          </a:p>
        </p:txBody>
      </p:sp>
      <p:sp>
        <p:nvSpPr>
          <p:cNvPr id="7" name="Rectangle 5">
            <a:extLst>
              <a:ext uri="{FF2B5EF4-FFF2-40B4-BE49-F238E27FC236}">
                <a16:creationId xmlns:a16="http://schemas.microsoft.com/office/drawing/2014/main" id="{DA14FA42-42B0-3747-BBD2-27C740269F29}"/>
              </a:ext>
            </a:extLst>
          </p:cNvPr>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charset="0"/>
                <a:ea typeface="ＭＳ Ｐゴシック" charset="0"/>
                <a:cs typeface="ＭＳ Ｐゴシック" charset="0"/>
              </a:rPr>
              <a:t>The  New Testament          Comes Together</a:t>
            </a:r>
          </a:p>
        </p:txBody>
      </p:sp>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2177029"/>
      </p:ext>
    </p:extLst>
  </p:cSld>
  <p:clrMapOvr>
    <a:masterClrMapping/>
  </p:clrMapOvr>
  <p:transition>
    <p:cu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514600"/>
            <a:ext cx="7772400" cy="1371600"/>
          </a:xfrm>
        </p:spPr>
        <p:txBody>
          <a:bodyPr/>
          <a:lstStyle>
            <a:lvl1pPr>
              <a:defRPr/>
            </a:lvl1pPr>
          </a:lstStyle>
          <a:p>
            <a:pPr lvl="0"/>
            <a:r>
              <a:rPr lang="en-US" noProof="0"/>
              <a:t>Click to edit Master title style</a:t>
            </a:r>
          </a:p>
        </p:txBody>
      </p:sp>
      <p:sp>
        <p:nvSpPr>
          <p:cNvPr id="16387" name="Rectangle 3"/>
          <p:cNvSpPr>
            <a:spLocks noGrp="1" noChangeArrowheads="1"/>
          </p:cNvSpPr>
          <p:nvPr>
            <p:ph type="subTitle" idx="1"/>
          </p:nvPr>
        </p:nvSpPr>
        <p:spPr>
          <a:xfrm>
            <a:off x="1371600" y="4343400"/>
            <a:ext cx="6400800" cy="1447800"/>
          </a:xfrm>
        </p:spPr>
        <p:txBody>
          <a:bodyPr/>
          <a:lstStyle>
            <a:lvl1pPr marL="0" indent="0" algn="ctr">
              <a:buFont typeface="Wingdings" charset="0"/>
              <a:buNone/>
              <a:defRPr sz="2800"/>
            </a:lvl1pPr>
          </a:lstStyle>
          <a:p>
            <a:pPr lvl="0"/>
            <a:r>
              <a:rPr lang="en-US" noProof="0"/>
              <a:t>Click to edit Master subtitle style</a:t>
            </a:r>
          </a:p>
        </p:txBody>
      </p:sp>
      <p:sp>
        <p:nvSpPr>
          <p:cNvPr id="4" name="Rectangle 4">
            <a:extLst>
              <a:ext uri="{FF2B5EF4-FFF2-40B4-BE49-F238E27FC236}">
                <a16:creationId xmlns:a16="http://schemas.microsoft.com/office/drawing/2014/main" id="{36E20FED-13F6-814D-8852-E29E785D6E5D}"/>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8089D19A-E5E8-134C-8D18-4CDB2787BE28}"/>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37664B3C-1F22-F843-97B6-2814456C4F13}"/>
              </a:ext>
            </a:extLst>
          </p:cNvPr>
          <p:cNvSpPr>
            <a:spLocks noGrp="1" noChangeArrowheads="1"/>
          </p:cNvSpPr>
          <p:nvPr>
            <p:ph type="sldNum" sz="quarter" idx="12"/>
          </p:nvPr>
        </p:nvSpPr>
        <p:spPr>
          <a:ln/>
        </p:spPr>
        <p:txBody>
          <a:bodyPr/>
          <a:lstStyle>
            <a:lvl1pPr>
              <a:defRPr/>
            </a:lvl1pPr>
          </a:lstStyle>
          <a:p>
            <a:fld id="{4936C888-2742-6946-AA8E-AD2D40B8FCBB}" type="slidenum">
              <a:rPr lang="en-US" altLang="en-US"/>
              <a:pPr/>
              <a:t>‹#›</a:t>
            </a:fld>
            <a:endParaRPr lang="en-US" altLang="en-US"/>
          </a:p>
        </p:txBody>
      </p:sp>
    </p:spTree>
    <p:extLst>
      <p:ext uri="{BB962C8B-B14F-4D97-AF65-F5344CB8AC3E}">
        <p14:creationId xmlns:p14="http://schemas.microsoft.com/office/powerpoint/2010/main" val="33992180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66F62D-8CF2-2E4A-A61D-78B5CBFD22A0}"/>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0F8E02C5-27E6-8848-BB58-35D92168E00F}"/>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4F606F5F-DEC1-D04A-BA7B-F954FBD32E4E}"/>
              </a:ext>
            </a:extLst>
          </p:cNvPr>
          <p:cNvSpPr>
            <a:spLocks noGrp="1" noChangeArrowheads="1"/>
          </p:cNvSpPr>
          <p:nvPr>
            <p:ph type="sldNum" sz="quarter" idx="12"/>
          </p:nvPr>
        </p:nvSpPr>
        <p:spPr>
          <a:ln/>
        </p:spPr>
        <p:txBody>
          <a:bodyPr/>
          <a:lstStyle>
            <a:lvl1pPr>
              <a:defRPr/>
            </a:lvl1pPr>
          </a:lstStyle>
          <a:p>
            <a:fld id="{D0B1A725-674B-7945-BA69-3F318CEB0510}" type="slidenum">
              <a:rPr lang="en-US" altLang="en-US"/>
              <a:pPr/>
              <a:t>‹#›</a:t>
            </a:fld>
            <a:endParaRPr lang="en-US" altLang="en-US"/>
          </a:p>
        </p:txBody>
      </p:sp>
    </p:spTree>
    <p:extLst>
      <p:ext uri="{BB962C8B-B14F-4D97-AF65-F5344CB8AC3E}">
        <p14:creationId xmlns:p14="http://schemas.microsoft.com/office/powerpoint/2010/main" val="105737431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124A568-B928-E24F-AA2C-6010F34C36BE}"/>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508B8899-0356-EF49-8C3C-DC983AF3A30E}"/>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86CD4A4F-2227-F445-983D-A96512E64BAD}"/>
              </a:ext>
            </a:extLst>
          </p:cNvPr>
          <p:cNvSpPr>
            <a:spLocks noGrp="1" noChangeArrowheads="1"/>
          </p:cNvSpPr>
          <p:nvPr>
            <p:ph type="sldNum" sz="quarter" idx="12"/>
          </p:nvPr>
        </p:nvSpPr>
        <p:spPr>
          <a:ln/>
        </p:spPr>
        <p:txBody>
          <a:bodyPr/>
          <a:lstStyle>
            <a:lvl1pPr>
              <a:defRPr/>
            </a:lvl1pPr>
          </a:lstStyle>
          <a:p>
            <a:fld id="{DBF325E1-B7F3-E14F-BE60-2FA62E7DF161}" type="slidenum">
              <a:rPr lang="en-US" altLang="en-US"/>
              <a:pPr/>
              <a:t>‹#›</a:t>
            </a:fld>
            <a:endParaRPr lang="en-US" altLang="en-US"/>
          </a:p>
        </p:txBody>
      </p:sp>
    </p:spTree>
    <p:extLst>
      <p:ext uri="{BB962C8B-B14F-4D97-AF65-F5344CB8AC3E}">
        <p14:creationId xmlns:p14="http://schemas.microsoft.com/office/powerpoint/2010/main" val="9430045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A00A492-F7E8-6A44-A8FF-BA1A1B80B666}"/>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AF11CAE8-71A4-2043-B81E-1833C603E0A7}"/>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D9449106-CA72-E545-924E-E07B51C92AFB}"/>
              </a:ext>
            </a:extLst>
          </p:cNvPr>
          <p:cNvSpPr>
            <a:spLocks noGrp="1" noChangeArrowheads="1"/>
          </p:cNvSpPr>
          <p:nvPr>
            <p:ph type="sldNum" sz="quarter" idx="12"/>
          </p:nvPr>
        </p:nvSpPr>
        <p:spPr>
          <a:ln/>
        </p:spPr>
        <p:txBody>
          <a:bodyPr/>
          <a:lstStyle>
            <a:lvl1pPr>
              <a:defRPr/>
            </a:lvl1pPr>
          </a:lstStyle>
          <a:p>
            <a:fld id="{80D97576-F4B9-7E4E-973C-E7986335F5D4}" type="slidenum">
              <a:rPr lang="en-US" altLang="en-US"/>
              <a:pPr/>
              <a:t>‹#›</a:t>
            </a:fld>
            <a:endParaRPr lang="en-US" altLang="en-US"/>
          </a:p>
        </p:txBody>
      </p:sp>
    </p:spTree>
    <p:extLst>
      <p:ext uri="{BB962C8B-B14F-4D97-AF65-F5344CB8AC3E}">
        <p14:creationId xmlns:p14="http://schemas.microsoft.com/office/powerpoint/2010/main" val="14384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BFEF950F-1A8A-F843-A692-36654FEF70B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77279C6E-6992-384A-85F0-6C78427137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9FAADB06-B40B-D84A-9A63-8F456EBCB0B3}"/>
              </a:ext>
            </a:extLst>
          </p:cNvPr>
          <p:cNvSpPr>
            <a:spLocks noGrp="1" noChangeArrowheads="1"/>
          </p:cNvSpPr>
          <p:nvPr>
            <p:ph type="sldNum" sz="quarter" idx="12"/>
          </p:nvPr>
        </p:nvSpPr>
        <p:spPr>
          <a:ln/>
        </p:spPr>
        <p:txBody>
          <a:bodyPr/>
          <a:lstStyle>
            <a:lvl1pPr>
              <a:defRPr/>
            </a:lvl1pPr>
          </a:lstStyle>
          <a:p>
            <a:fld id="{2D9AE646-780C-254E-BB47-6306A0B614CE}" type="slidenum">
              <a:rPr lang="en-US" altLang="en-US"/>
              <a:pPr/>
              <a:t>‹#›</a:t>
            </a:fld>
            <a:endParaRPr lang="en-US" altLang="en-US"/>
          </a:p>
        </p:txBody>
      </p:sp>
    </p:spTree>
    <p:extLst>
      <p:ext uri="{BB962C8B-B14F-4D97-AF65-F5344CB8AC3E}">
        <p14:creationId xmlns:p14="http://schemas.microsoft.com/office/powerpoint/2010/main" val="11802690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C0DE904-D8E4-6643-8417-7BC6281C0DA7}"/>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649CF474-96DB-AC42-BE30-D606AA6846F1}"/>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863FD156-4350-814D-B918-2318DC734B3E}"/>
              </a:ext>
            </a:extLst>
          </p:cNvPr>
          <p:cNvSpPr>
            <a:spLocks noGrp="1" noChangeArrowheads="1"/>
          </p:cNvSpPr>
          <p:nvPr>
            <p:ph type="sldNum" sz="quarter" idx="12"/>
          </p:nvPr>
        </p:nvSpPr>
        <p:spPr>
          <a:ln/>
        </p:spPr>
        <p:txBody>
          <a:bodyPr/>
          <a:lstStyle>
            <a:lvl1pPr>
              <a:defRPr/>
            </a:lvl1pPr>
          </a:lstStyle>
          <a:p>
            <a:fld id="{B5AB340F-9D96-F849-BA40-58259684DFC3}" type="slidenum">
              <a:rPr lang="en-US" altLang="en-US"/>
              <a:pPr/>
              <a:t>‹#›</a:t>
            </a:fld>
            <a:endParaRPr lang="en-US" altLang="en-US"/>
          </a:p>
        </p:txBody>
      </p:sp>
    </p:spTree>
    <p:extLst>
      <p:ext uri="{BB962C8B-B14F-4D97-AF65-F5344CB8AC3E}">
        <p14:creationId xmlns:p14="http://schemas.microsoft.com/office/powerpoint/2010/main" val="183259817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71B495-82AF-DA48-9972-6978859E5168}"/>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4ED7F8C2-853F-E945-8CB2-6C4146459F4D}"/>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1E2AD538-F4B8-2F43-8561-87A7466C832C}"/>
              </a:ext>
            </a:extLst>
          </p:cNvPr>
          <p:cNvSpPr>
            <a:spLocks noGrp="1" noChangeArrowheads="1"/>
          </p:cNvSpPr>
          <p:nvPr>
            <p:ph type="sldNum" sz="quarter" idx="12"/>
          </p:nvPr>
        </p:nvSpPr>
        <p:spPr>
          <a:ln/>
        </p:spPr>
        <p:txBody>
          <a:bodyPr/>
          <a:lstStyle>
            <a:lvl1pPr>
              <a:defRPr/>
            </a:lvl1pPr>
          </a:lstStyle>
          <a:p>
            <a:fld id="{2F9A73CC-19BB-3A4C-A2E3-9EC91285B1B8}" type="slidenum">
              <a:rPr lang="en-US" altLang="en-US"/>
              <a:pPr/>
              <a:t>‹#›</a:t>
            </a:fld>
            <a:endParaRPr lang="en-US" altLang="en-US"/>
          </a:p>
        </p:txBody>
      </p:sp>
    </p:spTree>
    <p:extLst>
      <p:ext uri="{BB962C8B-B14F-4D97-AF65-F5344CB8AC3E}">
        <p14:creationId xmlns:p14="http://schemas.microsoft.com/office/powerpoint/2010/main" val="26803212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05813A-9413-3548-AF7D-D058DFE5AB08}"/>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9011CAF8-2193-0144-83BC-A74018B4F114}"/>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BAD286E1-8554-7646-9E64-1D562AA4E696}"/>
              </a:ext>
            </a:extLst>
          </p:cNvPr>
          <p:cNvSpPr>
            <a:spLocks noGrp="1" noChangeArrowheads="1"/>
          </p:cNvSpPr>
          <p:nvPr>
            <p:ph type="sldNum" sz="quarter" idx="12"/>
          </p:nvPr>
        </p:nvSpPr>
        <p:spPr>
          <a:ln/>
        </p:spPr>
        <p:txBody>
          <a:bodyPr/>
          <a:lstStyle>
            <a:lvl1pPr>
              <a:defRPr/>
            </a:lvl1pPr>
          </a:lstStyle>
          <a:p>
            <a:fld id="{49B471D6-14AC-D146-8B6B-223722A3B820}" type="slidenum">
              <a:rPr lang="en-US" altLang="en-US"/>
              <a:pPr/>
              <a:t>‹#›</a:t>
            </a:fld>
            <a:endParaRPr lang="en-US" altLang="en-US"/>
          </a:p>
        </p:txBody>
      </p:sp>
    </p:spTree>
    <p:extLst>
      <p:ext uri="{BB962C8B-B14F-4D97-AF65-F5344CB8AC3E}">
        <p14:creationId xmlns:p14="http://schemas.microsoft.com/office/powerpoint/2010/main" val="81505337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9F1121A-2CC4-8C4D-ACF6-DB8A4E1BF30A}"/>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C21A1C30-8F64-CE47-ACA0-FFC94B3669B7}"/>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105AE28D-8689-FA4E-BA63-7EE7D0DD8AD4}"/>
              </a:ext>
            </a:extLst>
          </p:cNvPr>
          <p:cNvSpPr>
            <a:spLocks noGrp="1" noChangeArrowheads="1"/>
          </p:cNvSpPr>
          <p:nvPr>
            <p:ph type="sldNum" sz="quarter" idx="12"/>
          </p:nvPr>
        </p:nvSpPr>
        <p:spPr>
          <a:ln/>
        </p:spPr>
        <p:txBody>
          <a:bodyPr/>
          <a:lstStyle>
            <a:lvl1pPr>
              <a:defRPr/>
            </a:lvl1pPr>
          </a:lstStyle>
          <a:p>
            <a:fld id="{71E9D7D6-7015-7D47-BF74-36717A7B32C6}" type="slidenum">
              <a:rPr lang="en-US" altLang="en-US"/>
              <a:pPr/>
              <a:t>‹#›</a:t>
            </a:fld>
            <a:endParaRPr lang="en-US" altLang="en-US"/>
          </a:p>
        </p:txBody>
      </p:sp>
    </p:spTree>
    <p:extLst>
      <p:ext uri="{BB962C8B-B14F-4D97-AF65-F5344CB8AC3E}">
        <p14:creationId xmlns:p14="http://schemas.microsoft.com/office/powerpoint/2010/main" val="25959839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AC4F58F-7115-1140-9721-A022ABF74244}"/>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1AACB05A-FF36-884A-9CAA-ACB5597A86FE}"/>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0D5ACE8C-4BE9-FF47-A663-59FF2EC21FB8}"/>
              </a:ext>
            </a:extLst>
          </p:cNvPr>
          <p:cNvSpPr>
            <a:spLocks noGrp="1" noChangeArrowheads="1"/>
          </p:cNvSpPr>
          <p:nvPr>
            <p:ph type="sldNum" sz="quarter" idx="12"/>
          </p:nvPr>
        </p:nvSpPr>
        <p:spPr>
          <a:ln/>
        </p:spPr>
        <p:txBody>
          <a:bodyPr/>
          <a:lstStyle>
            <a:lvl1pPr>
              <a:defRPr/>
            </a:lvl1pPr>
          </a:lstStyle>
          <a:p>
            <a:fld id="{B4CBE9F4-4716-6146-92CC-674CDE039DEC}" type="slidenum">
              <a:rPr lang="en-US" altLang="en-US"/>
              <a:pPr/>
              <a:t>‹#›</a:t>
            </a:fld>
            <a:endParaRPr lang="en-US" altLang="en-US"/>
          </a:p>
        </p:txBody>
      </p:sp>
    </p:spTree>
    <p:extLst>
      <p:ext uri="{BB962C8B-B14F-4D97-AF65-F5344CB8AC3E}">
        <p14:creationId xmlns:p14="http://schemas.microsoft.com/office/powerpoint/2010/main" val="19045800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0A90B92-AFFB-7949-8112-79A28096E6AA}"/>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F66CD536-E23B-6940-994E-EC9F4C20FF36}"/>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ABE43003-ECF0-D747-8FCF-15736EB4F6FC}"/>
              </a:ext>
            </a:extLst>
          </p:cNvPr>
          <p:cNvSpPr>
            <a:spLocks noGrp="1" noChangeArrowheads="1"/>
          </p:cNvSpPr>
          <p:nvPr>
            <p:ph type="sldNum" sz="quarter" idx="12"/>
          </p:nvPr>
        </p:nvSpPr>
        <p:spPr>
          <a:ln/>
        </p:spPr>
        <p:txBody>
          <a:bodyPr/>
          <a:lstStyle>
            <a:lvl1pPr>
              <a:defRPr/>
            </a:lvl1pPr>
          </a:lstStyle>
          <a:p>
            <a:fld id="{AEA2F7DB-B7C0-FB4C-9E13-9989C77D3A18}" type="slidenum">
              <a:rPr lang="en-US" altLang="en-US"/>
              <a:pPr/>
              <a:t>‹#›</a:t>
            </a:fld>
            <a:endParaRPr lang="en-US" altLang="en-US"/>
          </a:p>
        </p:txBody>
      </p:sp>
    </p:spTree>
    <p:extLst>
      <p:ext uri="{BB962C8B-B14F-4D97-AF65-F5344CB8AC3E}">
        <p14:creationId xmlns:p14="http://schemas.microsoft.com/office/powerpoint/2010/main" val="35168445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7D58155-AA0E-AC41-9AEB-6DA1B7CABAD9}"/>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F5F57139-A963-734D-8387-12954341E37A}"/>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BADB4F5F-F49F-8345-B7EB-1140A23CDD66}"/>
              </a:ext>
            </a:extLst>
          </p:cNvPr>
          <p:cNvSpPr>
            <a:spLocks noGrp="1" noChangeArrowheads="1"/>
          </p:cNvSpPr>
          <p:nvPr>
            <p:ph type="sldNum" sz="quarter" idx="12"/>
          </p:nvPr>
        </p:nvSpPr>
        <p:spPr>
          <a:ln/>
        </p:spPr>
        <p:txBody>
          <a:bodyPr/>
          <a:lstStyle>
            <a:lvl1pPr>
              <a:defRPr/>
            </a:lvl1pPr>
          </a:lstStyle>
          <a:p>
            <a:fld id="{E8649BF6-7B90-DD48-B8C5-368F1A944F10}" type="slidenum">
              <a:rPr lang="en-US" altLang="en-US"/>
              <a:pPr/>
              <a:t>‹#›</a:t>
            </a:fld>
            <a:endParaRPr lang="en-US" altLang="en-US"/>
          </a:p>
        </p:txBody>
      </p:sp>
    </p:spTree>
    <p:extLst>
      <p:ext uri="{BB962C8B-B14F-4D97-AF65-F5344CB8AC3E}">
        <p14:creationId xmlns:p14="http://schemas.microsoft.com/office/powerpoint/2010/main" val="352312169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8D369F3-5FE9-BF48-A14B-03A7797D139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ED658B7-563D-A84D-AF6A-3DACA45FCCA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66D3DEE-9A3D-B645-B351-4FB922E7E733}"/>
              </a:ext>
            </a:extLst>
          </p:cNvPr>
          <p:cNvSpPr>
            <a:spLocks noGrp="1" noChangeArrowheads="1"/>
          </p:cNvSpPr>
          <p:nvPr>
            <p:ph type="sldNum" sz="quarter" idx="12"/>
          </p:nvPr>
        </p:nvSpPr>
        <p:spPr>
          <a:ln/>
        </p:spPr>
        <p:txBody>
          <a:bodyPr/>
          <a:lstStyle>
            <a:lvl1pPr>
              <a:defRPr/>
            </a:lvl1pPr>
          </a:lstStyle>
          <a:p>
            <a:fld id="{36C6A25F-C32A-9546-B9E3-BF758E41DC2E}" type="slidenum">
              <a:rPr lang="en-GB" altLang="en-US"/>
              <a:pPr/>
              <a:t>‹#›</a:t>
            </a:fld>
            <a:endParaRPr lang="en-GB" altLang="en-US"/>
          </a:p>
        </p:txBody>
      </p:sp>
    </p:spTree>
    <p:extLst>
      <p:ext uri="{BB962C8B-B14F-4D97-AF65-F5344CB8AC3E}">
        <p14:creationId xmlns:p14="http://schemas.microsoft.com/office/powerpoint/2010/main" val="55942583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9C312D-B86D-E24B-84DC-AB4BF9EF78D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DC3AF44-AC68-894A-B9A9-7146500A22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A372C57-5F80-1242-A21A-A06926CD9B5B}"/>
              </a:ext>
            </a:extLst>
          </p:cNvPr>
          <p:cNvSpPr>
            <a:spLocks noGrp="1" noChangeArrowheads="1"/>
          </p:cNvSpPr>
          <p:nvPr>
            <p:ph type="sldNum" sz="quarter" idx="12"/>
          </p:nvPr>
        </p:nvSpPr>
        <p:spPr>
          <a:ln/>
        </p:spPr>
        <p:txBody>
          <a:bodyPr/>
          <a:lstStyle>
            <a:lvl1pPr>
              <a:defRPr/>
            </a:lvl1pPr>
          </a:lstStyle>
          <a:p>
            <a:fld id="{B5FFFBD0-D062-5F42-A044-D5F5594E7120}" type="slidenum">
              <a:rPr lang="en-GB" altLang="en-US"/>
              <a:pPr/>
              <a:t>‹#›</a:t>
            </a:fld>
            <a:endParaRPr lang="en-GB" altLang="en-US"/>
          </a:p>
        </p:txBody>
      </p:sp>
    </p:spTree>
    <p:extLst>
      <p:ext uri="{BB962C8B-B14F-4D97-AF65-F5344CB8AC3E}">
        <p14:creationId xmlns:p14="http://schemas.microsoft.com/office/powerpoint/2010/main" val="32517518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D97DC64-9BA5-964F-A655-CE63FC31FE1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CD652F2-E517-0C44-85CA-216C0017808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D5FD4FA-122B-C646-AE1B-A4EAFFA4D046}"/>
              </a:ext>
            </a:extLst>
          </p:cNvPr>
          <p:cNvSpPr>
            <a:spLocks noGrp="1" noChangeArrowheads="1"/>
          </p:cNvSpPr>
          <p:nvPr>
            <p:ph type="sldNum" sz="quarter" idx="12"/>
          </p:nvPr>
        </p:nvSpPr>
        <p:spPr>
          <a:ln/>
        </p:spPr>
        <p:txBody>
          <a:bodyPr/>
          <a:lstStyle>
            <a:lvl1pPr>
              <a:defRPr/>
            </a:lvl1pPr>
          </a:lstStyle>
          <a:p>
            <a:fld id="{739AE8B8-9A68-AB42-A0AE-C334215BB0E3}" type="slidenum">
              <a:rPr lang="en-GB" altLang="en-US"/>
              <a:pPr/>
              <a:t>‹#›</a:t>
            </a:fld>
            <a:endParaRPr lang="en-GB" altLang="en-US"/>
          </a:p>
        </p:txBody>
      </p:sp>
    </p:spTree>
    <p:extLst>
      <p:ext uri="{BB962C8B-B14F-4D97-AF65-F5344CB8AC3E}">
        <p14:creationId xmlns:p14="http://schemas.microsoft.com/office/powerpoint/2010/main" val="1128113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17F6A217-4FD7-6143-80BE-68762F335CE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D79BAD7F-9EE6-3D4E-991B-F5D898925F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CBE1BDD0-D6C8-AA43-880D-1A4FB4504B53}"/>
              </a:ext>
            </a:extLst>
          </p:cNvPr>
          <p:cNvSpPr>
            <a:spLocks noGrp="1" noChangeArrowheads="1"/>
          </p:cNvSpPr>
          <p:nvPr>
            <p:ph type="sldNum" sz="quarter" idx="12"/>
          </p:nvPr>
        </p:nvSpPr>
        <p:spPr>
          <a:ln/>
        </p:spPr>
        <p:txBody>
          <a:bodyPr/>
          <a:lstStyle>
            <a:lvl1pPr>
              <a:defRPr/>
            </a:lvl1pPr>
          </a:lstStyle>
          <a:p>
            <a:fld id="{590BB50E-C72B-FE47-B09B-7AAB509D1228}" type="slidenum">
              <a:rPr lang="en-US" altLang="en-US"/>
              <a:pPr/>
              <a:t>‹#›</a:t>
            </a:fld>
            <a:endParaRPr lang="en-US" altLang="en-US"/>
          </a:p>
        </p:txBody>
      </p:sp>
    </p:spTree>
    <p:extLst>
      <p:ext uri="{BB962C8B-B14F-4D97-AF65-F5344CB8AC3E}">
        <p14:creationId xmlns:p14="http://schemas.microsoft.com/office/powerpoint/2010/main" val="22879343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A677382-F3E2-BB46-A14B-5C421FE5561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AA3F4F3-2821-444B-B32A-CC4E5EF285B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1AF16CD-AA68-E448-8B0A-47839DD5DC3A}"/>
              </a:ext>
            </a:extLst>
          </p:cNvPr>
          <p:cNvSpPr>
            <a:spLocks noGrp="1" noChangeArrowheads="1"/>
          </p:cNvSpPr>
          <p:nvPr>
            <p:ph type="sldNum" sz="quarter" idx="12"/>
          </p:nvPr>
        </p:nvSpPr>
        <p:spPr>
          <a:ln/>
        </p:spPr>
        <p:txBody>
          <a:bodyPr/>
          <a:lstStyle>
            <a:lvl1pPr>
              <a:defRPr/>
            </a:lvl1pPr>
          </a:lstStyle>
          <a:p>
            <a:fld id="{C41C8A1C-21F6-BF42-932E-A388365A6567}" type="slidenum">
              <a:rPr lang="en-GB" altLang="en-US"/>
              <a:pPr/>
              <a:t>‹#›</a:t>
            </a:fld>
            <a:endParaRPr lang="en-GB" altLang="en-US"/>
          </a:p>
        </p:txBody>
      </p:sp>
    </p:spTree>
    <p:extLst>
      <p:ext uri="{BB962C8B-B14F-4D97-AF65-F5344CB8AC3E}">
        <p14:creationId xmlns:p14="http://schemas.microsoft.com/office/powerpoint/2010/main" val="45945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F20516B-0BCF-5C43-AB13-65588323F7E2}"/>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5684A822-4E3C-9949-9EB5-2A4F259EA70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D1307E2-9E6B-2743-8174-4F4609A00CB6}"/>
              </a:ext>
            </a:extLst>
          </p:cNvPr>
          <p:cNvSpPr>
            <a:spLocks noGrp="1" noChangeArrowheads="1"/>
          </p:cNvSpPr>
          <p:nvPr>
            <p:ph type="sldNum" sz="quarter" idx="12"/>
          </p:nvPr>
        </p:nvSpPr>
        <p:spPr>
          <a:ln/>
        </p:spPr>
        <p:txBody>
          <a:bodyPr/>
          <a:lstStyle>
            <a:lvl1pPr>
              <a:defRPr/>
            </a:lvl1pPr>
          </a:lstStyle>
          <a:p>
            <a:fld id="{6DBE9C0B-976F-CB47-AD14-DA7E824835CD}" type="slidenum">
              <a:rPr lang="en-GB" altLang="en-US"/>
              <a:pPr/>
              <a:t>‹#›</a:t>
            </a:fld>
            <a:endParaRPr lang="en-GB" altLang="en-US"/>
          </a:p>
        </p:txBody>
      </p:sp>
    </p:spTree>
    <p:extLst>
      <p:ext uri="{BB962C8B-B14F-4D97-AF65-F5344CB8AC3E}">
        <p14:creationId xmlns:p14="http://schemas.microsoft.com/office/powerpoint/2010/main" val="25993400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A6780A3-1CD4-B046-8ADE-C747637AA8F1}"/>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20D41FB1-7B5D-EF4F-A8EC-4F6623D9C3A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279CEBD-E09C-B84D-914B-7F045CFEB9E6}"/>
              </a:ext>
            </a:extLst>
          </p:cNvPr>
          <p:cNvSpPr>
            <a:spLocks noGrp="1" noChangeArrowheads="1"/>
          </p:cNvSpPr>
          <p:nvPr>
            <p:ph type="sldNum" sz="quarter" idx="12"/>
          </p:nvPr>
        </p:nvSpPr>
        <p:spPr>
          <a:ln/>
        </p:spPr>
        <p:txBody>
          <a:bodyPr/>
          <a:lstStyle>
            <a:lvl1pPr>
              <a:defRPr/>
            </a:lvl1pPr>
          </a:lstStyle>
          <a:p>
            <a:fld id="{1D31CBCC-D668-E842-A8E9-2D2969139663}" type="slidenum">
              <a:rPr lang="en-GB" altLang="en-US"/>
              <a:pPr/>
              <a:t>‹#›</a:t>
            </a:fld>
            <a:endParaRPr lang="en-GB" altLang="en-US"/>
          </a:p>
        </p:txBody>
      </p:sp>
    </p:spTree>
    <p:extLst>
      <p:ext uri="{BB962C8B-B14F-4D97-AF65-F5344CB8AC3E}">
        <p14:creationId xmlns:p14="http://schemas.microsoft.com/office/powerpoint/2010/main" val="267798017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7A904DC-0455-E349-9F0A-171D4DD1C45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BA3CFC4D-A7B4-8347-A1F1-309300A4FC9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33A623AF-BE40-2D4E-9F53-A40C2A32DEB4}"/>
              </a:ext>
            </a:extLst>
          </p:cNvPr>
          <p:cNvSpPr>
            <a:spLocks noGrp="1" noChangeArrowheads="1"/>
          </p:cNvSpPr>
          <p:nvPr>
            <p:ph type="sldNum" sz="quarter" idx="12"/>
          </p:nvPr>
        </p:nvSpPr>
        <p:spPr>
          <a:ln/>
        </p:spPr>
        <p:txBody>
          <a:bodyPr/>
          <a:lstStyle>
            <a:lvl1pPr>
              <a:defRPr/>
            </a:lvl1pPr>
          </a:lstStyle>
          <a:p>
            <a:fld id="{B3F7759F-3B5E-B540-BCEC-F2201106D8EF}" type="slidenum">
              <a:rPr lang="en-GB" altLang="en-US"/>
              <a:pPr/>
              <a:t>‹#›</a:t>
            </a:fld>
            <a:endParaRPr lang="en-GB" altLang="en-US"/>
          </a:p>
        </p:txBody>
      </p:sp>
    </p:spTree>
    <p:extLst>
      <p:ext uri="{BB962C8B-B14F-4D97-AF65-F5344CB8AC3E}">
        <p14:creationId xmlns:p14="http://schemas.microsoft.com/office/powerpoint/2010/main" val="10101056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9FA612B-4AB2-D244-AB0E-06D3F55AB07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12A8F420-BA2F-8847-A66E-32407D011F1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BBD07554-8A3E-7044-BF64-DF8388B58DDB}"/>
              </a:ext>
            </a:extLst>
          </p:cNvPr>
          <p:cNvSpPr>
            <a:spLocks noGrp="1" noChangeArrowheads="1"/>
          </p:cNvSpPr>
          <p:nvPr>
            <p:ph type="sldNum" sz="quarter" idx="12"/>
          </p:nvPr>
        </p:nvSpPr>
        <p:spPr>
          <a:ln/>
        </p:spPr>
        <p:txBody>
          <a:bodyPr/>
          <a:lstStyle>
            <a:lvl1pPr>
              <a:defRPr/>
            </a:lvl1pPr>
          </a:lstStyle>
          <a:p>
            <a:fld id="{BC09A788-4B47-0441-91AA-3B48EF10BD65}" type="slidenum">
              <a:rPr lang="en-GB" altLang="en-US"/>
              <a:pPr/>
              <a:t>‹#›</a:t>
            </a:fld>
            <a:endParaRPr lang="en-GB" altLang="en-US"/>
          </a:p>
        </p:txBody>
      </p:sp>
    </p:spTree>
    <p:extLst>
      <p:ext uri="{BB962C8B-B14F-4D97-AF65-F5344CB8AC3E}">
        <p14:creationId xmlns:p14="http://schemas.microsoft.com/office/powerpoint/2010/main" val="72974393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2497860-8E2E-824A-BF3E-3CCF0F7325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7DE783C7-1487-EF48-A8BA-6EA0CF7A051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F8FE311A-5628-4446-9711-00122B8A2E8D}"/>
              </a:ext>
            </a:extLst>
          </p:cNvPr>
          <p:cNvSpPr>
            <a:spLocks noGrp="1" noChangeArrowheads="1"/>
          </p:cNvSpPr>
          <p:nvPr>
            <p:ph type="sldNum" sz="quarter" idx="12"/>
          </p:nvPr>
        </p:nvSpPr>
        <p:spPr>
          <a:ln/>
        </p:spPr>
        <p:txBody>
          <a:bodyPr/>
          <a:lstStyle>
            <a:lvl1pPr>
              <a:defRPr/>
            </a:lvl1pPr>
          </a:lstStyle>
          <a:p>
            <a:fld id="{9EC3DF29-14E5-2C4E-83B2-B0BA2044D92D}" type="slidenum">
              <a:rPr lang="en-GB" altLang="en-US"/>
              <a:pPr/>
              <a:t>‹#›</a:t>
            </a:fld>
            <a:endParaRPr lang="en-GB" altLang="en-US"/>
          </a:p>
        </p:txBody>
      </p:sp>
    </p:spTree>
    <p:extLst>
      <p:ext uri="{BB962C8B-B14F-4D97-AF65-F5344CB8AC3E}">
        <p14:creationId xmlns:p14="http://schemas.microsoft.com/office/powerpoint/2010/main" val="150248202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01C281-9FD4-7E45-A247-446DB488A1E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1C0CE3F-B9F4-714A-AE7E-58F393CFC7A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B747AB8-8EF0-D04B-AF64-E970EDB35A6D}"/>
              </a:ext>
            </a:extLst>
          </p:cNvPr>
          <p:cNvSpPr>
            <a:spLocks noGrp="1" noChangeArrowheads="1"/>
          </p:cNvSpPr>
          <p:nvPr>
            <p:ph type="sldNum" sz="quarter" idx="12"/>
          </p:nvPr>
        </p:nvSpPr>
        <p:spPr>
          <a:ln/>
        </p:spPr>
        <p:txBody>
          <a:bodyPr/>
          <a:lstStyle>
            <a:lvl1pPr>
              <a:defRPr/>
            </a:lvl1pPr>
          </a:lstStyle>
          <a:p>
            <a:fld id="{FFD80F4E-FA14-F547-ACD6-F6C47D25C386}" type="slidenum">
              <a:rPr lang="en-GB" altLang="en-US"/>
              <a:pPr/>
              <a:t>‹#›</a:t>
            </a:fld>
            <a:endParaRPr lang="en-GB" altLang="en-US"/>
          </a:p>
        </p:txBody>
      </p:sp>
    </p:spTree>
    <p:extLst>
      <p:ext uri="{BB962C8B-B14F-4D97-AF65-F5344CB8AC3E}">
        <p14:creationId xmlns:p14="http://schemas.microsoft.com/office/powerpoint/2010/main" val="25059984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84CE36B-ED99-B742-BEF8-2A3E866FBEB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13F09C2-B398-2A47-BAFF-7B5B8F568F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7C4192E-4EFE-6C40-823D-3BDD58DFA0B7}"/>
              </a:ext>
            </a:extLst>
          </p:cNvPr>
          <p:cNvSpPr>
            <a:spLocks noGrp="1" noChangeArrowheads="1"/>
          </p:cNvSpPr>
          <p:nvPr>
            <p:ph type="sldNum" sz="quarter" idx="12"/>
          </p:nvPr>
        </p:nvSpPr>
        <p:spPr>
          <a:ln/>
        </p:spPr>
        <p:txBody>
          <a:bodyPr/>
          <a:lstStyle>
            <a:lvl1pPr>
              <a:defRPr/>
            </a:lvl1pPr>
          </a:lstStyle>
          <a:p>
            <a:fld id="{65AB2663-7D60-9445-B4EE-62537184B15E}" type="slidenum">
              <a:rPr lang="en-GB" altLang="en-US"/>
              <a:pPr/>
              <a:t>‹#›</a:t>
            </a:fld>
            <a:endParaRPr lang="en-GB" altLang="en-US"/>
          </a:p>
        </p:txBody>
      </p:sp>
    </p:spTree>
    <p:extLst>
      <p:ext uri="{BB962C8B-B14F-4D97-AF65-F5344CB8AC3E}">
        <p14:creationId xmlns:p14="http://schemas.microsoft.com/office/powerpoint/2010/main" val="31630871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07EF63A-87BD-1641-88D7-5F3EC368A14B}"/>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27F708C-C5E6-6B44-B9D4-695C1AFFB1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AE8D81E5-B43B-2848-BDA1-C668D6753C1F}"/>
              </a:ext>
            </a:extLst>
          </p:cNvPr>
          <p:cNvSpPr>
            <a:spLocks noGrp="1" noChangeArrowheads="1"/>
          </p:cNvSpPr>
          <p:nvPr>
            <p:ph type="sldNum" sz="quarter" idx="12"/>
          </p:nvPr>
        </p:nvSpPr>
        <p:spPr>
          <a:ln/>
        </p:spPr>
        <p:txBody>
          <a:bodyPr/>
          <a:lstStyle>
            <a:lvl1pPr>
              <a:defRPr/>
            </a:lvl1pPr>
          </a:lstStyle>
          <a:p>
            <a:fld id="{8414C061-DCD6-0F40-BB8F-A0B5A329ECD3}" type="slidenum">
              <a:rPr lang="en-GB" altLang="en-US"/>
              <a:pPr/>
              <a:t>‹#›</a:t>
            </a:fld>
            <a:endParaRPr lang="en-GB" altLang="en-US"/>
          </a:p>
        </p:txBody>
      </p:sp>
    </p:spTree>
    <p:extLst>
      <p:ext uri="{BB962C8B-B14F-4D97-AF65-F5344CB8AC3E}">
        <p14:creationId xmlns:p14="http://schemas.microsoft.com/office/powerpoint/2010/main" val="236174881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749F834-B11F-DD48-936A-8289E8AC76CE}"/>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63652C3A-E458-B84F-8008-833884D4E56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nvGrpSpPr>
            <p:cNvPr id="6" name="Group 4">
              <a:extLst>
                <a:ext uri="{FF2B5EF4-FFF2-40B4-BE49-F238E27FC236}">
                  <a16:creationId xmlns:a16="http://schemas.microsoft.com/office/drawing/2014/main" id="{E363E7AA-E814-F343-A911-9873AF93FA1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A2AF930-3380-2B4D-9036-4BE2BE64C5FF}"/>
                  </a:ext>
                </a:extLst>
              </p:cNvPr>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8" name="Rectangle 6">
                <a:extLst>
                  <a:ext uri="{FF2B5EF4-FFF2-40B4-BE49-F238E27FC236}">
                    <a16:creationId xmlns:a16="http://schemas.microsoft.com/office/drawing/2014/main" id="{4DE6CDA7-1D98-E84C-B010-48E03B28EA4A}"/>
                  </a:ext>
                </a:extLst>
              </p:cNvPr>
              <p:cNvSpPr>
                <a:spLocks noChangeArrowheads="1"/>
              </p:cNvSpPr>
              <p:nvPr/>
            </p:nvSpPr>
            <p:spPr bwMode="auto">
              <a:xfrm>
                <a:off x="48" y="1250"/>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9" name="Rectangle 7">
                <a:extLst>
                  <a:ext uri="{FF2B5EF4-FFF2-40B4-BE49-F238E27FC236}">
                    <a16:creationId xmlns:a16="http://schemas.microsoft.com/office/drawing/2014/main" id="{6EADBBBF-2D96-BD4D-B69F-6DAEE04DC135}"/>
                  </a:ext>
                </a:extLst>
              </p:cNvPr>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0" name="Rectangle 8">
                <a:extLst>
                  <a:ext uri="{FF2B5EF4-FFF2-40B4-BE49-F238E27FC236}">
                    <a16:creationId xmlns:a16="http://schemas.microsoft.com/office/drawing/2014/main" id="{294010C2-886B-424D-A0EB-F3F4AFADC836}"/>
                  </a:ext>
                </a:extLst>
              </p:cNvPr>
              <p:cNvSpPr>
                <a:spLocks noChangeArrowheads="1"/>
              </p:cNvSpPr>
              <p:nvPr/>
            </p:nvSpPr>
            <p:spPr bwMode="auto">
              <a:xfrm>
                <a:off x="48" y="1538"/>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1" name="Rectangle 9">
                <a:extLst>
                  <a:ext uri="{FF2B5EF4-FFF2-40B4-BE49-F238E27FC236}">
                    <a16:creationId xmlns:a16="http://schemas.microsoft.com/office/drawing/2014/main" id="{8DA42B2F-AF7C-F84D-906C-1A7F08BDFF88}"/>
                  </a:ext>
                </a:extLst>
              </p:cNvPr>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2" name="Rectangle 10">
                <a:extLst>
                  <a:ext uri="{FF2B5EF4-FFF2-40B4-BE49-F238E27FC236}">
                    <a16:creationId xmlns:a16="http://schemas.microsoft.com/office/drawing/2014/main" id="{0E49886B-1FA5-4A41-AF27-8EAE613D6789}"/>
                  </a:ext>
                </a:extLst>
              </p:cNvPr>
              <p:cNvSpPr>
                <a:spLocks noChangeArrowheads="1"/>
              </p:cNvSpPr>
              <p:nvPr/>
            </p:nvSpPr>
            <p:spPr bwMode="auto">
              <a:xfrm>
                <a:off x="48" y="1826"/>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3" name="Rectangle 11">
                <a:extLst>
                  <a:ext uri="{FF2B5EF4-FFF2-40B4-BE49-F238E27FC236}">
                    <a16:creationId xmlns:a16="http://schemas.microsoft.com/office/drawing/2014/main" id="{B328196A-A24F-B343-AE97-D34D8E0C018D}"/>
                  </a:ext>
                </a:extLst>
              </p:cNvPr>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4" name="Rectangle 12">
                <a:extLst>
                  <a:ext uri="{FF2B5EF4-FFF2-40B4-BE49-F238E27FC236}">
                    <a16:creationId xmlns:a16="http://schemas.microsoft.com/office/drawing/2014/main" id="{F1BA5397-DE30-4B4A-A6E3-2D5E9F779DE5}"/>
                  </a:ext>
                </a:extLst>
              </p:cNvPr>
              <p:cNvSpPr>
                <a:spLocks noChangeArrowheads="1"/>
              </p:cNvSpPr>
              <p:nvPr/>
            </p:nvSpPr>
            <p:spPr bwMode="auto">
              <a:xfrm>
                <a:off x="48" y="2116"/>
                <a:ext cx="96" cy="94"/>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5" name="Rectangle 13">
                <a:extLst>
                  <a:ext uri="{FF2B5EF4-FFF2-40B4-BE49-F238E27FC236}">
                    <a16:creationId xmlns:a16="http://schemas.microsoft.com/office/drawing/2014/main" id="{5AF9817E-D8B0-BC41-AF62-A43701CDAE70}"/>
                  </a:ext>
                </a:extLst>
              </p:cNvPr>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6" name="Rectangle 14">
                <a:extLst>
                  <a:ext uri="{FF2B5EF4-FFF2-40B4-BE49-F238E27FC236}">
                    <a16:creationId xmlns:a16="http://schemas.microsoft.com/office/drawing/2014/main" id="{DB0A00C9-1CC6-4547-BDCD-8283FAB7AAF1}"/>
                  </a:ext>
                </a:extLst>
              </p:cNvPr>
              <p:cNvSpPr>
                <a:spLocks noChangeArrowheads="1"/>
              </p:cNvSpPr>
              <p:nvPr/>
            </p:nvSpPr>
            <p:spPr bwMode="auto">
              <a:xfrm>
                <a:off x="48" y="2404"/>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7" name="Rectangle 15">
                <a:extLst>
                  <a:ext uri="{FF2B5EF4-FFF2-40B4-BE49-F238E27FC236}">
                    <a16:creationId xmlns:a16="http://schemas.microsoft.com/office/drawing/2014/main" id="{A194CC32-62EC-7F4C-898B-8A5E7F0581D9}"/>
                  </a:ext>
                </a:extLst>
              </p:cNvPr>
              <p:cNvSpPr>
                <a:spLocks noChangeArrowheads="1"/>
              </p:cNvSpPr>
              <p:nvPr/>
            </p:nvSpPr>
            <p:spPr bwMode="auto">
              <a:xfrm>
                <a:off x="48" y="2549"/>
                <a:ext cx="96" cy="94"/>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8" name="Rectangle 16">
                <a:extLst>
                  <a:ext uri="{FF2B5EF4-FFF2-40B4-BE49-F238E27FC236}">
                    <a16:creationId xmlns:a16="http://schemas.microsoft.com/office/drawing/2014/main" id="{FA1B35A2-535D-5C4D-84A4-0378116B1294}"/>
                  </a:ext>
                </a:extLst>
              </p:cNvPr>
              <p:cNvSpPr>
                <a:spLocks noChangeArrowheads="1"/>
              </p:cNvSpPr>
              <p:nvPr/>
            </p:nvSpPr>
            <p:spPr bwMode="auto">
              <a:xfrm>
                <a:off x="48" y="2691"/>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19" name="Rectangle 17">
                <a:extLst>
                  <a:ext uri="{FF2B5EF4-FFF2-40B4-BE49-F238E27FC236}">
                    <a16:creationId xmlns:a16="http://schemas.microsoft.com/office/drawing/2014/main" id="{7D93E25F-21D3-7044-A5D5-AFA6C00157A7}"/>
                  </a:ext>
                </a:extLst>
              </p:cNvPr>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0" name="Rectangle 18">
                <a:extLst>
                  <a:ext uri="{FF2B5EF4-FFF2-40B4-BE49-F238E27FC236}">
                    <a16:creationId xmlns:a16="http://schemas.microsoft.com/office/drawing/2014/main" id="{D9F20ACB-C0C4-B646-B2DD-1A319B8E2D9E}"/>
                  </a:ext>
                </a:extLst>
              </p:cNvPr>
              <p:cNvSpPr>
                <a:spLocks noChangeArrowheads="1"/>
              </p:cNvSpPr>
              <p:nvPr/>
            </p:nvSpPr>
            <p:spPr bwMode="auto">
              <a:xfrm>
                <a:off x="48" y="2979"/>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1" name="Rectangle 19">
                <a:extLst>
                  <a:ext uri="{FF2B5EF4-FFF2-40B4-BE49-F238E27FC236}">
                    <a16:creationId xmlns:a16="http://schemas.microsoft.com/office/drawing/2014/main" id="{68550601-0206-8B44-BD9A-2DDCA5063415}"/>
                  </a:ext>
                </a:extLst>
              </p:cNvPr>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 name="Rectangle 20">
                <a:extLst>
                  <a:ext uri="{FF2B5EF4-FFF2-40B4-BE49-F238E27FC236}">
                    <a16:creationId xmlns:a16="http://schemas.microsoft.com/office/drawing/2014/main" id="{315DDBB2-3A91-5846-A756-989189937DF0}"/>
                  </a:ext>
                </a:extLst>
              </p:cNvPr>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3" name="Rectangle 21">
                <a:extLst>
                  <a:ext uri="{FF2B5EF4-FFF2-40B4-BE49-F238E27FC236}">
                    <a16:creationId xmlns:a16="http://schemas.microsoft.com/office/drawing/2014/main" id="{57C494BE-09FE-5647-932D-1B97CF6C16D9}"/>
                  </a:ext>
                </a:extLst>
              </p:cNvPr>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4" name="Rectangle 22">
                <a:extLst>
                  <a:ext uri="{FF2B5EF4-FFF2-40B4-BE49-F238E27FC236}">
                    <a16:creationId xmlns:a16="http://schemas.microsoft.com/office/drawing/2014/main" id="{9892FA75-3AC1-6641-837E-3036F09A8B9E}"/>
                  </a:ext>
                </a:extLst>
              </p:cNvPr>
              <p:cNvSpPr>
                <a:spLocks noChangeArrowheads="1"/>
              </p:cNvSpPr>
              <p:nvPr/>
            </p:nvSpPr>
            <p:spPr bwMode="auto">
              <a:xfrm>
                <a:off x="48" y="3557"/>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5" name="Rectangle 23">
                <a:extLst>
                  <a:ext uri="{FF2B5EF4-FFF2-40B4-BE49-F238E27FC236}">
                    <a16:creationId xmlns:a16="http://schemas.microsoft.com/office/drawing/2014/main" id="{E8B4BDFC-638F-324F-86EF-0B4B28AD9206}"/>
                  </a:ext>
                </a:extLst>
              </p:cNvPr>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6" name="Rectangle 24">
                <a:extLst>
                  <a:ext uri="{FF2B5EF4-FFF2-40B4-BE49-F238E27FC236}">
                    <a16:creationId xmlns:a16="http://schemas.microsoft.com/office/drawing/2014/main" id="{5C47D3BB-AB5F-2E4E-B0BA-AE0AAD235AE9}"/>
                  </a:ext>
                </a:extLst>
              </p:cNvPr>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7" name="Rectangle 25">
                <a:extLst>
                  <a:ext uri="{FF2B5EF4-FFF2-40B4-BE49-F238E27FC236}">
                    <a16:creationId xmlns:a16="http://schemas.microsoft.com/office/drawing/2014/main" id="{F3DFBC2F-F516-F242-8B36-67977041E84A}"/>
                  </a:ext>
                </a:extLst>
              </p:cNvPr>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8" name="Rectangle 26">
                <a:extLst>
                  <a:ext uri="{FF2B5EF4-FFF2-40B4-BE49-F238E27FC236}">
                    <a16:creationId xmlns:a16="http://schemas.microsoft.com/office/drawing/2014/main" id="{A4BD19CD-9ECF-BC4C-9A6F-18708945C502}"/>
                  </a:ext>
                </a:extLst>
              </p:cNvPr>
              <p:cNvSpPr>
                <a:spLocks noChangeArrowheads="1"/>
              </p:cNvSpPr>
              <p:nvPr/>
            </p:nvSpPr>
            <p:spPr bwMode="auto">
              <a:xfrm>
                <a:off x="48" y="4134"/>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9" name="Rectangle 27">
                <a:extLst>
                  <a:ext uri="{FF2B5EF4-FFF2-40B4-BE49-F238E27FC236}">
                    <a16:creationId xmlns:a16="http://schemas.microsoft.com/office/drawing/2014/main" id="{897B155D-1039-2B4E-BA4F-F5714AAD29EC}"/>
                  </a:ext>
                </a:extLst>
              </p:cNvPr>
              <p:cNvSpPr>
                <a:spLocks noChangeArrowheads="1"/>
              </p:cNvSpPr>
              <p:nvPr/>
            </p:nvSpPr>
            <p:spPr bwMode="auto">
              <a:xfrm>
                <a:off x="48" y="103"/>
                <a:ext cx="96" cy="94"/>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0" name="Rectangle 28">
                <a:extLst>
                  <a:ext uri="{FF2B5EF4-FFF2-40B4-BE49-F238E27FC236}">
                    <a16:creationId xmlns:a16="http://schemas.microsoft.com/office/drawing/2014/main" id="{C55304F2-A80D-694C-B4BC-E6F1A3E061B4}"/>
                  </a:ext>
                </a:extLst>
              </p:cNvPr>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1" name="Rectangle 29">
                <a:extLst>
                  <a:ext uri="{FF2B5EF4-FFF2-40B4-BE49-F238E27FC236}">
                    <a16:creationId xmlns:a16="http://schemas.microsoft.com/office/drawing/2014/main" id="{CA394CAF-BDBF-654E-BBCC-FFEDCEA043AF}"/>
                  </a:ext>
                </a:extLst>
              </p:cNvPr>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2" name="Rectangle 30">
                <a:extLst>
                  <a:ext uri="{FF2B5EF4-FFF2-40B4-BE49-F238E27FC236}">
                    <a16:creationId xmlns:a16="http://schemas.microsoft.com/office/drawing/2014/main" id="{9559743C-A9C4-E449-BD00-5932F36938C7}"/>
                  </a:ext>
                </a:extLst>
              </p:cNvPr>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3" name="Rectangle 31">
                <a:extLst>
                  <a:ext uri="{FF2B5EF4-FFF2-40B4-BE49-F238E27FC236}">
                    <a16:creationId xmlns:a16="http://schemas.microsoft.com/office/drawing/2014/main" id="{D2611ABA-7767-634A-935D-B06017FAC0F0}"/>
                  </a:ext>
                </a:extLst>
              </p:cNvPr>
              <p:cNvSpPr>
                <a:spLocks noChangeArrowheads="1"/>
              </p:cNvSpPr>
              <p:nvPr/>
            </p:nvSpPr>
            <p:spPr bwMode="auto">
              <a:xfrm>
                <a:off x="48" y="678"/>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4" name="Rectangle 32">
                <a:extLst>
                  <a:ext uri="{FF2B5EF4-FFF2-40B4-BE49-F238E27FC236}">
                    <a16:creationId xmlns:a16="http://schemas.microsoft.com/office/drawing/2014/main" id="{110ECB2B-BA6A-794B-845A-3808C56A2F86}"/>
                  </a:ext>
                </a:extLst>
              </p:cNvPr>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5" name="Rectangle 33">
                <a:extLst>
                  <a:ext uri="{FF2B5EF4-FFF2-40B4-BE49-F238E27FC236}">
                    <a16:creationId xmlns:a16="http://schemas.microsoft.com/office/drawing/2014/main" id="{D9D388F0-EC8F-BA4D-9CBD-C3F898270FBC}"/>
                  </a:ext>
                </a:extLst>
              </p:cNvPr>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sp>
        <p:nvSpPr>
          <p:cNvPr id="617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en-US" noProof="0"/>
              <a:t>Click to edit Master title style</a:t>
            </a:r>
          </a:p>
        </p:txBody>
      </p:sp>
      <p:sp>
        <p:nvSpPr>
          <p:cNvPr id="617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0"/>
              <a:buNone/>
              <a:defRPr>
                <a:solidFill>
                  <a:srgbClr val="FFFFFF"/>
                </a:solidFill>
              </a:defRPr>
            </a:lvl1pPr>
          </a:lstStyle>
          <a:p>
            <a:pPr lvl="0"/>
            <a:r>
              <a:rPr lang="en-US" noProof="0"/>
              <a:t>Click to edit Master subtitle style</a:t>
            </a:r>
          </a:p>
        </p:txBody>
      </p:sp>
      <p:sp>
        <p:nvSpPr>
          <p:cNvPr id="36" name="Rectangle 36">
            <a:extLst>
              <a:ext uri="{FF2B5EF4-FFF2-40B4-BE49-F238E27FC236}">
                <a16:creationId xmlns:a16="http://schemas.microsoft.com/office/drawing/2014/main" id="{55E35776-A829-BA4B-8C88-0A63F252C499}"/>
              </a:ext>
            </a:extLst>
          </p:cNvPr>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E66F2DD1-F30F-D545-8CDD-E3FDDD61C16E}"/>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87A6F8F2-41AD-ED40-8522-68C6065483FD}"/>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solidFill>
                  <a:srgbClr val="FFFFFF"/>
                </a:solidFill>
              </a:defRPr>
            </a:lvl1pPr>
          </a:lstStyle>
          <a:p>
            <a:fld id="{792F294A-A972-4D4A-8F4A-E7ADB7DC2E37}" type="slidenum">
              <a:rPr lang="en-US" altLang="en-US"/>
              <a:pPr/>
              <a:t>‹#›</a:t>
            </a:fld>
            <a:endParaRPr lang="en-US" altLang="en-US"/>
          </a:p>
        </p:txBody>
      </p:sp>
    </p:spTree>
    <p:extLst>
      <p:ext uri="{BB962C8B-B14F-4D97-AF65-F5344CB8AC3E}">
        <p14:creationId xmlns:p14="http://schemas.microsoft.com/office/powerpoint/2010/main" val="2164179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28A34D74-85F2-814E-99D8-303F4240BB7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20BBEE51-42C6-F143-8534-6A5BE0DC55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54064C81-9F05-604D-A6E0-E9FAC560739E}"/>
              </a:ext>
            </a:extLst>
          </p:cNvPr>
          <p:cNvSpPr>
            <a:spLocks noGrp="1" noChangeArrowheads="1"/>
          </p:cNvSpPr>
          <p:nvPr>
            <p:ph type="sldNum" sz="quarter" idx="12"/>
          </p:nvPr>
        </p:nvSpPr>
        <p:spPr>
          <a:ln/>
        </p:spPr>
        <p:txBody>
          <a:bodyPr/>
          <a:lstStyle>
            <a:lvl1pPr>
              <a:defRPr/>
            </a:lvl1pPr>
          </a:lstStyle>
          <a:p>
            <a:fld id="{8B429CF1-E629-1644-B44B-4890397331E9}" type="slidenum">
              <a:rPr lang="en-US" altLang="en-US"/>
              <a:pPr/>
              <a:t>‹#›</a:t>
            </a:fld>
            <a:endParaRPr lang="en-US" altLang="en-US"/>
          </a:p>
        </p:txBody>
      </p:sp>
    </p:spTree>
    <p:extLst>
      <p:ext uri="{BB962C8B-B14F-4D97-AF65-F5344CB8AC3E}">
        <p14:creationId xmlns:p14="http://schemas.microsoft.com/office/powerpoint/2010/main" val="227937951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83B9FB4-61A0-E143-B365-D06A5D243C9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87C1D4-A66B-374B-B89E-D86E74ACE3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8EF6815-C439-8D42-AA7E-28E25E417F1B}"/>
              </a:ext>
            </a:extLst>
          </p:cNvPr>
          <p:cNvSpPr>
            <a:spLocks noGrp="1" noChangeArrowheads="1"/>
          </p:cNvSpPr>
          <p:nvPr>
            <p:ph type="sldNum" sz="quarter" idx="12"/>
          </p:nvPr>
        </p:nvSpPr>
        <p:spPr>
          <a:ln/>
        </p:spPr>
        <p:txBody>
          <a:bodyPr/>
          <a:lstStyle>
            <a:lvl1pPr>
              <a:defRPr/>
            </a:lvl1pPr>
          </a:lstStyle>
          <a:p>
            <a:fld id="{0B6B329D-C542-5B42-B516-8673CE7D5CB2}" type="slidenum">
              <a:rPr lang="en-US" altLang="en-US"/>
              <a:pPr/>
              <a:t>‹#›</a:t>
            </a:fld>
            <a:endParaRPr lang="en-US" altLang="en-US"/>
          </a:p>
        </p:txBody>
      </p:sp>
    </p:spTree>
    <p:extLst>
      <p:ext uri="{BB962C8B-B14F-4D97-AF65-F5344CB8AC3E}">
        <p14:creationId xmlns:p14="http://schemas.microsoft.com/office/powerpoint/2010/main" val="10837685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0DB24173-F6B3-964D-81AB-EFCAE81ACD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44F754A-713E-AB41-98C4-FCCD5BF485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ED3BD8D-709C-4347-B072-E1ABE777569A}"/>
              </a:ext>
            </a:extLst>
          </p:cNvPr>
          <p:cNvSpPr>
            <a:spLocks noGrp="1" noChangeArrowheads="1"/>
          </p:cNvSpPr>
          <p:nvPr>
            <p:ph type="sldNum" sz="quarter" idx="12"/>
          </p:nvPr>
        </p:nvSpPr>
        <p:spPr>
          <a:ln/>
        </p:spPr>
        <p:txBody>
          <a:bodyPr/>
          <a:lstStyle>
            <a:lvl1pPr>
              <a:defRPr/>
            </a:lvl1pPr>
          </a:lstStyle>
          <a:p>
            <a:fld id="{9959391F-564E-614E-802B-4BB87107F9D4}" type="slidenum">
              <a:rPr lang="en-US" altLang="en-US"/>
              <a:pPr/>
              <a:t>‹#›</a:t>
            </a:fld>
            <a:endParaRPr lang="en-US" altLang="en-US"/>
          </a:p>
        </p:txBody>
      </p:sp>
    </p:spTree>
    <p:extLst>
      <p:ext uri="{BB962C8B-B14F-4D97-AF65-F5344CB8AC3E}">
        <p14:creationId xmlns:p14="http://schemas.microsoft.com/office/powerpoint/2010/main" val="275325445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652AEFCE-B27B-EE4E-8249-0BBA3ABBAA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1FC3758-CECC-E846-B71F-FD4259F15D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E2A253A5-2EE2-BB4F-8E14-E72BF1AE21DD}"/>
              </a:ext>
            </a:extLst>
          </p:cNvPr>
          <p:cNvSpPr>
            <a:spLocks noGrp="1" noChangeArrowheads="1"/>
          </p:cNvSpPr>
          <p:nvPr>
            <p:ph type="sldNum" sz="quarter" idx="12"/>
          </p:nvPr>
        </p:nvSpPr>
        <p:spPr>
          <a:ln/>
        </p:spPr>
        <p:txBody>
          <a:bodyPr/>
          <a:lstStyle>
            <a:lvl1pPr>
              <a:defRPr/>
            </a:lvl1pPr>
          </a:lstStyle>
          <a:p>
            <a:fld id="{5C7272AB-9D2B-EB4A-9910-EFBB039248A5}" type="slidenum">
              <a:rPr lang="en-US" altLang="en-US"/>
              <a:pPr/>
              <a:t>‹#›</a:t>
            </a:fld>
            <a:endParaRPr lang="en-US" altLang="en-US"/>
          </a:p>
        </p:txBody>
      </p:sp>
    </p:spTree>
    <p:extLst>
      <p:ext uri="{BB962C8B-B14F-4D97-AF65-F5344CB8AC3E}">
        <p14:creationId xmlns:p14="http://schemas.microsoft.com/office/powerpoint/2010/main" val="318959574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5DB069C7-FF9B-C747-957A-F0C06825BE2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EF9BCEE-E378-2147-BC59-A4CFF49277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AC1E21C4-01DD-EA4E-97AC-D2539E14E689}"/>
              </a:ext>
            </a:extLst>
          </p:cNvPr>
          <p:cNvSpPr>
            <a:spLocks noGrp="1" noChangeArrowheads="1"/>
          </p:cNvSpPr>
          <p:nvPr>
            <p:ph type="sldNum" sz="quarter" idx="12"/>
          </p:nvPr>
        </p:nvSpPr>
        <p:spPr>
          <a:ln/>
        </p:spPr>
        <p:txBody>
          <a:bodyPr/>
          <a:lstStyle>
            <a:lvl1pPr>
              <a:defRPr/>
            </a:lvl1pPr>
          </a:lstStyle>
          <a:p>
            <a:fld id="{A988E3C2-8542-184B-A827-BC8F233A31D2}" type="slidenum">
              <a:rPr lang="en-US" altLang="en-US"/>
              <a:pPr/>
              <a:t>‹#›</a:t>
            </a:fld>
            <a:endParaRPr lang="en-US" altLang="en-US"/>
          </a:p>
        </p:txBody>
      </p:sp>
    </p:spTree>
    <p:extLst>
      <p:ext uri="{BB962C8B-B14F-4D97-AF65-F5344CB8AC3E}">
        <p14:creationId xmlns:p14="http://schemas.microsoft.com/office/powerpoint/2010/main" val="197611482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04D0B02D-C5DA-1148-97A8-C64B363BDCE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084A9620-BC47-7741-9F4F-3DE4AD99E6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015D91D8-D46B-A942-AA5E-0F46047FD4AD}"/>
              </a:ext>
            </a:extLst>
          </p:cNvPr>
          <p:cNvSpPr>
            <a:spLocks noGrp="1" noChangeArrowheads="1"/>
          </p:cNvSpPr>
          <p:nvPr>
            <p:ph type="sldNum" sz="quarter" idx="12"/>
          </p:nvPr>
        </p:nvSpPr>
        <p:spPr>
          <a:ln/>
        </p:spPr>
        <p:txBody>
          <a:bodyPr/>
          <a:lstStyle>
            <a:lvl1pPr>
              <a:defRPr/>
            </a:lvl1pPr>
          </a:lstStyle>
          <a:p>
            <a:fld id="{16C130F3-86E1-FC41-9A52-238D99AF2B33}" type="slidenum">
              <a:rPr lang="en-US" altLang="en-US"/>
              <a:pPr/>
              <a:t>‹#›</a:t>
            </a:fld>
            <a:endParaRPr lang="en-US" altLang="en-US"/>
          </a:p>
        </p:txBody>
      </p:sp>
    </p:spTree>
    <p:extLst>
      <p:ext uri="{BB962C8B-B14F-4D97-AF65-F5344CB8AC3E}">
        <p14:creationId xmlns:p14="http://schemas.microsoft.com/office/powerpoint/2010/main" val="258917919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F26067EE-04CF-464C-8151-27FD7345654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75BB6AF-DEBB-A44D-B299-13C63C7505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9C816853-0064-554E-AB6C-CF538B92791D}"/>
              </a:ext>
            </a:extLst>
          </p:cNvPr>
          <p:cNvSpPr>
            <a:spLocks noGrp="1" noChangeArrowheads="1"/>
          </p:cNvSpPr>
          <p:nvPr>
            <p:ph type="sldNum" sz="quarter" idx="12"/>
          </p:nvPr>
        </p:nvSpPr>
        <p:spPr>
          <a:ln/>
        </p:spPr>
        <p:txBody>
          <a:bodyPr/>
          <a:lstStyle>
            <a:lvl1pPr>
              <a:defRPr/>
            </a:lvl1pPr>
          </a:lstStyle>
          <a:p>
            <a:fld id="{D2E0D95F-E1CC-0240-981B-DBB837F44FC9}" type="slidenum">
              <a:rPr lang="en-US" altLang="en-US"/>
              <a:pPr/>
              <a:t>‹#›</a:t>
            </a:fld>
            <a:endParaRPr lang="en-US" altLang="en-US"/>
          </a:p>
        </p:txBody>
      </p:sp>
    </p:spTree>
    <p:extLst>
      <p:ext uri="{BB962C8B-B14F-4D97-AF65-F5344CB8AC3E}">
        <p14:creationId xmlns:p14="http://schemas.microsoft.com/office/powerpoint/2010/main" val="388920575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A5F97C4-9B05-F849-8410-C9ECD34A8DE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51111CA7-52A3-0348-8530-8B2B76561D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AA02A2B-9EA1-AB4B-A494-E8B5C36FF733}"/>
              </a:ext>
            </a:extLst>
          </p:cNvPr>
          <p:cNvSpPr>
            <a:spLocks noGrp="1" noChangeArrowheads="1"/>
          </p:cNvSpPr>
          <p:nvPr>
            <p:ph type="sldNum" sz="quarter" idx="12"/>
          </p:nvPr>
        </p:nvSpPr>
        <p:spPr>
          <a:ln/>
        </p:spPr>
        <p:txBody>
          <a:bodyPr/>
          <a:lstStyle>
            <a:lvl1pPr>
              <a:defRPr/>
            </a:lvl1pPr>
          </a:lstStyle>
          <a:p>
            <a:fld id="{AA9799FE-BFEF-C14A-8640-2B722485CA1B}" type="slidenum">
              <a:rPr lang="en-US" altLang="en-US"/>
              <a:pPr/>
              <a:t>‹#›</a:t>
            </a:fld>
            <a:endParaRPr lang="en-US" altLang="en-US"/>
          </a:p>
        </p:txBody>
      </p:sp>
    </p:spTree>
    <p:extLst>
      <p:ext uri="{BB962C8B-B14F-4D97-AF65-F5344CB8AC3E}">
        <p14:creationId xmlns:p14="http://schemas.microsoft.com/office/powerpoint/2010/main" val="40693529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445A8EB5-05EA-7C4C-9F82-CADCA46501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DAF7B01-6728-7A48-9142-73E842D103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19AADA1D-8FE9-9648-91E2-6B509E9CBA20}"/>
              </a:ext>
            </a:extLst>
          </p:cNvPr>
          <p:cNvSpPr>
            <a:spLocks noGrp="1" noChangeArrowheads="1"/>
          </p:cNvSpPr>
          <p:nvPr>
            <p:ph type="sldNum" sz="quarter" idx="12"/>
          </p:nvPr>
        </p:nvSpPr>
        <p:spPr>
          <a:ln/>
        </p:spPr>
        <p:txBody>
          <a:bodyPr/>
          <a:lstStyle>
            <a:lvl1pPr>
              <a:defRPr/>
            </a:lvl1pPr>
          </a:lstStyle>
          <a:p>
            <a:fld id="{198C70FE-F102-744B-8AD6-04BC7996DA3C}" type="slidenum">
              <a:rPr lang="en-US" altLang="en-US"/>
              <a:pPr/>
              <a:t>‹#›</a:t>
            </a:fld>
            <a:endParaRPr lang="en-US" altLang="en-US"/>
          </a:p>
        </p:txBody>
      </p:sp>
    </p:spTree>
    <p:extLst>
      <p:ext uri="{BB962C8B-B14F-4D97-AF65-F5344CB8AC3E}">
        <p14:creationId xmlns:p14="http://schemas.microsoft.com/office/powerpoint/2010/main" val="8604908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B667769-884F-3649-BAC8-F8A5F6062B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4B94BDB-C613-EC4D-A58B-F53611D17B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011D1AE-90C4-E94C-867F-B1B94B1C4B07}"/>
              </a:ext>
            </a:extLst>
          </p:cNvPr>
          <p:cNvSpPr>
            <a:spLocks noGrp="1" noChangeArrowheads="1"/>
          </p:cNvSpPr>
          <p:nvPr>
            <p:ph type="sldNum" sz="quarter" idx="12"/>
          </p:nvPr>
        </p:nvSpPr>
        <p:spPr>
          <a:ln/>
        </p:spPr>
        <p:txBody>
          <a:bodyPr/>
          <a:lstStyle>
            <a:lvl1pPr>
              <a:defRPr/>
            </a:lvl1pPr>
          </a:lstStyle>
          <a:p>
            <a:fld id="{4F5F98A0-679D-8D42-8FDB-C410365DBED5}" type="slidenum">
              <a:rPr lang="en-US" altLang="en-US"/>
              <a:pPr/>
              <a:t>‹#›</a:t>
            </a:fld>
            <a:endParaRPr lang="en-US" altLang="en-US"/>
          </a:p>
        </p:txBody>
      </p:sp>
    </p:spTree>
    <p:extLst>
      <p:ext uri="{BB962C8B-B14F-4D97-AF65-F5344CB8AC3E}">
        <p14:creationId xmlns:p14="http://schemas.microsoft.com/office/powerpoint/2010/main" val="117600052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87DC5684-509A-D346-B2AF-D415945FB5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3D994C4-955A-B64A-B258-F8D88D2FBC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1BA43532-273F-8246-8C6D-408D57C89942}"/>
              </a:ext>
            </a:extLst>
          </p:cNvPr>
          <p:cNvSpPr>
            <a:spLocks noGrp="1" noChangeArrowheads="1"/>
          </p:cNvSpPr>
          <p:nvPr>
            <p:ph type="sldNum" sz="quarter" idx="12"/>
          </p:nvPr>
        </p:nvSpPr>
        <p:spPr>
          <a:ln/>
        </p:spPr>
        <p:txBody>
          <a:bodyPr/>
          <a:lstStyle>
            <a:lvl1pPr>
              <a:defRPr/>
            </a:lvl1pPr>
          </a:lstStyle>
          <a:p>
            <a:fld id="{0678085B-3896-7044-B2D1-B20A40873ADA}" type="slidenum">
              <a:rPr lang="en-US" altLang="en-US"/>
              <a:pPr/>
              <a:t>‹#›</a:t>
            </a:fld>
            <a:endParaRPr lang="en-US" altLang="en-US"/>
          </a:p>
        </p:txBody>
      </p:sp>
    </p:spTree>
    <p:extLst>
      <p:ext uri="{BB962C8B-B14F-4D97-AF65-F5344CB8AC3E}">
        <p14:creationId xmlns:p14="http://schemas.microsoft.com/office/powerpoint/2010/main" val="4212354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145DBF45-B08B-C54C-BD3C-D2352168D6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B3A50E66-20A7-6846-8894-9E8967B615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253A5367-2936-D247-8E5D-B45E4F31C911}"/>
              </a:ext>
            </a:extLst>
          </p:cNvPr>
          <p:cNvSpPr>
            <a:spLocks noGrp="1" noChangeArrowheads="1"/>
          </p:cNvSpPr>
          <p:nvPr>
            <p:ph type="sldNum" sz="quarter" idx="12"/>
          </p:nvPr>
        </p:nvSpPr>
        <p:spPr>
          <a:ln/>
        </p:spPr>
        <p:txBody>
          <a:bodyPr/>
          <a:lstStyle>
            <a:lvl1pPr>
              <a:defRPr/>
            </a:lvl1pPr>
          </a:lstStyle>
          <a:p>
            <a:fld id="{7EA25693-83E5-0947-9BE3-C3AAF8C9928A}" type="slidenum">
              <a:rPr lang="en-US" altLang="en-US"/>
              <a:pPr/>
              <a:t>‹#›</a:t>
            </a:fld>
            <a:endParaRPr lang="en-US" altLang="en-US"/>
          </a:p>
        </p:txBody>
      </p:sp>
    </p:spTree>
    <p:extLst>
      <p:ext uri="{BB962C8B-B14F-4D97-AF65-F5344CB8AC3E}">
        <p14:creationId xmlns:p14="http://schemas.microsoft.com/office/powerpoint/2010/main" val="27100423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429120065"/>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11892625"/>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68402535"/>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349662977"/>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57214902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040841963"/>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05247249"/>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27228850"/>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68096712"/>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8935146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77E6AB6-62AD-6B46-9C51-42DC965AD2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01F3875-C44B-B848-8A97-7C20F2E813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FC456B-5FF1-2841-B0FD-9C04111B685D}"/>
              </a:ext>
            </a:extLst>
          </p:cNvPr>
          <p:cNvSpPr>
            <a:spLocks noGrp="1" noChangeArrowheads="1"/>
          </p:cNvSpPr>
          <p:nvPr>
            <p:ph type="sldNum" sz="quarter" idx="12"/>
          </p:nvPr>
        </p:nvSpPr>
        <p:spPr>
          <a:ln/>
        </p:spPr>
        <p:txBody>
          <a:bodyPr/>
          <a:lstStyle>
            <a:lvl1pPr>
              <a:defRPr/>
            </a:lvl1pPr>
          </a:lstStyle>
          <a:p>
            <a:fld id="{F0B893C0-A62A-D144-89F2-69C56E481EE3}" type="slidenum">
              <a:rPr lang="en-US" altLang="en-US"/>
              <a:pPr/>
              <a:t>‹#›</a:t>
            </a:fld>
            <a:endParaRPr lang="en-US" altLang="en-US"/>
          </a:p>
        </p:txBody>
      </p:sp>
    </p:spTree>
    <p:extLst>
      <p:ext uri="{BB962C8B-B14F-4D97-AF65-F5344CB8AC3E}">
        <p14:creationId xmlns:p14="http://schemas.microsoft.com/office/powerpoint/2010/main" val="1596187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A13F928-B13F-0540-9067-3E6BF1C42FE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1F364895-4843-804B-8312-E444733075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F39845DF-7C7A-D54B-B7CF-1506C6B8AD65}"/>
              </a:ext>
            </a:extLst>
          </p:cNvPr>
          <p:cNvSpPr>
            <a:spLocks noGrp="1" noChangeArrowheads="1"/>
          </p:cNvSpPr>
          <p:nvPr>
            <p:ph type="sldNum" sz="quarter" idx="12"/>
          </p:nvPr>
        </p:nvSpPr>
        <p:spPr>
          <a:ln/>
        </p:spPr>
        <p:txBody>
          <a:bodyPr/>
          <a:lstStyle>
            <a:lvl1pPr>
              <a:defRPr/>
            </a:lvl1pPr>
          </a:lstStyle>
          <a:p>
            <a:fld id="{FDB287B1-9357-724F-90D1-B19CBB5F1F11}" type="slidenum">
              <a:rPr lang="en-US" altLang="en-US"/>
              <a:pPr/>
              <a:t>‹#›</a:t>
            </a:fld>
            <a:endParaRPr lang="en-US" altLang="en-US"/>
          </a:p>
        </p:txBody>
      </p:sp>
    </p:spTree>
    <p:extLst>
      <p:ext uri="{BB962C8B-B14F-4D97-AF65-F5344CB8AC3E}">
        <p14:creationId xmlns:p14="http://schemas.microsoft.com/office/powerpoint/2010/main" val="385646638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4709294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D0F2A70A-E66F-D74D-861A-AFB6DCABA7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D784DB15-0966-954D-B9D9-02DE52D024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FADCA324-0FD1-A647-A6E6-F0620B663876}"/>
              </a:ext>
            </a:extLst>
          </p:cNvPr>
          <p:cNvSpPr>
            <a:spLocks noGrp="1" noChangeArrowheads="1"/>
          </p:cNvSpPr>
          <p:nvPr>
            <p:ph type="sldNum" sz="quarter" idx="12"/>
          </p:nvPr>
        </p:nvSpPr>
        <p:spPr>
          <a:ln/>
        </p:spPr>
        <p:txBody>
          <a:bodyPr/>
          <a:lstStyle>
            <a:lvl1pPr>
              <a:defRPr/>
            </a:lvl1pPr>
          </a:lstStyle>
          <a:p>
            <a:fld id="{417C1B2A-7E70-B641-8847-C149CB347F3B}" type="slidenum">
              <a:rPr lang="en-US" altLang="en-US"/>
              <a:pPr/>
              <a:t>‹#›</a:t>
            </a:fld>
            <a:endParaRPr lang="en-US" altLang="en-US"/>
          </a:p>
        </p:txBody>
      </p:sp>
    </p:spTree>
    <p:extLst>
      <p:ext uri="{BB962C8B-B14F-4D97-AF65-F5344CB8AC3E}">
        <p14:creationId xmlns:p14="http://schemas.microsoft.com/office/powerpoint/2010/main" val="894459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9DC1B17B-FFAE-2447-8308-BC4A141EB6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68FB4A61-EC05-9E47-B9E8-F959984E0B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AEF512CA-20EB-3540-8FB0-6D5B3A1A7A6F}"/>
              </a:ext>
            </a:extLst>
          </p:cNvPr>
          <p:cNvSpPr>
            <a:spLocks noGrp="1" noChangeArrowheads="1"/>
          </p:cNvSpPr>
          <p:nvPr>
            <p:ph type="sldNum" sz="quarter" idx="12"/>
          </p:nvPr>
        </p:nvSpPr>
        <p:spPr>
          <a:ln/>
        </p:spPr>
        <p:txBody>
          <a:bodyPr/>
          <a:lstStyle>
            <a:lvl1pPr>
              <a:defRPr/>
            </a:lvl1pPr>
          </a:lstStyle>
          <a:p>
            <a:fld id="{A4458E37-56AF-5144-98A4-D35CC20AEE96}" type="slidenum">
              <a:rPr lang="en-US" altLang="en-US"/>
              <a:pPr/>
              <a:t>‹#›</a:t>
            </a:fld>
            <a:endParaRPr lang="en-US" altLang="en-US"/>
          </a:p>
        </p:txBody>
      </p:sp>
    </p:spTree>
    <p:extLst>
      <p:ext uri="{BB962C8B-B14F-4D97-AF65-F5344CB8AC3E}">
        <p14:creationId xmlns:p14="http://schemas.microsoft.com/office/powerpoint/2010/main" val="3087469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3200400" y="1447800"/>
            <a:ext cx="5257800" cy="1755775"/>
          </a:xfrm>
        </p:spPr>
        <p:txBody>
          <a:bodyPr/>
          <a:lstStyle>
            <a:lvl1pPr algn="r">
              <a:defRPr sz="4400"/>
            </a:lvl1pPr>
          </a:lstStyle>
          <a:p>
            <a:pPr lvl="0"/>
            <a:r>
              <a:rPr lang="en-US" noProof="0"/>
              <a:t>Click to edit Master title style</a:t>
            </a:r>
          </a:p>
        </p:txBody>
      </p:sp>
      <p:sp>
        <p:nvSpPr>
          <p:cNvPr id="97283" name="Rectangle 3"/>
          <p:cNvSpPr>
            <a:spLocks noGrp="1" noChangeArrowheads="1"/>
          </p:cNvSpPr>
          <p:nvPr>
            <p:ph type="subTitle" idx="1"/>
          </p:nvPr>
        </p:nvSpPr>
        <p:spPr>
          <a:xfrm>
            <a:off x="3200400" y="3581400"/>
            <a:ext cx="5257800" cy="1522413"/>
          </a:xfrm>
        </p:spPr>
        <p:txBody>
          <a:bodyPr/>
          <a:lstStyle>
            <a:lvl1pPr marL="0" indent="0" algn="r">
              <a:buFontTx/>
              <a:buNone/>
              <a:defRPr/>
            </a:lvl1pPr>
          </a:lstStyle>
          <a:p>
            <a:pPr lvl="0"/>
            <a:r>
              <a:rPr lang="en-US" noProof="0"/>
              <a:t>Click to edit Master subtitle style</a:t>
            </a:r>
          </a:p>
        </p:txBody>
      </p:sp>
      <p:sp>
        <p:nvSpPr>
          <p:cNvPr id="4" name="Rectangle 4">
            <a:extLst>
              <a:ext uri="{FF2B5EF4-FFF2-40B4-BE49-F238E27FC236}">
                <a16:creationId xmlns:a16="http://schemas.microsoft.com/office/drawing/2014/main" id="{096E67AB-02E4-A343-9EA6-A9F690A26037}"/>
              </a:ext>
            </a:extLst>
          </p:cNvPr>
          <p:cNvSpPr>
            <a:spLocks noGrp="1" noChangeArrowheads="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3AE036-293F-3248-8AC6-19CA627C265B}"/>
              </a:ext>
            </a:extLst>
          </p:cNvPr>
          <p:cNvSpPr>
            <a:spLocks noGrp="1" noChangeArrowheads="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6E19CD47-EBBB-BE4D-B6F0-FE3DA7D66029}" type="slidenum">
              <a:rPr lang="en-US" altLang="en-US"/>
              <a:pPr/>
              <a:t>‹#›</a:t>
            </a:fld>
            <a:endParaRPr lang="en-US" altLang="en-US"/>
          </a:p>
        </p:txBody>
      </p:sp>
      <p:sp>
        <p:nvSpPr>
          <p:cNvPr id="6" name="Rectangle 6">
            <a:extLst>
              <a:ext uri="{FF2B5EF4-FFF2-40B4-BE49-F238E27FC236}">
                <a16:creationId xmlns:a16="http://schemas.microsoft.com/office/drawing/2014/main" id="{091B9DD0-8782-6D49-B2F0-18C64840F330}"/>
              </a:ext>
            </a:extLst>
          </p:cNvPr>
          <p:cNvSpPr>
            <a:spLocks noGrp="1" noChangeArrowheads="1"/>
          </p:cNvSpPr>
          <p:nvPr>
            <p:ph type="dt" sz="half"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Tree>
    <p:extLst>
      <p:ext uri="{BB962C8B-B14F-4D97-AF65-F5344CB8AC3E}">
        <p14:creationId xmlns:p14="http://schemas.microsoft.com/office/powerpoint/2010/main" val="2455489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14EB503-B1DF-2F4F-8FBD-010D29B15938}"/>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8CC3D2E-3C85-9E42-B253-D46225CE6A22}"/>
              </a:ext>
            </a:extLst>
          </p:cNvPr>
          <p:cNvSpPr>
            <a:spLocks noGrp="1" noChangeArrowheads="1"/>
          </p:cNvSpPr>
          <p:nvPr>
            <p:ph type="sldNum" sz="quarter" idx="11"/>
          </p:nvPr>
        </p:nvSpPr>
        <p:spPr>
          <a:ln/>
        </p:spPr>
        <p:txBody>
          <a:bodyPr/>
          <a:lstStyle>
            <a:lvl1pPr>
              <a:defRPr/>
            </a:lvl1pPr>
          </a:lstStyle>
          <a:p>
            <a:fld id="{2BF4EF70-3004-364B-A94B-384BC3160994}" type="slidenum">
              <a:rPr lang="en-US" altLang="en-US"/>
              <a:pPr/>
              <a:t>‹#›</a:t>
            </a:fld>
            <a:endParaRPr lang="en-US" altLang="en-US"/>
          </a:p>
        </p:txBody>
      </p:sp>
      <p:sp>
        <p:nvSpPr>
          <p:cNvPr id="6" name="Rectangle 6">
            <a:extLst>
              <a:ext uri="{FF2B5EF4-FFF2-40B4-BE49-F238E27FC236}">
                <a16:creationId xmlns:a16="http://schemas.microsoft.com/office/drawing/2014/main" id="{68839747-5000-A648-B44A-CAA160AA3AE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5610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30714578-54F1-EA4E-89AA-9E180E56683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3AE9B62-A530-7F40-A864-739B48C7939F}"/>
              </a:ext>
            </a:extLst>
          </p:cNvPr>
          <p:cNvSpPr>
            <a:spLocks noGrp="1" noChangeArrowheads="1"/>
          </p:cNvSpPr>
          <p:nvPr>
            <p:ph type="sldNum" sz="quarter" idx="11"/>
          </p:nvPr>
        </p:nvSpPr>
        <p:spPr>
          <a:ln/>
        </p:spPr>
        <p:txBody>
          <a:bodyPr/>
          <a:lstStyle>
            <a:lvl1pPr>
              <a:defRPr/>
            </a:lvl1pPr>
          </a:lstStyle>
          <a:p>
            <a:fld id="{293FB71D-29CF-114B-8DAD-9D34A3003A4E}" type="slidenum">
              <a:rPr lang="en-US" altLang="en-US"/>
              <a:pPr/>
              <a:t>‹#›</a:t>
            </a:fld>
            <a:endParaRPr lang="en-US" altLang="en-US"/>
          </a:p>
        </p:txBody>
      </p:sp>
      <p:sp>
        <p:nvSpPr>
          <p:cNvPr id="6" name="Rectangle 6">
            <a:extLst>
              <a:ext uri="{FF2B5EF4-FFF2-40B4-BE49-F238E27FC236}">
                <a16:creationId xmlns:a16="http://schemas.microsoft.com/office/drawing/2014/main" id="{89FB334A-28C8-0148-A107-F1BB3E04E8D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17836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84338"/>
            <a:ext cx="35052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43400" y="1684338"/>
            <a:ext cx="35052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00FE6CDF-B0BF-7542-91B2-1C57871769A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8C2A43F3-7D5E-E54E-9860-55075EC884F9}"/>
              </a:ext>
            </a:extLst>
          </p:cNvPr>
          <p:cNvSpPr>
            <a:spLocks noGrp="1" noChangeArrowheads="1"/>
          </p:cNvSpPr>
          <p:nvPr>
            <p:ph type="sldNum" sz="quarter" idx="11"/>
          </p:nvPr>
        </p:nvSpPr>
        <p:spPr>
          <a:ln/>
        </p:spPr>
        <p:txBody>
          <a:bodyPr/>
          <a:lstStyle>
            <a:lvl1pPr>
              <a:defRPr/>
            </a:lvl1pPr>
          </a:lstStyle>
          <a:p>
            <a:fld id="{7FB51FA4-4AB7-4046-B7A6-AFE825DE8AC3}" type="slidenum">
              <a:rPr lang="en-US" altLang="en-US"/>
              <a:pPr/>
              <a:t>‹#›</a:t>
            </a:fld>
            <a:endParaRPr lang="en-US" altLang="en-US"/>
          </a:p>
        </p:txBody>
      </p:sp>
      <p:sp>
        <p:nvSpPr>
          <p:cNvPr id="7" name="Rectangle 6">
            <a:extLst>
              <a:ext uri="{FF2B5EF4-FFF2-40B4-BE49-F238E27FC236}">
                <a16:creationId xmlns:a16="http://schemas.microsoft.com/office/drawing/2014/main" id="{A887B64A-C0E0-2541-BC73-AE02CD1CD8F5}"/>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2668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E77C8401-BB9F-184F-85AC-091A2B563BB4}"/>
              </a:ext>
            </a:extLst>
          </p:cNvPr>
          <p:cNvSpPr>
            <a:spLocks noGrp="1" noChangeArrowheads="1"/>
          </p:cNvSpPr>
          <p:nvPr>
            <p:ph type="ftr" sz="quarter"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BADD0039-C12D-6E47-B053-EE03DC0CCD12}"/>
              </a:ext>
            </a:extLst>
          </p:cNvPr>
          <p:cNvSpPr>
            <a:spLocks noGrp="1" noChangeArrowheads="1"/>
          </p:cNvSpPr>
          <p:nvPr>
            <p:ph type="sldNum" sz="quarter" idx="11"/>
          </p:nvPr>
        </p:nvSpPr>
        <p:spPr>
          <a:ln/>
        </p:spPr>
        <p:txBody>
          <a:bodyPr/>
          <a:lstStyle>
            <a:lvl1pPr>
              <a:defRPr/>
            </a:lvl1pPr>
          </a:lstStyle>
          <a:p>
            <a:fld id="{ABDBD717-7B89-D84A-9B11-2095A8D5213B}" type="slidenum">
              <a:rPr lang="en-US" altLang="en-US"/>
              <a:pPr/>
              <a:t>‹#›</a:t>
            </a:fld>
            <a:endParaRPr lang="en-US" altLang="en-US"/>
          </a:p>
        </p:txBody>
      </p:sp>
      <p:sp>
        <p:nvSpPr>
          <p:cNvPr id="9" name="Rectangle 6">
            <a:extLst>
              <a:ext uri="{FF2B5EF4-FFF2-40B4-BE49-F238E27FC236}">
                <a16:creationId xmlns:a16="http://schemas.microsoft.com/office/drawing/2014/main" id="{40BFA338-5F0B-714C-87CE-B26E95A42CD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49207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59AFA9AC-3B4F-4742-9063-B7881456350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D8B2CA27-2804-8646-BEDF-946B77675D76}"/>
              </a:ext>
            </a:extLst>
          </p:cNvPr>
          <p:cNvSpPr>
            <a:spLocks noGrp="1" noChangeArrowheads="1"/>
          </p:cNvSpPr>
          <p:nvPr>
            <p:ph type="sldNum" sz="quarter" idx="11"/>
          </p:nvPr>
        </p:nvSpPr>
        <p:spPr>
          <a:ln/>
        </p:spPr>
        <p:txBody>
          <a:bodyPr/>
          <a:lstStyle>
            <a:lvl1pPr>
              <a:defRPr/>
            </a:lvl1pPr>
          </a:lstStyle>
          <a:p>
            <a:fld id="{3A46AA96-EE11-CC48-AD32-11DDD656303A}" type="slidenum">
              <a:rPr lang="en-US" altLang="en-US"/>
              <a:pPr/>
              <a:t>‹#›</a:t>
            </a:fld>
            <a:endParaRPr lang="en-US" altLang="en-US"/>
          </a:p>
        </p:txBody>
      </p:sp>
      <p:sp>
        <p:nvSpPr>
          <p:cNvPr id="5" name="Rectangle 6">
            <a:extLst>
              <a:ext uri="{FF2B5EF4-FFF2-40B4-BE49-F238E27FC236}">
                <a16:creationId xmlns:a16="http://schemas.microsoft.com/office/drawing/2014/main" id="{DEE5550F-CD44-284C-B6FE-8FB41631E4CE}"/>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00493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1D0D71E-C27B-B04E-8E37-9383ECFD0372}"/>
              </a:ext>
            </a:extLst>
          </p:cNvPr>
          <p:cNvSpPr>
            <a:spLocks noGrp="1" noChangeArrowheads="1"/>
          </p:cNvSpPr>
          <p:nvPr>
            <p:ph type="ftr" sz="quarter"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0C142AA1-708D-A24D-8B78-1301985F1D57}"/>
              </a:ext>
            </a:extLst>
          </p:cNvPr>
          <p:cNvSpPr>
            <a:spLocks noGrp="1" noChangeArrowheads="1"/>
          </p:cNvSpPr>
          <p:nvPr>
            <p:ph type="sldNum" sz="quarter" idx="11"/>
          </p:nvPr>
        </p:nvSpPr>
        <p:spPr>
          <a:ln/>
        </p:spPr>
        <p:txBody>
          <a:bodyPr/>
          <a:lstStyle>
            <a:lvl1pPr>
              <a:defRPr/>
            </a:lvl1pPr>
          </a:lstStyle>
          <a:p>
            <a:fld id="{2D612DE6-B0F3-F443-BAFB-F5375D612ACD}" type="slidenum">
              <a:rPr lang="en-US" altLang="en-US"/>
              <a:pPr/>
              <a:t>‹#›</a:t>
            </a:fld>
            <a:endParaRPr lang="en-US" altLang="en-US"/>
          </a:p>
        </p:txBody>
      </p:sp>
      <p:sp>
        <p:nvSpPr>
          <p:cNvPr id="4" name="Rectangle 6">
            <a:extLst>
              <a:ext uri="{FF2B5EF4-FFF2-40B4-BE49-F238E27FC236}">
                <a16:creationId xmlns:a16="http://schemas.microsoft.com/office/drawing/2014/main" id="{C79EA706-4942-594C-A324-4D42747C7EDC}"/>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896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B19F35E-52F0-E34B-888D-88E3345E78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70AB43-2BEF-9E49-8531-7D2495BB14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77FF9B-3A23-2943-88FB-CF357271CAE4}"/>
              </a:ext>
            </a:extLst>
          </p:cNvPr>
          <p:cNvSpPr>
            <a:spLocks noGrp="1" noChangeArrowheads="1"/>
          </p:cNvSpPr>
          <p:nvPr>
            <p:ph type="sldNum" sz="quarter" idx="12"/>
          </p:nvPr>
        </p:nvSpPr>
        <p:spPr>
          <a:ln/>
        </p:spPr>
        <p:txBody>
          <a:bodyPr/>
          <a:lstStyle>
            <a:lvl1pPr>
              <a:defRPr/>
            </a:lvl1pPr>
          </a:lstStyle>
          <a:p>
            <a:fld id="{E94AD295-EBC7-EE4D-855A-8638A7A6200D}" type="slidenum">
              <a:rPr lang="en-US" altLang="en-US"/>
              <a:pPr/>
              <a:t>‹#›</a:t>
            </a:fld>
            <a:endParaRPr lang="en-US" altLang="en-US"/>
          </a:p>
        </p:txBody>
      </p:sp>
    </p:spTree>
    <p:extLst>
      <p:ext uri="{BB962C8B-B14F-4D97-AF65-F5344CB8AC3E}">
        <p14:creationId xmlns:p14="http://schemas.microsoft.com/office/powerpoint/2010/main" val="825639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457958D-424A-9E4C-BF05-FBDB94B8C47E}"/>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4D94154D-2099-3A44-A3D2-ABBC9325A987}"/>
              </a:ext>
            </a:extLst>
          </p:cNvPr>
          <p:cNvSpPr>
            <a:spLocks noGrp="1" noChangeArrowheads="1"/>
          </p:cNvSpPr>
          <p:nvPr>
            <p:ph type="sldNum" sz="quarter" idx="11"/>
          </p:nvPr>
        </p:nvSpPr>
        <p:spPr>
          <a:ln/>
        </p:spPr>
        <p:txBody>
          <a:bodyPr/>
          <a:lstStyle>
            <a:lvl1pPr>
              <a:defRPr/>
            </a:lvl1pPr>
          </a:lstStyle>
          <a:p>
            <a:fld id="{FF7B9EA8-866D-6A45-9463-BFEB5744169F}" type="slidenum">
              <a:rPr lang="en-US" altLang="en-US"/>
              <a:pPr/>
              <a:t>‹#›</a:t>
            </a:fld>
            <a:endParaRPr lang="en-US" altLang="en-US"/>
          </a:p>
        </p:txBody>
      </p:sp>
      <p:sp>
        <p:nvSpPr>
          <p:cNvPr id="7" name="Rectangle 6">
            <a:extLst>
              <a:ext uri="{FF2B5EF4-FFF2-40B4-BE49-F238E27FC236}">
                <a16:creationId xmlns:a16="http://schemas.microsoft.com/office/drawing/2014/main" id="{5EBD8DF3-B998-0E4F-B8E1-8579A3CA4156}"/>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4357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2140AC93-C623-C842-9493-CE6EC670D6D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F5DC9FAB-90B9-3E4E-8708-2D8CB1C8F841}"/>
              </a:ext>
            </a:extLst>
          </p:cNvPr>
          <p:cNvSpPr>
            <a:spLocks noGrp="1" noChangeArrowheads="1"/>
          </p:cNvSpPr>
          <p:nvPr>
            <p:ph type="sldNum" sz="quarter" idx="11"/>
          </p:nvPr>
        </p:nvSpPr>
        <p:spPr>
          <a:ln/>
        </p:spPr>
        <p:txBody>
          <a:bodyPr/>
          <a:lstStyle>
            <a:lvl1pPr>
              <a:defRPr/>
            </a:lvl1pPr>
          </a:lstStyle>
          <a:p>
            <a:fld id="{7A379E11-BBAD-BF48-B524-3ABBC8BC32B5}" type="slidenum">
              <a:rPr lang="en-US" altLang="en-US"/>
              <a:pPr/>
              <a:t>‹#›</a:t>
            </a:fld>
            <a:endParaRPr lang="en-US" altLang="en-US"/>
          </a:p>
        </p:txBody>
      </p:sp>
      <p:sp>
        <p:nvSpPr>
          <p:cNvPr id="7" name="Rectangle 6">
            <a:extLst>
              <a:ext uri="{FF2B5EF4-FFF2-40B4-BE49-F238E27FC236}">
                <a16:creationId xmlns:a16="http://schemas.microsoft.com/office/drawing/2014/main" id="{0BD48074-62C0-F248-8888-59C15ADDE214}"/>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7676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680D00D-CFB8-FE4C-A940-E53C0564AAE0}"/>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BF62CE0-68C7-4947-8D67-C469A2F5FBA2}"/>
              </a:ext>
            </a:extLst>
          </p:cNvPr>
          <p:cNvSpPr>
            <a:spLocks noGrp="1" noChangeArrowheads="1"/>
          </p:cNvSpPr>
          <p:nvPr>
            <p:ph type="sldNum" sz="quarter" idx="11"/>
          </p:nvPr>
        </p:nvSpPr>
        <p:spPr>
          <a:ln/>
        </p:spPr>
        <p:txBody>
          <a:bodyPr/>
          <a:lstStyle>
            <a:lvl1pPr>
              <a:defRPr/>
            </a:lvl1pPr>
          </a:lstStyle>
          <a:p>
            <a:fld id="{233924AA-EF36-3D48-98F1-8414496546FC}" type="slidenum">
              <a:rPr lang="en-US" altLang="en-US"/>
              <a:pPr/>
              <a:t>‹#›</a:t>
            </a:fld>
            <a:endParaRPr lang="en-US" altLang="en-US"/>
          </a:p>
        </p:txBody>
      </p:sp>
      <p:sp>
        <p:nvSpPr>
          <p:cNvPr id="6" name="Rectangle 6">
            <a:extLst>
              <a:ext uri="{FF2B5EF4-FFF2-40B4-BE49-F238E27FC236}">
                <a16:creationId xmlns:a16="http://schemas.microsoft.com/office/drawing/2014/main" id="{D8811A37-1F1B-274E-A477-A36ABF87DDC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43232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444500"/>
            <a:ext cx="1981200" cy="5694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44500"/>
            <a:ext cx="5791200" cy="5694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6C4041D-4AC2-CF4E-89F2-2069D4816DA7}"/>
              </a:ext>
            </a:extLst>
          </p:cNvPr>
          <p:cNvSpPr>
            <a:spLocks noGrp="1" noChangeArrowheads="1"/>
          </p:cNvSpPr>
          <p:nvPr>
            <p:ph type="ftr" sz="quarter"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D3CC534F-2C25-7248-9389-4854C1DD1DB8}"/>
              </a:ext>
            </a:extLst>
          </p:cNvPr>
          <p:cNvSpPr>
            <a:spLocks noGrp="1" noChangeArrowheads="1"/>
          </p:cNvSpPr>
          <p:nvPr>
            <p:ph type="sldNum" sz="quarter" idx="11"/>
          </p:nvPr>
        </p:nvSpPr>
        <p:spPr>
          <a:ln/>
        </p:spPr>
        <p:txBody>
          <a:bodyPr/>
          <a:lstStyle>
            <a:lvl1pPr>
              <a:defRPr/>
            </a:lvl1pPr>
          </a:lstStyle>
          <a:p>
            <a:fld id="{F5321329-220A-9848-8F35-7C8945CA73EA}" type="slidenum">
              <a:rPr lang="en-US" altLang="en-US"/>
              <a:pPr/>
              <a:t>‹#›</a:t>
            </a:fld>
            <a:endParaRPr lang="en-US" altLang="en-US"/>
          </a:p>
        </p:txBody>
      </p:sp>
      <p:sp>
        <p:nvSpPr>
          <p:cNvPr id="6" name="Rectangle 6">
            <a:extLst>
              <a:ext uri="{FF2B5EF4-FFF2-40B4-BE49-F238E27FC236}">
                <a16:creationId xmlns:a16="http://schemas.microsoft.com/office/drawing/2014/main" id="{5FB3D726-2C86-2B46-A0DD-197D87AAAE02}"/>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43503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2286000"/>
            <a:ext cx="7772400" cy="990600"/>
          </a:xfrm>
        </p:spPr>
        <p:txBody>
          <a:bodyPr/>
          <a:lstStyle>
            <a:lvl1pPr algn="ctr">
              <a:defRPr/>
            </a:lvl1pPr>
          </a:lstStyle>
          <a:p>
            <a:pPr lvl="0"/>
            <a:r>
              <a:rPr lang="en-US" noProof="0"/>
              <a:t>Click to edit Master title style</a:t>
            </a:r>
          </a:p>
        </p:txBody>
      </p:sp>
      <p:sp>
        <p:nvSpPr>
          <p:cNvPr id="91139" name="Rectangle 3"/>
          <p:cNvSpPr>
            <a:spLocks noGrp="1" noChangeArrowheads="1"/>
          </p:cNvSpPr>
          <p:nvPr>
            <p:ph type="subTitle" idx="1"/>
          </p:nvPr>
        </p:nvSpPr>
        <p:spPr>
          <a:xfrm>
            <a:off x="685800" y="3352800"/>
            <a:ext cx="7772400" cy="1219200"/>
          </a:xfrm>
        </p:spPr>
        <p:txBody>
          <a:bodyPr anchor="ctr"/>
          <a:lstStyle>
            <a:lvl1pPr marL="0" indent="0" algn="ctr">
              <a:buFont typeface="Wingdings" charset="0"/>
              <a:buNone/>
              <a:defRPr i="1"/>
            </a:lvl1pPr>
          </a:lstStyle>
          <a:p>
            <a:pPr lvl="0"/>
            <a:r>
              <a:rPr lang="en-US" noProof="0"/>
              <a:t>Click to edit Master subtitle style</a:t>
            </a:r>
          </a:p>
        </p:txBody>
      </p:sp>
      <p:sp>
        <p:nvSpPr>
          <p:cNvPr id="4" name="Rectangle 4">
            <a:extLst>
              <a:ext uri="{FF2B5EF4-FFF2-40B4-BE49-F238E27FC236}">
                <a16:creationId xmlns:a16="http://schemas.microsoft.com/office/drawing/2014/main" id="{A678B25E-24E2-9842-A6D9-2585232ECB7F}"/>
              </a:ext>
            </a:extLst>
          </p:cNvPr>
          <p:cNvSpPr>
            <a:spLocks noGrp="1" noChangeArrowheads="1"/>
          </p:cNvSpPr>
          <p:nvPr>
            <p:ph type="dt" sz="half" idx="10"/>
          </p:nvPr>
        </p:nvSpPr>
        <p:spPr>
          <a:xfrm>
            <a:off x="6858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4BC089-E7F4-EA40-ABF3-98E719DE06F7}"/>
              </a:ext>
            </a:extLst>
          </p:cNvPr>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372E83-85C0-5245-935A-B04CC5189215}"/>
              </a:ext>
            </a:extLst>
          </p:cNvPr>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677B7199-5EDF-2643-BBCA-290B6B039CDB}" type="slidenum">
              <a:rPr lang="en-US" altLang="en-US"/>
              <a:pPr/>
              <a:t>‹#›</a:t>
            </a:fld>
            <a:endParaRPr lang="en-US" altLang="en-US"/>
          </a:p>
        </p:txBody>
      </p:sp>
    </p:spTree>
    <p:extLst>
      <p:ext uri="{BB962C8B-B14F-4D97-AF65-F5344CB8AC3E}">
        <p14:creationId xmlns:p14="http://schemas.microsoft.com/office/powerpoint/2010/main" val="1488340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F5750B-84A2-3845-9BB4-40757D4507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EBEAC1-599F-754D-973F-6053943737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EC49D2-0C64-374C-ADA1-EE270F1F8EA4}"/>
              </a:ext>
            </a:extLst>
          </p:cNvPr>
          <p:cNvSpPr>
            <a:spLocks noGrp="1" noChangeArrowheads="1"/>
          </p:cNvSpPr>
          <p:nvPr>
            <p:ph type="sldNum" sz="quarter" idx="12"/>
          </p:nvPr>
        </p:nvSpPr>
        <p:spPr>
          <a:ln/>
        </p:spPr>
        <p:txBody>
          <a:bodyPr/>
          <a:lstStyle>
            <a:lvl1pPr>
              <a:defRPr/>
            </a:lvl1pPr>
          </a:lstStyle>
          <a:p>
            <a:fld id="{2CF47229-24E0-3E40-9ED0-A0F0AFADC73F}" type="slidenum">
              <a:rPr lang="en-US" altLang="en-US"/>
              <a:pPr/>
              <a:t>‹#›</a:t>
            </a:fld>
            <a:endParaRPr lang="en-US" altLang="en-US"/>
          </a:p>
        </p:txBody>
      </p:sp>
    </p:spTree>
    <p:extLst>
      <p:ext uri="{BB962C8B-B14F-4D97-AF65-F5344CB8AC3E}">
        <p14:creationId xmlns:p14="http://schemas.microsoft.com/office/powerpoint/2010/main" val="42624705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4E8994E-D71B-134D-A5D5-2352D7C987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D09733-436B-1243-A8A4-A8C8A5866F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73C01B-8AF6-AB49-918E-5E4E7031E0B4}"/>
              </a:ext>
            </a:extLst>
          </p:cNvPr>
          <p:cNvSpPr>
            <a:spLocks noGrp="1" noChangeArrowheads="1"/>
          </p:cNvSpPr>
          <p:nvPr>
            <p:ph type="sldNum" sz="quarter" idx="12"/>
          </p:nvPr>
        </p:nvSpPr>
        <p:spPr>
          <a:ln/>
        </p:spPr>
        <p:txBody>
          <a:bodyPr/>
          <a:lstStyle>
            <a:lvl1pPr>
              <a:defRPr/>
            </a:lvl1pPr>
          </a:lstStyle>
          <a:p>
            <a:fld id="{B3D8FE67-7DB8-C444-AF97-B067FC1DD157}" type="slidenum">
              <a:rPr lang="en-US" altLang="en-US"/>
              <a:pPr/>
              <a:t>‹#›</a:t>
            </a:fld>
            <a:endParaRPr lang="en-US" altLang="en-US"/>
          </a:p>
        </p:txBody>
      </p:sp>
    </p:spTree>
    <p:extLst>
      <p:ext uri="{BB962C8B-B14F-4D97-AF65-F5344CB8AC3E}">
        <p14:creationId xmlns:p14="http://schemas.microsoft.com/office/powerpoint/2010/main" val="538879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35ACDCB-BFE3-4146-BC2A-475E557E6A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5666383-5A72-994A-B567-A9177EEF2A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03D4DB-DCB3-9846-8A43-F0B161523711}"/>
              </a:ext>
            </a:extLst>
          </p:cNvPr>
          <p:cNvSpPr>
            <a:spLocks noGrp="1" noChangeArrowheads="1"/>
          </p:cNvSpPr>
          <p:nvPr>
            <p:ph type="sldNum" sz="quarter" idx="12"/>
          </p:nvPr>
        </p:nvSpPr>
        <p:spPr>
          <a:ln/>
        </p:spPr>
        <p:txBody>
          <a:bodyPr/>
          <a:lstStyle>
            <a:lvl1pPr>
              <a:defRPr/>
            </a:lvl1pPr>
          </a:lstStyle>
          <a:p>
            <a:fld id="{EB49B863-285D-7F4F-9BED-8D88DB11723B}" type="slidenum">
              <a:rPr lang="en-US" altLang="en-US"/>
              <a:pPr/>
              <a:t>‹#›</a:t>
            </a:fld>
            <a:endParaRPr lang="en-US" altLang="en-US"/>
          </a:p>
        </p:txBody>
      </p:sp>
    </p:spTree>
    <p:extLst>
      <p:ext uri="{BB962C8B-B14F-4D97-AF65-F5344CB8AC3E}">
        <p14:creationId xmlns:p14="http://schemas.microsoft.com/office/powerpoint/2010/main" val="2118978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1F9BF00-427F-0A4F-A138-14AABD36DC4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8617580-DB36-C248-B9E3-52AA8D3DC3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5911CF4-8C5C-7045-B646-A82D41FF648F}"/>
              </a:ext>
            </a:extLst>
          </p:cNvPr>
          <p:cNvSpPr>
            <a:spLocks noGrp="1" noChangeArrowheads="1"/>
          </p:cNvSpPr>
          <p:nvPr>
            <p:ph type="sldNum" sz="quarter" idx="12"/>
          </p:nvPr>
        </p:nvSpPr>
        <p:spPr>
          <a:ln/>
        </p:spPr>
        <p:txBody>
          <a:bodyPr/>
          <a:lstStyle>
            <a:lvl1pPr>
              <a:defRPr/>
            </a:lvl1pPr>
          </a:lstStyle>
          <a:p>
            <a:fld id="{76B8B4E2-C58F-2A44-91BF-40E25F37196F}" type="slidenum">
              <a:rPr lang="en-US" altLang="en-US"/>
              <a:pPr/>
              <a:t>‹#›</a:t>
            </a:fld>
            <a:endParaRPr lang="en-US" altLang="en-US"/>
          </a:p>
        </p:txBody>
      </p:sp>
    </p:spTree>
    <p:extLst>
      <p:ext uri="{BB962C8B-B14F-4D97-AF65-F5344CB8AC3E}">
        <p14:creationId xmlns:p14="http://schemas.microsoft.com/office/powerpoint/2010/main" val="40846325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6ED61C0-B22C-6C4C-8F8A-C36A011E0F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76AEDF2-4E56-8C44-8420-B674E376C9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AA28E53-558A-B346-91C0-6BF496762F9C}"/>
              </a:ext>
            </a:extLst>
          </p:cNvPr>
          <p:cNvSpPr>
            <a:spLocks noGrp="1" noChangeArrowheads="1"/>
          </p:cNvSpPr>
          <p:nvPr>
            <p:ph type="sldNum" sz="quarter" idx="12"/>
          </p:nvPr>
        </p:nvSpPr>
        <p:spPr>
          <a:ln/>
        </p:spPr>
        <p:txBody>
          <a:bodyPr/>
          <a:lstStyle>
            <a:lvl1pPr>
              <a:defRPr/>
            </a:lvl1pPr>
          </a:lstStyle>
          <a:p>
            <a:fld id="{577D7E12-9A91-7B43-8635-6498286200D2}" type="slidenum">
              <a:rPr lang="en-US" altLang="en-US"/>
              <a:pPr/>
              <a:t>‹#›</a:t>
            </a:fld>
            <a:endParaRPr lang="en-US" altLang="en-US"/>
          </a:p>
        </p:txBody>
      </p:sp>
    </p:spTree>
    <p:extLst>
      <p:ext uri="{BB962C8B-B14F-4D97-AF65-F5344CB8AC3E}">
        <p14:creationId xmlns:p14="http://schemas.microsoft.com/office/powerpoint/2010/main" val="188147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A23507-8A7B-9943-9805-632AAFAAC5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B8228E9-04AB-3640-B9C7-7290D76475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DADCB2-EF4A-B74A-99E3-1CB11BA6C840}"/>
              </a:ext>
            </a:extLst>
          </p:cNvPr>
          <p:cNvSpPr>
            <a:spLocks noGrp="1" noChangeArrowheads="1"/>
          </p:cNvSpPr>
          <p:nvPr>
            <p:ph type="sldNum" sz="quarter" idx="12"/>
          </p:nvPr>
        </p:nvSpPr>
        <p:spPr>
          <a:ln/>
        </p:spPr>
        <p:txBody>
          <a:bodyPr/>
          <a:lstStyle>
            <a:lvl1pPr>
              <a:defRPr/>
            </a:lvl1pPr>
          </a:lstStyle>
          <a:p>
            <a:fld id="{AC7A77FE-4C88-794E-A537-44980BC26AF3}" type="slidenum">
              <a:rPr lang="en-US" altLang="en-US"/>
              <a:pPr/>
              <a:t>‹#›</a:t>
            </a:fld>
            <a:endParaRPr lang="en-US" altLang="en-US"/>
          </a:p>
        </p:txBody>
      </p:sp>
    </p:spTree>
    <p:extLst>
      <p:ext uri="{BB962C8B-B14F-4D97-AF65-F5344CB8AC3E}">
        <p14:creationId xmlns:p14="http://schemas.microsoft.com/office/powerpoint/2010/main" val="1450500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76F79E9-F110-0546-B6F4-43CCD0DAEF5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5A0E3EC-D23F-0B49-AD23-A8EF26E137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8572BE7-1916-C042-8C6F-44CD2889548C}"/>
              </a:ext>
            </a:extLst>
          </p:cNvPr>
          <p:cNvSpPr>
            <a:spLocks noGrp="1" noChangeArrowheads="1"/>
          </p:cNvSpPr>
          <p:nvPr>
            <p:ph type="sldNum" sz="quarter" idx="12"/>
          </p:nvPr>
        </p:nvSpPr>
        <p:spPr>
          <a:ln/>
        </p:spPr>
        <p:txBody>
          <a:bodyPr/>
          <a:lstStyle>
            <a:lvl1pPr>
              <a:defRPr/>
            </a:lvl1pPr>
          </a:lstStyle>
          <a:p>
            <a:fld id="{4191FAD6-A62D-A142-9B1C-9EC58E2037DC}" type="slidenum">
              <a:rPr lang="en-US" altLang="en-US"/>
              <a:pPr/>
              <a:t>‹#›</a:t>
            </a:fld>
            <a:endParaRPr lang="en-US" altLang="en-US"/>
          </a:p>
        </p:txBody>
      </p:sp>
    </p:spTree>
    <p:extLst>
      <p:ext uri="{BB962C8B-B14F-4D97-AF65-F5344CB8AC3E}">
        <p14:creationId xmlns:p14="http://schemas.microsoft.com/office/powerpoint/2010/main" val="3068684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B03FE95-A321-B24F-A158-455266E018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12EC0A-E0B8-7F4B-A365-7280793259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B928A7-60F1-3047-BC37-838804BDCF7A}"/>
              </a:ext>
            </a:extLst>
          </p:cNvPr>
          <p:cNvSpPr>
            <a:spLocks noGrp="1" noChangeArrowheads="1"/>
          </p:cNvSpPr>
          <p:nvPr>
            <p:ph type="sldNum" sz="quarter" idx="12"/>
          </p:nvPr>
        </p:nvSpPr>
        <p:spPr>
          <a:ln/>
        </p:spPr>
        <p:txBody>
          <a:bodyPr/>
          <a:lstStyle>
            <a:lvl1pPr>
              <a:defRPr/>
            </a:lvl1pPr>
          </a:lstStyle>
          <a:p>
            <a:fld id="{E4BEEE63-DD0D-AF42-920E-F705050B36FA}" type="slidenum">
              <a:rPr lang="en-US" altLang="en-US"/>
              <a:pPr/>
              <a:t>‹#›</a:t>
            </a:fld>
            <a:endParaRPr lang="en-US" altLang="en-US"/>
          </a:p>
        </p:txBody>
      </p:sp>
    </p:spTree>
    <p:extLst>
      <p:ext uri="{BB962C8B-B14F-4D97-AF65-F5344CB8AC3E}">
        <p14:creationId xmlns:p14="http://schemas.microsoft.com/office/powerpoint/2010/main" val="30421956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69F888B-628D-6A43-9751-CA0EE47160E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A48562-868B-6C4B-9B89-786B1EEDB5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70029E-7696-AE44-97F5-082924FFF2BD}"/>
              </a:ext>
            </a:extLst>
          </p:cNvPr>
          <p:cNvSpPr>
            <a:spLocks noGrp="1" noChangeArrowheads="1"/>
          </p:cNvSpPr>
          <p:nvPr>
            <p:ph type="sldNum" sz="quarter" idx="12"/>
          </p:nvPr>
        </p:nvSpPr>
        <p:spPr>
          <a:ln/>
        </p:spPr>
        <p:txBody>
          <a:bodyPr/>
          <a:lstStyle>
            <a:lvl1pPr>
              <a:defRPr/>
            </a:lvl1pPr>
          </a:lstStyle>
          <a:p>
            <a:fld id="{0F1E1134-F981-3E46-AFE4-112DC9E29996}" type="slidenum">
              <a:rPr lang="en-US" altLang="en-US"/>
              <a:pPr/>
              <a:t>‹#›</a:t>
            </a:fld>
            <a:endParaRPr lang="en-US" altLang="en-US"/>
          </a:p>
        </p:txBody>
      </p:sp>
    </p:spTree>
    <p:extLst>
      <p:ext uri="{BB962C8B-B14F-4D97-AF65-F5344CB8AC3E}">
        <p14:creationId xmlns:p14="http://schemas.microsoft.com/office/powerpoint/2010/main" val="4134775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FC055E-FC87-7B47-9B0D-97841776DD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F0E4C7-4363-0941-8F51-649595095B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8EC959-4DD9-8941-B220-57D12FA91CEF}"/>
              </a:ext>
            </a:extLst>
          </p:cNvPr>
          <p:cNvSpPr>
            <a:spLocks noGrp="1" noChangeArrowheads="1"/>
          </p:cNvSpPr>
          <p:nvPr>
            <p:ph type="sldNum" sz="quarter" idx="12"/>
          </p:nvPr>
        </p:nvSpPr>
        <p:spPr>
          <a:ln/>
        </p:spPr>
        <p:txBody>
          <a:bodyPr/>
          <a:lstStyle>
            <a:lvl1pPr>
              <a:defRPr/>
            </a:lvl1pPr>
          </a:lstStyle>
          <a:p>
            <a:fld id="{AF3A0656-268F-FF48-971E-EB802E565631}" type="slidenum">
              <a:rPr lang="en-US" altLang="en-US"/>
              <a:pPr/>
              <a:t>‹#›</a:t>
            </a:fld>
            <a:endParaRPr lang="en-US" altLang="en-US"/>
          </a:p>
        </p:txBody>
      </p:sp>
    </p:spTree>
    <p:extLst>
      <p:ext uri="{BB962C8B-B14F-4D97-AF65-F5344CB8AC3E}">
        <p14:creationId xmlns:p14="http://schemas.microsoft.com/office/powerpoint/2010/main" val="442169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A560EC-6D1D-F14D-9D9C-0FB7A70589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65CA2A-EB1D-7E4C-9170-2179111143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90077BD-613C-6541-AE99-D5D645B20EAD}"/>
              </a:ext>
            </a:extLst>
          </p:cNvPr>
          <p:cNvSpPr>
            <a:spLocks noGrp="1" noChangeArrowheads="1"/>
          </p:cNvSpPr>
          <p:nvPr>
            <p:ph type="sldNum" sz="quarter" idx="12"/>
          </p:nvPr>
        </p:nvSpPr>
        <p:spPr>
          <a:ln/>
        </p:spPr>
        <p:txBody>
          <a:bodyPr/>
          <a:lstStyle>
            <a:lvl1pPr>
              <a:defRPr/>
            </a:lvl1pPr>
          </a:lstStyle>
          <a:p>
            <a:fld id="{2FA0A77A-2CEA-2E47-9E7C-6E050A400BBB}" type="slidenum">
              <a:rPr lang="en-US" altLang="en-US"/>
              <a:pPr/>
              <a:t>‹#›</a:t>
            </a:fld>
            <a:endParaRPr lang="en-US" altLang="en-US"/>
          </a:p>
        </p:txBody>
      </p:sp>
    </p:spTree>
    <p:extLst>
      <p:ext uri="{BB962C8B-B14F-4D97-AF65-F5344CB8AC3E}">
        <p14:creationId xmlns:p14="http://schemas.microsoft.com/office/powerpoint/2010/main" val="34305465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2F560EE-B5E6-FF4C-BB2B-BEA9273656F3}"/>
              </a:ext>
            </a:extLst>
          </p:cNvPr>
          <p:cNvGrpSpPr>
            <a:grpSpLocks/>
          </p:cNvGrpSpPr>
          <p:nvPr/>
        </p:nvGrpSpPr>
        <p:grpSpPr bwMode="auto">
          <a:xfrm>
            <a:off x="228600" y="3124200"/>
            <a:ext cx="8564563" cy="390525"/>
            <a:chOff x="144" y="1968"/>
            <a:chExt cx="5395" cy="246"/>
          </a:xfrm>
        </p:grpSpPr>
        <p:sp>
          <p:nvSpPr>
            <p:cNvPr id="5" name="Freeform 3">
              <a:extLst>
                <a:ext uri="{FF2B5EF4-FFF2-40B4-BE49-F238E27FC236}">
                  <a16:creationId xmlns:a16="http://schemas.microsoft.com/office/drawing/2014/main" id="{6E77E639-3D46-E148-8E07-BE80C89038F2}"/>
                </a:ext>
              </a:extLst>
            </p:cNvPr>
            <p:cNvSpPr>
              <a:spLocks/>
            </p:cNvSpPr>
            <p:nvPr userDrawn="1"/>
          </p:nvSpPr>
          <p:spPr bwMode="auto">
            <a:xfrm rot="-5400000" flipH="1" flipV="1">
              <a:off x="2794" y="-586"/>
              <a:ext cx="96" cy="5395"/>
            </a:xfrm>
            <a:custGeom>
              <a:avLst/>
              <a:gdLst>
                <a:gd name="T0" fmla="*/ 5 w 1699"/>
                <a:gd name="T1" fmla="*/ 869 h 3264"/>
                <a:gd name="T2" fmla="*/ 12 w 1699"/>
                <a:gd name="T3" fmla="*/ 289 h 3264"/>
                <a:gd name="T4" fmla="*/ 25 w 1699"/>
                <a:gd name="T5" fmla="*/ 53 h 3264"/>
                <a:gd name="T6" fmla="*/ 45 w 1699"/>
                <a:gd name="T7" fmla="*/ 53 h 3264"/>
                <a:gd name="T8" fmla="*/ 68 w 1699"/>
                <a:gd name="T9" fmla="*/ 17 h 3264"/>
                <a:gd name="T10" fmla="*/ 84 w 1699"/>
                <a:gd name="T11" fmla="*/ 41 h 3264"/>
                <a:gd name="T12" fmla="*/ 94 w 1699"/>
                <a:gd name="T13" fmla="*/ 264 h 3264"/>
                <a:gd name="T14" fmla="*/ 94 w 1699"/>
                <a:gd name="T15" fmla="*/ 671 h 3264"/>
                <a:gd name="T16" fmla="*/ 89 w 1699"/>
                <a:gd name="T17" fmla="*/ 1217 h 3264"/>
                <a:gd name="T18" fmla="*/ 88 w 1699"/>
                <a:gd name="T19" fmla="*/ 1945 h 3264"/>
                <a:gd name="T20" fmla="*/ 92 w 1699"/>
                <a:gd name="T21" fmla="*/ 2613 h 3264"/>
                <a:gd name="T22" fmla="*/ 96 w 1699"/>
                <a:gd name="T23" fmla="*/ 3689 h 3264"/>
                <a:gd name="T24" fmla="*/ 90 w 1699"/>
                <a:gd name="T25" fmla="*/ 4678 h 3264"/>
                <a:gd name="T26" fmla="*/ 92 w 1699"/>
                <a:gd name="T27" fmla="*/ 5050 h 3264"/>
                <a:gd name="T28" fmla="*/ 87 w 1699"/>
                <a:gd name="T29" fmla="*/ 5345 h 3264"/>
                <a:gd name="T30" fmla="*/ 75 w 1699"/>
                <a:gd name="T31" fmla="*/ 5345 h 3264"/>
                <a:gd name="T32" fmla="*/ 52 w 1699"/>
                <a:gd name="T33" fmla="*/ 5296 h 3264"/>
                <a:gd name="T34" fmla="*/ 29 w 1699"/>
                <a:gd name="T35" fmla="*/ 5370 h 3264"/>
                <a:gd name="T36" fmla="*/ 8 w 1699"/>
                <a:gd name="T37" fmla="*/ 5235 h 3264"/>
                <a:gd name="T38" fmla="*/ 2 w 1699"/>
                <a:gd name="T39" fmla="*/ 4876 h 3264"/>
                <a:gd name="T40" fmla="*/ 6 w 1699"/>
                <a:gd name="T41" fmla="*/ 4382 h 3264"/>
                <a:gd name="T42" fmla="*/ 6 w 1699"/>
                <a:gd name="T43" fmla="*/ 3689 h 3264"/>
                <a:gd name="T44" fmla="*/ 1 w 1699"/>
                <a:gd name="T45" fmla="*/ 2997 h 3264"/>
                <a:gd name="T46" fmla="*/ 3 w 1699"/>
                <a:gd name="T47" fmla="*/ 2081 h 3264"/>
                <a:gd name="T48" fmla="*/ 3 w 1699"/>
                <a:gd name="T49" fmla="*/ 1512 h 3264"/>
                <a:gd name="T50" fmla="*/ 5 w 1699"/>
                <a:gd name="T51" fmla="*/ 869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nvGrpSpPr>
            <p:cNvPr id="6" name="Group 4">
              <a:extLst>
                <a:ext uri="{FF2B5EF4-FFF2-40B4-BE49-F238E27FC236}">
                  <a16:creationId xmlns:a16="http://schemas.microsoft.com/office/drawing/2014/main" id="{36E0B9B4-3897-2B49-958B-E18901C83FE5}"/>
                </a:ext>
              </a:extLst>
            </p:cNvPr>
            <p:cNvGrpSpPr>
              <a:grpSpLocks/>
            </p:cNvGrpSpPr>
            <p:nvPr userDrawn="1"/>
          </p:nvGrpSpPr>
          <p:grpSpPr bwMode="auto">
            <a:xfrm>
              <a:off x="2400" y="1968"/>
              <a:ext cx="768" cy="246"/>
              <a:chOff x="1797" y="3074"/>
              <a:chExt cx="2346" cy="655"/>
            </a:xfrm>
          </p:grpSpPr>
          <p:grpSp>
            <p:nvGrpSpPr>
              <p:cNvPr id="7" name="Group 5">
                <a:extLst>
                  <a:ext uri="{FF2B5EF4-FFF2-40B4-BE49-F238E27FC236}">
                    <a16:creationId xmlns:a16="http://schemas.microsoft.com/office/drawing/2014/main" id="{7C3170EA-9988-424D-88B8-A5470B09DDE4}"/>
                  </a:ext>
                </a:extLst>
              </p:cNvPr>
              <p:cNvGrpSpPr>
                <a:grpSpLocks/>
              </p:cNvGrpSpPr>
              <p:nvPr/>
            </p:nvGrpSpPr>
            <p:grpSpPr bwMode="auto">
              <a:xfrm>
                <a:off x="1797" y="3075"/>
                <a:ext cx="2346" cy="654"/>
                <a:chOff x="1865" y="1811"/>
                <a:chExt cx="2346" cy="654"/>
              </a:xfrm>
            </p:grpSpPr>
            <p:sp>
              <p:nvSpPr>
                <p:cNvPr id="11" name="Freeform 6">
                  <a:extLst>
                    <a:ext uri="{FF2B5EF4-FFF2-40B4-BE49-F238E27FC236}">
                      <a16:creationId xmlns:a16="http://schemas.microsoft.com/office/drawing/2014/main" id="{FEB6D9EC-6684-F142-A5A4-5B791D893263}"/>
                    </a:ext>
                  </a:extLst>
                </p:cNvPr>
                <p:cNvSpPr>
                  <a:spLocks/>
                </p:cNvSpPr>
                <p:nvPr/>
              </p:nvSpPr>
              <p:spPr bwMode="auto">
                <a:xfrm>
                  <a:off x="2051" y="2007"/>
                  <a:ext cx="2160" cy="458"/>
                </a:xfrm>
                <a:custGeom>
                  <a:avLst/>
                  <a:gdLst>
                    <a:gd name="T0" fmla="*/ 7 w 2161"/>
                    <a:gd name="T1" fmla="*/ 139 h 457"/>
                    <a:gd name="T2" fmla="*/ 89 w 2161"/>
                    <a:gd name="T3" fmla="*/ 267 h 457"/>
                    <a:gd name="T4" fmla="*/ 187 w 2161"/>
                    <a:gd name="T5" fmla="*/ 334 h 457"/>
                    <a:gd name="T6" fmla="*/ 351 w 2161"/>
                    <a:gd name="T7" fmla="*/ 304 h 457"/>
                    <a:gd name="T8" fmla="*/ 561 w 2161"/>
                    <a:gd name="T9" fmla="*/ 282 h 457"/>
                    <a:gd name="T10" fmla="*/ 852 w 2161"/>
                    <a:gd name="T11" fmla="*/ 260 h 457"/>
                    <a:gd name="T12" fmla="*/ 1166 w 2161"/>
                    <a:gd name="T13" fmla="*/ 260 h 457"/>
                    <a:gd name="T14" fmla="*/ 1540 w 2161"/>
                    <a:gd name="T15" fmla="*/ 319 h 457"/>
                    <a:gd name="T16" fmla="*/ 1757 w 2161"/>
                    <a:gd name="T17" fmla="*/ 402 h 457"/>
                    <a:gd name="T18" fmla="*/ 1906 w 2161"/>
                    <a:gd name="T19" fmla="*/ 454 h 457"/>
                    <a:gd name="T20" fmla="*/ 2048 w 2161"/>
                    <a:gd name="T21" fmla="*/ 424 h 457"/>
                    <a:gd name="T22" fmla="*/ 2108 w 2161"/>
                    <a:gd name="T23" fmla="*/ 349 h 457"/>
                    <a:gd name="T24" fmla="*/ 2108 w 2161"/>
                    <a:gd name="T25" fmla="*/ 252 h 457"/>
                    <a:gd name="T26" fmla="*/ 2003 w 2161"/>
                    <a:gd name="T27" fmla="*/ 154 h 457"/>
                    <a:gd name="T28" fmla="*/ 1166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2" name="Freeform 7">
                  <a:extLst>
                    <a:ext uri="{FF2B5EF4-FFF2-40B4-BE49-F238E27FC236}">
                      <a16:creationId xmlns:a16="http://schemas.microsoft.com/office/drawing/2014/main" id="{D7994811-FADD-A94F-A02A-3FC0EDD4127C}"/>
                    </a:ext>
                  </a:extLst>
                </p:cNvPr>
                <p:cNvSpPr>
                  <a:spLocks/>
                </p:cNvSpPr>
                <p:nvPr/>
              </p:nvSpPr>
              <p:spPr bwMode="auto">
                <a:xfrm>
                  <a:off x="1865" y="1810"/>
                  <a:ext cx="2340" cy="586"/>
                </a:xfrm>
                <a:custGeom>
                  <a:avLst/>
                  <a:gdLst>
                    <a:gd name="T0" fmla="*/ 506 w 2341"/>
                    <a:gd name="T1" fmla="*/ 442 h 585"/>
                    <a:gd name="T2" fmla="*/ 274 w 2341"/>
                    <a:gd name="T3" fmla="*/ 516 h 585"/>
                    <a:gd name="T4" fmla="*/ 72 w 2341"/>
                    <a:gd name="T5" fmla="*/ 487 h 585"/>
                    <a:gd name="T6" fmla="*/ 5 w 2341"/>
                    <a:gd name="T7" fmla="*/ 374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6 w 2341"/>
                    <a:gd name="T19" fmla="*/ 7 h 585"/>
                    <a:gd name="T20" fmla="*/ 1777 w 2341"/>
                    <a:gd name="T21" fmla="*/ 7 h 585"/>
                    <a:gd name="T22" fmla="*/ 2203 w 2341"/>
                    <a:gd name="T23" fmla="*/ 52 h 585"/>
                    <a:gd name="T24" fmla="*/ 2286 w 2341"/>
                    <a:gd name="T25" fmla="*/ 111 h 585"/>
                    <a:gd name="T26" fmla="*/ 2331 w 2341"/>
                    <a:gd name="T27" fmla="*/ 246 h 585"/>
                    <a:gd name="T28" fmla="*/ 2338 w 2341"/>
                    <a:gd name="T29" fmla="*/ 374 h 585"/>
                    <a:gd name="T30" fmla="*/ 2323 w 2341"/>
                    <a:gd name="T31" fmla="*/ 457 h 585"/>
                    <a:gd name="T32" fmla="*/ 2338 w 2341"/>
                    <a:gd name="T33" fmla="*/ 539 h 585"/>
                    <a:gd name="T34" fmla="*/ 2308 w 2341"/>
                    <a:gd name="T35" fmla="*/ 584 h 585"/>
                    <a:gd name="T36" fmla="*/ 2233 w 2341"/>
                    <a:gd name="T37" fmla="*/ 554 h 585"/>
                    <a:gd name="T38" fmla="*/ 2061 w 2341"/>
                    <a:gd name="T39" fmla="*/ 487 h 585"/>
                    <a:gd name="T40" fmla="*/ 1777 w 2341"/>
                    <a:gd name="T41" fmla="*/ 449 h 585"/>
                    <a:gd name="T42" fmla="*/ 1612 w 2341"/>
                    <a:gd name="T43" fmla="*/ 449 h 585"/>
                    <a:gd name="T44" fmla="*/ 1328 w 2341"/>
                    <a:gd name="T45" fmla="*/ 419 h 585"/>
                    <a:gd name="T46" fmla="*/ 1194 w 2341"/>
                    <a:gd name="T47" fmla="*/ 412 h 585"/>
                    <a:gd name="T48" fmla="*/ 895 w 2341"/>
                    <a:gd name="T49" fmla="*/ 427 h 585"/>
                    <a:gd name="T50" fmla="*/ 671 w 2341"/>
                    <a:gd name="T51" fmla="*/ 412 h 585"/>
                    <a:gd name="T52" fmla="*/ 506 w 2341"/>
                    <a:gd name="T53" fmla="*/ 442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grpSp>
          <p:sp>
            <p:nvSpPr>
              <p:cNvPr id="8" name="Freeform 8">
                <a:extLst>
                  <a:ext uri="{FF2B5EF4-FFF2-40B4-BE49-F238E27FC236}">
                    <a16:creationId xmlns:a16="http://schemas.microsoft.com/office/drawing/2014/main" id="{C2E265C0-4C76-2549-925E-1CCC9888099A}"/>
                  </a:ext>
                </a:extLst>
              </p:cNvPr>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9" name="Freeform 9">
                <a:extLst>
                  <a:ext uri="{FF2B5EF4-FFF2-40B4-BE49-F238E27FC236}">
                    <a16:creationId xmlns:a16="http://schemas.microsoft.com/office/drawing/2014/main" id="{7E0C525F-1144-0F4B-B5EF-CBD508D6B302}"/>
                  </a:ext>
                </a:extLst>
              </p:cNvPr>
              <p:cNvSpPr>
                <a:spLocks/>
              </p:cNvSpPr>
              <p:nvPr/>
            </p:nvSpPr>
            <p:spPr bwMode="auto">
              <a:xfrm>
                <a:off x="3352" y="3074"/>
                <a:ext cx="156" cy="338"/>
              </a:xfrm>
              <a:custGeom>
                <a:avLst/>
                <a:gdLst>
                  <a:gd name="T0" fmla="*/ 89 w 157"/>
                  <a:gd name="T1" fmla="*/ 8 h 337"/>
                  <a:gd name="T2" fmla="*/ 156 w 157"/>
                  <a:gd name="T3" fmla="*/ 196 h 337"/>
                  <a:gd name="T4" fmla="*/ 141 w 157"/>
                  <a:gd name="T5" fmla="*/ 338 h 337"/>
                  <a:gd name="T6" fmla="*/ 0 w 157"/>
                  <a:gd name="T7" fmla="*/ 0 h 337"/>
                  <a:gd name="T8" fmla="*/ 89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10" name="Freeform 10">
                <a:extLst>
                  <a:ext uri="{FF2B5EF4-FFF2-40B4-BE49-F238E27FC236}">
                    <a16:creationId xmlns:a16="http://schemas.microsoft.com/office/drawing/2014/main" id="{54BC6536-C873-324E-82B9-F96A3E6282DE}"/>
                  </a:ext>
                </a:extLst>
              </p:cNvPr>
              <p:cNvSpPr>
                <a:spLocks/>
              </p:cNvSpPr>
              <p:nvPr/>
            </p:nvSpPr>
            <p:spPr bwMode="auto">
              <a:xfrm>
                <a:off x="3306" y="3127"/>
                <a:ext cx="809" cy="397"/>
              </a:xfrm>
              <a:custGeom>
                <a:avLst/>
                <a:gdLst>
                  <a:gd name="T0" fmla="*/ 0 w 808"/>
                  <a:gd name="T1" fmla="*/ 367 h 396"/>
                  <a:gd name="T2" fmla="*/ 105 w 808"/>
                  <a:gd name="T3" fmla="*/ 367 h 396"/>
                  <a:gd name="T4" fmla="*/ 255 w 808"/>
                  <a:gd name="T5" fmla="*/ 307 h 396"/>
                  <a:gd name="T6" fmla="*/ 472 w 808"/>
                  <a:gd name="T7" fmla="*/ 112 h 396"/>
                  <a:gd name="T8" fmla="*/ 307 w 808"/>
                  <a:gd name="T9" fmla="*/ 67 h 396"/>
                  <a:gd name="T10" fmla="*/ 232 w 808"/>
                  <a:gd name="T11" fmla="*/ 22 h 396"/>
                  <a:gd name="T12" fmla="*/ 352 w 808"/>
                  <a:gd name="T13" fmla="*/ 22 h 396"/>
                  <a:gd name="T14" fmla="*/ 525 w 808"/>
                  <a:gd name="T15" fmla="*/ 74 h 396"/>
                  <a:gd name="T16" fmla="*/ 622 w 808"/>
                  <a:gd name="T17" fmla="*/ 0 h 396"/>
                  <a:gd name="T18" fmla="*/ 682 w 808"/>
                  <a:gd name="T19" fmla="*/ 0 h 396"/>
                  <a:gd name="T20" fmla="*/ 577 w 808"/>
                  <a:gd name="T21" fmla="*/ 82 h 396"/>
                  <a:gd name="T22" fmla="*/ 802 w 808"/>
                  <a:gd name="T23" fmla="*/ 134 h 396"/>
                  <a:gd name="T24" fmla="*/ 809 w 808"/>
                  <a:gd name="T25" fmla="*/ 210 h 396"/>
                  <a:gd name="T26" fmla="*/ 517 w 808"/>
                  <a:gd name="T27" fmla="*/ 134 h 396"/>
                  <a:gd name="T28" fmla="*/ 344 w 808"/>
                  <a:gd name="T29" fmla="*/ 292 h 396"/>
                  <a:gd name="T30" fmla="*/ 277 w 808"/>
                  <a:gd name="T31" fmla="*/ 345 h 396"/>
                  <a:gd name="T32" fmla="*/ 157 w 808"/>
                  <a:gd name="T33" fmla="*/ 397 h 396"/>
                  <a:gd name="T34" fmla="*/ 0 w 808"/>
                  <a:gd name="T35" fmla="*/ 367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grpSp>
      </p:grpSp>
      <p:sp>
        <p:nvSpPr>
          <p:cNvPr id="70667" name="Rectangle 11"/>
          <p:cNvSpPr>
            <a:spLocks noGrp="1" noChangeArrowheads="1"/>
          </p:cNvSpPr>
          <p:nvPr>
            <p:ph type="ctrTitle"/>
          </p:nvPr>
        </p:nvSpPr>
        <p:spPr>
          <a:xfrm>
            <a:off x="685800" y="1206500"/>
            <a:ext cx="7772400" cy="1612900"/>
          </a:xfrm>
        </p:spPr>
        <p:txBody>
          <a:bodyPr anchor="b"/>
          <a:lstStyle>
            <a:lvl1pPr algn="ctr">
              <a:defRPr/>
            </a:lvl1pPr>
          </a:lstStyle>
          <a:p>
            <a:pPr lvl="0"/>
            <a:r>
              <a:rPr lang="en-US" noProof="0"/>
              <a:t>Click to edit Master title style</a:t>
            </a:r>
          </a:p>
        </p:txBody>
      </p:sp>
      <p:sp>
        <p:nvSpPr>
          <p:cNvPr id="70668"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041B60FF-992E-3641-A441-696DFB66F673}"/>
              </a:ext>
            </a:extLst>
          </p:cNvPr>
          <p:cNvSpPr>
            <a:spLocks noGrp="1" noChangeArrowheads="1"/>
          </p:cNvSpPr>
          <p:nvPr>
            <p:ph type="dt" sz="half" idx="10"/>
          </p:nvPr>
        </p:nvSpPr>
        <p:spPr>
          <a:xfrm>
            <a:off x="685800" y="63246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802199FE-267C-9C4E-AEE7-B4BCF36FF4BB}"/>
              </a:ext>
            </a:extLst>
          </p:cNvPr>
          <p:cNvSpPr>
            <a:spLocks noGrp="1" noChangeArrowheads="1"/>
          </p:cNvSpPr>
          <p:nvPr>
            <p:ph type="ftr" sz="quarter" idx="11"/>
          </p:nvPr>
        </p:nvSpPr>
        <p:spPr>
          <a:xfrm>
            <a:off x="3124200" y="63246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73FDAA13-DB89-614F-AB2B-D185DEE225A7}"/>
              </a:ext>
            </a:extLst>
          </p:cNvPr>
          <p:cNvSpPr>
            <a:spLocks noGrp="1" noChangeArrowheads="1"/>
          </p:cNvSpPr>
          <p:nvPr>
            <p:ph type="sldNum" sz="quarter" idx="12"/>
          </p:nvPr>
        </p:nvSpPr>
        <p:spPr>
          <a:xfrm>
            <a:off x="6553200" y="6324600"/>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3B2BFDAA-A737-054B-8414-206C2BBED05A}" type="slidenum">
              <a:rPr lang="en-US" altLang="en-US"/>
              <a:pPr/>
              <a:t>‹#›</a:t>
            </a:fld>
            <a:endParaRPr lang="en-US" altLang="en-US"/>
          </a:p>
        </p:txBody>
      </p:sp>
    </p:spTree>
    <p:extLst>
      <p:ext uri="{BB962C8B-B14F-4D97-AF65-F5344CB8AC3E}">
        <p14:creationId xmlns:p14="http://schemas.microsoft.com/office/powerpoint/2010/main" val="657179045"/>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B7BFB3F3-AD44-234D-9C1C-DBCADA13DB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CAC0FA8E-40C1-3742-9AEA-5A7660BC97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BEFBE54A-3D5F-6D42-B523-DE8EB114C286}"/>
              </a:ext>
            </a:extLst>
          </p:cNvPr>
          <p:cNvSpPr>
            <a:spLocks noGrp="1" noChangeArrowheads="1"/>
          </p:cNvSpPr>
          <p:nvPr>
            <p:ph type="sldNum" sz="quarter" idx="12"/>
          </p:nvPr>
        </p:nvSpPr>
        <p:spPr>
          <a:ln/>
        </p:spPr>
        <p:txBody>
          <a:bodyPr/>
          <a:lstStyle>
            <a:lvl1pPr>
              <a:defRPr/>
            </a:lvl1pPr>
          </a:lstStyle>
          <a:p>
            <a:fld id="{6B963103-5FE4-CC41-A096-D61D4DE5B4B7}" type="slidenum">
              <a:rPr lang="en-US" altLang="en-US"/>
              <a:pPr/>
              <a:t>‹#›</a:t>
            </a:fld>
            <a:endParaRPr lang="en-US" altLang="en-US"/>
          </a:p>
        </p:txBody>
      </p:sp>
    </p:spTree>
    <p:extLst>
      <p:ext uri="{BB962C8B-B14F-4D97-AF65-F5344CB8AC3E}">
        <p14:creationId xmlns:p14="http://schemas.microsoft.com/office/powerpoint/2010/main" val="1180563424"/>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048A696C-87AB-E848-A4EB-E27E2F0D85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CC15399E-84F5-C04A-9410-8A2DDCFFA9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90302ADB-D76D-A346-898F-B2A07FC00962}"/>
              </a:ext>
            </a:extLst>
          </p:cNvPr>
          <p:cNvSpPr>
            <a:spLocks noGrp="1" noChangeArrowheads="1"/>
          </p:cNvSpPr>
          <p:nvPr>
            <p:ph type="sldNum" sz="quarter" idx="12"/>
          </p:nvPr>
        </p:nvSpPr>
        <p:spPr>
          <a:ln/>
        </p:spPr>
        <p:txBody>
          <a:bodyPr/>
          <a:lstStyle>
            <a:lvl1pPr>
              <a:defRPr/>
            </a:lvl1pPr>
          </a:lstStyle>
          <a:p>
            <a:fld id="{FAF3822A-F231-434D-B8FA-6858D817EB0D}" type="slidenum">
              <a:rPr lang="en-US" altLang="en-US"/>
              <a:pPr/>
              <a:t>‹#›</a:t>
            </a:fld>
            <a:endParaRPr lang="en-US" altLang="en-US"/>
          </a:p>
        </p:txBody>
      </p:sp>
    </p:spTree>
    <p:extLst>
      <p:ext uri="{BB962C8B-B14F-4D97-AF65-F5344CB8AC3E}">
        <p14:creationId xmlns:p14="http://schemas.microsoft.com/office/powerpoint/2010/main" val="2185028542"/>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941EBC2A-6AA9-F645-BD44-29E7670560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69B89CFC-8AAA-D746-A3F9-810916F80F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908BBFEA-F1F8-F94D-B884-A3FD5B3F69F6}"/>
              </a:ext>
            </a:extLst>
          </p:cNvPr>
          <p:cNvSpPr>
            <a:spLocks noGrp="1" noChangeArrowheads="1"/>
          </p:cNvSpPr>
          <p:nvPr>
            <p:ph type="sldNum" sz="quarter" idx="12"/>
          </p:nvPr>
        </p:nvSpPr>
        <p:spPr>
          <a:ln/>
        </p:spPr>
        <p:txBody>
          <a:bodyPr/>
          <a:lstStyle>
            <a:lvl1pPr>
              <a:defRPr/>
            </a:lvl1pPr>
          </a:lstStyle>
          <a:p>
            <a:fld id="{7ED2220D-A109-504A-BFC0-6F87F85C9E52}" type="slidenum">
              <a:rPr lang="en-US" altLang="en-US"/>
              <a:pPr/>
              <a:t>‹#›</a:t>
            </a:fld>
            <a:endParaRPr lang="en-US" altLang="en-US"/>
          </a:p>
        </p:txBody>
      </p:sp>
    </p:spTree>
    <p:extLst>
      <p:ext uri="{BB962C8B-B14F-4D97-AF65-F5344CB8AC3E}">
        <p14:creationId xmlns:p14="http://schemas.microsoft.com/office/powerpoint/2010/main" val="6332809"/>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FB03B8DE-BCE3-3747-9A2C-7A886632F39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D1B7D57B-8F5E-1441-B702-116147C086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9">
            <a:extLst>
              <a:ext uri="{FF2B5EF4-FFF2-40B4-BE49-F238E27FC236}">
                <a16:creationId xmlns:a16="http://schemas.microsoft.com/office/drawing/2014/main" id="{8126A9CF-4BD8-B748-8EAB-944B35D607C1}"/>
              </a:ext>
            </a:extLst>
          </p:cNvPr>
          <p:cNvSpPr>
            <a:spLocks noGrp="1" noChangeArrowheads="1"/>
          </p:cNvSpPr>
          <p:nvPr>
            <p:ph type="sldNum" sz="quarter" idx="12"/>
          </p:nvPr>
        </p:nvSpPr>
        <p:spPr>
          <a:ln/>
        </p:spPr>
        <p:txBody>
          <a:bodyPr/>
          <a:lstStyle>
            <a:lvl1pPr>
              <a:defRPr/>
            </a:lvl1pPr>
          </a:lstStyle>
          <a:p>
            <a:fld id="{4310CAA8-3037-7746-A660-817C399DE5A2}" type="slidenum">
              <a:rPr lang="en-US" altLang="en-US"/>
              <a:pPr/>
              <a:t>‹#›</a:t>
            </a:fld>
            <a:endParaRPr lang="en-US" altLang="en-US"/>
          </a:p>
        </p:txBody>
      </p:sp>
    </p:spTree>
    <p:extLst>
      <p:ext uri="{BB962C8B-B14F-4D97-AF65-F5344CB8AC3E}">
        <p14:creationId xmlns:p14="http://schemas.microsoft.com/office/powerpoint/2010/main" val="226639440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99BE460-F169-A449-946A-A21B7A3E71B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0FAAA63-8602-4D40-B67E-F9261AFB89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8448174-3216-DA4B-AC18-EE374E68B53D}"/>
              </a:ext>
            </a:extLst>
          </p:cNvPr>
          <p:cNvSpPr>
            <a:spLocks noGrp="1" noChangeArrowheads="1"/>
          </p:cNvSpPr>
          <p:nvPr>
            <p:ph type="sldNum" sz="quarter" idx="12"/>
          </p:nvPr>
        </p:nvSpPr>
        <p:spPr>
          <a:ln/>
        </p:spPr>
        <p:txBody>
          <a:bodyPr/>
          <a:lstStyle>
            <a:lvl1pPr>
              <a:defRPr/>
            </a:lvl1pPr>
          </a:lstStyle>
          <a:p>
            <a:fld id="{5DB31C8B-F375-FB48-B560-FCBB65B08D77}" type="slidenum">
              <a:rPr lang="en-US" altLang="en-US"/>
              <a:pPr/>
              <a:t>‹#›</a:t>
            </a:fld>
            <a:endParaRPr lang="en-US" altLang="en-US"/>
          </a:p>
        </p:txBody>
      </p:sp>
    </p:spTree>
    <p:extLst>
      <p:ext uri="{BB962C8B-B14F-4D97-AF65-F5344CB8AC3E}">
        <p14:creationId xmlns:p14="http://schemas.microsoft.com/office/powerpoint/2010/main" val="3850443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03B7EB67-30DC-7240-83AE-597C8174039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5481ECF5-035D-2843-B9CF-28A8822432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D45E2032-5530-124E-BC64-447129D87C22}"/>
              </a:ext>
            </a:extLst>
          </p:cNvPr>
          <p:cNvSpPr>
            <a:spLocks noGrp="1" noChangeArrowheads="1"/>
          </p:cNvSpPr>
          <p:nvPr>
            <p:ph type="sldNum" sz="quarter" idx="12"/>
          </p:nvPr>
        </p:nvSpPr>
        <p:spPr>
          <a:ln/>
        </p:spPr>
        <p:txBody>
          <a:bodyPr/>
          <a:lstStyle>
            <a:lvl1pPr>
              <a:defRPr/>
            </a:lvl1pPr>
          </a:lstStyle>
          <a:p>
            <a:fld id="{8C553F31-8EB1-A440-8F33-2CC957587D96}" type="slidenum">
              <a:rPr lang="en-US" altLang="en-US"/>
              <a:pPr/>
              <a:t>‹#›</a:t>
            </a:fld>
            <a:endParaRPr lang="en-US" altLang="en-US"/>
          </a:p>
        </p:txBody>
      </p:sp>
    </p:spTree>
    <p:extLst>
      <p:ext uri="{BB962C8B-B14F-4D97-AF65-F5344CB8AC3E}">
        <p14:creationId xmlns:p14="http://schemas.microsoft.com/office/powerpoint/2010/main" val="3715593071"/>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3B49F691-0974-EB43-8F18-4BAD58CF6CF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8">
            <a:extLst>
              <a:ext uri="{FF2B5EF4-FFF2-40B4-BE49-F238E27FC236}">
                <a16:creationId xmlns:a16="http://schemas.microsoft.com/office/drawing/2014/main" id="{7D9A8F4E-FB10-7742-8D5F-26768A2497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6A4585FD-248C-AB42-B0C3-49DD4C34C473}"/>
              </a:ext>
            </a:extLst>
          </p:cNvPr>
          <p:cNvSpPr>
            <a:spLocks noGrp="1" noChangeArrowheads="1"/>
          </p:cNvSpPr>
          <p:nvPr>
            <p:ph type="sldNum" sz="quarter" idx="12"/>
          </p:nvPr>
        </p:nvSpPr>
        <p:spPr>
          <a:ln/>
        </p:spPr>
        <p:txBody>
          <a:bodyPr/>
          <a:lstStyle>
            <a:lvl1pPr>
              <a:defRPr/>
            </a:lvl1pPr>
          </a:lstStyle>
          <a:p>
            <a:fld id="{9A48BED7-A251-8747-9130-FB1545F54BEE}" type="slidenum">
              <a:rPr lang="en-US" altLang="en-US"/>
              <a:pPr/>
              <a:t>‹#›</a:t>
            </a:fld>
            <a:endParaRPr lang="en-US" altLang="en-US"/>
          </a:p>
        </p:txBody>
      </p:sp>
    </p:spTree>
    <p:extLst>
      <p:ext uri="{BB962C8B-B14F-4D97-AF65-F5344CB8AC3E}">
        <p14:creationId xmlns:p14="http://schemas.microsoft.com/office/powerpoint/2010/main" val="2050709112"/>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741BAFFC-A1F5-B542-B2AA-0FF05459FF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FFA1049A-1ECD-4D4A-964C-6A9A69B305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0DAB0BAD-EC51-224C-B850-88CD628F6166}"/>
              </a:ext>
            </a:extLst>
          </p:cNvPr>
          <p:cNvSpPr>
            <a:spLocks noGrp="1" noChangeArrowheads="1"/>
          </p:cNvSpPr>
          <p:nvPr>
            <p:ph type="sldNum" sz="quarter" idx="12"/>
          </p:nvPr>
        </p:nvSpPr>
        <p:spPr>
          <a:ln/>
        </p:spPr>
        <p:txBody>
          <a:bodyPr/>
          <a:lstStyle>
            <a:lvl1pPr>
              <a:defRPr/>
            </a:lvl1pPr>
          </a:lstStyle>
          <a:p>
            <a:fld id="{10A253BC-37EA-194C-BB8F-E1CB9A230B90}" type="slidenum">
              <a:rPr lang="en-US" altLang="en-US"/>
              <a:pPr/>
              <a:t>‹#›</a:t>
            </a:fld>
            <a:endParaRPr lang="en-US" altLang="en-US"/>
          </a:p>
        </p:txBody>
      </p:sp>
    </p:spTree>
    <p:extLst>
      <p:ext uri="{BB962C8B-B14F-4D97-AF65-F5344CB8AC3E}">
        <p14:creationId xmlns:p14="http://schemas.microsoft.com/office/powerpoint/2010/main" val="834043792"/>
      </p:ext>
    </p:extLst>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1FA52B9A-AEAF-DB47-97A1-6D71D8E37D2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6488234D-883A-9640-9D5C-E81471996B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9">
            <a:extLst>
              <a:ext uri="{FF2B5EF4-FFF2-40B4-BE49-F238E27FC236}">
                <a16:creationId xmlns:a16="http://schemas.microsoft.com/office/drawing/2014/main" id="{21990EC7-C015-9C4D-96D4-AAB366BCC2AE}"/>
              </a:ext>
            </a:extLst>
          </p:cNvPr>
          <p:cNvSpPr>
            <a:spLocks noGrp="1" noChangeArrowheads="1"/>
          </p:cNvSpPr>
          <p:nvPr>
            <p:ph type="sldNum" sz="quarter" idx="12"/>
          </p:nvPr>
        </p:nvSpPr>
        <p:spPr>
          <a:ln/>
        </p:spPr>
        <p:txBody>
          <a:bodyPr/>
          <a:lstStyle>
            <a:lvl1pPr>
              <a:defRPr/>
            </a:lvl1pPr>
          </a:lstStyle>
          <a:p>
            <a:fld id="{7F772EC6-9EB2-F24A-82F8-70E75326CF38}" type="slidenum">
              <a:rPr lang="en-US" altLang="en-US"/>
              <a:pPr/>
              <a:t>‹#›</a:t>
            </a:fld>
            <a:endParaRPr lang="en-US" altLang="en-US"/>
          </a:p>
        </p:txBody>
      </p:sp>
    </p:spTree>
    <p:extLst>
      <p:ext uri="{BB962C8B-B14F-4D97-AF65-F5344CB8AC3E}">
        <p14:creationId xmlns:p14="http://schemas.microsoft.com/office/powerpoint/2010/main" val="750624985"/>
      </p:ext>
    </p:extLst>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C4E5EA9-6017-4B40-AD8D-8C8B43C911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337B8D57-9391-4845-8CDD-2A6EACD0F9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0F510FB-C1A9-6140-9CA1-2A1D195E9620}"/>
              </a:ext>
            </a:extLst>
          </p:cNvPr>
          <p:cNvSpPr>
            <a:spLocks noGrp="1" noChangeArrowheads="1"/>
          </p:cNvSpPr>
          <p:nvPr>
            <p:ph type="sldNum" sz="quarter" idx="12"/>
          </p:nvPr>
        </p:nvSpPr>
        <p:spPr>
          <a:ln/>
        </p:spPr>
        <p:txBody>
          <a:bodyPr/>
          <a:lstStyle>
            <a:lvl1pPr>
              <a:defRPr/>
            </a:lvl1pPr>
          </a:lstStyle>
          <a:p>
            <a:fld id="{BA3F8181-8130-F746-9BA9-43963B204A0E}" type="slidenum">
              <a:rPr lang="en-US" altLang="en-US"/>
              <a:pPr/>
              <a:t>‹#›</a:t>
            </a:fld>
            <a:endParaRPr lang="en-US" altLang="en-US"/>
          </a:p>
        </p:txBody>
      </p:sp>
    </p:spTree>
    <p:extLst>
      <p:ext uri="{BB962C8B-B14F-4D97-AF65-F5344CB8AC3E}">
        <p14:creationId xmlns:p14="http://schemas.microsoft.com/office/powerpoint/2010/main" val="1034874405"/>
      </p:ext>
    </p:extLst>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5648AC32-EEB0-C54D-B1CB-EEB9FF52486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54BECE60-3F96-A643-AD4E-CD8D4B48A1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45495177-A287-3041-9DFD-4D93358BB27F}"/>
              </a:ext>
            </a:extLst>
          </p:cNvPr>
          <p:cNvSpPr>
            <a:spLocks noGrp="1" noChangeArrowheads="1"/>
          </p:cNvSpPr>
          <p:nvPr>
            <p:ph type="sldNum" sz="quarter" idx="12"/>
          </p:nvPr>
        </p:nvSpPr>
        <p:spPr>
          <a:ln/>
        </p:spPr>
        <p:txBody>
          <a:bodyPr/>
          <a:lstStyle>
            <a:lvl1pPr>
              <a:defRPr/>
            </a:lvl1pPr>
          </a:lstStyle>
          <a:p>
            <a:fld id="{3075E257-9DEC-144A-8FF2-D5C618C8210E}" type="slidenum">
              <a:rPr lang="en-US" altLang="en-US"/>
              <a:pPr/>
              <a:t>‹#›</a:t>
            </a:fld>
            <a:endParaRPr lang="en-US" altLang="en-US"/>
          </a:p>
        </p:txBody>
      </p:sp>
    </p:spTree>
    <p:extLst>
      <p:ext uri="{BB962C8B-B14F-4D97-AF65-F5344CB8AC3E}">
        <p14:creationId xmlns:p14="http://schemas.microsoft.com/office/powerpoint/2010/main" val="4099597912"/>
      </p:ext>
    </p:extLst>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1600200" y="1600200"/>
            <a:ext cx="6858000" cy="1828800"/>
          </a:xfrm>
          <a:effectLst/>
          <a:extLs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lvl1pPr>
              <a:defRPr/>
            </a:lvl1pPr>
          </a:lstStyle>
          <a:p>
            <a:pPr lvl="0"/>
            <a:r>
              <a:rPr lang="en-US" noProof="0"/>
              <a:t>Click to edit Master title style</a:t>
            </a:r>
          </a:p>
        </p:txBody>
      </p:sp>
      <p:sp>
        <p:nvSpPr>
          <p:cNvPr id="66563" name="Rectangle 3"/>
          <p:cNvSpPr>
            <a:spLocks noGrp="1" noChangeArrowheads="1"/>
          </p:cNvSpPr>
          <p:nvPr>
            <p:ph type="subTitle" idx="1"/>
          </p:nvPr>
        </p:nvSpPr>
        <p:spPr>
          <a:xfrm>
            <a:off x="2057400" y="3886200"/>
            <a:ext cx="6400800" cy="1752600"/>
          </a:xfrm>
          <a:effectLst/>
          <a:extLs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lvl1pPr marL="0" indent="0" algn="r">
              <a:buFont typeface="Wingdings" charset="0"/>
              <a:buNone/>
              <a:defRPr sz="2800" i="1"/>
            </a:lvl1pPr>
          </a:lstStyle>
          <a:p>
            <a:pPr lvl="0"/>
            <a:r>
              <a:rPr lang="en-US" noProof="0"/>
              <a:t>Click to edit Master subtitle style</a:t>
            </a:r>
          </a:p>
        </p:txBody>
      </p:sp>
      <p:sp>
        <p:nvSpPr>
          <p:cNvPr id="4" name="Rectangle 4">
            <a:extLst>
              <a:ext uri="{FF2B5EF4-FFF2-40B4-BE49-F238E27FC236}">
                <a16:creationId xmlns:a16="http://schemas.microsoft.com/office/drawing/2014/main" id="{852B4230-587E-9243-B60A-3BE007F95F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FFF912-668D-594B-A05B-B06FAC38EF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93A5DA-C7CF-8B43-8893-B27347AC4E3A}"/>
              </a:ext>
            </a:extLst>
          </p:cNvPr>
          <p:cNvSpPr>
            <a:spLocks noGrp="1" noChangeArrowheads="1"/>
          </p:cNvSpPr>
          <p:nvPr>
            <p:ph type="sldNum" sz="quarter" idx="12"/>
          </p:nvPr>
        </p:nvSpPr>
        <p:spPr>
          <a:ln/>
        </p:spPr>
        <p:txBody>
          <a:bodyPr/>
          <a:lstStyle>
            <a:lvl1pPr>
              <a:defRPr/>
            </a:lvl1pPr>
          </a:lstStyle>
          <a:p>
            <a:fld id="{A0701BFB-3AC1-4B40-871F-83C6705125BE}" type="slidenum">
              <a:rPr lang="en-US" altLang="en-US"/>
              <a:pPr/>
              <a:t>‹#›</a:t>
            </a:fld>
            <a:endParaRPr lang="en-US" altLang="en-US"/>
          </a:p>
        </p:txBody>
      </p:sp>
    </p:spTree>
    <p:extLst>
      <p:ext uri="{BB962C8B-B14F-4D97-AF65-F5344CB8AC3E}">
        <p14:creationId xmlns:p14="http://schemas.microsoft.com/office/powerpoint/2010/main" val="9211230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0C98D3-CE52-E342-A964-8486D2ADA11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FB5A71-A854-F147-91E9-955D035632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61B845-48E4-B944-9430-D175C9D95E23}"/>
              </a:ext>
            </a:extLst>
          </p:cNvPr>
          <p:cNvSpPr>
            <a:spLocks noGrp="1" noChangeArrowheads="1"/>
          </p:cNvSpPr>
          <p:nvPr>
            <p:ph type="sldNum" sz="quarter" idx="12"/>
          </p:nvPr>
        </p:nvSpPr>
        <p:spPr>
          <a:ln/>
        </p:spPr>
        <p:txBody>
          <a:bodyPr/>
          <a:lstStyle>
            <a:lvl1pPr>
              <a:defRPr/>
            </a:lvl1pPr>
          </a:lstStyle>
          <a:p>
            <a:fld id="{96D936DC-E337-4B4D-81D4-D632A0F3D9B2}" type="slidenum">
              <a:rPr lang="en-US" altLang="en-US"/>
              <a:pPr/>
              <a:t>‹#›</a:t>
            </a:fld>
            <a:endParaRPr lang="en-US" altLang="en-US"/>
          </a:p>
        </p:txBody>
      </p:sp>
    </p:spTree>
    <p:extLst>
      <p:ext uri="{BB962C8B-B14F-4D97-AF65-F5344CB8AC3E}">
        <p14:creationId xmlns:p14="http://schemas.microsoft.com/office/powerpoint/2010/main" val="2272153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01C5A75-27F1-4846-A3CC-42E2C474954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AE6A12-71D3-DE47-8570-D8A8EB3915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558247-29CE-424C-A429-08CDE41C5CB5}"/>
              </a:ext>
            </a:extLst>
          </p:cNvPr>
          <p:cNvSpPr>
            <a:spLocks noGrp="1" noChangeArrowheads="1"/>
          </p:cNvSpPr>
          <p:nvPr>
            <p:ph type="sldNum" sz="quarter" idx="12"/>
          </p:nvPr>
        </p:nvSpPr>
        <p:spPr>
          <a:ln/>
        </p:spPr>
        <p:txBody>
          <a:bodyPr/>
          <a:lstStyle>
            <a:lvl1pPr>
              <a:defRPr/>
            </a:lvl1pPr>
          </a:lstStyle>
          <a:p>
            <a:fld id="{EF71C585-231B-F64F-BAC8-0A4281D31D8C}" type="slidenum">
              <a:rPr lang="en-US" altLang="en-US"/>
              <a:pPr/>
              <a:t>‹#›</a:t>
            </a:fld>
            <a:endParaRPr lang="en-US" altLang="en-US"/>
          </a:p>
        </p:txBody>
      </p:sp>
    </p:spTree>
    <p:extLst>
      <p:ext uri="{BB962C8B-B14F-4D97-AF65-F5344CB8AC3E}">
        <p14:creationId xmlns:p14="http://schemas.microsoft.com/office/powerpoint/2010/main" val="33703729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7A603BF-F651-7342-B33D-7D687CBA86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450651-5BBB-944A-B7CA-2F074D410C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670A90-05AA-F046-805A-04CF5EA4F73A}"/>
              </a:ext>
            </a:extLst>
          </p:cNvPr>
          <p:cNvSpPr>
            <a:spLocks noGrp="1" noChangeArrowheads="1"/>
          </p:cNvSpPr>
          <p:nvPr>
            <p:ph type="sldNum" sz="quarter" idx="12"/>
          </p:nvPr>
        </p:nvSpPr>
        <p:spPr>
          <a:ln/>
        </p:spPr>
        <p:txBody>
          <a:bodyPr/>
          <a:lstStyle>
            <a:lvl1pPr>
              <a:defRPr/>
            </a:lvl1pPr>
          </a:lstStyle>
          <a:p>
            <a:fld id="{157A8F05-D1BE-C347-8B19-BE2D7C9E61BC}" type="slidenum">
              <a:rPr lang="en-US" altLang="en-US"/>
              <a:pPr/>
              <a:t>‹#›</a:t>
            </a:fld>
            <a:endParaRPr lang="en-US" altLang="en-US"/>
          </a:p>
        </p:txBody>
      </p:sp>
    </p:spTree>
    <p:extLst>
      <p:ext uri="{BB962C8B-B14F-4D97-AF65-F5344CB8AC3E}">
        <p14:creationId xmlns:p14="http://schemas.microsoft.com/office/powerpoint/2010/main" val="2534810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49FE2E2-C9B8-6A44-85A8-FEDA6466C5C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B311693-F543-534E-8BAE-8B2F5CB725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1583E53-D977-C242-BCB2-A37CBFA13DF1}"/>
              </a:ext>
            </a:extLst>
          </p:cNvPr>
          <p:cNvSpPr>
            <a:spLocks noGrp="1" noChangeArrowheads="1"/>
          </p:cNvSpPr>
          <p:nvPr>
            <p:ph type="sldNum" sz="quarter" idx="12"/>
          </p:nvPr>
        </p:nvSpPr>
        <p:spPr>
          <a:ln/>
        </p:spPr>
        <p:txBody>
          <a:bodyPr/>
          <a:lstStyle>
            <a:lvl1pPr>
              <a:defRPr/>
            </a:lvl1pPr>
          </a:lstStyle>
          <a:p>
            <a:fld id="{8BBE5DE7-F93C-BE4A-86DA-1E8667B91ABF}" type="slidenum">
              <a:rPr lang="en-US" altLang="en-US"/>
              <a:pPr/>
              <a:t>‹#›</a:t>
            </a:fld>
            <a:endParaRPr lang="en-US" altLang="en-US"/>
          </a:p>
        </p:txBody>
      </p:sp>
    </p:spTree>
    <p:extLst>
      <p:ext uri="{BB962C8B-B14F-4D97-AF65-F5344CB8AC3E}">
        <p14:creationId xmlns:p14="http://schemas.microsoft.com/office/powerpoint/2010/main" val="24548352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698514-8E9A-B64B-97AA-EAD913FB963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ABCAA17-CE8F-C947-9949-3C0B2D1774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9976708-33CF-464B-AE7D-745AA4428381}"/>
              </a:ext>
            </a:extLst>
          </p:cNvPr>
          <p:cNvSpPr>
            <a:spLocks noGrp="1" noChangeArrowheads="1"/>
          </p:cNvSpPr>
          <p:nvPr>
            <p:ph type="sldNum" sz="quarter" idx="12"/>
          </p:nvPr>
        </p:nvSpPr>
        <p:spPr>
          <a:ln/>
        </p:spPr>
        <p:txBody>
          <a:bodyPr/>
          <a:lstStyle>
            <a:lvl1pPr>
              <a:defRPr/>
            </a:lvl1pPr>
          </a:lstStyle>
          <a:p>
            <a:fld id="{78727746-B399-4942-9968-2745B5D4C626}" type="slidenum">
              <a:rPr lang="en-US" altLang="en-US"/>
              <a:pPr/>
              <a:t>‹#›</a:t>
            </a:fld>
            <a:endParaRPr lang="en-US" altLang="en-US"/>
          </a:p>
        </p:txBody>
      </p:sp>
    </p:spTree>
    <p:extLst>
      <p:ext uri="{BB962C8B-B14F-4D97-AF65-F5344CB8AC3E}">
        <p14:creationId xmlns:p14="http://schemas.microsoft.com/office/powerpoint/2010/main" val="26051070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BD11FB0-DF40-6B4C-948E-6A628BC84D7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4086C56-6067-1B4E-A6E9-F5A1C43581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C04514F-EA32-624C-B939-D78C31121B68}"/>
              </a:ext>
            </a:extLst>
          </p:cNvPr>
          <p:cNvSpPr>
            <a:spLocks noGrp="1" noChangeArrowheads="1"/>
          </p:cNvSpPr>
          <p:nvPr>
            <p:ph type="sldNum" sz="quarter" idx="12"/>
          </p:nvPr>
        </p:nvSpPr>
        <p:spPr>
          <a:ln/>
        </p:spPr>
        <p:txBody>
          <a:bodyPr/>
          <a:lstStyle>
            <a:lvl1pPr>
              <a:defRPr/>
            </a:lvl1pPr>
          </a:lstStyle>
          <a:p>
            <a:fld id="{20BB5237-31B9-CD45-AC3E-C796977D562B}" type="slidenum">
              <a:rPr lang="en-US" altLang="en-US"/>
              <a:pPr/>
              <a:t>‹#›</a:t>
            </a:fld>
            <a:endParaRPr lang="en-US" altLang="en-US"/>
          </a:p>
        </p:txBody>
      </p:sp>
    </p:spTree>
    <p:extLst>
      <p:ext uri="{BB962C8B-B14F-4D97-AF65-F5344CB8AC3E}">
        <p14:creationId xmlns:p14="http://schemas.microsoft.com/office/powerpoint/2010/main" val="946825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BB50CA9-883F-6A4F-BFE5-0CCEF2107DA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792DAE7-C58F-E542-BFF3-0DDE1678F7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24E150D-B478-2542-869C-463526B91BFC}"/>
              </a:ext>
            </a:extLst>
          </p:cNvPr>
          <p:cNvSpPr>
            <a:spLocks noGrp="1" noChangeArrowheads="1"/>
          </p:cNvSpPr>
          <p:nvPr>
            <p:ph type="sldNum" sz="quarter" idx="12"/>
          </p:nvPr>
        </p:nvSpPr>
        <p:spPr>
          <a:ln/>
        </p:spPr>
        <p:txBody>
          <a:bodyPr/>
          <a:lstStyle>
            <a:lvl1pPr>
              <a:defRPr/>
            </a:lvl1pPr>
          </a:lstStyle>
          <a:p>
            <a:fld id="{58241D96-C2AB-8E46-8ED7-473C6222B54B}" type="slidenum">
              <a:rPr lang="en-US" altLang="en-US"/>
              <a:pPr/>
              <a:t>‹#›</a:t>
            </a:fld>
            <a:endParaRPr lang="en-US" altLang="en-US"/>
          </a:p>
        </p:txBody>
      </p:sp>
    </p:spTree>
    <p:extLst>
      <p:ext uri="{BB962C8B-B14F-4D97-AF65-F5344CB8AC3E}">
        <p14:creationId xmlns:p14="http://schemas.microsoft.com/office/powerpoint/2010/main" val="32517923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B84A0F0-DF9E-C440-8B21-9AE382F24EE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5F5D55-C950-934D-980F-73539E8DA1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D5767AA-78CB-1844-9BA5-E83B4E7AF5B0}"/>
              </a:ext>
            </a:extLst>
          </p:cNvPr>
          <p:cNvSpPr>
            <a:spLocks noGrp="1" noChangeArrowheads="1"/>
          </p:cNvSpPr>
          <p:nvPr>
            <p:ph type="sldNum" sz="quarter" idx="12"/>
          </p:nvPr>
        </p:nvSpPr>
        <p:spPr>
          <a:ln/>
        </p:spPr>
        <p:txBody>
          <a:bodyPr/>
          <a:lstStyle>
            <a:lvl1pPr>
              <a:defRPr/>
            </a:lvl1pPr>
          </a:lstStyle>
          <a:p>
            <a:fld id="{704BB5A5-DB4A-5C40-AAB6-74F8A18E20B7}" type="slidenum">
              <a:rPr lang="en-US" altLang="en-US"/>
              <a:pPr/>
              <a:t>‹#›</a:t>
            </a:fld>
            <a:endParaRPr lang="en-US" altLang="en-US"/>
          </a:p>
        </p:txBody>
      </p:sp>
    </p:spTree>
    <p:extLst>
      <p:ext uri="{BB962C8B-B14F-4D97-AF65-F5344CB8AC3E}">
        <p14:creationId xmlns:p14="http://schemas.microsoft.com/office/powerpoint/2010/main" val="1062602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83E3DE2-F975-EF4F-8F8C-7A83FEF352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CABB3F2-1972-F240-B737-D3AF19351B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5CF9BE9-6BB0-4B41-A2E0-AFABE2CAC67E}"/>
              </a:ext>
            </a:extLst>
          </p:cNvPr>
          <p:cNvSpPr>
            <a:spLocks noGrp="1" noChangeArrowheads="1"/>
          </p:cNvSpPr>
          <p:nvPr>
            <p:ph type="sldNum" sz="quarter" idx="12"/>
          </p:nvPr>
        </p:nvSpPr>
        <p:spPr>
          <a:ln/>
        </p:spPr>
        <p:txBody>
          <a:bodyPr/>
          <a:lstStyle>
            <a:lvl1pPr>
              <a:defRPr/>
            </a:lvl1pPr>
          </a:lstStyle>
          <a:p>
            <a:fld id="{186127A8-21EF-4947-AE4B-099BCD16684E}" type="slidenum">
              <a:rPr lang="en-US" altLang="en-US"/>
              <a:pPr/>
              <a:t>‹#›</a:t>
            </a:fld>
            <a:endParaRPr lang="en-US" altLang="en-US"/>
          </a:p>
        </p:txBody>
      </p:sp>
    </p:spTree>
    <p:extLst>
      <p:ext uri="{BB962C8B-B14F-4D97-AF65-F5344CB8AC3E}">
        <p14:creationId xmlns:p14="http://schemas.microsoft.com/office/powerpoint/2010/main" val="35932518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00946AC-F4F9-9040-9C9E-CB1526DA4B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C8202F-7FC7-4145-842E-29B1856610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79B8C4-C6D0-1A4D-90F5-6846B9DEE6E2}"/>
              </a:ext>
            </a:extLst>
          </p:cNvPr>
          <p:cNvSpPr>
            <a:spLocks noGrp="1" noChangeArrowheads="1"/>
          </p:cNvSpPr>
          <p:nvPr>
            <p:ph type="sldNum" sz="quarter" idx="12"/>
          </p:nvPr>
        </p:nvSpPr>
        <p:spPr>
          <a:ln/>
        </p:spPr>
        <p:txBody>
          <a:bodyPr/>
          <a:lstStyle>
            <a:lvl1pPr>
              <a:defRPr/>
            </a:lvl1pPr>
          </a:lstStyle>
          <a:p>
            <a:fld id="{D77E9E2F-E16D-4644-9527-DC89B3171D4F}" type="slidenum">
              <a:rPr lang="en-US" altLang="en-US"/>
              <a:pPr/>
              <a:t>‹#›</a:t>
            </a:fld>
            <a:endParaRPr lang="en-US" altLang="en-US"/>
          </a:p>
        </p:txBody>
      </p:sp>
    </p:spTree>
    <p:extLst>
      <p:ext uri="{BB962C8B-B14F-4D97-AF65-F5344CB8AC3E}">
        <p14:creationId xmlns:p14="http://schemas.microsoft.com/office/powerpoint/2010/main" val="41541621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B0BDDC-C024-D741-A77B-DA8DD87B83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4006A18-24C0-2C45-A6FF-E4A90C791F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0A056B2-E07B-9243-AAF7-CF9268E9BFB4}"/>
              </a:ext>
            </a:extLst>
          </p:cNvPr>
          <p:cNvSpPr>
            <a:spLocks noGrp="1" noChangeArrowheads="1"/>
          </p:cNvSpPr>
          <p:nvPr>
            <p:ph type="sldNum" sz="quarter" idx="12"/>
          </p:nvPr>
        </p:nvSpPr>
        <p:spPr>
          <a:ln/>
        </p:spPr>
        <p:txBody>
          <a:bodyPr/>
          <a:lstStyle>
            <a:lvl1pPr>
              <a:defRPr/>
            </a:lvl1pPr>
          </a:lstStyle>
          <a:p>
            <a:fld id="{CFC7A0A9-E806-2F4A-B630-C12476427D18}" type="slidenum">
              <a:rPr lang="en-US" altLang="en-US"/>
              <a:pPr/>
              <a:t>‹#›</a:t>
            </a:fld>
            <a:endParaRPr lang="en-US" altLang="en-US"/>
          </a:p>
        </p:txBody>
      </p:sp>
    </p:spTree>
    <p:extLst>
      <p:ext uri="{BB962C8B-B14F-4D97-AF65-F5344CB8AC3E}">
        <p14:creationId xmlns:p14="http://schemas.microsoft.com/office/powerpoint/2010/main" val="437213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2466"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pPr lvl="0"/>
            <a:r>
              <a:rPr lang="en-US" noProof="0"/>
              <a:t>Click to edit Master title style</a:t>
            </a:r>
          </a:p>
        </p:txBody>
      </p:sp>
      <p:sp>
        <p:nvSpPr>
          <p:cNvPr id="62467"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4">
            <a:extLst>
              <a:ext uri="{FF2B5EF4-FFF2-40B4-BE49-F238E27FC236}">
                <a16:creationId xmlns:a16="http://schemas.microsoft.com/office/drawing/2014/main" id="{024CE495-53D3-D74D-A565-6FF75A9CD8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F116BF-0DA2-9A48-97A4-C161B033FC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BAFF6A-C30B-0A42-A991-AC8E6B19413D}"/>
              </a:ext>
            </a:extLst>
          </p:cNvPr>
          <p:cNvSpPr>
            <a:spLocks noGrp="1" noChangeArrowheads="1"/>
          </p:cNvSpPr>
          <p:nvPr>
            <p:ph type="sldNum" sz="quarter" idx="12"/>
          </p:nvPr>
        </p:nvSpPr>
        <p:spPr>
          <a:ln/>
        </p:spPr>
        <p:txBody>
          <a:bodyPr/>
          <a:lstStyle>
            <a:lvl1pPr>
              <a:defRPr/>
            </a:lvl1pPr>
          </a:lstStyle>
          <a:p>
            <a:fld id="{92AEBD2D-1BDF-3047-A9D9-25AABE684995}" type="slidenum">
              <a:rPr lang="en-US" altLang="en-US"/>
              <a:pPr/>
              <a:t>‹#›</a:t>
            </a:fld>
            <a:endParaRPr lang="en-US" altLang="en-US"/>
          </a:p>
        </p:txBody>
      </p:sp>
    </p:spTree>
    <p:extLst>
      <p:ext uri="{BB962C8B-B14F-4D97-AF65-F5344CB8AC3E}">
        <p14:creationId xmlns:p14="http://schemas.microsoft.com/office/powerpoint/2010/main" val="42474053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41C654-BF92-4845-A0EB-0F9A9C4A90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172D53-4CD6-5B4B-A311-46A7609B87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3542FD-C274-9246-B0FC-6D64D4AF0791}"/>
              </a:ext>
            </a:extLst>
          </p:cNvPr>
          <p:cNvSpPr>
            <a:spLocks noGrp="1" noChangeArrowheads="1"/>
          </p:cNvSpPr>
          <p:nvPr>
            <p:ph type="sldNum" sz="quarter" idx="12"/>
          </p:nvPr>
        </p:nvSpPr>
        <p:spPr>
          <a:ln/>
        </p:spPr>
        <p:txBody>
          <a:bodyPr/>
          <a:lstStyle>
            <a:lvl1pPr>
              <a:defRPr/>
            </a:lvl1pPr>
          </a:lstStyle>
          <a:p>
            <a:fld id="{D94B99B4-69D1-6046-9666-3A79B3CE40AF}" type="slidenum">
              <a:rPr lang="en-US" altLang="en-US"/>
              <a:pPr/>
              <a:t>‹#›</a:t>
            </a:fld>
            <a:endParaRPr lang="en-US" altLang="en-US"/>
          </a:p>
        </p:txBody>
      </p:sp>
    </p:spTree>
    <p:extLst>
      <p:ext uri="{BB962C8B-B14F-4D97-AF65-F5344CB8AC3E}">
        <p14:creationId xmlns:p14="http://schemas.microsoft.com/office/powerpoint/2010/main" val="42709714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B60CB0E-C5DE-8F4E-AD73-710BE4BEA3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5DF80C-5DE3-854C-B70F-A8AC02E3CB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EE4DF6-2ACD-0A41-AEA5-BF4ACAC26171}"/>
              </a:ext>
            </a:extLst>
          </p:cNvPr>
          <p:cNvSpPr>
            <a:spLocks noGrp="1" noChangeArrowheads="1"/>
          </p:cNvSpPr>
          <p:nvPr>
            <p:ph type="sldNum" sz="quarter" idx="12"/>
          </p:nvPr>
        </p:nvSpPr>
        <p:spPr>
          <a:ln/>
        </p:spPr>
        <p:txBody>
          <a:bodyPr/>
          <a:lstStyle>
            <a:lvl1pPr>
              <a:defRPr/>
            </a:lvl1pPr>
          </a:lstStyle>
          <a:p>
            <a:fld id="{D2AABEB7-D5D6-584B-9038-99EB34AB93A6}" type="slidenum">
              <a:rPr lang="en-US" altLang="en-US"/>
              <a:pPr/>
              <a:t>‹#›</a:t>
            </a:fld>
            <a:endParaRPr lang="en-US" altLang="en-US"/>
          </a:p>
        </p:txBody>
      </p:sp>
    </p:spTree>
    <p:extLst>
      <p:ext uri="{BB962C8B-B14F-4D97-AF65-F5344CB8AC3E}">
        <p14:creationId xmlns:p14="http://schemas.microsoft.com/office/powerpoint/2010/main" val="318694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90570D2-58CC-604E-9D5D-35C3FC9C65A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DEBB591-CB31-B942-872D-3BC9F923B48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92E9616-14F0-9D49-89AD-2463F74318B7}"/>
              </a:ext>
            </a:extLst>
          </p:cNvPr>
          <p:cNvSpPr>
            <a:spLocks noGrp="1" noChangeArrowheads="1"/>
          </p:cNvSpPr>
          <p:nvPr>
            <p:ph type="sldNum" sz="quarter" idx="12"/>
          </p:nvPr>
        </p:nvSpPr>
        <p:spPr>
          <a:ln/>
        </p:spPr>
        <p:txBody>
          <a:bodyPr/>
          <a:lstStyle>
            <a:lvl1pPr>
              <a:defRPr/>
            </a:lvl1pPr>
          </a:lstStyle>
          <a:p>
            <a:fld id="{C1E834D4-679E-1849-8D82-D4F41BC9B439}" type="slidenum">
              <a:rPr lang="en-US" altLang="en-US"/>
              <a:pPr/>
              <a:t>‹#›</a:t>
            </a:fld>
            <a:endParaRPr lang="en-US" altLang="en-US"/>
          </a:p>
        </p:txBody>
      </p:sp>
    </p:spTree>
    <p:extLst>
      <p:ext uri="{BB962C8B-B14F-4D97-AF65-F5344CB8AC3E}">
        <p14:creationId xmlns:p14="http://schemas.microsoft.com/office/powerpoint/2010/main" val="39692185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539904C-6022-3E4F-BFFB-B7EC32653AB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26C3092-285A-D94E-A269-BAA6053F2C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CF2FE9-5EDD-534C-A904-16AA28ED1036}"/>
              </a:ext>
            </a:extLst>
          </p:cNvPr>
          <p:cNvSpPr>
            <a:spLocks noGrp="1" noChangeArrowheads="1"/>
          </p:cNvSpPr>
          <p:nvPr>
            <p:ph type="sldNum" sz="quarter" idx="12"/>
          </p:nvPr>
        </p:nvSpPr>
        <p:spPr>
          <a:ln/>
        </p:spPr>
        <p:txBody>
          <a:bodyPr/>
          <a:lstStyle>
            <a:lvl1pPr>
              <a:defRPr/>
            </a:lvl1pPr>
          </a:lstStyle>
          <a:p>
            <a:fld id="{72247233-24C2-E143-86FB-E59C8CA18E6D}" type="slidenum">
              <a:rPr lang="en-US" altLang="en-US"/>
              <a:pPr/>
              <a:t>‹#›</a:t>
            </a:fld>
            <a:endParaRPr lang="en-US" altLang="en-US"/>
          </a:p>
        </p:txBody>
      </p:sp>
    </p:spTree>
    <p:extLst>
      <p:ext uri="{BB962C8B-B14F-4D97-AF65-F5344CB8AC3E}">
        <p14:creationId xmlns:p14="http://schemas.microsoft.com/office/powerpoint/2010/main" val="35007916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905D9CB-E949-D649-8AA9-92FA1AFDF75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C795C48-472F-9046-ACA6-6DC72A4146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5B9D26C-9E68-F34E-A09F-7233546AF3FF}"/>
              </a:ext>
            </a:extLst>
          </p:cNvPr>
          <p:cNvSpPr>
            <a:spLocks noGrp="1" noChangeArrowheads="1"/>
          </p:cNvSpPr>
          <p:nvPr>
            <p:ph type="sldNum" sz="quarter" idx="12"/>
          </p:nvPr>
        </p:nvSpPr>
        <p:spPr>
          <a:ln/>
        </p:spPr>
        <p:txBody>
          <a:bodyPr/>
          <a:lstStyle>
            <a:lvl1pPr>
              <a:defRPr/>
            </a:lvl1pPr>
          </a:lstStyle>
          <a:p>
            <a:fld id="{BDE19992-3F7C-6044-880F-CD444EBBB69C}" type="slidenum">
              <a:rPr lang="en-US" altLang="en-US"/>
              <a:pPr/>
              <a:t>‹#›</a:t>
            </a:fld>
            <a:endParaRPr lang="en-US" altLang="en-US"/>
          </a:p>
        </p:txBody>
      </p:sp>
    </p:spTree>
    <p:extLst>
      <p:ext uri="{BB962C8B-B14F-4D97-AF65-F5344CB8AC3E}">
        <p14:creationId xmlns:p14="http://schemas.microsoft.com/office/powerpoint/2010/main" val="130718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95F467C-2FE9-1345-B826-E467719185A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18E386A-31C7-FD4F-B2E5-E263B97BDD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F7AB0D8-511E-6246-9F4A-190FF78AF899}"/>
              </a:ext>
            </a:extLst>
          </p:cNvPr>
          <p:cNvSpPr>
            <a:spLocks noGrp="1" noChangeArrowheads="1"/>
          </p:cNvSpPr>
          <p:nvPr>
            <p:ph type="sldNum" sz="quarter" idx="12"/>
          </p:nvPr>
        </p:nvSpPr>
        <p:spPr>
          <a:ln/>
        </p:spPr>
        <p:txBody>
          <a:bodyPr/>
          <a:lstStyle>
            <a:lvl1pPr>
              <a:defRPr/>
            </a:lvl1pPr>
          </a:lstStyle>
          <a:p>
            <a:fld id="{12A7A169-C6D4-004D-BFFC-B2D29FC19F5C}" type="slidenum">
              <a:rPr lang="en-US" altLang="en-US"/>
              <a:pPr/>
              <a:t>‹#›</a:t>
            </a:fld>
            <a:endParaRPr lang="en-US" altLang="en-US"/>
          </a:p>
        </p:txBody>
      </p:sp>
    </p:spTree>
    <p:extLst>
      <p:ext uri="{BB962C8B-B14F-4D97-AF65-F5344CB8AC3E}">
        <p14:creationId xmlns:p14="http://schemas.microsoft.com/office/powerpoint/2010/main" val="23255764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5589DDE-3576-F54D-AA0D-30689888427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33EDAB9-DB4E-EB48-8ED5-9875188172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874033B-57C0-0C44-89D0-E66143460E36}"/>
              </a:ext>
            </a:extLst>
          </p:cNvPr>
          <p:cNvSpPr>
            <a:spLocks noGrp="1" noChangeArrowheads="1"/>
          </p:cNvSpPr>
          <p:nvPr>
            <p:ph type="sldNum" sz="quarter" idx="12"/>
          </p:nvPr>
        </p:nvSpPr>
        <p:spPr>
          <a:ln/>
        </p:spPr>
        <p:txBody>
          <a:bodyPr/>
          <a:lstStyle>
            <a:lvl1pPr>
              <a:defRPr/>
            </a:lvl1pPr>
          </a:lstStyle>
          <a:p>
            <a:fld id="{1F021D65-19D3-2E44-82E0-A174CCEE6C2A}" type="slidenum">
              <a:rPr lang="en-US" altLang="en-US"/>
              <a:pPr/>
              <a:t>‹#›</a:t>
            </a:fld>
            <a:endParaRPr lang="en-US" altLang="en-US"/>
          </a:p>
        </p:txBody>
      </p:sp>
    </p:spTree>
    <p:extLst>
      <p:ext uri="{BB962C8B-B14F-4D97-AF65-F5344CB8AC3E}">
        <p14:creationId xmlns:p14="http://schemas.microsoft.com/office/powerpoint/2010/main" val="38693928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59413D1-2651-3641-880C-940F164A36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C5C5B9-39BB-0248-A8A1-909BE24ADE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5E8D59A-A07E-AA4E-A432-1E223E2E735F}"/>
              </a:ext>
            </a:extLst>
          </p:cNvPr>
          <p:cNvSpPr>
            <a:spLocks noGrp="1" noChangeArrowheads="1"/>
          </p:cNvSpPr>
          <p:nvPr>
            <p:ph type="sldNum" sz="quarter" idx="12"/>
          </p:nvPr>
        </p:nvSpPr>
        <p:spPr>
          <a:ln/>
        </p:spPr>
        <p:txBody>
          <a:bodyPr/>
          <a:lstStyle>
            <a:lvl1pPr>
              <a:defRPr/>
            </a:lvl1pPr>
          </a:lstStyle>
          <a:p>
            <a:fld id="{EAC0A6AA-8498-4341-8A62-C946D6109895}" type="slidenum">
              <a:rPr lang="en-US" altLang="en-US"/>
              <a:pPr/>
              <a:t>‹#›</a:t>
            </a:fld>
            <a:endParaRPr lang="en-US" altLang="en-US"/>
          </a:p>
        </p:txBody>
      </p:sp>
    </p:spTree>
    <p:extLst>
      <p:ext uri="{BB962C8B-B14F-4D97-AF65-F5344CB8AC3E}">
        <p14:creationId xmlns:p14="http://schemas.microsoft.com/office/powerpoint/2010/main" val="17716776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237FAF5-B4D1-114D-833D-3D6F018FBD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32A488-F87C-8643-B2B2-9F74FB8B09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C1D9F2E-32B1-694F-8FFF-EBCDC19DE564}"/>
              </a:ext>
            </a:extLst>
          </p:cNvPr>
          <p:cNvSpPr>
            <a:spLocks noGrp="1" noChangeArrowheads="1"/>
          </p:cNvSpPr>
          <p:nvPr>
            <p:ph type="sldNum" sz="quarter" idx="12"/>
          </p:nvPr>
        </p:nvSpPr>
        <p:spPr>
          <a:ln/>
        </p:spPr>
        <p:txBody>
          <a:bodyPr/>
          <a:lstStyle>
            <a:lvl1pPr>
              <a:defRPr/>
            </a:lvl1pPr>
          </a:lstStyle>
          <a:p>
            <a:fld id="{458BBB7A-5FDB-B244-8EE0-DA29E0B018AD}" type="slidenum">
              <a:rPr lang="en-US" altLang="en-US"/>
              <a:pPr/>
              <a:t>‹#›</a:t>
            </a:fld>
            <a:endParaRPr lang="en-US" altLang="en-US"/>
          </a:p>
        </p:txBody>
      </p:sp>
    </p:spTree>
    <p:extLst>
      <p:ext uri="{BB962C8B-B14F-4D97-AF65-F5344CB8AC3E}">
        <p14:creationId xmlns:p14="http://schemas.microsoft.com/office/powerpoint/2010/main" val="20226208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39EC08-3656-6A41-9C3F-6CCE6ABE1B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49D1BD-4DF6-274E-BC82-FFD59AF0A1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153DBC-32BC-1A41-8AD2-FD9F1E5FE89C}"/>
              </a:ext>
            </a:extLst>
          </p:cNvPr>
          <p:cNvSpPr>
            <a:spLocks noGrp="1" noChangeArrowheads="1"/>
          </p:cNvSpPr>
          <p:nvPr>
            <p:ph type="sldNum" sz="quarter" idx="12"/>
          </p:nvPr>
        </p:nvSpPr>
        <p:spPr>
          <a:ln/>
        </p:spPr>
        <p:txBody>
          <a:bodyPr/>
          <a:lstStyle>
            <a:lvl1pPr>
              <a:defRPr/>
            </a:lvl1pPr>
          </a:lstStyle>
          <a:p>
            <a:fld id="{DE80B273-E8DB-D84A-999C-6CF3512F731B}" type="slidenum">
              <a:rPr lang="en-US" altLang="en-US"/>
              <a:pPr/>
              <a:t>‹#›</a:t>
            </a:fld>
            <a:endParaRPr lang="en-US" altLang="en-US"/>
          </a:p>
        </p:txBody>
      </p:sp>
    </p:spTree>
    <p:extLst>
      <p:ext uri="{BB962C8B-B14F-4D97-AF65-F5344CB8AC3E}">
        <p14:creationId xmlns:p14="http://schemas.microsoft.com/office/powerpoint/2010/main" val="23496606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0014A9F-288B-D843-A663-C0CADBEBFE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B5704B-87C5-CC42-AC21-C3EF65B431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26EB53-DB44-794E-A53E-8CB1918F208F}"/>
              </a:ext>
            </a:extLst>
          </p:cNvPr>
          <p:cNvSpPr>
            <a:spLocks noGrp="1" noChangeArrowheads="1"/>
          </p:cNvSpPr>
          <p:nvPr>
            <p:ph type="sldNum" sz="quarter" idx="12"/>
          </p:nvPr>
        </p:nvSpPr>
        <p:spPr>
          <a:ln/>
        </p:spPr>
        <p:txBody>
          <a:bodyPr/>
          <a:lstStyle>
            <a:lvl1pPr>
              <a:defRPr/>
            </a:lvl1pPr>
          </a:lstStyle>
          <a:p>
            <a:fld id="{39D906A4-672B-9B42-8545-688F9F85B249}" type="slidenum">
              <a:rPr lang="en-US" altLang="en-US"/>
              <a:pPr/>
              <a:t>‹#›</a:t>
            </a:fld>
            <a:endParaRPr lang="en-US" altLang="en-US"/>
          </a:p>
        </p:txBody>
      </p:sp>
    </p:spTree>
    <p:extLst>
      <p:ext uri="{BB962C8B-B14F-4D97-AF65-F5344CB8AC3E}">
        <p14:creationId xmlns:p14="http://schemas.microsoft.com/office/powerpoint/2010/main" val="8709126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121B335-B7FE-874D-BD4E-729A42937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ChangeArrowheads="1"/>
          </p:cNvSpPr>
          <p:nvPr>
            <p:ph type="ctrTitle"/>
          </p:nvPr>
        </p:nvSpPr>
        <p:spPr>
          <a:xfrm>
            <a:off x="685800" y="2286000"/>
            <a:ext cx="7772400" cy="1143000"/>
          </a:xfrm>
          <a:effectLst>
            <a:outerShdw blurRad="68580" dist="38099" dir="2700000" algn="ctr" rotWithShape="0">
              <a:srgbClr val="000000">
                <a:alpha val="75000"/>
              </a:srgbClr>
            </a:outerShdw>
          </a:effectLst>
        </p:spPr>
        <p:txBody>
          <a:bodyPr/>
          <a:lstStyle>
            <a:lvl1pPr algn="ctr">
              <a:defRPr/>
            </a:lvl1pPr>
          </a:lstStyle>
          <a:p>
            <a:pPr lvl="0"/>
            <a:r>
              <a:rPr lang="en-US" noProof="0"/>
              <a:t>Click to edit Master title style</a:t>
            </a:r>
          </a:p>
        </p:txBody>
      </p:sp>
      <p:sp>
        <p:nvSpPr>
          <p:cNvPr id="58372" name="Rectangle 4"/>
          <p:cNvSpPr>
            <a:spLocks noGrp="1" noChangeArrowheads="1"/>
          </p:cNvSpPr>
          <p:nvPr>
            <p:ph type="subTitle" idx="1"/>
          </p:nvPr>
        </p:nvSpPr>
        <p:spPr>
          <a:xfrm>
            <a:off x="1371600" y="3886200"/>
            <a:ext cx="6400800" cy="1752600"/>
          </a:xfrm>
          <a:effectLst>
            <a:outerShdw blurRad="45720" dist="25399" dir="2700000" algn="ctr" rotWithShape="0">
              <a:srgbClr val="000000">
                <a:alpha val="75000"/>
              </a:srgbClr>
            </a:outerShdw>
          </a:effectLst>
        </p:spPr>
        <p:txBody>
          <a:bodyPr/>
          <a:lstStyle>
            <a:lvl1pPr marL="0" indent="0" algn="ctr">
              <a:buFont typeface="Wingdings" charset="0"/>
              <a:buNone/>
              <a:defRPr/>
            </a:lvl1pPr>
          </a:lstStyle>
          <a:p>
            <a:pPr lvl="0"/>
            <a:r>
              <a:rPr lang="en-US" noProof="0"/>
              <a:t>Click to edit Master subtitle style</a:t>
            </a:r>
          </a:p>
        </p:txBody>
      </p:sp>
      <p:sp>
        <p:nvSpPr>
          <p:cNvPr id="5" name="Rectangle 5">
            <a:extLst>
              <a:ext uri="{FF2B5EF4-FFF2-40B4-BE49-F238E27FC236}">
                <a16:creationId xmlns:a16="http://schemas.microsoft.com/office/drawing/2014/main" id="{222A4AAE-A4DA-E546-A15B-28231A2F383A}"/>
              </a:ext>
            </a:extLst>
          </p:cNvPr>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7F9A67F-B342-6F4A-8DD0-B18B188BFC78}"/>
              </a:ext>
            </a:extLst>
          </p:cNvPr>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24613D4-C0BD-4349-9FBF-55A10E13EDA1}"/>
              </a:ext>
            </a:extLst>
          </p:cNvPr>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FFD38DEA-CD68-6041-854E-6AB2151C7548}" type="slidenum">
              <a:rPr lang="en-US" altLang="en-US"/>
              <a:pPr/>
              <a:t>‹#›</a:t>
            </a:fld>
            <a:endParaRPr lang="en-US" altLang="en-US"/>
          </a:p>
        </p:txBody>
      </p:sp>
    </p:spTree>
    <p:extLst>
      <p:ext uri="{BB962C8B-B14F-4D97-AF65-F5344CB8AC3E}">
        <p14:creationId xmlns:p14="http://schemas.microsoft.com/office/powerpoint/2010/main" val="42103549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9EE6DBBD-4442-9743-8D42-B895B70C38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E65266F8-BE56-514E-8C66-69A42EA920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93579B54-4B75-3341-930E-B81539AB62F3}"/>
              </a:ext>
            </a:extLst>
          </p:cNvPr>
          <p:cNvSpPr>
            <a:spLocks noGrp="1" noChangeArrowheads="1"/>
          </p:cNvSpPr>
          <p:nvPr>
            <p:ph type="sldNum" sz="quarter" idx="12"/>
          </p:nvPr>
        </p:nvSpPr>
        <p:spPr>
          <a:ln/>
        </p:spPr>
        <p:txBody>
          <a:bodyPr/>
          <a:lstStyle>
            <a:lvl1pPr>
              <a:defRPr/>
            </a:lvl1pPr>
          </a:lstStyle>
          <a:p>
            <a:fld id="{173E39E4-BBDD-1147-A6BD-D4DE47871DA6}" type="slidenum">
              <a:rPr lang="en-US" altLang="en-US"/>
              <a:pPr/>
              <a:t>‹#›</a:t>
            </a:fld>
            <a:endParaRPr lang="en-US" altLang="en-US"/>
          </a:p>
        </p:txBody>
      </p:sp>
    </p:spTree>
    <p:extLst>
      <p:ext uri="{BB962C8B-B14F-4D97-AF65-F5344CB8AC3E}">
        <p14:creationId xmlns:p14="http://schemas.microsoft.com/office/powerpoint/2010/main" val="58316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BEF3388-5A0E-7D44-9C99-BB8B7265E7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FC1E85-052A-D044-88EA-F0B1033373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A650EF2-9736-674E-850F-2A1D11D63665}"/>
              </a:ext>
            </a:extLst>
          </p:cNvPr>
          <p:cNvSpPr>
            <a:spLocks noGrp="1" noChangeArrowheads="1"/>
          </p:cNvSpPr>
          <p:nvPr>
            <p:ph type="sldNum" sz="quarter" idx="12"/>
          </p:nvPr>
        </p:nvSpPr>
        <p:spPr>
          <a:ln/>
        </p:spPr>
        <p:txBody>
          <a:bodyPr/>
          <a:lstStyle>
            <a:lvl1pPr>
              <a:defRPr/>
            </a:lvl1pPr>
          </a:lstStyle>
          <a:p>
            <a:fld id="{41DE00BD-6606-9746-BAB0-C913AFA9644F}" type="slidenum">
              <a:rPr lang="en-US" altLang="en-US"/>
              <a:pPr/>
              <a:t>‹#›</a:t>
            </a:fld>
            <a:endParaRPr lang="en-US" altLang="en-US"/>
          </a:p>
        </p:txBody>
      </p:sp>
    </p:spTree>
    <p:extLst>
      <p:ext uri="{BB962C8B-B14F-4D97-AF65-F5344CB8AC3E}">
        <p14:creationId xmlns:p14="http://schemas.microsoft.com/office/powerpoint/2010/main" val="18537195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a:extLst>
              <a:ext uri="{FF2B5EF4-FFF2-40B4-BE49-F238E27FC236}">
                <a16:creationId xmlns:a16="http://schemas.microsoft.com/office/drawing/2014/main" id="{4BF09775-C259-8D44-ADB9-3D9B407AAA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E527C26E-2A8B-994D-8462-4D706B8883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14455C81-22BA-7947-A693-495777927616}"/>
              </a:ext>
            </a:extLst>
          </p:cNvPr>
          <p:cNvSpPr>
            <a:spLocks noGrp="1" noChangeArrowheads="1"/>
          </p:cNvSpPr>
          <p:nvPr>
            <p:ph type="sldNum" sz="quarter" idx="12"/>
          </p:nvPr>
        </p:nvSpPr>
        <p:spPr>
          <a:ln/>
        </p:spPr>
        <p:txBody>
          <a:bodyPr/>
          <a:lstStyle>
            <a:lvl1pPr>
              <a:defRPr/>
            </a:lvl1pPr>
          </a:lstStyle>
          <a:p>
            <a:fld id="{A6CA23CB-7CAF-AD43-9280-65ACFC69D57E}" type="slidenum">
              <a:rPr lang="en-US" altLang="en-US"/>
              <a:pPr/>
              <a:t>‹#›</a:t>
            </a:fld>
            <a:endParaRPr lang="en-US" altLang="en-US"/>
          </a:p>
        </p:txBody>
      </p:sp>
    </p:spTree>
    <p:extLst>
      <p:ext uri="{BB962C8B-B14F-4D97-AF65-F5344CB8AC3E}">
        <p14:creationId xmlns:p14="http://schemas.microsoft.com/office/powerpoint/2010/main" val="3464094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a:extLst>
              <a:ext uri="{FF2B5EF4-FFF2-40B4-BE49-F238E27FC236}">
                <a16:creationId xmlns:a16="http://schemas.microsoft.com/office/drawing/2014/main" id="{67B67A24-42F1-C64F-8B47-0AFF669FF1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CD1B80D7-B13E-BC4E-B2F6-C7B6D2690F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F689E41F-4F6D-CD4D-9CD1-FD1BC5E8D985}"/>
              </a:ext>
            </a:extLst>
          </p:cNvPr>
          <p:cNvSpPr>
            <a:spLocks noGrp="1" noChangeArrowheads="1"/>
          </p:cNvSpPr>
          <p:nvPr>
            <p:ph type="sldNum" sz="quarter" idx="12"/>
          </p:nvPr>
        </p:nvSpPr>
        <p:spPr>
          <a:ln/>
        </p:spPr>
        <p:txBody>
          <a:bodyPr/>
          <a:lstStyle>
            <a:lvl1pPr>
              <a:defRPr/>
            </a:lvl1pPr>
          </a:lstStyle>
          <a:p>
            <a:fld id="{1E11435A-847A-FE49-9D9B-67C3939D0B87}" type="slidenum">
              <a:rPr lang="en-US" altLang="en-US"/>
              <a:pPr/>
              <a:t>‹#›</a:t>
            </a:fld>
            <a:endParaRPr lang="en-US" altLang="en-US"/>
          </a:p>
        </p:txBody>
      </p:sp>
    </p:spTree>
    <p:extLst>
      <p:ext uri="{BB962C8B-B14F-4D97-AF65-F5344CB8AC3E}">
        <p14:creationId xmlns:p14="http://schemas.microsoft.com/office/powerpoint/2010/main" val="2144329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a:extLst>
              <a:ext uri="{FF2B5EF4-FFF2-40B4-BE49-F238E27FC236}">
                <a16:creationId xmlns:a16="http://schemas.microsoft.com/office/drawing/2014/main" id="{67D0AB76-9973-6D4B-BD5D-9752A221C34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4">
            <a:extLst>
              <a:ext uri="{FF2B5EF4-FFF2-40B4-BE49-F238E27FC236}">
                <a16:creationId xmlns:a16="http://schemas.microsoft.com/office/drawing/2014/main" id="{27002917-0F21-364C-88F9-44EE2F2335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5">
            <a:extLst>
              <a:ext uri="{FF2B5EF4-FFF2-40B4-BE49-F238E27FC236}">
                <a16:creationId xmlns:a16="http://schemas.microsoft.com/office/drawing/2014/main" id="{77EEF998-E758-234A-9CA3-18BFB5E309CC}"/>
              </a:ext>
            </a:extLst>
          </p:cNvPr>
          <p:cNvSpPr>
            <a:spLocks noGrp="1" noChangeArrowheads="1"/>
          </p:cNvSpPr>
          <p:nvPr>
            <p:ph type="sldNum" sz="quarter" idx="12"/>
          </p:nvPr>
        </p:nvSpPr>
        <p:spPr>
          <a:ln/>
        </p:spPr>
        <p:txBody>
          <a:bodyPr/>
          <a:lstStyle>
            <a:lvl1pPr>
              <a:defRPr/>
            </a:lvl1pPr>
          </a:lstStyle>
          <a:p>
            <a:fld id="{3A6F9633-C4BC-1D40-B738-A5800B0B4284}" type="slidenum">
              <a:rPr lang="en-US" altLang="en-US"/>
              <a:pPr/>
              <a:t>‹#›</a:t>
            </a:fld>
            <a:endParaRPr lang="en-US" altLang="en-US"/>
          </a:p>
        </p:txBody>
      </p:sp>
    </p:spTree>
    <p:extLst>
      <p:ext uri="{BB962C8B-B14F-4D97-AF65-F5344CB8AC3E}">
        <p14:creationId xmlns:p14="http://schemas.microsoft.com/office/powerpoint/2010/main" val="9609286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a:extLst>
              <a:ext uri="{FF2B5EF4-FFF2-40B4-BE49-F238E27FC236}">
                <a16:creationId xmlns:a16="http://schemas.microsoft.com/office/drawing/2014/main" id="{EB50F757-CCEB-1646-9FCB-657BE7631B4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4">
            <a:extLst>
              <a:ext uri="{FF2B5EF4-FFF2-40B4-BE49-F238E27FC236}">
                <a16:creationId xmlns:a16="http://schemas.microsoft.com/office/drawing/2014/main" id="{AB8250B1-0E2B-2B4F-8C79-8DB5CE2C35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5">
            <a:extLst>
              <a:ext uri="{FF2B5EF4-FFF2-40B4-BE49-F238E27FC236}">
                <a16:creationId xmlns:a16="http://schemas.microsoft.com/office/drawing/2014/main" id="{55550692-7341-8F4E-80C0-2DF53A386640}"/>
              </a:ext>
            </a:extLst>
          </p:cNvPr>
          <p:cNvSpPr>
            <a:spLocks noGrp="1" noChangeArrowheads="1"/>
          </p:cNvSpPr>
          <p:nvPr>
            <p:ph type="sldNum" sz="quarter" idx="12"/>
          </p:nvPr>
        </p:nvSpPr>
        <p:spPr>
          <a:ln/>
        </p:spPr>
        <p:txBody>
          <a:bodyPr/>
          <a:lstStyle>
            <a:lvl1pPr>
              <a:defRPr/>
            </a:lvl1pPr>
          </a:lstStyle>
          <a:p>
            <a:fld id="{46153DBF-F252-E84B-B141-2C60F3A188D9}" type="slidenum">
              <a:rPr lang="en-US" altLang="en-US"/>
              <a:pPr/>
              <a:t>‹#›</a:t>
            </a:fld>
            <a:endParaRPr lang="en-US" altLang="en-US"/>
          </a:p>
        </p:txBody>
      </p:sp>
    </p:spTree>
    <p:extLst>
      <p:ext uri="{BB962C8B-B14F-4D97-AF65-F5344CB8AC3E}">
        <p14:creationId xmlns:p14="http://schemas.microsoft.com/office/powerpoint/2010/main" val="21639951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B1CF06E-EE59-CA4D-9E63-9B77BE63563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4">
            <a:extLst>
              <a:ext uri="{FF2B5EF4-FFF2-40B4-BE49-F238E27FC236}">
                <a16:creationId xmlns:a16="http://schemas.microsoft.com/office/drawing/2014/main" id="{94D68B88-0AA3-6D45-ABCA-2CACD10A8B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5">
            <a:extLst>
              <a:ext uri="{FF2B5EF4-FFF2-40B4-BE49-F238E27FC236}">
                <a16:creationId xmlns:a16="http://schemas.microsoft.com/office/drawing/2014/main" id="{2CA767CD-4CD9-D649-B912-867D74B14A59}"/>
              </a:ext>
            </a:extLst>
          </p:cNvPr>
          <p:cNvSpPr>
            <a:spLocks noGrp="1" noChangeArrowheads="1"/>
          </p:cNvSpPr>
          <p:nvPr>
            <p:ph type="sldNum" sz="quarter" idx="12"/>
          </p:nvPr>
        </p:nvSpPr>
        <p:spPr>
          <a:ln/>
        </p:spPr>
        <p:txBody>
          <a:bodyPr/>
          <a:lstStyle>
            <a:lvl1pPr>
              <a:defRPr/>
            </a:lvl1pPr>
          </a:lstStyle>
          <a:p>
            <a:fld id="{3B683464-E0B1-0544-9715-4BB86A7C1F3B}" type="slidenum">
              <a:rPr lang="en-US" altLang="en-US"/>
              <a:pPr/>
              <a:t>‹#›</a:t>
            </a:fld>
            <a:endParaRPr lang="en-US" altLang="en-US"/>
          </a:p>
        </p:txBody>
      </p:sp>
    </p:spTree>
    <p:extLst>
      <p:ext uri="{BB962C8B-B14F-4D97-AF65-F5344CB8AC3E}">
        <p14:creationId xmlns:p14="http://schemas.microsoft.com/office/powerpoint/2010/main" val="2286854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27597B7E-BDE1-7442-B50F-7B3EA45CB3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C969F761-916D-2943-9D53-ACEF1F7EB7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95FF2137-E341-0F4E-9181-CAAAD8FA2465}"/>
              </a:ext>
            </a:extLst>
          </p:cNvPr>
          <p:cNvSpPr>
            <a:spLocks noGrp="1" noChangeArrowheads="1"/>
          </p:cNvSpPr>
          <p:nvPr>
            <p:ph type="sldNum" sz="quarter" idx="12"/>
          </p:nvPr>
        </p:nvSpPr>
        <p:spPr>
          <a:ln/>
        </p:spPr>
        <p:txBody>
          <a:bodyPr/>
          <a:lstStyle>
            <a:lvl1pPr>
              <a:defRPr/>
            </a:lvl1pPr>
          </a:lstStyle>
          <a:p>
            <a:fld id="{7C66AEDA-E7E2-124F-B2C1-117EF561E359}" type="slidenum">
              <a:rPr lang="en-US" altLang="en-US"/>
              <a:pPr/>
              <a:t>‹#›</a:t>
            </a:fld>
            <a:endParaRPr lang="en-US" altLang="en-US"/>
          </a:p>
        </p:txBody>
      </p:sp>
    </p:spTree>
    <p:extLst>
      <p:ext uri="{BB962C8B-B14F-4D97-AF65-F5344CB8AC3E}">
        <p14:creationId xmlns:p14="http://schemas.microsoft.com/office/powerpoint/2010/main" val="34416991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a:extLst>
              <a:ext uri="{FF2B5EF4-FFF2-40B4-BE49-F238E27FC236}">
                <a16:creationId xmlns:a16="http://schemas.microsoft.com/office/drawing/2014/main" id="{5F0CA237-A1B7-F14E-BB9B-E871EA630B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7CF6D56A-6BF2-134F-88A3-B2A85FE4B1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5">
            <a:extLst>
              <a:ext uri="{FF2B5EF4-FFF2-40B4-BE49-F238E27FC236}">
                <a16:creationId xmlns:a16="http://schemas.microsoft.com/office/drawing/2014/main" id="{744926D6-282A-8D4F-A1BF-D247DD945EF5}"/>
              </a:ext>
            </a:extLst>
          </p:cNvPr>
          <p:cNvSpPr>
            <a:spLocks noGrp="1" noChangeArrowheads="1"/>
          </p:cNvSpPr>
          <p:nvPr>
            <p:ph type="sldNum" sz="quarter" idx="12"/>
          </p:nvPr>
        </p:nvSpPr>
        <p:spPr>
          <a:ln/>
        </p:spPr>
        <p:txBody>
          <a:bodyPr/>
          <a:lstStyle>
            <a:lvl1pPr>
              <a:defRPr/>
            </a:lvl1pPr>
          </a:lstStyle>
          <a:p>
            <a:fld id="{69015849-FA12-624E-A29D-D15AF26FC5DE}" type="slidenum">
              <a:rPr lang="en-US" altLang="en-US"/>
              <a:pPr/>
              <a:t>‹#›</a:t>
            </a:fld>
            <a:endParaRPr lang="en-US" altLang="en-US"/>
          </a:p>
        </p:txBody>
      </p:sp>
    </p:spTree>
    <p:extLst>
      <p:ext uri="{BB962C8B-B14F-4D97-AF65-F5344CB8AC3E}">
        <p14:creationId xmlns:p14="http://schemas.microsoft.com/office/powerpoint/2010/main" val="36279922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F00EBD81-4E03-E44D-B4B8-549BAE2616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2445CEC7-1AA7-4541-BCE6-B0B37DC891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B431D302-E950-9543-9B1F-8C2B6564E0D1}"/>
              </a:ext>
            </a:extLst>
          </p:cNvPr>
          <p:cNvSpPr>
            <a:spLocks noGrp="1" noChangeArrowheads="1"/>
          </p:cNvSpPr>
          <p:nvPr>
            <p:ph type="sldNum" sz="quarter" idx="12"/>
          </p:nvPr>
        </p:nvSpPr>
        <p:spPr>
          <a:ln/>
        </p:spPr>
        <p:txBody>
          <a:bodyPr/>
          <a:lstStyle>
            <a:lvl1pPr>
              <a:defRPr/>
            </a:lvl1pPr>
          </a:lstStyle>
          <a:p>
            <a:fld id="{1CA6FD36-08E1-5E4E-9E97-6E99DCAF49AF}" type="slidenum">
              <a:rPr lang="en-US" altLang="en-US"/>
              <a:pPr/>
              <a:t>‹#›</a:t>
            </a:fld>
            <a:endParaRPr lang="en-US" altLang="en-US"/>
          </a:p>
        </p:txBody>
      </p:sp>
    </p:spTree>
    <p:extLst>
      <p:ext uri="{BB962C8B-B14F-4D97-AF65-F5344CB8AC3E}">
        <p14:creationId xmlns:p14="http://schemas.microsoft.com/office/powerpoint/2010/main" val="23960305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a:extLst>
              <a:ext uri="{FF2B5EF4-FFF2-40B4-BE49-F238E27FC236}">
                <a16:creationId xmlns:a16="http://schemas.microsoft.com/office/drawing/2014/main" id="{E158EF1C-8805-2740-A8C0-E452693A7C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4">
            <a:extLst>
              <a:ext uri="{FF2B5EF4-FFF2-40B4-BE49-F238E27FC236}">
                <a16:creationId xmlns:a16="http://schemas.microsoft.com/office/drawing/2014/main" id="{F4617B70-D926-B048-A20B-3DAE7787CC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5">
            <a:extLst>
              <a:ext uri="{FF2B5EF4-FFF2-40B4-BE49-F238E27FC236}">
                <a16:creationId xmlns:a16="http://schemas.microsoft.com/office/drawing/2014/main" id="{70AAC5F7-9753-944C-95C5-23AB196B73BD}"/>
              </a:ext>
            </a:extLst>
          </p:cNvPr>
          <p:cNvSpPr>
            <a:spLocks noGrp="1" noChangeArrowheads="1"/>
          </p:cNvSpPr>
          <p:nvPr>
            <p:ph type="sldNum" sz="quarter" idx="12"/>
          </p:nvPr>
        </p:nvSpPr>
        <p:spPr>
          <a:ln/>
        </p:spPr>
        <p:txBody>
          <a:bodyPr/>
          <a:lstStyle>
            <a:lvl1pPr>
              <a:defRPr/>
            </a:lvl1pPr>
          </a:lstStyle>
          <a:p>
            <a:fld id="{BDE723AA-AB86-D442-8F1A-05445E5E5A56}" type="slidenum">
              <a:rPr lang="en-US" altLang="en-US"/>
              <a:pPr/>
              <a:t>‹#›</a:t>
            </a:fld>
            <a:endParaRPr lang="en-US" altLang="en-US"/>
          </a:p>
        </p:txBody>
      </p:sp>
    </p:spTree>
    <p:extLst>
      <p:ext uri="{BB962C8B-B14F-4D97-AF65-F5344CB8AC3E}">
        <p14:creationId xmlns:p14="http://schemas.microsoft.com/office/powerpoint/2010/main" val="22932024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2667000" y="2286000"/>
            <a:ext cx="5791200" cy="1981200"/>
          </a:xfrm>
        </p:spPr>
        <p:txBody>
          <a:bodyPr/>
          <a:lstStyle>
            <a:lvl1pPr algn="ctr">
              <a:defRPr/>
            </a:lvl1pPr>
          </a:lstStyle>
          <a:p>
            <a:pPr lvl="0"/>
            <a:r>
              <a:rPr lang="en-US" noProof="0"/>
              <a:t>Click to edit Master title style</a:t>
            </a:r>
          </a:p>
        </p:txBody>
      </p:sp>
      <p:sp>
        <p:nvSpPr>
          <p:cNvPr id="52227" name="Rectangle 3"/>
          <p:cNvSpPr>
            <a:spLocks noGrp="1" noChangeArrowheads="1"/>
          </p:cNvSpPr>
          <p:nvPr>
            <p:ph type="subTitle" idx="1"/>
          </p:nvPr>
        </p:nvSpPr>
        <p:spPr>
          <a:xfrm>
            <a:off x="2667000" y="4419600"/>
            <a:ext cx="5791200" cy="1295400"/>
          </a:xfrm>
        </p:spPr>
        <p:txBody>
          <a:bodyPr/>
          <a:lstStyle>
            <a:lvl1pPr marL="0" indent="0" algn="ctr">
              <a:buFont typeface="Monotype Sorts" charset="0"/>
              <a:buNone/>
              <a:defRPr sz="2800"/>
            </a:lvl1pPr>
          </a:lstStyle>
          <a:p>
            <a:pPr lvl="0"/>
            <a:r>
              <a:rPr lang="en-US" noProof="0"/>
              <a:t>Click to edit Master subtitle style</a:t>
            </a:r>
          </a:p>
        </p:txBody>
      </p:sp>
      <p:sp>
        <p:nvSpPr>
          <p:cNvPr id="4" name="Rectangle 4">
            <a:extLst>
              <a:ext uri="{FF2B5EF4-FFF2-40B4-BE49-F238E27FC236}">
                <a16:creationId xmlns:a16="http://schemas.microsoft.com/office/drawing/2014/main" id="{63A71483-86D3-6D40-952C-226C59DF0CDB}"/>
              </a:ext>
            </a:extLst>
          </p:cNvPr>
          <p:cNvSpPr>
            <a:spLocks noGrp="1" noChangeArrowheads="1"/>
          </p:cNvSpPr>
          <p:nvPr>
            <p:ph type="dt" sz="half" idx="10"/>
          </p:nvPr>
        </p:nvSpPr>
        <p:spPr/>
        <p:txBody>
          <a:bodyPr/>
          <a:lstStyle>
            <a:lvl1pPr>
              <a:defRPr/>
            </a:lvl1pPr>
          </a:lstStyle>
          <a:p>
            <a:endParaRPr lang="en-US" altLang="en-US"/>
          </a:p>
        </p:txBody>
      </p:sp>
      <p:sp>
        <p:nvSpPr>
          <p:cNvPr id="5" name="Rectangle 5">
            <a:extLst>
              <a:ext uri="{FF2B5EF4-FFF2-40B4-BE49-F238E27FC236}">
                <a16:creationId xmlns:a16="http://schemas.microsoft.com/office/drawing/2014/main" id="{4C22EB64-8678-5C40-92D9-C2F2D3A39875}"/>
              </a:ext>
            </a:extLst>
          </p:cNvPr>
          <p:cNvSpPr>
            <a:spLocks noGrp="1" noChangeArrowheads="1"/>
          </p:cNvSpPr>
          <p:nvPr>
            <p:ph type="ftr" sz="quarter" idx="11"/>
          </p:nvPr>
        </p:nvSpPr>
        <p:spPr>
          <a:xfrm>
            <a:off x="3124200" y="6248400"/>
            <a:ext cx="2895600" cy="457200"/>
          </a:xfrm>
        </p:spPr>
        <p:txBody>
          <a:bodyPr/>
          <a:lstStyle>
            <a:lvl1pPr>
              <a:defRPr/>
            </a:lvl1pPr>
          </a:lstStyle>
          <a:p>
            <a:endParaRPr lang="en-US" altLang="en-US"/>
          </a:p>
        </p:txBody>
      </p:sp>
      <p:sp>
        <p:nvSpPr>
          <p:cNvPr id="6" name="Rectangle 6">
            <a:extLst>
              <a:ext uri="{FF2B5EF4-FFF2-40B4-BE49-F238E27FC236}">
                <a16:creationId xmlns:a16="http://schemas.microsoft.com/office/drawing/2014/main" id="{CBCFAB6D-7D5B-D543-A5D1-6EFA2B3E341B}"/>
              </a:ext>
            </a:extLst>
          </p:cNvPr>
          <p:cNvSpPr>
            <a:spLocks noGrp="1" noChangeArrowheads="1"/>
          </p:cNvSpPr>
          <p:nvPr>
            <p:ph type="sldNum" sz="quarter" idx="12"/>
          </p:nvPr>
        </p:nvSpPr>
        <p:spPr>
          <a:xfrm>
            <a:off x="6553200" y="6248400"/>
            <a:ext cx="1905000" cy="457200"/>
          </a:xfrm>
        </p:spPr>
        <p:txBody>
          <a:bodyPr/>
          <a:lstStyle>
            <a:lvl1pPr>
              <a:defRPr/>
            </a:lvl1pPr>
          </a:lstStyle>
          <a:p>
            <a:fld id="{AE541F22-2970-2B4C-8D2F-CDB2278ECD3A}" type="slidenum">
              <a:rPr lang="en-US" altLang="en-US"/>
              <a:pPr/>
              <a:t>‹#›</a:t>
            </a:fld>
            <a:endParaRPr lang="en-US" altLang="en-US"/>
          </a:p>
        </p:txBody>
      </p:sp>
    </p:spTree>
    <p:extLst>
      <p:ext uri="{BB962C8B-B14F-4D97-AF65-F5344CB8AC3E}">
        <p14:creationId xmlns:p14="http://schemas.microsoft.com/office/powerpoint/2010/main" val="369760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303B54-3E98-6E40-86EB-22D9DC1D70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5DDA03-B4CA-404E-9DA3-47E2DB5B25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5633B1-B2B9-1442-A499-A8F7909B64CB}"/>
              </a:ext>
            </a:extLst>
          </p:cNvPr>
          <p:cNvSpPr>
            <a:spLocks noGrp="1" noChangeArrowheads="1"/>
          </p:cNvSpPr>
          <p:nvPr>
            <p:ph type="sldNum" sz="quarter" idx="12"/>
          </p:nvPr>
        </p:nvSpPr>
        <p:spPr>
          <a:ln/>
        </p:spPr>
        <p:txBody>
          <a:bodyPr/>
          <a:lstStyle>
            <a:lvl1pPr>
              <a:defRPr/>
            </a:lvl1pPr>
          </a:lstStyle>
          <a:p>
            <a:fld id="{68D75559-858C-324B-9CF2-423EAC3514DB}" type="slidenum">
              <a:rPr lang="en-US" altLang="en-US"/>
              <a:pPr/>
              <a:t>‹#›</a:t>
            </a:fld>
            <a:endParaRPr lang="en-US" altLang="en-US"/>
          </a:p>
        </p:txBody>
      </p:sp>
    </p:spTree>
    <p:extLst>
      <p:ext uri="{BB962C8B-B14F-4D97-AF65-F5344CB8AC3E}">
        <p14:creationId xmlns:p14="http://schemas.microsoft.com/office/powerpoint/2010/main" val="3090557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85887A1-E528-E849-AD2B-C89E3AE8E2F7}"/>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58C2049E-C100-C548-8D68-5B08D0322FCB}"/>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E706C9F7-1BA1-EE42-8C99-BC3BCF2F9F6B}"/>
              </a:ext>
            </a:extLst>
          </p:cNvPr>
          <p:cNvSpPr>
            <a:spLocks noGrp="1" noChangeArrowheads="1"/>
          </p:cNvSpPr>
          <p:nvPr>
            <p:ph type="sldNum" sz="quarter" idx="12"/>
          </p:nvPr>
        </p:nvSpPr>
        <p:spPr>
          <a:ln/>
        </p:spPr>
        <p:txBody>
          <a:bodyPr/>
          <a:lstStyle>
            <a:lvl1pPr>
              <a:defRPr/>
            </a:lvl1pPr>
          </a:lstStyle>
          <a:p>
            <a:fld id="{4FA4A570-2DEB-A848-BC6F-834A5D6B7517}" type="slidenum">
              <a:rPr lang="en-US" altLang="en-US"/>
              <a:pPr/>
              <a:t>‹#›</a:t>
            </a:fld>
            <a:endParaRPr lang="en-US" altLang="en-US"/>
          </a:p>
        </p:txBody>
      </p:sp>
    </p:spTree>
    <p:extLst>
      <p:ext uri="{BB962C8B-B14F-4D97-AF65-F5344CB8AC3E}">
        <p14:creationId xmlns:p14="http://schemas.microsoft.com/office/powerpoint/2010/main" val="11035242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8DB5D23-DE01-214D-B09A-F1DC216D1532}"/>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46488FC4-AE2C-0547-A3A0-92CAEB7182BA}"/>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473ED27D-3733-3B45-818D-B0CFF2F61A71}"/>
              </a:ext>
            </a:extLst>
          </p:cNvPr>
          <p:cNvSpPr>
            <a:spLocks noGrp="1" noChangeArrowheads="1"/>
          </p:cNvSpPr>
          <p:nvPr>
            <p:ph type="sldNum" sz="quarter" idx="12"/>
          </p:nvPr>
        </p:nvSpPr>
        <p:spPr>
          <a:ln/>
        </p:spPr>
        <p:txBody>
          <a:bodyPr/>
          <a:lstStyle>
            <a:lvl1pPr>
              <a:defRPr/>
            </a:lvl1pPr>
          </a:lstStyle>
          <a:p>
            <a:fld id="{975ABA48-278D-694F-AE70-7C7D12A5C837}" type="slidenum">
              <a:rPr lang="en-US" altLang="en-US"/>
              <a:pPr/>
              <a:t>‹#›</a:t>
            </a:fld>
            <a:endParaRPr lang="en-US" altLang="en-US"/>
          </a:p>
        </p:txBody>
      </p:sp>
    </p:spTree>
    <p:extLst>
      <p:ext uri="{BB962C8B-B14F-4D97-AF65-F5344CB8AC3E}">
        <p14:creationId xmlns:p14="http://schemas.microsoft.com/office/powerpoint/2010/main" val="9515669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02CD213-0B7E-5F41-9D02-104C2C31CD85}"/>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2F672696-56BE-BD4E-891D-A8CE2E8673E6}"/>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A904D0AF-A147-6140-8E50-8D34BCAFEEFC}"/>
              </a:ext>
            </a:extLst>
          </p:cNvPr>
          <p:cNvSpPr>
            <a:spLocks noGrp="1" noChangeArrowheads="1"/>
          </p:cNvSpPr>
          <p:nvPr>
            <p:ph type="sldNum" sz="quarter" idx="12"/>
          </p:nvPr>
        </p:nvSpPr>
        <p:spPr>
          <a:ln/>
        </p:spPr>
        <p:txBody>
          <a:bodyPr/>
          <a:lstStyle>
            <a:lvl1pPr>
              <a:defRPr/>
            </a:lvl1pPr>
          </a:lstStyle>
          <a:p>
            <a:fld id="{351CFBF1-ECE0-4D48-A699-542238C88442}" type="slidenum">
              <a:rPr lang="en-US" altLang="en-US"/>
              <a:pPr/>
              <a:t>‹#›</a:t>
            </a:fld>
            <a:endParaRPr lang="en-US" altLang="en-US"/>
          </a:p>
        </p:txBody>
      </p:sp>
    </p:spTree>
    <p:extLst>
      <p:ext uri="{BB962C8B-B14F-4D97-AF65-F5344CB8AC3E}">
        <p14:creationId xmlns:p14="http://schemas.microsoft.com/office/powerpoint/2010/main" val="435442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1DEAAE3-DA6E-F443-9C4D-30924F832920}"/>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5">
            <a:extLst>
              <a:ext uri="{FF2B5EF4-FFF2-40B4-BE49-F238E27FC236}">
                <a16:creationId xmlns:a16="http://schemas.microsoft.com/office/drawing/2014/main" id="{7017036E-A522-C044-9A0A-437B6D4B3434}"/>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6">
            <a:extLst>
              <a:ext uri="{FF2B5EF4-FFF2-40B4-BE49-F238E27FC236}">
                <a16:creationId xmlns:a16="http://schemas.microsoft.com/office/drawing/2014/main" id="{06434A33-6909-DD43-ABD4-C5593F61CDF9}"/>
              </a:ext>
            </a:extLst>
          </p:cNvPr>
          <p:cNvSpPr>
            <a:spLocks noGrp="1" noChangeArrowheads="1"/>
          </p:cNvSpPr>
          <p:nvPr>
            <p:ph type="sldNum" sz="quarter" idx="12"/>
          </p:nvPr>
        </p:nvSpPr>
        <p:spPr>
          <a:ln/>
        </p:spPr>
        <p:txBody>
          <a:bodyPr/>
          <a:lstStyle>
            <a:lvl1pPr>
              <a:defRPr/>
            </a:lvl1pPr>
          </a:lstStyle>
          <a:p>
            <a:fld id="{E09A7383-35A2-FE45-B572-20FE61A38510}" type="slidenum">
              <a:rPr lang="en-US" altLang="en-US"/>
              <a:pPr/>
              <a:t>‹#›</a:t>
            </a:fld>
            <a:endParaRPr lang="en-US" altLang="en-US"/>
          </a:p>
        </p:txBody>
      </p:sp>
    </p:spTree>
    <p:extLst>
      <p:ext uri="{BB962C8B-B14F-4D97-AF65-F5344CB8AC3E}">
        <p14:creationId xmlns:p14="http://schemas.microsoft.com/office/powerpoint/2010/main" val="37853684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D3E6AED-8ED2-E648-81C7-63BEA02BED08}"/>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5">
            <a:extLst>
              <a:ext uri="{FF2B5EF4-FFF2-40B4-BE49-F238E27FC236}">
                <a16:creationId xmlns:a16="http://schemas.microsoft.com/office/drawing/2014/main" id="{0F941DED-B128-A243-B746-5698160998CF}"/>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6">
            <a:extLst>
              <a:ext uri="{FF2B5EF4-FFF2-40B4-BE49-F238E27FC236}">
                <a16:creationId xmlns:a16="http://schemas.microsoft.com/office/drawing/2014/main" id="{316A0D37-625B-3F40-B30E-890D9A757D83}"/>
              </a:ext>
            </a:extLst>
          </p:cNvPr>
          <p:cNvSpPr>
            <a:spLocks noGrp="1" noChangeArrowheads="1"/>
          </p:cNvSpPr>
          <p:nvPr>
            <p:ph type="sldNum" sz="quarter" idx="12"/>
          </p:nvPr>
        </p:nvSpPr>
        <p:spPr>
          <a:ln/>
        </p:spPr>
        <p:txBody>
          <a:bodyPr/>
          <a:lstStyle>
            <a:lvl1pPr>
              <a:defRPr/>
            </a:lvl1pPr>
          </a:lstStyle>
          <a:p>
            <a:fld id="{4F6207BC-F12A-BF42-BBF6-F6C2000BC1E2}" type="slidenum">
              <a:rPr lang="en-US" altLang="en-US"/>
              <a:pPr/>
              <a:t>‹#›</a:t>
            </a:fld>
            <a:endParaRPr lang="en-US" altLang="en-US"/>
          </a:p>
        </p:txBody>
      </p:sp>
    </p:spTree>
    <p:extLst>
      <p:ext uri="{BB962C8B-B14F-4D97-AF65-F5344CB8AC3E}">
        <p14:creationId xmlns:p14="http://schemas.microsoft.com/office/powerpoint/2010/main" val="36592462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56E913-1030-5547-BB8D-5CFA9E33355D}"/>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5">
            <a:extLst>
              <a:ext uri="{FF2B5EF4-FFF2-40B4-BE49-F238E27FC236}">
                <a16:creationId xmlns:a16="http://schemas.microsoft.com/office/drawing/2014/main" id="{AA7EA445-2F23-1E42-A529-50B8C9059E51}"/>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6">
            <a:extLst>
              <a:ext uri="{FF2B5EF4-FFF2-40B4-BE49-F238E27FC236}">
                <a16:creationId xmlns:a16="http://schemas.microsoft.com/office/drawing/2014/main" id="{0EEC37B3-E2E4-A94B-B2D1-498576AF2C0E}"/>
              </a:ext>
            </a:extLst>
          </p:cNvPr>
          <p:cNvSpPr>
            <a:spLocks noGrp="1" noChangeArrowheads="1"/>
          </p:cNvSpPr>
          <p:nvPr>
            <p:ph type="sldNum" sz="quarter" idx="12"/>
          </p:nvPr>
        </p:nvSpPr>
        <p:spPr>
          <a:ln/>
        </p:spPr>
        <p:txBody>
          <a:bodyPr/>
          <a:lstStyle>
            <a:lvl1pPr>
              <a:defRPr/>
            </a:lvl1pPr>
          </a:lstStyle>
          <a:p>
            <a:fld id="{56EDF388-5DBD-AB45-905A-11FCCC4BDFF9}" type="slidenum">
              <a:rPr lang="en-US" altLang="en-US"/>
              <a:pPr/>
              <a:t>‹#›</a:t>
            </a:fld>
            <a:endParaRPr lang="en-US" altLang="en-US"/>
          </a:p>
        </p:txBody>
      </p:sp>
    </p:spTree>
    <p:extLst>
      <p:ext uri="{BB962C8B-B14F-4D97-AF65-F5344CB8AC3E}">
        <p14:creationId xmlns:p14="http://schemas.microsoft.com/office/powerpoint/2010/main" val="10491277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16CCFA-9E49-1347-A7B0-D535E1DB7691}"/>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5EA6312F-2056-894A-9151-6DA25248D1CD}"/>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6183AB91-99FD-5C4B-B356-8F9D14FD47D0}"/>
              </a:ext>
            </a:extLst>
          </p:cNvPr>
          <p:cNvSpPr>
            <a:spLocks noGrp="1" noChangeArrowheads="1"/>
          </p:cNvSpPr>
          <p:nvPr>
            <p:ph type="sldNum" sz="quarter" idx="12"/>
          </p:nvPr>
        </p:nvSpPr>
        <p:spPr>
          <a:ln/>
        </p:spPr>
        <p:txBody>
          <a:bodyPr/>
          <a:lstStyle>
            <a:lvl1pPr>
              <a:defRPr/>
            </a:lvl1pPr>
          </a:lstStyle>
          <a:p>
            <a:fld id="{9FAB71F8-25C6-5944-86B7-6C56CEA964C7}" type="slidenum">
              <a:rPr lang="en-US" altLang="en-US"/>
              <a:pPr/>
              <a:t>‹#›</a:t>
            </a:fld>
            <a:endParaRPr lang="en-US" altLang="en-US"/>
          </a:p>
        </p:txBody>
      </p:sp>
    </p:spTree>
    <p:extLst>
      <p:ext uri="{BB962C8B-B14F-4D97-AF65-F5344CB8AC3E}">
        <p14:creationId xmlns:p14="http://schemas.microsoft.com/office/powerpoint/2010/main" val="8258368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8072C61-CA84-9740-B071-5C580E4B726A}"/>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5">
            <a:extLst>
              <a:ext uri="{FF2B5EF4-FFF2-40B4-BE49-F238E27FC236}">
                <a16:creationId xmlns:a16="http://schemas.microsoft.com/office/drawing/2014/main" id="{A649288D-71B5-9D49-AA72-1BB619918A76}"/>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6">
            <a:extLst>
              <a:ext uri="{FF2B5EF4-FFF2-40B4-BE49-F238E27FC236}">
                <a16:creationId xmlns:a16="http://schemas.microsoft.com/office/drawing/2014/main" id="{6876E6B4-87E8-794A-AFED-9D2155D52276}"/>
              </a:ext>
            </a:extLst>
          </p:cNvPr>
          <p:cNvSpPr>
            <a:spLocks noGrp="1" noChangeArrowheads="1"/>
          </p:cNvSpPr>
          <p:nvPr>
            <p:ph type="sldNum" sz="quarter" idx="12"/>
          </p:nvPr>
        </p:nvSpPr>
        <p:spPr>
          <a:ln/>
        </p:spPr>
        <p:txBody>
          <a:bodyPr/>
          <a:lstStyle>
            <a:lvl1pPr>
              <a:defRPr/>
            </a:lvl1pPr>
          </a:lstStyle>
          <a:p>
            <a:fld id="{CEFA5B39-BD18-2947-AD8D-4BF237819C53}" type="slidenum">
              <a:rPr lang="en-US" altLang="en-US"/>
              <a:pPr/>
              <a:t>‹#›</a:t>
            </a:fld>
            <a:endParaRPr lang="en-US" altLang="en-US"/>
          </a:p>
        </p:txBody>
      </p:sp>
    </p:spTree>
    <p:extLst>
      <p:ext uri="{BB962C8B-B14F-4D97-AF65-F5344CB8AC3E}">
        <p14:creationId xmlns:p14="http://schemas.microsoft.com/office/powerpoint/2010/main" val="27034222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7EFD98-8D6E-F744-A9B9-66589D57EB19}"/>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7F5B4900-F255-F54D-A241-737CE3756DD4}"/>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1E6DD978-6CD7-D341-BEFD-F9597B368245}"/>
              </a:ext>
            </a:extLst>
          </p:cNvPr>
          <p:cNvSpPr>
            <a:spLocks noGrp="1" noChangeArrowheads="1"/>
          </p:cNvSpPr>
          <p:nvPr>
            <p:ph type="sldNum" sz="quarter" idx="12"/>
          </p:nvPr>
        </p:nvSpPr>
        <p:spPr>
          <a:ln/>
        </p:spPr>
        <p:txBody>
          <a:bodyPr/>
          <a:lstStyle>
            <a:lvl1pPr>
              <a:defRPr/>
            </a:lvl1pPr>
          </a:lstStyle>
          <a:p>
            <a:fld id="{2329ED7D-47A1-F446-8050-9FEBB7216FC5}" type="slidenum">
              <a:rPr lang="en-US" altLang="en-US"/>
              <a:pPr/>
              <a:t>‹#›</a:t>
            </a:fld>
            <a:endParaRPr lang="en-US" altLang="en-US"/>
          </a:p>
        </p:txBody>
      </p:sp>
    </p:spTree>
    <p:extLst>
      <p:ext uri="{BB962C8B-B14F-4D97-AF65-F5344CB8AC3E}">
        <p14:creationId xmlns:p14="http://schemas.microsoft.com/office/powerpoint/2010/main" val="32219659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7A41BB-174F-A947-A7E5-6E090059AF35}"/>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5">
            <a:extLst>
              <a:ext uri="{FF2B5EF4-FFF2-40B4-BE49-F238E27FC236}">
                <a16:creationId xmlns:a16="http://schemas.microsoft.com/office/drawing/2014/main" id="{AEA471E7-CD59-0247-B56B-11ACA20FCBD9}"/>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6">
            <a:extLst>
              <a:ext uri="{FF2B5EF4-FFF2-40B4-BE49-F238E27FC236}">
                <a16:creationId xmlns:a16="http://schemas.microsoft.com/office/drawing/2014/main" id="{E951B31A-8F5F-2343-9C3B-FEEE97B1F3CC}"/>
              </a:ext>
            </a:extLst>
          </p:cNvPr>
          <p:cNvSpPr>
            <a:spLocks noGrp="1" noChangeArrowheads="1"/>
          </p:cNvSpPr>
          <p:nvPr>
            <p:ph type="sldNum" sz="quarter" idx="12"/>
          </p:nvPr>
        </p:nvSpPr>
        <p:spPr>
          <a:ln/>
        </p:spPr>
        <p:txBody>
          <a:bodyPr/>
          <a:lstStyle>
            <a:lvl1pPr>
              <a:defRPr/>
            </a:lvl1pPr>
          </a:lstStyle>
          <a:p>
            <a:fld id="{50B6C695-4724-2F4F-80F3-9964316925EF}" type="slidenum">
              <a:rPr lang="en-US" altLang="en-US"/>
              <a:pPr/>
              <a:t>‹#›</a:t>
            </a:fld>
            <a:endParaRPr lang="en-US" altLang="en-US"/>
          </a:p>
        </p:txBody>
      </p:sp>
    </p:spTree>
    <p:extLst>
      <p:ext uri="{BB962C8B-B14F-4D97-AF65-F5344CB8AC3E}">
        <p14:creationId xmlns:p14="http://schemas.microsoft.com/office/powerpoint/2010/main" val="120097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20.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9.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8.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22.jpe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theme" Target="../theme/theme16.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11.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0.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7.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CDBAF5-7B96-C543-88B0-E226A6C2E95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7B135D6-5C6B-3546-9AB5-93BB46FE68F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A998C57-3718-DF4F-AEB3-45770345AE26}"/>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56B582CF-96EE-7546-B978-B639E62F40C7}"/>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66DABA09-ED91-1741-B435-D4EFE3D245F6}"/>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fld id="{A5E49D89-7C14-BD4F-A98A-F15031F55FE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1618" name="Group 2">
            <a:extLst>
              <a:ext uri="{FF2B5EF4-FFF2-40B4-BE49-F238E27FC236}">
                <a16:creationId xmlns:a16="http://schemas.microsoft.com/office/drawing/2014/main" id="{5E2AA3BC-BFBA-2642-B253-A7C353543FD5}"/>
              </a:ext>
            </a:extLst>
          </p:cNvPr>
          <p:cNvGrpSpPr>
            <a:grpSpLocks/>
          </p:cNvGrpSpPr>
          <p:nvPr/>
        </p:nvGrpSpPr>
        <p:grpSpPr bwMode="auto">
          <a:xfrm>
            <a:off x="0" y="0"/>
            <a:ext cx="7242175" cy="1981200"/>
            <a:chOff x="0" y="0"/>
            <a:chExt cx="4562" cy="1248"/>
          </a:xfrm>
        </p:grpSpPr>
        <p:sp>
          <p:nvSpPr>
            <p:cNvPr id="38915" name="Freeform 3">
              <a:extLst>
                <a:ext uri="{FF2B5EF4-FFF2-40B4-BE49-F238E27FC236}">
                  <a16:creationId xmlns:a16="http://schemas.microsoft.com/office/drawing/2014/main" id="{B0A5CE51-AE1A-7042-BE97-9609F5E27556}"/>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111625" name="Freeform 4">
              <a:extLst>
                <a:ext uri="{FF2B5EF4-FFF2-40B4-BE49-F238E27FC236}">
                  <a16:creationId xmlns:a16="http://schemas.microsoft.com/office/drawing/2014/main" id="{5B6691E4-80EC-9D4E-81A1-EA62DE565A4C}"/>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38917" name="Rectangle 5">
            <a:extLst>
              <a:ext uri="{FF2B5EF4-FFF2-40B4-BE49-F238E27FC236}">
                <a16:creationId xmlns:a16="http://schemas.microsoft.com/office/drawing/2014/main" id="{0CA96411-DEDA-E44D-BBAD-95C097C79D9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918" name="Rectangle 6">
            <a:extLst>
              <a:ext uri="{FF2B5EF4-FFF2-40B4-BE49-F238E27FC236}">
                <a16:creationId xmlns:a16="http://schemas.microsoft.com/office/drawing/2014/main" id="{420E44F6-ACD6-CC4A-9C2C-CA34D4A6D2B5}"/>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9" name="Rectangle 7">
            <a:extLst>
              <a:ext uri="{FF2B5EF4-FFF2-40B4-BE49-F238E27FC236}">
                <a16:creationId xmlns:a16="http://schemas.microsoft.com/office/drawing/2014/main" id="{C5C0052A-3DA2-B448-8206-4AB808D6F512}"/>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ＭＳ Ｐゴシック" charset="0"/>
                <a:cs typeface="ＭＳ Ｐゴシック" charset="0"/>
              </a:defRPr>
            </a:lvl1pPr>
          </a:lstStyle>
          <a:p>
            <a:pPr>
              <a:defRPr/>
            </a:pPr>
            <a:endParaRPr lang="en-US"/>
          </a:p>
        </p:txBody>
      </p:sp>
      <p:sp>
        <p:nvSpPr>
          <p:cNvPr id="38920" name="Rectangle 8">
            <a:extLst>
              <a:ext uri="{FF2B5EF4-FFF2-40B4-BE49-F238E27FC236}">
                <a16:creationId xmlns:a16="http://schemas.microsoft.com/office/drawing/2014/main" id="{B0055F79-0EB2-B14F-A576-383793F6A59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ＭＳ Ｐゴシック" charset="0"/>
                <a:cs typeface="ＭＳ Ｐゴシック" charset="0"/>
              </a:defRPr>
            </a:lvl1pPr>
          </a:lstStyle>
          <a:p>
            <a:pPr>
              <a:defRPr/>
            </a:pPr>
            <a:endParaRPr lang="en-US"/>
          </a:p>
        </p:txBody>
      </p:sp>
      <p:sp>
        <p:nvSpPr>
          <p:cNvPr id="38921" name="Rectangle 9">
            <a:extLst>
              <a:ext uri="{FF2B5EF4-FFF2-40B4-BE49-F238E27FC236}">
                <a16:creationId xmlns:a16="http://schemas.microsoft.com/office/drawing/2014/main" id="{D1737609-88C7-FF4C-968C-B88EA1AA37F9}"/>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anose="020B0604030504040204" pitchFamily="34" charset="0"/>
              </a:defRPr>
            </a:lvl1pPr>
          </a:lstStyle>
          <a:p>
            <a:fld id="{A80DC4C9-7F91-6A4D-BC3F-0B2A2010737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98"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3906" name="Picture 2">
            <a:extLst>
              <a:ext uri="{FF2B5EF4-FFF2-40B4-BE49-F238E27FC236}">
                <a16:creationId xmlns:a16="http://schemas.microsoft.com/office/drawing/2014/main" id="{70EC4ABB-AF70-AF45-B44B-212C2185B7B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id="{237B39A0-9FC7-0D4B-8E33-5F01442A7FB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772" name="Rectangle 4">
            <a:extLst>
              <a:ext uri="{FF2B5EF4-FFF2-40B4-BE49-F238E27FC236}">
                <a16:creationId xmlns:a16="http://schemas.microsoft.com/office/drawing/2014/main" id="{B313A5B8-C871-EE4E-8A3C-ED34F52081F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3" name="Rectangle 5">
            <a:extLst>
              <a:ext uri="{FF2B5EF4-FFF2-40B4-BE49-F238E27FC236}">
                <a16:creationId xmlns:a16="http://schemas.microsoft.com/office/drawing/2014/main" id="{A31F1E57-5CC9-D34E-A0A2-49195D4BB326}"/>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0"/>
              </a:defRPr>
            </a:lvl1pPr>
          </a:lstStyle>
          <a:p>
            <a:pPr>
              <a:defRPr/>
            </a:pPr>
            <a:endParaRPr lang="en-US"/>
          </a:p>
        </p:txBody>
      </p:sp>
      <p:sp>
        <p:nvSpPr>
          <p:cNvPr id="32774" name="Rectangle 6">
            <a:extLst>
              <a:ext uri="{FF2B5EF4-FFF2-40B4-BE49-F238E27FC236}">
                <a16:creationId xmlns:a16="http://schemas.microsoft.com/office/drawing/2014/main" id="{DE2C04B2-F876-184D-A200-D76080D44652}"/>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0"/>
              </a:defRPr>
            </a:lvl1pPr>
          </a:lstStyle>
          <a:p>
            <a:pPr>
              <a:defRPr/>
            </a:pPr>
            <a:endParaRPr lang="en-US"/>
          </a:p>
        </p:txBody>
      </p:sp>
      <p:sp>
        <p:nvSpPr>
          <p:cNvPr id="32775" name="Rectangle 7">
            <a:extLst>
              <a:ext uri="{FF2B5EF4-FFF2-40B4-BE49-F238E27FC236}">
                <a16:creationId xmlns:a16="http://schemas.microsoft.com/office/drawing/2014/main" id="{996FC9C8-7362-494B-A727-130388654787}"/>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pitchFamily="2" charset="0"/>
              </a:defRPr>
            </a:lvl1pPr>
          </a:lstStyle>
          <a:p>
            <a:fld id="{5313170B-C87D-0E4D-B65E-EA72456F12E8}"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99"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 id="2147484238" r:id="rId12"/>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5"/>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6"/>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5"/>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6"/>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5"/>
        </a:buBlip>
        <a:defRPr kumimoji="1" sz="2000">
          <a:solidFill>
            <a:schemeClr val="tx1"/>
          </a:solidFill>
          <a:latin typeface="+mn-lt"/>
          <a:ea typeface="+mn-ea"/>
        </a:defRPr>
      </a:lvl5pPr>
      <a:lvl6pPr marL="2514600" indent="-228600" algn="l" rtl="0" fontAlgn="base">
        <a:spcBef>
          <a:spcPct val="20000"/>
        </a:spcBef>
        <a:spcAft>
          <a:spcPct val="0"/>
        </a:spcAft>
        <a:buBlip>
          <a:blip r:embed="rId15"/>
        </a:buBlip>
        <a:defRPr kumimoji="1" sz="2000">
          <a:solidFill>
            <a:schemeClr val="tx1"/>
          </a:solidFill>
          <a:latin typeface="+mn-lt"/>
          <a:ea typeface="+mn-ea"/>
        </a:defRPr>
      </a:lvl6pPr>
      <a:lvl7pPr marL="2971800" indent="-228600" algn="l" rtl="0" fontAlgn="base">
        <a:spcBef>
          <a:spcPct val="20000"/>
        </a:spcBef>
        <a:spcAft>
          <a:spcPct val="0"/>
        </a:spcAft>
        <a:buBlip>
          <a:blip r:embed="rId15"/>
        </a:buBlip>
        <a:defRPr kumimoji="1" sz="2000">
          <a:solidFill>
            <a:schemeClr val="tx1"/>
          </a:solidFill>
          <a:latin typeface="+mn-lt"/>
          <a:ea typeface="+mn-ea"/>
        </a:defRPr>
      </a:lvl7pPr>
      <a:lvl8pPr marL="3429000" indent="-228600" algn="l" rtl="0" fontAlgn="base">
        <a:spcBef>
          <a:spcPct val="20000"/>
        </a:spcBef>
        <a:spcAft>
          <a:spcPct val="0"/>
        </a:spcAft>
        <a:buBlip>
          <a:blip r:embed="rId15"/>
        </a:buBlip>
        <a:defRPr kumimoji="1" sz="2000">
          <a:solidFill>
            <a:schemeClr val="tx1"/>
          </a:solidFill>
          <a:latin typeface="+mn-lt"/>
          <a:ea typeface="+mn-ea"/>
        </a:defRPr>
      </a:lvl8pPr>
      <a:lvl9pPr marL="3886200" indent="-228600" algn="l" rtl="0" fontAlgn="base">
        <a:spcBef>
          <a:spcPct val="20000"/>
        </a:spcBef>
        <a:spcAft>
          <a:spcPct val="0"/>
        </a:spcAft>
        <a:buBlip>
          <a:blip r:embed="rId15"/>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37218" name="Group 2">
            <a:extLst>
              <a:ext uri="{FF2B5EF4-FFF2-40B4-BE49-F238E27FC236}">
                <a16:creationId xmlns:a16="http://schemas.microsoft.com/office/drawing/2014/main" id="{659CFF1B-B0B7-0E45-A3D0-E40359C9ACE3}"/>
              </a:ext>
            </a:extLst>
          </p:cNvPr>
          <p:cNvGrpSpPr>
            <a:grpSpLocks/>
          </p:cNvGrpSpPr>
          <p:nvPr/>
        </p:nvGrpSpPr>
        <p:grpSpPr bwMode="auto">
          <a:xfrm>
            <a:off x="1588" y="0"/>
            <a:ext cx="9148762" cy="6851650"/>
            <a:chOff x="1" y="0"/>
            <a:chExt cx="5763" cy="4316"/>
          </a:xfrm>
        </p:grpSpPr>
        <p:sp>
          <p:nvSpPr>
            <p:cNvPr id="28675" name="Freeform 3">
              <a:extLst>
                <a:ext uri="{FF2B5EF4-FFF2-40B4-BE49-F238E27FC236}">
                  <a16:creationId xmlns:a16="http://schemas.microsoft.com/office/drawing/2014/main" id="{4507B099-C9D9-9047-AF83-7B62A8AED85E}"/>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76" name="Freeform 4">
              <a:extLst>
                <a:ext uri="{FF2B5EF4-FFF2-40B4-BE49-F238E27FC236}">
                  <a16:creationId xmlns:a16="http://schemas.microsoft.com/office/drawing/2014/main" id="{CA624133-236A-2649-A89E-403CE5367C4C}"/>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77" name="Freeform 5">
              <a:extLst>
                <a:ext uri="{FF2B5EF4-FFF2-40B4-BE49-F238E27FC236}">
                  <a16:creationId xmlns:a16="http://schemas.microsoft.com/office/drawing/2014/main" id="{287B1246-6D6F-0046-8546-47E0D5CD6F33}"/>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grpSp>
          <p:nvGrpSpPr>
            <p:cNvPr id="137227" name="Group 6">
              <a:extLst>
                <a:ext uri="{FF2B5EF4-FFF2-40B4-BE49-F238E27FC236}">
                  <a16:creationId xmlns:a16="http://schemas.microsoft.com/office/drawing/2014/main" id="{2453EA8F-6056-784D-BD30-6CA01BE16D57}"/>
                </a:ext>
              </a:extLst>
            </p:cNvPr>
            <p:cNvGrpSpPr>
              <a:grpSpLocks/>
            </p:cNvGrpSpPr>
            <p:nvPr/>
          </p:nvGrpSpPr>
          <p:grpSpPr bwMode="auto">
            <a:xfrm>
              <a:off x="288" y="0"/>
              <a:ext cx="5098" cy="4316"/>
              <a:chOff x="288" y="0"/>
              <a:chExt cx="5098" cy="4316"/>
            </a:xfrm>
          </p:grpSpPr>
          <p:sp>
            <p:nvSpPr>
              <p:cNvPr id="28679" name="Freeform 7">
                <a:extLst>
                  <a:ext uri="{FF2B5EF4-FFF2-40B4-BE49-F238E27FC236}">
                    <a16:creationId xmlns:a16="http://schemas.microsoft.com/office/drawing/2014/main" id="{48602A02-AAA7-5442-8CFD-79ADB45C06AC}"/>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80" name="Freeform 8">
                <a:extLst>
                  <a:ext uri="{FF2B5EF4-FFF2-40B4-BE49-F238E27FC236}">
                    <a16:creationId xmlns:a16="http://schemas.microsoft.com/office/drawing/2014/main" id="{91ABCDA8-9D6A-9E46-8BB4-18CC232C1D66}"/>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81" name="Freeform 9">
                <a:extLst>
                  <a:ext uri="{FF2B5EF4-FFF2-40B4-BE49-F238E27FC236}">
                    <a16:creationId xmlns:a16="http://schemas.microsoft.com/office/drawing/2014/main" id="{F007E83A-92D1-7844-BED0-17A71BF66455}"/>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82" name="Freeform 10">
                <a:extLst>
                  <a:ext uri="{FF2B5EF4-FFF2-40B4-BE49-F238E27FC236}">
                    <a16:creationId xmlns:a16="http://schemas.microsoft.com/office/drawing/2014/main" id="{13FCA184-832B-C04C-92CA-CF1C26FACF21}"/>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83" name="Freeform 11">
                <a:extLst>
                  <a:ext uri="{FF2B5EF4-FFF2-40B4-BE49-F238E27FC236}">
                    <a16:creationId xmlns:a16="http://schemas.microsoft.com/office/drawing/2014/main" id="{C86963BD-5E0C-9A4C-9466-0324D520D5E6}"/>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84" name="Freeform 12">
                <a:extLst>
                  <a:ext uri="{FF2B5EF4-FFF2-40B4-BE49-F238E27FC236}">
                    <a16:creationId xmlns:a16="http://schemas.microsoft.com/office/drawing/2014/main" id="{E2D8CFE8-8818-AA41-913D-AA32AB815F6D}"/>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85" name="Freeform 13">
                <a:extLst>
                  <a:ext uri="{FF2B5EF4-FFF2-40B4-BE49-F238E27FC236}">
                    <a16:creationId xmlns:a16="http://schemas.microsoft.com/office/drawing/2014/main" id="{98654983-B050-3249-9899-3CA53C355E26}"/>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86" name="Freeform 14">
                <a:extLst>
                  <a:ext uri="{FF2B5EF4-FFF2-40B4-BE49-F238E27FC236}">
                    <a16:creationId xmlns:a16="http://schemas.microsoft.com/office/drawing/2014/main" id="{16E24A5C-91EF-CA44-B553-3A8FD6860880}"/>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87" name="Freeform 15">
                <a:extLst>
                  <a:ext uri="{FF2B5EF4-FFF2-40B4-BE49-F238E27FC236}">
                    <a16:creationId xmlns:a16="http://schemas.microsoft.com/office/drawing/2014/main" id="{C2CEE627-D02B-9D4E-99A7-1F46B0C59007}"/>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88" name="Freeform 16">
                <a:extLst>
                  <a:ext uri="{FF2B5EF4-FFF2-40B4-BE49-F238E27FC236}">
                    <a16:creationId xmlns:a16="http://schemas.microsoft.com/office/drawing/2014/main" id="{A96E2883-DCCE-3A4F-9CD7-0B1C13FDC93F}"/>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89" name="Freeform 17">
                <a:extLst>
                  <a:ext uri="{FF2B5EF4-FFF2-40B4-BE49-F238E27FC236}">
                    <a16:creationId xmlns:a16="http://schemas.microsoft.com/office/drawing/2014/main" id="{B234A3CF-1331-BB49-84BA-47E81FD459F5}"/>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90" name="Freeform 18">
                <a:extLst>
                  <a:ext uri="{FF2B5EF4-FFF2-40B4-BE49-F238E27FC236}">
                    <a16:creationId xmlns:a16="http://schemas.microsoft.com/office/drawing/2014/main" id="{F4040C3B-7C8A-3F4D-9D2E-3244D1F2E847}"/>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91" name="Freeform 19">
                <a:extLst>
                  <a:ext uri="{FF2B5EF4-FFF2-40B4-BE49-F238E27FC236}">
                    <a16:creationId xmlns:a16="http://schemas.microsoft.com/office/drawing/2014/main" id="{70544EB4-4B63-AE46-B724-A3D7B9D2C78B}"/>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grpSp>
        <p:sp>
          <p:nvSpPr>
            <p:cNvPr id="28692" name="Freeform 20">
              <a:extLst>
                <a:ext uri="{FF2B5EF4-FFF2-40B4-BE49-F238E27FC236}">
                  <a16:creationId xmlns:a16="http://schemas.microsoft.com/office/drawing/2014/main" id="{2F98DFF4-600F-D44E-9F9A-21A92D851837}"/>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93" name="Freeform 21">
              <a:extLst>
                <a:ext uri="{FF2B5EF4-FFF2-40B4-BE49-F238E27FC236}">
                  <a16:creationId xmlns:a16="http://schemas.microsoft.com/office/drawing/2014/main" id="{466F1BBD-ED1C-CB44-9E81-EB9952FC293B}"/>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28694" name="Freeform 22">
              <a:extLst>
                <a:ext uri="{FF2B5EF4-FFF2-40B4-BE49-F238E27FC236}">
                  <a16:creationId xmlns:a16="http://schemas.microsoft.com/office/drawing/2014/main" id="{7AF97BDE-8630-F84C-B3E4-0C71F6EBA863}"/>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137231" name="Freeform 23">
              <a:extLst>
                <a:ext uri="{FF2B5EF4-FFF2-40B4-BE49-F238E27FC236}">
                  <a16:creationId xmlns:a16="http://schemas.microsoft.com/office/drawing/2014/main" id="{F08805E2-F7C0-C04F-8D32-140F554D031D}"/>
                </a:ext>
              </a:extLst>
            </p:cNvPr>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2" name="Freeform 24">
              <a:extLst>
                <a:ext uri="{FF2B5EF4-FFF2-40B4-BE49-F238E27FC236}">
                  <a16:creationId xmlns:a16="http://schemas.microsoft.com/office/drawing/2014/main" id="{104B3665-8181-624D-9CEC-BD0EFA5BBC6C}"/>
                </a:ext>
              </a:extLst>
            </p:cNvPr>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97" name="Freeform 25">
              <a:extLst>
                <a:ext uri="{FF2B5EF4-FFF2-40B4-BE49-F238E27FC236}">
                  <a16:creationId xmlns:a16="http://schemas.microsoft.com/office/drawing/2014/main" id="{F387AB48-9C7F-D74E-AC1E-8748B6A66C99}"/>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137234" name="Freeform 26">
              <a:extLst>
                <a:ext uri="{FF2B5EF4-FFF2-40B4-BE49-F238E27FC236}">
                  <a16:creationId xmlns:a16="http://schemas.microsoft.com/office/drawing/2014/main" id="{1A6472BF-E00C-C54C-95EB-7955C61462ED}"/>
                </a:ext>
              </a:extLst>
            </p:cNvPr>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35" name="Freeform 27">
              <a:extLst>
                <a:ext uri="{FF2B5EF4-FFF2-40B4-BE49-F238E27FC236}">
                  <a16:creationId xmlns:a16="http://schemas.microsoft.com/office/drawing/2014/main" id="{22C6EA6F-4E04-B84F-A38A-BB639439F2F5}"/>
                </a:ext>
              </a:extLst>
            </p:cNvPr>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00" name="Line 28">
              <a:extLst>
                <a:ext uri="{FF2B5EF4-FFF2-40B4-BE49-F238E27FC236}">
                  <a16:creationId xmlns:a16="http://schemas.microsoft.com/office/drawing/2014/main" id="{C0A8C98D-5636-5D43-9005-813A1A563422}"/>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8701" name="Line 29">
              <a:extLst>
                <a:ext uri="{FF2B5EF4-FFF2-40B4-BE49-F238E27FC236}">
                  <a16:creationId xmlns:a16="http://schemas.microsoft.com/office/drawing/2014/main" id="{06AF4B74-DC90-FD47-BD78-B1E42AD123D1}"/>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8702" name="Line 30">
              <a:extLst>
                <a:ext uri="{FF2B5EF4-FFF2-40B4-BE49-F238E27FC236}">
                  <a16:creationId xmlns:a16="http://schemas.microsoft.com/office/drawing/2014/main" id="{771CCF28-173D-C947-B3A5-CBAE8C2DBED5}"/>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nvGrpSpPr>
            <p:cNvPr id="137239" name="Group 31">
              <a:extLst>
                <a:ext uri="{FF2B5EF4-FFF2-40B4-BE49-F238E27FC236}">
                  <a16:creationId xmlns:a16="http://schemas.microsoft.com/office/drawing/2014/main" id="{4E4FA4A1-DED1-8E42-AC7A-1F6C1B5C4ABF}"/>
                </a:ext>
              </a:extLst>
            </p:cNvPr>
            <p:cNvGrpSpPr>
              <a:grpSpLocks/>
            </p:cNvGrpSpPr>
            <p:nvPr/>
          </p:nvGrpSpPr>
          <p:grpSpPr bwMode="auto">
            <a:xfrm>
              <a:off x="1" y="392"/>
              <a:ext cx="5758" cy="1571"/>
              <a:chOff x="1" y="392"/>
              <a:chExt cx="5758" cy="1571"/>
            </a:xfrm>
          </p:grpSpPr>
          <p:sp>
            <p:nvSpPr>
              <p:cNvPr id="28704" name="Line 32">
                <a:extLst>
                  <a:ext uri="{FF2B5EF4-FFF2-40B4-BE49-F238E27FC236}">
                    <a16:creationId xmlns:a16="http://schemas.microsoft.com/office/drawing/2014/main" id="{0E222E22-0391-5D45-87B8-338DE04A859D}"/>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8705" name="Line 33">
                <a:extLst>
                  <a:ext uri="{FF2B5EF4-FFF2-40B4-BE49-F238E27FC236}">
                    <a16:creationId xmlns:a16="http://schemas.microsoft.com/office/drawing/2014/main" id="{D2C44EFB-CD0F-4143-86CB-35CA5099383A}"/>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8706" name="Line 34">
                <a:extLst>
                  <a:ext uri="{FF2B5EF4-FFF2-40B4-BE49-F238E27FC236}">
                    <a16:creationId xmlns:a16="http://schemas.microsoft.com/office/drawing/2014/main" id="{AEBA7F7D-7D7E-5A49-9855-8FD723964B34}"/>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8707" name="Line 35">
                <a:extLst>
                  <a:ext uri="{FF2B5EF4-FFF2-40B4-BE49-F238E27FC236}">
                    <a16:creationId xmlns:a16="http://schemas.microsoft.com/office/drawing/2014/main" id="{92780C57-900E-4545-8CB9-A5940C258837}"/>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8708" name="Line 36">
                <a:extLst>
                  <a:ext uri="{FF2B5EF4-FFF2-40B4-BE49-F238E27FC236}">
                    <a16:creationId xmlns:a16="http://schemas.microsoft.com/office/drawing/2014/main" id="{D6A1A6CB-FB36-DA4E-92C1-F30B308DC82E}"/>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sp>
          <p:nvSpPr>
            <p:cNvPr id="28709" name="Line 37">
              <a:extLst>
                <a:ext uri="{FF2B5EF4-FFF2-40B4-BE49-F238E27FC236}">
                  <a16:creationId xmlns:a16="http://schemas.microsoft.com/office/drawing/2014/main" id="{B710C0C4-8FDF-BB48-98C8-114ED5E09850}"/>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28710" name="Line 38">
              <a:extLst>
                <a:ext uri="{FF2B5EF4-FFF2-40B4-BE49-F238E27FC236}">
                  <a16:creationId xmlns:a16="http://schemas.microsoft.com/office/drawing/2014/main" id="{E77E6444-9000-8D4C-8600-57EACF8BB926}"/>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grpSp>
      <p:sp>
        <p:nvSpPr>
          <p:cNvPr id="28711" name="Rectangle 39">
            <a:extLst>
              <a:ext uri="{FF2B5EF4-FFF2-40B4-BE49-F238E27FC236}">
                <a16:creationId xmlns:a16="http://schemas.microsoft.com/office/drawing/2014/main" id="{17C365FC-3F73-CE41-B59D-01EC02201065}"/>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8712" name="Rectangle 40">
            <a:extLst>
              <a:ext uri="{FF2B5EF4-FFF2-40B4-BE49-F238E27FC236}">
                <a16:creationId xmlns:a16="http://schemas.microsoft.com/office/drawing/2014/main" id="{A6415FCF-880A-744B-AE44-3E90552425C4}"/>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ＭＳ Ｐゴシック" charset="0"/>
                <a:cs typeface="ＭＳ Ｐゴシック" charset="0"/>
              </a:defRPr>
            </a:lvl1pPr>
          </a:lstStyle>
          <a:p>
            <a:pPr>
              <a:defRPr/>
            </a:pPr>
            <a:endParaRPr lang="en-US"/>
          </a:p>
        </p:txBody>
      </p:sp>
      <p:sp>
        <p:nvSpPr>
          <p:cNvPr id="28713" name="Rectangle 41">
            <a:extLst>
              <a:ext uri="{FF2B5EF4-FFF2-40B4-BE49-F238E27FC236}">
                <a16:creationId xmlns:a16="http://schemas.microsoft.com/office/drawing/2014/main" id="{48DFB292-8D8F-164F-A019-0883D837304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ＭＳ Ｐゴシック" charset="0"/>
                <a:cs typeface="ＭＳ Ｐゴシック" charset="0"/>
              </a:defRPr>
            </a:lvl1pPr>
          </a:lstStyle>
          <a:p>
            <a:pPr>
              <a:defRPr/>
            </a:pPr>
            <a:endParaRPr lang="en-US"/>
          </a:p>
        </p:txBody>
      </p:sp>
      <p:sp>
        <p:nvSpPr>
          <p:cNvPr id="28714" name="Rectangle 42">
            <a:extLst>
              <a:ext uri="{FF2B5EF4-FFF2-40B4-BE49-F238E27FC236}">
                <a16:creationId xmlns:a16="http://schemas.microsoft.com/office/drawing/2014/main" id="{6A119BD2-73ED-E84C-A828-DA46CEEDF92A}"/>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panose="020B0604030504040204" pitchFamily="34" charset="0"/>
              </a:defRPr>
            </a:lvl1pPr>
          </a:lstStyle>
          <a:p>
            <a:fld id="{C387950D-82F5-B544-89FB-354F505EFB4F}" type="slidenum">
              <a:rPr lang="en-US" altLang="en-US"/>
              <a:pPr/>
              <a:t>‹#›</a:t>
            </a:fld>
            <a:endParaRPr lang="en-US" altLang="en-US"/>
          </a:p>
        </p:txBody>
      </p:sp>
      <p:sp>
        <p:nvSpPr>
          <p:cNvPr id="28715" name="Rectangle 43">
            <a:extLst>
              <a:ext uri="{FF2B5EF4-FFF2-40B4-BE49-F238E27FC236}">
                <a16:creationId xmlns:a16="http://schemas.microsoft.com/office/drawing/2014/main" id="{57B72AB4-043D-E345-AB8B-00F2C70B1DCA}"/>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300"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BCAD49-DD6B-2249-8213-859C9406D856}"/>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Arial" charset="0"/>
              <a:ea typeface="ＭＳ Ｐゴシック" charset="0"/>
              <a:cs typeface="ＭＳ Ｐゴシック" charset="0"/>
            </a:endParaRPr>
          </a:p>
        </p:txBody>
      </p:sp>
      <p:sp>
        <p:nvSpPr>
          <p:cNvPr id="24579" name="Rectangle 3">
            <a:extLst>
              <a:ext uri="{FF2B5EF4-FFF2-40B4-BE49-F238E27FC236}">
                <a16:creationId xmlns:a16="http://schemas.microsoft.com/office/drawing/2014/main" id="{1C5E6252-BF68-CD44-AB93-B66427EE9723}"/>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Arial" charset="0"/>
              <a:ea typeface="ＭＳ Ｐゴシック" charset="0"/>
              <a:cs typeface="ＭＳ Ｐゴシック" charset="0"/>
            </a:endParaRPr>
          </a:p>
        </p:txBody>
      </p:sp>
      <p:sp>
        <p:nvSpPr>
          <p:cNvPr id="24580" name="Rectangle 4">
            <a:extLst>
              <a:ext uri="{FF2B5EF4-FFF2-40B4-BE49-F238E27FC236}">
                <a16:creationId xmlns:a16="http://schemas.microsoft.com/office/drawing/2014/main" id="{5102D9E1-C4AD-684C-B02A-2BB5C3564EC5}"/>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Arial" charset="0"/>
              <a:ea typeface="ＭＳ Ｐゴシック" charset="0"/>
              <a:cs typeface="ＭＳ Ｐゴシック" charset="0"/>
            </a:endParaRPr>
          </a:p>
        </p:txBody>
      </p:sp>
      <p:sp>
        <p:nvSpPr>
          <p:cNvPr id="24581" name="Rectangle 5">
            <a:extLst>
              <a:ext uri="{FF2B5EF4-FFF2-40B4-BE49-F238E27FC236}">
                <a16:creationId xmlns:a16="http://schemas.microsoft.com/office/drawing/2014/main" id="{027F51AA-4213-854F-9AF3-1FC4603BF696}"/>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Arial" charset="0"/>
              <a:ea typeface="ＭＳ Ｐゴシック" charset="0"/>
              <a:cs typeface="ＭＳ Ｐゴシック" charset="0"/>
            </a:endParaRPr>
          </a:p>
        </p:txBody>
      </p:sp>
      <p:sp>
        <p:nvSpPr>
          <p:cNvPr id="24582" name="Rectangle 6">
            <a:extLst>
              <a:ext uri="{FF2B5EF4-FFF2-40B4-BE49-F238E27FC236}">
                <a16:creationId xmlns:a16="http://schemas.microsoft.com/office/drawing/2014/main" id="{CB70D613-5AD3-0448-B061-6C86546B4C72}"/>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Arial" charset="0"/>
              <a:ea typeface="ＭＳ Ｐゴシック" charset="0"/>
              <a:cs typeface="ＭＳ Ｐゴシック" charset="0"/>
            </a:endParaRPr>
          </a:p>
        </p:txBody>
      </p:sp>
      <p:sp>
        <p:nvSpPr>
          <p:cNvPr id="24583" name="Rectangle 7">
            <a:extLst>
              <a:ext uri="{FF2B5EF4-FFF2-40B4-BE49-F238E27FC236}">
                <a16:creationId xmlns:a16="http://schemas.microsoft.com/office/drawing/2014/main" id="{A0667D94-DB5B-944F-B951-F652530B1876}"/>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atin typeface="Arial" charset="0"/>
              <a:ea typeface="ＭＳ Ｐゴシック" charset="0"/>
              <a:cs typeface="ＭＳ Ｐゴシック" charset="0"/>
            </a:endParaRPr>
          </a:p>
        </p:txBody>
      </p:sp>
      <p:sp>
        <p:nvSpPr>
          <p:cNvPr id="24584" name="Rectangle 8">
            <a:extLst>
              <a:ext uri="{FF2B5EF4-FFF2-40B4-BE49-F238E27FC236}">
                <a16:creationId xmlns:a16="http://schemas.microsoft.com/office/drawing/2014/main" id="{2A526978-6453-3A46-A308-8785CE51A12D}"/>
              </a:ext>
            </a:extLst>
          </p:cNvPr>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defRPr/>
            </a:pPr>
            <a:endParaRPr kumimoji="1" lang="en-US">
              <a:latin typeface="Arial" charset="0"/>
              <a:ea typeface="ＭＳ Ｐゴシック" charset="0"/>
              <a:cs typeface="ＭＳ Ｐゴシック" charset="0"/>
            </a:endParaRPr>
          </a:p>
        </p:txBody>
      </p:sp>
      <p:sp>
        <p:nvSpPr>
          <p:cNvPr id="24585" name="Rectangle 9">
            <a:extLst>
              <a:ext uri="{FF2B5EF4-FFF2-40B4-BE49-F238E27FC236}">
                <a16:creationId xmlns:a16="http://schemas.microsoft.com/office/drawing/2014/main" id="{E2065387-E9D0-3048-B00B-E9516B1495A7}"/>
              </a:ext>
            </a:extLst>
          </p:cNvPr>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4586" name="Rectangle 10">
            <a:extLst>
              <a:ext uri="{FF2B5EF4-FFF2-40B4-BE49-F238E27FC236}">
                <a16:creationId xmlns:a16="http://schemas.microsoft.com/office/drawing/2014/main" id="{C96FBDB1-CA5C-1845-BBF2-422106A7D164}"/>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7" name="Rectangle 11">
            <a:extLst>
              <a:ext uri="{FF2B5EF4-FFF2-40B4-BE49-F238E27FC236}">
                <a16:creationId xmlns:a16="http://schemas.microsoft.com/office/drawing/2014/main" id="{C3D45CE1-8758-7543-B74A-C78707673B5B}"/>
              </a:ext>
            </a:extLst>
          </p:cNvPr>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24588" name="Rectangle 12">
            <a:extLst>
              <a:ext uri="{FF2B5EF4-FFF2-40B4-BE49-F238E27FC236}">
                <a16:creationId xmlns:a16="http://schemas.microsoft.com/office/drawing/2014/main" id="{62C25089-A0FA-2240-BE1D-9655862587A6}"/>
              </a:ext>
            </a:extLst>
          </p:cNvPr>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24589" name="Rectangle 13">
            <a:extLst>
              <a:ext uri="{FF2B5EF4-FFF2-40B4-BE49-F238E27FC236}">
                <a16:creationId xmlns:a16="http://schemas.microsoft.com/office/drawing/2014/main" id="{C3D9C407-E619-AE48-8CCD-81A3B9B7EB45}"/>
              </a:ext>
            </a:extLst>
          </p:cNvPr>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5A33272D-B0BE-744D-8861-3D7417DF6B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01"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30F6456-DAFA-1F42-A540-044FF6955BE9}"/>
              </a:ext>
            </a:extLst>
          </p:cNvPr>
          <p:cNvSpPr>
            <a:spLocks noChangeArrowheads="1"/>
          </p:cNvSpPr>
          <p:nvPr userDrawn="1"/>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1507" name="Text Box 3">
            <a:extLst>
              <a:ext uri="{FF2B5EF4-FFF2-40B4-BE49-F238E27FC236}">
                <a16:creationId xmlns:a16="http://schemas.microsoft.com/office/drawing/2014/main" id="{38560F5C-AB7A-DD4C-AD94-3ABF31D20F8A}"/>
              </a:ext>
            </a:extLst>
          </p:cNvPr>
          <p:cNvSpPr txBox="1">
            <a:spLocks noChangeArrowheads="1"/>
          </p:cNvSpPr>
          <p:nvPr userDrawn="1"/>
        </p:nvSpPr>
        <p:spPr bwMode="auto">
          <a:xfrm>
            <a:off x="760413" y="6561138"/>
            <a:ext cx="876300" cy="219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lvl1pPr defTabSz="820738">
              <a:defRPr sz="2400">
                <a:solidFill>
                  <a:schemeClr val="tx1"/>
                </a:solidFill>
                <a:latin typeface="Arial" panose="020B0604020202020204" pitchFamily="34" charset="0"/>
                <a:ea typeface="ＭＳ Ｐゴシック" panose="020B0600070205080204" pitchFamily="34" charset="-128"/>
              </a:defRPr>
            </a:lvl1pPr>
            <a:lvl2pPr marL="742950" indent="-285750" defTabSz="820738">
              <a:defRPr sz="2400">
                <a:solidFill>
                  <a:schemeClr val="tx1"/>
                </a:solidFill>
                <a:latin typeface="Arial" panose="020B0604020202020204" pitchFamily="34" charset="0"/>
                <a:ea typeface="ＭＳ Ｐゴシック" panose="020B0600070205080204" pitchFamily="34" charset="-128"/>
              </a:defRPr>
            </a:lvl2pPr>
            <a:lvl3pPr marL="1143000" indent="-228600" defTabSz="820738">
              <a:defRPr sz="2400">
                <a:solidFill>
                  <a:schemeClr val="tx1"/>
                </a:solidFill>
                <a:latin typeface="Arial" panose="020B0604020202020204" pitchFamily="34" charset="0"/>
                <a:ea typeface="ＭＳ Ｐゴシック" panose="020B0600070205080204" pitchFamily="34" charset="-128"/>
              </a:defRPr>
            </a:lvl3pPr>
            <a:lvl4pPr marL="1600200" indent="-228600" defTabSz="820738">
              <a:defRPr sz="2400">
                <a:solidFill>
                  <a:schemeClr val="tx1"/>
                </a:solidFill>
                <a:latin typeface="Arial" panose="020B0604020202020204" pitchFamily="34" charset="0"/>
                <a:ea typeface="ＭＳ Ｐゴシック" panose="020B0600070205080204" pitchFamily="34" charset="-128"/>
              </a:defRPr>
            </a:lvl4pPr>
            <a:lvl5pPr marL="2057400" indent="-228600" defTabSz="820738">
              <a:defRPr sz="2400">
                <a:solidFill>
                  <a:schemeClr val="tx1"/>
                </a:solidFill>
                <a:latin typeface="Arial" panose="020B0604020202020204" pitchFamily="34" charset="0"/>
                <a:ea typeface="ＭＳ Ｐゴシック" panose="020B0600070205080204" pitchFamily="34" charset="-128"/>
              </a:defRPr>
            </a:lvl5pPr>
            <a:lvl6pPr marL="25146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207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50000"/>
              </a:spcBef>
            </a:pPr>
            <a:r>
              <a:rPr lang="en-US" altLang="en-US" sz="800" b="1">
                <a:solidFill>
                  <a:schemeClr val="bg1"/>
                </a:solidFill>
              </a:rPr>
              <a:t>© </a:t>
            </a:r>
            <a:r>
              <a:rPr lang="en-US" altLang="en-US" sz="900" b="1">
                <a:solidFill>
                  <a:srgbClr val="FFFFFF"/>
                </a:solidFill>
              </a:rPr>
              <a:t>2004</a:t>
            </a:r>
            <a:r>
              <a:rPr lang="en-US" altLang="en-US" sz="800" b="1">
                <a:solidFill>
                  <a:schemeClr val="bg1"/>
                </a:solidFill>
              </a:rPr>
              <a:t> TBBMI</a:t>
            </a:r>
          </a:p>
        </p:txBody>
      </p:sp>
      <p:sp>
        <p:nvSpPr>
          <p:cNvPr id="21508" name="Rectangle 4">
            <a:extLst>
              <a:ext uri="{FF2B5EF4-FFF2-40B4-BE49-F238E27FC236}">
                <a16:creationId xmlns:a16="http://schemas.microsoft.com/office/drawing/2014/main" id="{2395A1CB-625D-D343-8662-44EF1A888E00}"/>
              </a:ext>
            </a:extLst>
          </p:cNvPr>
          <p:cNvSpPr>
            <a:spLocks noChangeArrowheads="1"/>
          </p:cNvSpPr>
          <p:nvPr userDrawn="1"/>
        </p:nvSpPr>
        <p:spPr bwMode="auto">
          <a:xfrm>
            <a:off x="7926388" y="6527800"/>
            <a:ext cx="622300" cy="242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nchor="ctr">
            <a:spAutoFit/>
          </a:bodyPr>
          <a:lstStyle/>
          <a:p>
            <a:pPr algn="ctr" defTabSz="820738">
              <a:defRPr/>
            </a:pPr>
            <a:r>
              <a:rPr lang="en-US" sz="900" b="1">
                <a:solidFill>
                  <a:schemeClr val="bg1"/>
                </a:solidFill>
                <a:latin typeface="Comic Sans MS" charset="0"/>
                <a:ea typeface="ＭＳ Ｐゴシック" charset="0"/>
                <a:cs typeface="ＭＳ Ｐゴシック" charset="0"/>
              </a:rPr>
              <a:t>8.0.08.</a:t>
            </a:r>
          </a:p>
        </p:txBody>
      </p:sp>
      <p:sp>
        <p:nvSpPr>
          <p:cNvPr id="21509" name="Rectangle 5">
            <a:extLst>
              <a:ext uri="{FF2B5EF4-FFF2-40B4-BE49-F238E27FC236}">
                <a16:creationId xmlns:a16="http://schemas.microsoft.com/office/drawing/2014/main" id="{EC979EAA-D11A-8D48-B4FB-F0E0C110DBA2}"/>
              </a:ext>
            </a:extLst>
          </p:cNvPr>
          <p:cNvSpPr>
            <a:spLocks noChangeArrowheads="1"/>
          </p:cNvSpPr>
          <p:nvPr userDrawn="1"/>
        </p:nvSpPr>
        <p:spPr bwMode="auto">
          <a:xfrm>
            <a:off x="461963" y="106363"/>
            <a:ext cx="4060825" cy="930275"/>
          </a:xfrm>
          <a:prstGeom prst="rect">
            <a:avLst/>
          </a:prstGeom>
          <a:noFill/>
          <a:ln>
            <a:noFill/>
          </a:ln>
          <a:effectLst>
            <a:outerShdw blurRad="63500" dist="38099" dir="2700000" algn="ctr" rotWithShape="0">
              <a:srgbClr val="00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1176" tIns="45588" rIns="91176" bIns="45588">
            <a:spAutoFit/>
          </a:bodyPr>
          <a:lstStyle/>
          <a:p>
            <a:pPr defTabSz="903288">
              <a:lnSpc>
                <a:spcPct val="125000"/>
              </a:lnSpc>
              <a:spcBef>
                <a:spcPct val="50000"/>
              </a:spcBef>
              <a:defRPr/>
            </a:pPr>
            <a:r>
              <a:rPr lang="en-US" sz="2200" b="1">
                <a:solidFill>
                  <a:srgbClr val="FFFF00"/>
                </a:solidFill>
                <a:latin typeface="Helvetica" charset="0"/>
                <a:ea typeface="ＭＳ Ｐゴシック" charset="0"/>
                <a:cs typeface="ＭＳ Ｐゴシック" charset="0"/>
              </a:rPr>
              <a:t>The  New Testament          Comes Together</a:t>
            </a:r>
          </a:p>
        </p:txBody>
      </p:sp>
    </p:spTree>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Lst>
  <p:transition>
    <p:cut/>
  </p:transition>
  <p:txStyles>
    <p:titleStyle>
      <a:lvl1pPr algn="ctr" defTabSz="903288" rtl="0" eaLnBrk="0" fontAlgn="base" hangingPunct="0">
        <a:spcBef>
          <a:spcPct val="0"/>
        </a:spcBef>
        <a:spcAft>
          <a:spcPct val="0"/>
        </a:spcAft>
        <a:defRPr sz="4300">
          <a:solidFill>
            <a:schemeClr val="tx2"/>
          </a:solidFill>
          <a:latin typeface="+mj-lt"/>
          <a:ea typeface="+mj-ea"/>
          <a:cs typeface="ＭＳ Ｐゴシック" charset="0"/>
        </a:defRPr>
      </a:lvl1pPr>
      <a:lvl2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0"/>
        </a:defRPr>
      </a:lvl2pPr>
      <a:lvl3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0"/>
        </a:defRPr>
      </a:lvl3pPr>
      <a:lvl4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0"/>
        </a:defRPr>
      </a:lvl4pPr>
      <a:lvl5pPr algn="ctr" defTabSz="903288" rtl="0" eaLnBrk="0" fontAlgn="base" hangingPunct="0">
        <a:spcBef>
          <a:spcPct val="0"/>
        </a:spcBef>
        <a:spcAft>
          <a:spcPct val="0"/>
        </a:spcAft>
        <a:defRPr sz="4300">
          <a:solidFill>
            <a:schemeClr val="tx2"/>
          </a:solidFill>
          <a:latin typeface="Times" charset="0"/>
          <a:ea typeface="ＭＳ Ｐゴシック" charset="0"/>
          <a:cs typeface="ＭＳ Ｐゴシック" charset="0"/>
        </a:defRPr>
      </a:lvl5pPr>
      <a:lvl6pPr marL="457200" algn="ctr" defTabSz="903288" rtl="0" eaLnBrk="0" fontAlgn="base" hangingPunct="0">
        <a:spcBef>
          <a:spcPct val="0"/>
        </a:spcBef>
        <a:spcAft>
          <a:spcPct val="0"/>
        </a:spcAft>
        <a:defRPr sz="4300">
          <a:solidFill>
            <a:schemeClr val="tx2"/>
          </a:solidFill>
          <a:latin typeface="Times" charset="0"/>
          <a:ea typeface="ＭＳ Ｐゴシック" charset="0"/>
        </a:defRPr>
      </a:lvl6pPr>
      <a:lvl7pPr marL="914400" algn="ctr" defTabSz="903288" rtl="0" eaLnBrk="0" fontAlgn="base" hangingPunct="0">
        <a:spcBef>
          <a:spcPct val="0"/>
        </a:spcBef>
        <a:spcAft>
          <a:spcPct val="0"/>
        </a:spcAft>
        <a:defRPr sz="4300">
          <a:solidFill>
            <a:schemeClr val="tx2"/>
          </a:solidFill>
          <a:latin typeface="Times" charset="0"/>
          <a:ea typeface="ＭＳ Ｐゴシック" charset="0"/>
        </a:defRPr>
      </a:lvl7pPr>
      <a:lvl8pPr marL="1371600" algn="ctr" defTabSz="903288" rtl="0" eaLnBrk="0" fontAlgn="base" hangingPunct="0">
        <a:spcBef>
          <a:spcPct val="0"/>
        </a:spcBef>
        <a:spcAft>
          <a:spcPct val="0"/>
        </a:spcAft>
        <a:defRPr sz="4300">
          <a:solidFill>
            <a:schemeClr val="tx2"/>
          </a:solidFill>
          <a:latin typeface="Times" charset="0"/>
          <a:ea typeface="ＭＳ Ｐゴシック" charset="0"/>
        </a:defRPr>
      </a:lvl8pPr>
      <a:lvl9pPr marL="1828800" algn="ctr" defTabSz="903288" rtl="0" eaLnBrk="0" fontAlgn="base" hangingPunct="0">
        <a:spcBef>
          <a:spcPct val="0"/>
        </a:spcBef>
        <a:spcAft>
          <a:spcPct val="0"/>
        </a:spcAft>
        <a:defRPr sz="4300">
          <a:solidFill>
            <a:schemeClr val="tx2"/>
          </a:solidFill>
          <a:latin typeface="Times" charset="0"/>
          <a:ea typeface="ＭＳ Ｐゴシック" charset="0"/>
        </a:defRPr>
      </a:lvl9pPr>
    </p:titleStyle>
    <p:bodyStyle>
      <a:lvl1pPr marL="339725" indent="-339725" algn="l" defTabSz="903288" rtl="0" eaLnBrk="0" fontAlgn="base" hangingPunct="0">
        <a:spcBef>
          <a:spcPct val="20000"/>
        </a:spcBef>
        <a:spcAft>
          <a:spcPct val="0"/>
        </a:spcAft>
        <a:buClr>
          <a:schemeClr val="tx2"/>
        </a:buClr>
        <a:buSzPct val="100000"/>
        <a:buChar char="•"/>
        <a:defRPr sz="3100">
          <a:solidFill>
            <a:schemeClr val="tx1"/>
          </a:solidFill>
          <a:latin typeface="+mn-lt"/>
          <a:ea typeface="+mn-ea"/>
          <a:cs typeface="ＭＳ Ｐゴシック" charset="0"/>
        </a:defRPr>
      </a:lvl1pPr>
      <a:lvl2pPr marL="733425" indent="-282575" algn="l" defTabSz="903288" rtl="0" eaLnBrk="0" fontAlgn="base" hangingPunct="0">
        <a:spcBef>
          <a:spcPct val="20000"/>
        </a:spcBef>
        <a:spcAft>
          <a:spcPct val="0"/>
        </a:spcAft>
        <a:buClr>
          <a:schemeClr val="tx2"/>
        </a:buClr>
        <a:buSzPct val="100000"/>
        <a:buChar char="–"/>
        <a:defRPr sz="2800">
          <a:solidFill>
            <a:schemeClr val="tx1"/>
          </a:solidFill>
          <a:latin typeface="+mn-lt"/>
          <a:ea typeface="+mn-ea"/>
        </a:defRPr>
      </a:lvl2pPr>
      <a:lvl3pPr marL="1128713" indent="-225425" algn="l" defTabSz="903288" rtl="0" eaLnBrk="0" fontAlgn="base" hangingPunct="0">
        <a:spcBef>
          <a:spcPct val="20000"/>
        </a:spcBef>
        <a:spcAft>
          <a:spcPct val="0"/>
        </a:spcAft>
        <a:buClr>
          <a:schemeClr val="tx2"/>
        </a:buClr>
        <a:buSzPct val="100000"/>
        <a:buChar char="•"/>
        <a:defRPr sz="2300">
          <a:solidFill>
            <a:schemeClr val="tx1"/>
          </a:solidFill>
          <a:latin typeface="+mn-lt"/>
          <a:ea typeface="+mn-ea"/>
        </a:defRPr>
      </a:lvl3pPr>
      <a:lvl4pPr marL="1579563" indent="-225425"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4pPr>
      <a:lvl5pPr marL="20320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5pPr>
      <a:lvl6pPr marL="24892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6pPr>
      <a:lvl7pPr marL="29464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7pPr>
      <a:lvl8pPr marL="34036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8pPr>
      <a:lvl9pPr marL="3860800" indent="-227013" algn="l" defTabSz="903288" rtl="0" eaLnBrk="0" fontAlgn="base" hangingPunct="0">
        <a:spcBef>
          <a:spcPct val="20000"/>
        </a:spcBef>
        <a:spcAft>
          <a:spcPct val="0"/>
        </a:spcAft>
        <a:buClr>
          <a:schemeClr val="tx2"/>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AAD2CEA-E0ED-2E40-B4EC-2D2A8B5D0A36}"/>
              </a:ext>
            </a:extLst>
          </p:cNvPr>
          <p:cNvSpPr>
            <a:spLocks noGrp="1" noChangeArrowheads="1"/>
          </p:cNvSpPr>
          <p:nvPr>
            <p:ph type="title"/>
          </p:nvPr>
        </p:nvSpPr>
        <p:spPr bwMode="auto">
          <a:xfrm>
            <a:off x="685800" y="609600"/>
            <a:ext cx="7772400" cy="1143000"/>
          </a:xfrm>
          <a:prstGeom prst="rect">
            <a:avLst/>
          </a:prstGeom>
          <a:noFill/>
          <a:ln>
            <a:noFill/>
          </a:ln>
          <a:effectLst>
            <a:outerShdw blurRad="25400" dist="25399"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a:extLst>
              <a:ext uri="{FF2B5EF4-FFF2-40B4-BE49-F238E27FC236}">
                <a16:creationId xmlns:a16="http://schemas.microsoft.com/office/drawing/2014/main" id="{525A87DE-C249-1841-8AF1-5F1AEC845158}"/>
              </a:ext>
            </a:extLst>
          </p:cNvPr>
          <p:cNvSpPr>
            <a:spLocks noGrp="1" noChangeArrowheads="1"/>
          </p:cNvSpPr>
          <p:nvPr>
            <p:ph type="body" idx="1"/>
          </p:nvPr>
        </p:nvSpPr>
        <p:spPr bwMode="auto">
          <a:xfrm>
            <a:off x="685800" y="1981200"/>
            <a:ext cx="7772400" cy="4114800"/>
          </a:xfrm>
          <a:prstGeom prst="rect">
            <a:avLst/>
          </a:prstGeom>
          <a:noFill/>
          <a:ln>
            <a:noFill/>
          </a:ln>
          <a:effectLst>
            <a:outerShdw blurRad="25400" dist="25399"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a:extLst>
              <a:ext uri="{FF2B5EF4-FFF2-40B4-BE49-F238E27FC236}">
                <a16:creationId xmlns:a16="http://schemas.microsoft.com/office/drawing/2014/main" id="{A9174B9E-3735-D842-82D6-1FB2EDC2EE1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2700000" algn="ctr" rotWithShape="0">
                    <a:schemeClr val="bg2">
                      <a:alpha val="99962"/>
                    </a:schemeClr>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ahoma" panose="020B0604030504040204" pitchFamily="34" charset="0"/>
              </a:defRPr>
            </a:lvl1pPr>
          </a:lstStyle>
          <a:p>
            <a:endParaRPr lang="en-US" altLang="en-US"/>
          </a:p>
        </p:txBody>
      </p:sp>
      <p:sp>
        <p:nvSpPr>
          <p:cNvPr id="15365" name="Rectangle 5">
            <a:extLst>
              <a:ext uri="{FF2B5EF4-FFF2-40B4-BE49-F238E27FC236}">
                <a16:creationId xmlns:a16="http://schemas.microsoft.com/office/drawing/2014/main" id="{508D3DF1-9C83-0C42-B7FA-6D659AD6C90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2700000" algn="ctr" rotWithShape="0">
                    <a:schemeClr val="bg2">
                      <a:alpha val="99962"/>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ahoma" panose="020B0604030504040204" pitchFamily="34" charset="0"/>
              </a:defRPr>
            </a:lvl1pPr>
          </a:lstStyle>
          <a:p>
            <a:endParaRPr lang="en-US" altLang="en-US"/>
          </a:p>
        </p:txBody>
      </p:sp>
      <p:sp>
        <p:nvSpPr>
          <p:cNvPr id="15366" name="Rectangle 6">
            <a:extLst>
              <a:ext uri="{FF2B5EF4-FFF2-40B4-BE49-F238E27FC236}">
                <a16:creationId xmlns:a16="http://schemas.microsoft.com/office/drawing/2014/main" id="{17BA5195-4AFA-DF42-AC38-25CE1726F855}"/>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2700000" algn="ctr" rotWithShape="0">
                    <a:schemeClr val="bg2">
                      <a:alpha val="99962"/>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ahoma" panose="020B0604030504040204" pitchFamily="34" charset="0"/>
              </a:defRPr>
            </a:lvl1pPr>
          </a:lstStyle>
          <a:p>
            <a:fld id="{89063E3C-13ED-9C49-A63E-E982E67B4AB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2pPr>
      <a:lvl3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3pPr>
      <a:lvl4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4pPr>
      <a:lvl5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5pPr>
      <a:lvl6pPr marL="457200" algn="ct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ct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ct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ct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A164A7B-CC8E-0F4F-B2ED-030D548CE8E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43" name="Rectangle 3">
            <a:extLst>
              <a:ext uri="{FF2B5EF4-FFF2-40B4-BE49-F238E27FC236}">
                <a16:creationId xmlns:a16="http://schemas.microsoft.com/office/drawing/2014/main" id="{6E15DE67-217C-1246-8B7A-AE9B10B9E8A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a:extLst>
              <a:ext uri="{FF2B5EF4-FFF2-40B4-BE49-F238E27FC236}">
                <a16:creationId xmlns:a16="http://schemas.microsoft.com/office/drawing/2014/main" id="{70AF5C66-8B4F-A04E-81CB-F92FAB49477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0"/>
                <a:cs typeface="+mn-cs"/>
              </a:defRPr>
            </a:lvl1pPr>
          </a:lstStyle>
          <a:p>
            <a:pPr>
              <a:defRPr/>
            </a:pPr>
            <a:endParaRPr lang="en-GB"/>
          </a:p>
        </p:txBody>
      </p:sp>
      <p:sp>
        <p:nvSpPr>
          <p:cNvPr id="10245" name="Rectangle 5">
            <a:extLst>
              <a:ext uri="{FF2B5EF4-FFF2-40B4-BE49-F238E27FC236}">
                <a16:creationId xmlns:a16="http://schemas.microsoft.com/office/drawing/2014/main" id="{9BBD905E-FD04-E346-BCFE-D0D75AA1F2B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GB"/>
          </a:p>
        </p:txBody>
      </p:sp>
      <p:sp>
        <p:nvSpPr>
          <p:cNvPr id="10246" name="Rectangle 6">
            <a:extLst>
              <a:ext uri="{FF2B5EF4-FFF2-40B4-BE49-F238E27FC236}">
                <a16:creationId xmlns:a16="http://schemas.microsoft.com/office/drawing/2014/main" id="{11076B2D-5450-1E44-9F8F-3F0FE0ED446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D27BD873-72FD-0544-916D-BE7159B9D628}"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88418" name="Group 2">
            <a:extLst>
              <a:ext uri="{FF2B5EF4-FFF2-40B4-BE49-F238E27FC236}">
                <a16:creationId xmlns:a16="http://schemas.microsoft.com/office/drawing/2014/main" id="{392B0AA5-C1B6-F24E-9AD9-05FFEA378CCE}"/>
              </a:ext>
            </a:extLst>
          </p:cNvPr>
          <p:cNvGrpSpPr>
            <a:grpSpLocks/>
          </p:cNvGrpSpPr>
          <p:nvPr/>
        </p:nvGrpSpPr>
        <p:grpSpPr bwMode="auto">
          <a:xfrm>
            <a:off x="0" y="0"/>
            <a:ext cx="1085850" cy="6854825"/>
            <a:chOff x="0" y="0"/>
            <a:chExt cx="684" cy="4318"/>
          </a:xfrm>
        </p:grpSpPr>
        <p:sp>
          <p:nvSpPr>
            <p:cNvPr id="5123" name="Rectangle 3">
              <a:extLst>
                <a:ext uri="{FF2B5EF4-FFF2-40B4-BE49-F238E27FC236}">
                  <a16:creationId xmlns:a16="http://schemas.microsoft.com/office/drawing/2014/main" id="{C224AE60-702F-4B4C-80AE-A5A44B0F2E6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nvGrpSpPr>
            <p:cNvPr id="188425" name="Group 4">
              <a:extLst>
                <a:ext uri="{FF2B5EF4-FFF2-40B4-BE49-F238E27FC236}">
                  <a16:creationId xmlns:a16="http://schemas.microsoft.com/office/drawing/2014/main" id="{0EAFAF1C-6C68-C644-A73D-4473D39F2D1E}"/>
                </a:ext>
              </a:extLst>
            </p:cNvPr>
            <p:cNvGrpSpPr>
              <a:grpSpLocks/>
            </p:cNvGrpSpPr>
            <p:nvPr/>
          </p:nvGrpSpPr>
          <p:grpSpPr bwMode="auto">
            <a:xfrm>
              <a:off x="48" y="102"/>
              <a:ext cx="96" cy="4128"/>
              <a:chOff x="48" y="102"/>
              <a:chExt cx="96" cy="4128"/>
            </a:xfrm>
          </p:grpSpPr>
          <p:sp>
            <p:nvSpPr>
              <p:cNvPr id="5125" name="Rectangle 5">
                <a:extLst>
                  <a:ext uri="{FF2B5EF4-FFF2-40B4-BE49-F238E27FC236}">
                    <a16:creationId xmlns:a16="http://schemas.microsoft.com/office/drawing/2014/main" id="{C648790B-5413-424A-8350-93CD8CDF17DD}"/>
                  </a:ext>
                </a:extLst>
              </p:cNvPr>
              <p:cNvSpPr>
                <a:spLocks noChangeArrowheads="1"/>
              </p:cNvSpPr>
              <p:nvPr/>
            </p:nvSpPr>
            <p:spPr bwMode="auto">
              <a:xfrm>
                <a:off x="48" y="1105"/>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26" name="Rectangle 6">
                <a:extLst>
                  <a:ext uri="{FF2B5EF4-FFF2-40B4-BE49-F238E27FC236}">
                    <a16:creationId xmlns:a16="http://schemas.microsoft.com/office/drawing/2014/main" id="{12DF5ECB-8CA1-1445-9635-09B8EE5F8335}"/>
                  </a:ext>
                </a:extLst>
              </p:cNvPr>
              <p:cNvSpPr>
                <a:spLocks noChangeArrowheads="1"/>
              </p:cNvSpPr>
              <p:nvPr/>
            </p:nvSpPr>
            <p:spPr bwMode="auto">
              <a:xfrm>
                <a:off x="48" y="1250"/>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27" name="Rectangle 7">
                <a:extLst>
                  <a:ext uri="{FF2B5EF4-FFF2-40B4-BE49-F238E27FC236}">
                    <a16:creationId xmlns:a16="http://schemas.microsoft.com/office/drawing/2014/main" id="{2E0DD0A7-4BC0-8345-A824-3A9E2634E531}"/>
                  </a:ext>
                </a:extLst>
              </p:cNvPr>
              <p:cNvSpPr>
                <a:spLocks noChangeArrowheads="1"/>
              </p:cNvSpPr>
              <p:nvPr/>
            </p:nvSpPr>
            <p:spPr bwMode="auto">
              <a:xfrm>
                <a:off x="48" y="139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28" name="Rectangle 8">
                <a:extLst>
                  <a:ext uri="{FF2B5EF4-FFF2-40B4-BE49-F238E27FC236}">
                    <a16:creationId xmlns:a16="http://schemas.microsoft.com/office/drawing/2014/main" id="{716C5773-4CD5-6646-AD31-FAA5BDABBAF1}"/>
                  </a:ext>
                </a:extLst>
              </p:cNvPr>
              <p:cNvSpPr>
                <a:spLocks noChangeArrowheads="1"/>
              </p:cNvSpPr>
              <p:nvPr/>
            </p:nvSpPr>
            <p:spPr bwMode="auto">
              <a:xfrm>
                <a:off x="48" y="1538"/>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29" name="Rectangle 9">
                <a:extLst>
                  <a:ext uri="{FF2B5EF4-FFF2-40B4-BE49-F238E27FC236}">
                    <a16:creationId xmlns:a16="http://schemas.microsoft.com/office/drawing/2014/main" id="{B2F8F7D0-E044-B640-87BD-FC477CD8223C}"/>
                  </a:ext>
                </a:extLst>
              </p:cNvPr>
              <p:cNvSpPr>
                <a:spLocks noChangeArrowheads="1"/>
              </p:cNvSpPr>
              <p:nvPr/>
            </p:nvSpPr>
            <p:spPr bwMode="auto">
              <a:xfrm>
                <a:off x="48" y="1683"/>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30" name="Rectangle 10">
                <a:extLst>
                  <a:ext uri="{FF2B5EF4-FFF2-40B4-BE49-F238E27FC236}">
                    <a16:creationId xmlns:a16="http://schemas.microsoft.com/office/drawing/2014/main" id="{26D25C9A-C5A4-9B48-98CD-C5765B276600}"/>
                  </a:ext>
                </a:extLst>
              </p:cNvPr>
              <p:cNvSpPr>
                <a:spLocks noChangeArrowheads="1"/>
              </p:cNvSpPr>
              <p:nvPr/>
            </p:nvSpPr>
            <p:spPr bwMode="auto">
              <a:xfrm>
                <a:off x="48" y="1826"/>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31" name="Rectangle 11">
                <a:extLst>
                  <a:ext uri="{FF2B5EF4-FFF2-40B4-BE49-F238E27FC236}">
                    <a16:creationId xmlns:a16="http://schemas.microsoft.com/office/drawing/2014/main" id="{36F76EB9-428E-F344-93A5-30002EA6D674}"/>
                  </a:ext>
                </a:extLst>
              </p:cNvPr>
              <p:cNvSpPr>
                <a:spLocks noChangeArrowheads="1"/>
              </p:cNvSpPr>
              <p:nvPr/>
            </p:nvSpPr>
            <p:spPr bwMode="auto">
              <a:xfrm>
                <a:off x="48" y="1971"/>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32" name="Rectangle 12">
                <a:extLst>
                  <a:ext uri="{FF2B5EF4-FFF2-40B4-BE49-F238E27FC236}">
                    <a16:creationId xmlns:a16="http://schemas.microsoft.com/office/drawing/2014/main" id="{F9FC0A03-E677-D54A-A4E2-165D0A1B90F0}"/>
                  </a:ext>
                </a:extLst>
              </p:cNvPr>
              <p:cNvSpPr>
                <a:spLocks noChangeArrowheads="1"/>
              </p:cNvSpPr>
              <p:nvPr/>
            </p:nvSpPr>
            <p:spPr bwMode="auto">
              <a:xfrm>
                <a:off x="48" y="2115"/>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33" name="Rectangle 13">
                <a:extLst>
                  <a:ext uri="{FF2B5EF4-FFF2-40B4-BE49-F238E27FC236}">
                    <a16:creationId xmlns:a16="http://schemas.microsoft.com/office/drawing/2014/main" id="{E9581CD8-0F0D-3549-B4D2-C1B600AA634D}"/>
                  </a:ext>
                </a:extLst>
              </p:cNvPr>
              <p:cNvSpPr>
                <a:spLocks noChangeArrowheads="1"/>
              </p:cNvSpPr>
              <p:nvPr/>
            </p:nvSpPr>
            <p:spPr bwMode="auto">
              <a:xfrm>
                <a:off x="48" y="2259"/>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34" name="Rectangle 14">
                <a:extLst>
                  <a:ext uri="{FF2B5EF4-FFF2-40B4-BE49-F238E27FC236}">
                    <a16:creationId xmlns:a16="http://schemas.microsoft.com/office/drawing/2014/main" id="{6D3E1FF0-FE5D-964C-ACBB-126C8F72B620}"/>
                  </a:ext>
                </a:extLst>
              </p:cNvPr>
              <p:cNvSpPr>
                <a:spLocks noChangeArrowheads="1"/>
              </p:cNvSpPr>
              <p:nvPr/>
            </p:nvSpPr>
            <p:spPr bwMode="auto">
              <a:xfrm>
                <a:off x="48" y="240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35" name="Rectangle 15">
                <a:extLst>
                  <a:ext uri="{FF2B5EF4-FFF2-40B4-BE49-F238E27FC236}">
                    <a16:creationId xmlns:a16="http://schemas.microsoft.com/office/drawing/2014/main" id="{D04D2576-85DE-F44E-966C-537646743E41}"/>
                  </a:ext>
                </a:extLst>
              </p:cNvPr>
              <p:cNvSpPr>
                <a:spLocks noChangeArrowheads="1"/>
              </p:cNvSpPr>
              <p:nvPr/>
            </p:nvSpPr>
            <p:spPr bwMode="auto">
              <a:xfrm>
                <a:off x="48" y="2548"/>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36" name="Rectangle 16">
                <a:extLst>
                  <a:ext uri="{FF2B5EF4-FFF2-40B4-BE49-F238E27FC236}">
                    <a16:creationId xmlns:a16="http://schemas.microsoft.com/office/drawing/2014/main" id="{EA2520CB-FCF7-8A41-BAE9-E9AB97FE7D49}"/>
                  </a:ext>
                </a:extLst>
              </p:cNvPr>
              <p:cNvSpPr>
                <a:spLocks noChangeArrowheads="1"/>
              </p:cNvSpPr>
              <p:nvPr/>
            </p:nvSpPr>
            <p:spPr bwMode="auto">
              <a:xfrm>
                <a:off x="48" y="2692"/>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37" name="Rectangle 17">
                <a:extLst>
                  <a:ext uri="{FF2B5EF4-FFF2-40B4-BE49-F238E27FC236}">
                    <a16:creationId xmlns:a16="http://schemas.microsoft.com/office/drawing/2014/main" id="{7BA8E719-F1EB-1042-AF50-33682BF789DA}"/>
                  </a:ext>
                </a:extLst>
              </p:cNvPr>
              <p:cNvSpPr>
                <a:spLocks noChangeArrowheads="1"/>
              </p:cNvSpPr>
              <p:nvPr/>
            </p:nvSpPr>
            <p:spPr bwMode="auto">
              <a:xfrm>
                <a:off x="48" y="2836"/>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38" name="Rectangle 18">
                <a:extLst>
                  <a:ext uri="{FF2B5EF4-FFF2-40B4-BE49-F238E27FC236}">
                    <a16:creationId xmlns:a16="http://schemas.microsoft.com/office/drawing/2014/main" id="{E58B5412-0CE6-D54F-B54B-FF05AD396811}"/>
                  </a:ext>
                </a:extLst>
              </p:cNvPr>
              <p:cNvSpPr>
                <a:spLocks noChangeArrowheads="1"/>
              </p:cNvSpPr>
              <p:nvPr/>
            </p:nvSpPr>
            <p:spPr bwMode="auto">
              <a:xfrm>
                <a:off x="48" y="2980"/>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39" name="Rectangle 19">
                <a:extLst>
                  <a:ext uri="{FF2B5EF4-FFF2-40B4-BE49-F238E27FC236}">
                    <a16:creationId xmlns:a16="http://schemas.microsoft.com/office/drawing/2014/main" id="{FF7738B3-E03E-6847-9F0C-0C33C15DFB0F}"/>
                  </a:ext>
                </a:extLst>
              </p:cNvPr>
              <p:cNvSpPr>
                <a:spLocks noChangeArrowheads="1"/>
              </p:cNvSpPr>
              <p:nvPr/>
            </p:nvSpPr>
            <p:spPr bwMode="auto">
              <a:xfrm>
                <a:off x="48" y="3124"/>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40" name="Rectangle 20">
                <a:extLst>
                  <a:ext uri="{FF2B5EF4-FFF2-40B4-BE49-F238E27FC236}">
                    <a16:creationId xmlns:a16="http://schemas.microsoft.com/office/drawing/2014/main" id="{547F85B5-FAAD-6F43-A61C-737B092BA8B1}"/>
                  </a:ext>
                </a:extLst>
              </p:cNvPr>
              <p:cNvSpPr>
                <a:spLocks noChangeArrowheads="1"/>
              </p:cNvSpPr>
              <p:nvPr/>
            </p:nvSpPr>
            <p:spPr bwMode="auto">
              <a:xfrm>
                <a:off x="48" y="3269"/>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41" name="Rectangle 21">
                <a:extLst>
                  <a:ext uri="{FF2B5EF4-FFF2-40B4-BE49-F238E27FC236}">
                    <a16:creationId xmlns:a16="http://schemas.microsoft.com/office/drawing/2014/main" id="{1DBE4EBF-D45D-3D4D-8B33-8A5DFC1BD838}"/>
                  </a:ext>
                </a:extLst>
              </p:cNvPr>
              <p:cNvSpPr>
                <a:spLocks noChangeArrowheads="1"/>
              </p:cNvSpPr>
              <p:nvPr/>
            </p:nvSpPr>
            <p:spPr bwMode="auto">
              <a:xfrm>
                <a:off x="48" y="3412"/>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42" name="Rectangle 22">
                <a:extLst>
                  <a:ext uri="{FF2B5EF4-FFF2-40B4-BE49-F238E27FC236}">
                    <a16:creationId xmlns:a16="http://schemas.microsoft.com/office/drawing/2014/main" id="{3F2390B6-9158-7049-9D9C-C47D03551EA6}"/>
                  </a:ext>
                </a:extLst>
              </p:cNvPr>
              <p:cNvSpPr>
                <a:spLocks noChangeArrowheads="1"/>
              </p:cNvSpPr>
              <p:nvPr/>
            </p:nvSpPr>
            <p:spPr bwMode="auto">
              <a:xfrm>
                <a:off x="48" y="3557"/>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43" name="Rectangle 23">
                <a:extLst>
                  <a:ext uri="{FF2B5EF4-FFF2-40B4-BE49-F238E27FC236}">
                    <a16:creationId xmlns:a16="http://schemas.microsoft.com/office/drawing/2014/main" id="{9B96B3BA-6B08-1449-9670-F160CC11FC48}"/>
                  </a:ext>
                </a:extLst>
              </p:cNvPr>
              <p:cNvSpPr>
                <a:spLocks noChangeArrowheads="1"/>
              </p:cNvSpPr>
              <p:nvPr/>
            </p:nvSpPr>
            <p:spPr bwMode="auto">
              <a:xfrm>
                <a:off x="48" y="3702"/>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44" name="Rectangle 24">
                <a:extLst>
                  <a:ext uri="{FF2B5EF4-FFF2-40B4-BE49-F238E27FC236}">
                    <a16:creationId xmlns:a16="http://schemas.microsoft.com/office/drawing/2014/main" id="{60B665FB-002F-BA41-884A-CB077B6767F6}"/>
                  </a:ext>
                </a:extLst>
              </p:cNvPr>
              <p:cNvSpPr>
                <a:spLocks noChangeArrowheads="1"/>
              </p:cNvSpPr>
              <p:nvPr/>
            </p:nvSpPr>
            <p:spPr bwMode="auto">
              <a:xfrm>
                <a:off x="48" y="3845"/>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45" name="Rectangle 25">
                <a:extLst>
                  <a:ext uri="{FF2B5EF4-FFF2-40B4-BE49-F238E27FC236}">
                    <a16:creationId xmlns:a16="http://schemas.microsoft.com/office/drawing/2014/main" id="{B190C9ED-A4EC-9E45-91F0-EC82F49C8E32}"/>
                  </a:ext>
                </a:extLst>
              </p:cNvPr>
              <p:cNvSpPr>
                <a:spLocks noChangeArrowheads="1"/>
              </p:cNvSpPr>
              <p:nvPr/>
            </p:nvSpPr>
            <p:spPr bwMode="auto">
              <a:xfrm>
                <a:off x="48" y="3990"/>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46" name="Rectangle 26">
                <a:extLst>
                  <a:ext uri="{FF2B5EF4-FFF2-40B4-BE49-F238E27FC236}">
                    <a16:creationId xmlns:a16="http://schemas.microsoft.com/office/drawing/2014/main" id="{89B7CE8F-F93E-3842-813F-0A22007AD646}"/>
                  </a:ext>
                </a:extLst>
              </p:cNvPr>
              <p:cNvSpPr>
                <a:spLocks noChangeArrowheads="1"/>
              </p:cNvSpPr>
              <p:nvPr/>
            </p:nvSpPr>
            <p:spPr bwMode="auto">
              <a:xfrm>
                <a:off x="48" y="413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47" name="Rectangle 27">
                <a:extLst>
                  <a:ext uri="{FF2B5EF4-FFF2-40B4-BE49-F238E27FC236}">
                    <a16:creationId xmlns:a16="http://schemas.microsoft.com/office/drawing/2014/main" id="{AA29AD03-49FE-A647-A547-1B45F12879E8}"/>
                  </a:ext>
                </a:extLst>
              </p:cNvPr>
              <p:cNvSpPr>
                <a:spLocks noChangeArrowheads="1"/>
              </p:cNvSpPr>
              <p:nvPr/>
            </p:nvSpPr>
            <p:spPr bwMode="auto">
              <a:xfrm>
                <a:off x="48" y="102"/>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48" name="Rectangle 28">
                <a:extLst>
                  <a:ext uri="{FF2B5EF4-FFF2-40B4-BE49-F238E27FC236}">
                    <a16:creationId xmlns:a16="http://schemas.microsoft.com/office/drawing/2014/main" id="{ACBD87AF-421C-5A4C-B933-978E9C9F006B}"/>
                  </a:ext>
                </a:extLst>
              </p:cNvPr>
              <p:cNvSpPr>
                <a:spLocks noChangeArrowheads="1"/>
              </p:cNvSpPr>
              <p:nvPr/>
            </p:nvSpPr>
            <p:spPr bwMode="auto">
              <a:xfrm>
                <a:off x="48" y="246"/>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49" name="Rectangle 29">
                <a:extLst>
                  <a:ext uri="{FF2B5EF4-FFF2-40B4-BE49-F238E27FC236}">
                    <a16:creationId xmlns:a16="http://schemas.microsoft.com/office/drawing/2014/main" id="{A755610A-55BC-9847-A65C-EDF61B5D0314}"/>
                  </a:ext>
                </a:extLst>
              </p:cNvPr>
              <p:cNvSpPr>
                <a:spLocks noChangeArrowheads="1"/>
              </p:cNvSpPr>
              <p:nvPr/>
            </p:nvSpPr>
            <p:spPr bwMode="auto">
              <a:xfrm>
                <a:off x="48" y="391"/>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50" name="Rectangle 30">
                <a:extLst>
                  <a:ext uri="{FF2B5EF4-FFF2-40B4-BE49-F238E27FC236}">
                    <a16:creationId xmlns:a16="http://schemas.microsoft.com/office/drawing/2014/main" id="{AE0190D8-71D7-304B-B45D-166CE7D60611}"/>
                  </a:ext>
                </a:extLst>
              </p:cNvPr>
              <p:cNvSpPr>
                <a:spLocks noChangeArrowheads="1"/>
              </p:cNvSpPr>
              <p:nvPr/>
            </p:nvSpPr>
            <p:spPr bwMode="auto">
              <a:xfrm>
                <a:off x="48" y="535"/>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51" name="Rectangle 31">
                <a:extLst>
                  <a:ext uri="{FF2B5EF4-FFF2-40B4-BE49-F238E27FC236}">
                    <a16:creationId xmlns:a16="http://schemas.microsoft.com/office/drawing/2014/main" id="{80A00AEE-0AA7-B14D-8B1D-2198E2162D41}"/>
                  </a:ext>
                </a:extLst>
              </p:cNvPr>
              <p:cNvSpPr>
                <a:spLocks noChangeArrowheads="1"/>
              </p:cNvSpPr>
              <p:nvPr/>
            </p:nvSpPr>
            <p:spPr bwMode="auto">
              <a:xfrm>
                <a:off x="48" y="679"/>
                <a:ext cx="96" cy="96"/>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52" name="Rectangle 32">
                <a:extLst>
                  <a:ext uri="{FF2B5EF4-FFF2-40B4-BE49-F238E27FC236}">
                    <a16:creationId xmlns:a16="http://schemas.microsoft.com/office/drawing/2014/main" id="{FD596E99-4FE1-5149-8A5F-6CD9AE21B9B8}"/>
                  </a:ext>
                </a:extLst>
              </p:cNvPr>
              <p:cNvSpPr>
                <a:spLocks noChangeArrowheads="1"/>
              </p:cNvSpPr>
              <p:nvPr/>
            </p:nvSpPr>
            <p:spPr bwMode="auto">
              <a:xfrm>
                <a:off x="48" y="823"/>
                <a:ext cx="96" cy="97"/>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53" name="Rectangle 33">
                <a:extLst>
                  <a:ext uri="{FF2B5EF4-FFF2-40B4-BE49-F238E27FC236}">
                    <a16:creationId xmlns:a16="http://schemas.microsoft.com/office/drawing/2014/main" id="{0FCA7A9C-D6A7-B445-ABCB-0B0FD962EC23}"/>
                  </a:ext>
                </a:extLst>
              </p:cNvPr>
              <p:cNvSpPr>
                <a:spLocks noChangeArrowheads="1"/>
              </p:cNvSpPr>
              <p:nvPr/>
            </p:nvSpPr>
            <p:spPr bwMode="auto">
              <a:xfrm>
                <a:off x="48" y="968"/>
                <a:ext cx="96" cy="95"/>
              </a:xfrm>
              <a:prstGeom prst="rect">
                <a:avLst/>
              </a:prstGeom>
              <a:solidFill>
                <a:schemeClr val="bg1">
                  <a:alpha val="5000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sp>
        <p:nvSpPr>
          <p:cNvPr id="5154" name="Rectangle 34">
            <a:extLst>
              <a:ext uri="{FF2B5EF4-FFF2-40B4-BE49-F238E27FC236}">
                <a16:creationId xmlns:a16="http://schemas.microsoft.com/office/drawing/2014/main" id="{07E117D4-1994-DF40-883C-1E8171D509DE}"/>
              </a:ext>
            </a:extLst>
          </p:cNvPr>
          <p:cNvSpPr>
            <a:spLocks noGrp="1" noChangeArrowheads="1"/>
          </p:cNvSpPr>
          <p:nvPr>
            <p:ph type="title"/>
          </p:nvPr>
        </p:nvSpPr>
        <p:spPr bwMode="auto">
          <a:xfrm>
            <a:off x="11430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5155" name="Rectangle 35">
            <a:extLst>
              <a:ext uri="{FF2B5EF4-FFF2-40B4-BE49-F238E27FC236}">
                <a16:creationId xmlns:a16="http://schemas.microsoft.com/office/drawing/2014/main" id="{316686A1-1DB5-144D-8BBA-EC6890E33B4F}"/>
              </a:ext>
            </a:extLst>
          </p:cNvPr>
          <p:cNvSpPr>
            <a:spLocks noGrp="1" noChangeArrowheads="1"/>
          </p:cNvSpPr>
          <p:nvPr>
            <p:ph type="dt" sz="half" idx="2"/>
          </p:nvPr>
        </p:nvSpPr>
        <p:spPr bwMode="auto">
          <a:xfrm>
            <a:off x="11430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eaLnBrk="1" hangingPunct="1">
              <a:defRPr sz="1400">
                <a:latin typeface="+mn-lt"/>
                <a:ea typeface="ＭＳ Ｐゴシック" charset="0"/>
                <a:cs typeface="ＭＳ Ｐゴシック" charset="0"/>
              </a:defRPr>
            </a:lvl1pPr>
          </a:lstStyle>
          <a:p>
            <a:pPr>
              <a:defRPr/>
            </a:pPr>
            <a:endParaRPr lang="en-US"/>
          </a:p>
        </p:txBody>
      </p:sp>
      <p:sp>
        <p:nvSpPr>
          <p:cNvPr id="5156" name="Rectangle 36">
            <a:extLst>
              <a:ext uri="{FF2B5EF4-FFF2-40B4-BE49-F238E27FC236}">
                <a16:creationId xmlns:a16="http://schemas.microsoft.com/office/drawing/2014/main" id="{09BF4370-4FE9-384E-A5DA-C4D4FB4C32BF}"/>
              </a:ext>
            </a:extLst>
          </p:cNvPr>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ctr" eaLnBrk="1" hangingPunct="1">
              <a:defRPr sz="1400">
                <a:latin typeface="+mn-lt"/>
                <a:ea typeface="ＭＳ Ｐゴシック" charset="0"/>
                <a:cs typeface="ＭＳ Ｐゴシック" charset="0"/>
              </a:defRPr>
            </a:lvl1pPr>
          </a:lstStyle>
          <a:p>
            <a:pPr>
              <a:defRPr/>
            </a:pPr>
            <a:endParaRPr lang="en-US"/>
          </a:p>
        </p:txBody>
      </p:sp>
      <p:sp>
        <p:nvSpPr>
          <p:cNvPr id="5157" name="Rectangle 37">
            <a:extLst>
              <a:ext uri="{FF2B5EF4-FFF2-40B4-BE49-F238E27FC236}">
                <a16:creationId xmlns:a16="http://schemas.microsoft.com/office/drawing/2014/main" id="{DD55945C-4E63-D44B-8B03-E775013ADAE1}"/>
              </a:ext>
            </a:extLst>
          </p:cNvPr>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ctr" anchorCtr="0" compatLnSpc="1">
            <a:prstTxWarp prst="textNoShape">
              <a:avLst/>
            </a:prstTxWarp>
          </a:bodyPr>
          <a:lstStyle>
            <a:lvl1pPr algn="r" eaLnBrk="1" hangingPunct="1">
              <a:defRPr sz="1400">
                <a:latin typeface="Times New Roman" panose="02020603050405020304" pitchFamily="18" charset="0"/>
              </a:defRPr>
            </a:lvl1pPr>
          </a:lstStyle>
          <a:p>
            <a:fld id="{8DD5AC3A-3862-CA4A-8235-F5A7DF11616C}" type="slidenum">
              <a:rPr lang="en-US" altLang="en-US"/>
              <a:pPr/>
              <a:t>‹#›</a:t>
            </a:fld>
            <a:endParaRPr lang="en-US" altLang="en-US"/>
          </a:p>
        </p:txBody>
      </p:sp>
      <p:sp>
        <p:nvSpPr>
          <p:cNvPr id="5158" name="Rectangle 38">
            <a:extLst>
              <a:ext uri="{FF2B5EF4-FFF2-40B4-BE49-F238E27FC236}">
                <a16:creationId xmlns:a16="http://schemas.microsoft.com/office/drawing/2014/main" id="{E28DF0BA-9992-134D-BF3A-D5637F04C736}"/>
              </a:ext>
            </a:extLst>
          </p:cNvPr>
          <p:cNvSpPr>
            <a:spLocks noGrp="1" noChangeArrowheads="1"/>
          </p:cNvSpPr>
          <p:nvPr>
            <p:ph type="body" idx="1"/>
          </p:nvPr>
        </p:nvSpPr>
        <p:spPr bwMode="auto">
          <a:xfrm>
            <a:off x="1169988" y="1946275"/>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313"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091836832"/>
      </p:ext>
    </p:extLst>
  </p:cSld>
  <p:clrMap bg1="dk2" tx1="lt1" bg2="dk1" tx2="lt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3314" name="Group 2">
            <a:extLst>
              <a:ext uri="{FF2B5EF4-FFF2-40B4-BE49-F238E27FC236}">
                <a16:creationId xmlns:a16="http://schemas.microsoft.com/office/drawing/2014/main" id="{6136E419-273E-6848-A179-09CAA8E6A288}"/>
              </a:ext>
            </a:extLst>
          </p:cNvPr>
          <p:cNvGrpSpPr>
            <a:grpSpLocks/>
          </p:cNvGrpSpPr>
          <p:nvPr/>
        </p:nvGrpSpPr>
        <p:grpSpPr bwMode="auto">
          <a:xfrm>
            <a:off x="0" y="0"/>
            <a:ext cx="1143000" cy="6856413"/>
            <a:chOff x="0" y="0"/>
            <a:chExt cx="720" cy="4319"/>
          </a:xfrm>
        </p:grpSpPr>
        <p:sp>
          <p:nvSpPr>
            <p:cNvPr id="417795" name="Rectangle 3">
              <a:extLst>
                <a:ext uri="{FF2B5EF4-FFF2-40B4-BE49-F238E27FC236}">
                  <a16:creationId xmlns:a16="http://schemas.microsoft.com/office/drawing/2014/main" id="{B8E96108-FD43-6C48-9811-118BE237C9E8}"/>
                </a:ext>
              </a:extLst>
            </p:cNvPr>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spcBef>
                  <a:spcPct val="50000"/>
                </a:spcBef>
                <a:defRPr/>
              </a:pPr>
              <a:endParaRPr lang="en-US">
                <a:latin typeface="Times New Roman" charset="0"/>
                <a:ea typeface="ＭＳ Ｐゴシック" charset="0"/>
              </a:endParaRPr>
            </a:p>
          </p:txBody>
        </p:sp>
        <p:sp>
          <p:nvSpPr>
            <p:cNvPr id="417796" name="Rectangle 4">
              <a:extLst>
                <a:ext uri="{FF2B5EF4-FFF2-40B4-BE49-F238E27FC236}">
                  <a16:creationId xmlns:a16="http://schemas.microsoft.com/office/drawing/2014/main" id="{3F8648A6-595A-9647-98FB-F7C3227150CF}"/>
                </a:ext>
              </a:extLst>
            </p:cNvPr>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spcBef>
                  <a:spcPct val="50000"/>
                </a:spcBef>
                <a:defRPr/>
              </a:pPr>
              <a:endParaRPr lang="en-US">
                <a:latin typeface="Times New Roman" charset="0"/>
                <a:ea typeface="ＭＳ Ｐゴシック" charset="0"/>
              </a:endParaRPr>
            </a:p>
          </p:txBody>
        </p:sp>
        <p:pic>
          <p:nvPicPr>
            <p:cNvPr id="417797" name="Picture 5">
              <a:extLst>
                <a:ext uri="{FF2B5EF4-FFF2-40B4-BE49-F238E27FC236}">
                  <a16:creationId xmlns:a16="http://schemas.microsoft.com/office/drawing/2014/main" id="{B5EF6A5A-0F9A-F341-9964-74B0E68E8519}"/>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sp>
        <p:nvSpPr>
          <p:cNvPr id="417798" name="Rectangle 6">
            <a:extLst>
              <a:ext uri="{FF2B5EF4-FFF2-40B4-BE49-F238E27FC236}">
                <a16:creationId xmlns:a16="http://schemas.microsoft.com/office/drawing/2014/main" id="{4E0F5581-1991-5945-8BA5-1E5122472118}"/>
              </a:ext>
            </a:extLst>
          </p:cNvPr>
          <p:cNvSpPr>
            <a:spLocks noGrp="1" noChangeArrowheads="1"/>
          </p:cNvSpPr>
          <p:nvPr>
            <p:ph type="title"/>
          </p:nvPr>
        </p:nvSpPr>
        <p:spPr bwMode="auto">
          <a:xfrm>
            <a:off x="1219200" y="304800"/>
            <a:ext cx="7772400" cy="120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7799" name="Rectangle 7">
            <a:extLst>
              <a:ext uri="{FF2B5EF4-FFF2-40B4-BE49-F238E27FC236}">
                <a16:creationId xmlns:a16="http://schemas.microsoft.com/office/drawing/2014/main" id="{B18A9DF8-8461-894E-B4D5-18DA1FD73F8E}"/>
              </a:ext>
            </a:extLst>
          </p:cNvPr>
          <p:cNvSpPr>
            <a:spLocks noGrp="1" noChangeArrowheads="1"/>
          </p:cNvSpPr>
          <p:nvPr>
            <p:ph type="body" idx="1"/>
          </p:nvPr>
        </p:nvSpPr>
        <p:spPr bwMode="auto">
          <a:xfrm>
            <a:off x="1219200" y="1600200"/>
            <a:ext cx="77724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7800" name="Rectangle 8">
            <a:extLst>
              <a:ext uri="{FF2B5EF4-FFF2-40B4-BE49-F238E27FC236}">
                <a16:creationId xmlns:a16="http://schemas.microsoft.com/office/drawing/2014/main" id="{DC8D274F-C04C-404F-87C9-1D75DB6BF324}"/>
              </a:ext>
            </a:extLst>
          </p:cNvPr>
          <p:cNvSpPr>
            <a:spLocks noGrp="1" noChangeArrowheads="1"/>
          </p:cNvSpPr>
          <p:nvPr>
            <p:ph type="dt" sz="half" idx="2"/>
          </p:nvPr>
        </p:nvSpPr>
        <p:spPr bwMode="auto">
          <a:xfrm>
            <a:off x="1143000" y="64008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400">
                <a:latin typeface="+mn-lt"/>
                <a:ea typeface="ＭＳ Ｐゴシック" charset="0"/>
                <a:cs typeface="+mn-cs"/>
              </a:defRPr>
            </a:lvl1pPr>
          </a:lstStyle>
          <a:p>
            <a:pPr>
              <a:defRPr/>
            </a:pPr>
            <a:endParaRPr lang="en-US"/>
          </a:p>
        </p:txBody>
      </p:sp>
      <p:sp>
        <p:nvSpPr>
          <p:cNvPr id="417801" name="Rectangle 9">
            <a:extLst>
              <a:ext uri="{FF2B5EF4-FFF2-40B4-BE49-F238E27FC236}">
                <a16:creationId xmlns:a16="http://schemas.microsoft.com/office/drawing/2014/main" id="{243DCED0-607B-D84D-95A6-0B69735C5597}"/>
              </a:ext>
            </a:extLst>
          </p:cNvPr>
          <p:cNvSpPr>
            <a:spLocks noGrp="1" noChangeArrowheads="1"/>
          </p:cNvSpPr>
          <p:nvPr>
            <p:ph type="ftr" sz="quarter" idx="3"/>
          </p:nvPr>
        </p:nvSpPr>
        <p:spPr bwMode="auto">
          <a:xfrm>
            <a:off x="3581400" y="64008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400">
                <a:latin typeface="+mn-lt"/>
                <a:ea typeface="ＭＳ Ｐゴシック" charset="0"/>
                <a:cs typeface="+mn-cs"/>
              </a:defRPr>
            </a:lvl1pPr>
          </a:lstStyle>
          <a:p>
            <a:pPr>
              <a:defRPr/>
            </a:pPr>
            <a:endParaRPr lang="en-US"/>
          </a:p>
        </p:txBody>
      </p:sp>
      <p:sp>
        <p:nvSpPr>
          <p:cNvPr id="417802" name="Rectangle 10">
            <a:extLst>
              <a:ext uri="{FF2B5EF4-FFF2-40B4-BE49-F238E27FC236}">
                <a16:creationId xmlns:a16="http://schemas.microsoft.com/office/drawing/2014/main" id="{AA251A0F-5903-1F42-AB64-ABBA8A82170C}"/>
              </a:ext>
            </a:extLst>
          </p:cNvPr>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400">
                <a:latin typeface="Times New Roman" panose="02020603050405020304" pitchFamily="18" charset="0"/>
              </a:defRPr>
            </a:lvl1pPr>
          </a:lstStyle>
          <a:p>
            <a:fld id="{70ED372F-2575-0149-B5ED-60B05660A643}"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92"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l"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l"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l"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l" rtl="0" fontAlgn="base">
        <a:spcBef>
          <a:spcPct val="0"/>
        </a:spcBef>
        <a:spcAft>
          <a:spcPct val="0"/>
        </a:spcAft>
        <a:defRPr sz="4400">
          <a:solidFill>
            <a:schemeClr val="tx2"/>
          </a:solidFill>
          <a:latin typeface="Times New Roman" charset="0"/>
          <a:ea typeface="ＭＳ Ｐゴシック" charset="0"/>
          <a:cs typeface="Times New Roman" charset="0"/>
        </a:defRPr>
      </a:lvl6pPr>
      <a:lvl7pPr marL="914400" algn="l" rtl="0" fontAlgn="base">
        <a:spcBef>
          <a:spcPct val="0"/>
        </a:spcBef>
        <a:spcAft>
          <a:spcPct val="0"/>
        </a:spcAft>
        <a:defRPr sz="4400">
          <a:solidFill>
            <a:schemeClr val="tx2"/>
          </a:solidFill>
          <a:latin typeface="Times New Roman" charset="0"/>
          <a:ea typeface="ＭＳ Ｐゴシック" charset="0"/>
          <a:cs typeface="Times New Roman" charset="0"/>
        </a:defRPr>
      </a:lvl7pPr>
      <a:lvl8pPr marL="1371600" algn="l" rtl="0" fontAlgn="base">
        <a:spcBef>
          <a:spcPct val="0"/>
        </a:spcBef>
        <a:spcAft>
          <a:spcPct val="0"/>
        </a:spcAft>
        <a:defRPr sz="4400">
          <a:solidFill>
            <a:schemeClr val="tx2"/>
          </a:solidFill>
          <a:latin typeface="Times New Roman" charset="0"/>
          <a:ea typeface="ＭＳ Ｐゴシック" charset="0"/>
          <a:cs typeface="Times New Roman" charset="0"/>
        </a:defRPr>
      </a:lvl8pPr>
      <a:lvl9pPr marL="1828800" algn="l" rtl="0" fontAlgn="base">
        <a:spcBef>
          <a:spcPct val="0"/>
        </a:spcBef>
        <a:spcAft>
          <a:spcPct val="0"/>
        </a:spcAft>
        <a:defRPr sz="4400">
          <a:solidFill>
            <a:schemeClr val="tx2"/>
          </a:solidFill>
          <a:latin typeface="Times New Roman" charset="0"/>
          <a:ea typeface="ＭＳ Ｐゴシック" charset="0"/>
          <a:cs typeface="Times New Roman" charset="0"/>
        </a:defRPr>
      </a:lvl9pPr>
    </p:titleStyle>
    <p:bodyStyle>
      <a:lvl1pPr marL="342900" indent="-342900" algn="l" rtl="0" eaLnBrk="0" fontAlgn="base" hangingPunct="0">
        <a:spcBef>
          <a:spcPct val="20000"/>
        </a:spcBef>
        <a:spcAft>
          <a:spcPct val="0"/>
        </a:spcAft>
        <a:buClr>
          <a:schemeClr val="tx2"/>
        </a:buClr>
        <a:buSzPct val="90000"/>
        <a:buFont typeface="Symbol"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902EC497-A3C6-7C4A-BD79-FB560CE8FCB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400" b="1">
                <a:latin typeface="Arial" charset="0"/>
                <a:ea typeface="ＭＳ Ｐゴシック" charset="0"/>
                <a:cs typeface="ＭＳ Ｐゴシック" charset="0"/>
              </a:defRPr>
            </a:lvl1pPr>
          </a:lstStyle>
          <a:p>
            <a:pPr>
              <a:defRPr/>
            </a:pPr>
            <a:endParaRPr lang="en-US"/>
          </a:p>
        </p:txBody>
      </p:sp>
      <p:sp>
        <p:nvSpPr>
          <p:cNvPr id="96259" name="Rectangle 3">
            <a:extLst>
              <a:ext uri="{FF2B5EF4-FFF2-40B4-BE49-F238E27FC236}">
                <a16:creationId xmlns:a16="http://schemas.microsoft.com/office/drawing/2014/main" id="{5FD7E392-5BC1-E645-86A1-66AB12D59205}"/>
              </a:ext>
            </a:extLst>
          </p:cNvPr>
          <p:cNvSpPr>
            <a:spLocks noGrp="1" noChangeArrowheads="1"/>
          </p:cNvSpPr>
          <p:nvPr>
            <p:ph type="sldNum" sz="quarter" idx="4"/>
          </p:nvPr>
        </p:nvSpPr>
        <p:spPr bwMode="auto">
          <a:xfrm>
            <a:off x="7097713"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400" b="1"/>
            </a:lvl1pPr>
          </a:lstStyle>
          <a:p>
            <a:fld id="{D29E6849-377A-7E44-B8A1-569EDCA8E86A}" type="slidenum">
              <a:rPr lang="en-US" altLang="en-US"/>
              <a:pPr/>
              <a:t>‹#›</a:t>
            </a:fld>
            <a:endParaRPr lang="en-US" altLang="en-US"/>
          </a:p>
        </p:txBody>
      </p:sp>
      <p:sp>
        <p:nvSpPr>
          <p:cNvPr id="96260" name="Rectangle 4">
            <a:extLst>
              <a:ext uri="{FF2B5EF4-FFF2-40B4-BE49-F238E27FC236}">
                <a16:creationId xmlns:a16="http://schemas.microsoft.com/office/drawing/2014/main" id="{883DD7B7-C2C5-574F-9B07-2E2047918711}"/>
              </a:ext>
            </a:extLst>
          </p:cNvPr>
          <p:cNvSpPr>
            <a:spLocks noGrp="1" noChangeArrowheads="1"/>
          </p:cNvSpPr>
          <p:nvPr>
            <p:ph type="body" idx="1"/>
          </p:nvPr>
        </p:nvSpPr>
        <p:spPr bwMode="auto">
          <a:xfrm>
            <a:off x="685800" y="1684338"/>
            <a:ext cx="7162800" cy="445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1" name="Rectangle 5">
            <a:extLst>
              <a:ext uri="{FF2B5EF4-FFF2-40B4-BE49-F238E27FC236}">
                <a16:creationId xmlns:a16="http://schemas.microsoft.com/office/drawing/2014/main" id="{DF557B27-C928-6C4B-8064-BE0E069F49AF}"/>
              </a:ext>
            </a:extLst>
          </p:cNvPr>
          <p:cNvSpPr>
            <a:spLocks noGrp="1" noChangeArrowheads="1"/>
          </p:cNvSpPr>
          <p:nvPr>
            <p:ph type="title"/>
          </p:nvPr>
        </p:nvSpPr>
        <p:spPr bwMode="auto">
          <a:xfrm>
            <a:off x="609600" y="444500"/>
            <a:ext cx="7924800" cy="927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62" name="Rectangle 6">
            <a:extLst>
              <a:ext uri="{FF2B5EF4-FFF2-40B4-BE49-F238E27FC236}">
                <a16:creationId xmlns:a16="http://schemas.microsoft.com/office/drawing/2014/main" id="{B07C786E-72C0-C644-88EF-19616E1EECFE}"/>
              </a:ext>
            </a:extLst>
          </p:cNvPr>
          <p:cNvSpPr>
            <a:spLocks noGrp="1" noChangeArrowheads="1"/>
          </p:cNvSpPr>
          <p:nvPr>
            <p:ph type="dt" sz="half" idx="2"/>
          </p:nvPr>
        </p:nvSpPr>
        <p:spPr bwMode="auto">
          <a:xfrm>
            <a:off x="96838"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400" b="1">
                <a:latin typeface="Arial" charset="0"/>
                <a:ea typeface="ＭＳ Ｐゴシック" charset="0"/>
                <a:cs typeface="ＭＳ Ｐゴシック"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293"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rtl="0" eaLnBrk="0" fontAlgn="base" hangingPunct="0">
        <a:lnSpc>
          <a:spcPct val="90000"/>
        </a:lnSpc>
        <a:spcBef>
          <a:spcPct val="20000"/>
        </a:spcBef>
        <a:spcAft>
          <a:spcPct val="0"/>
        </a:spcAft>
        <a:defRPr sz="3800" b="1">
          <a:solidFill>
            <a:schemeClr val="tx2"/>
          </a:solidFill>
          <a:latin typeface="+mj-lt"/>
          <a:ea typeface="+mj-ea"/>
          <a:cs typeface="ＭＳ Ｐゴシック" charset="0"/>
        </a:defRPr>
      </a:lvl1pPr>
      <a:lvl2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20000"/>
        </a:spcBef>
        <a:spcAft>
          <a:spcPct val="0"/>
        </a:spcAft>
        <a:defRPr sz="3800" b="1">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20000"/>
        </a:spcBef>
        <a:spcAft>
          <a:spcPct val="0"/>
        </a:spcAft>
        <a:defRPr sz="3800" b="1">
          <a:solidFill>
            <a:schemeClr val="tx2"/>
          </a:solidFill>
          <a:latin typeface="Arial" charset="0"/>
          <a:ea typeface="ＭＳ Ｐゴシック" charset="0"/>
        </a:defRPr>
      </a:lvl6pPr>
      <a:lvl7pPr marL="914400" algn="l" rtl="0" eaLnBrk="0" fontAlgn="base" hangingPunct="0">
        <a:lnSpc>
          <a:spcPct val="90000"/>
        </a:lnSpc>
        <a:spcBef>
          <a:spcPct val="20000"/>
        </a:spcBef>
        <a:spcAft>
          <a:spcPct val="0"/>
        </a:spcAft>
        <a:defRPr sz="3800" b="1">
          <a:solidFill>
            <a:schemeClr val="tx2"/>
          </a:solidFill>
          <a:latin typeface="Arial" charset="0"/>
          <a:ea typeface="ＭＳ Ｐゴシック" charset="0"/>
        </a:defRPr>
      </a:lvl7pPr>
      <a:lvl8pPr marL="1371600" algn="l" rtl="0" eaLnBrk="0" fontAlgn="base" hangingPunct="0">
        <a:lnSpc>
          <a:spcPct val="90000"/>
        </a:lnSpc>
        <a:spcBef>
          <a:spcPct val="20000"/>
        </a:spcBef>
        <a:spcAft>
          <a:spcPct val="0"/>
        </a:spcAft>
        <a:defRPr sz="3800" b="1">
          <a:solidFill>
            <a:schemeClr val="tx2"/>
          </a:solidFill>
          <a:latin typeface="Arial" charset="0"/>
          <a:ea typeface="ＭＳ Ｐゴシック" charset="0"/>
        </a:defRPr>
      </a:lvl8pPr>
      <a:lvl9pPr marL="1828800" algn="l" rtl="0" eaLnBrk="0" fontAlgn="base" hangingPunct="0">
        <a:lnSpc>
          <a:spcPct val="90000"/>
        </a:lnSpc>
        <a:spcBef>
          <a:spcPct val="20000"/>
        </a:spcBef>
        <a:spcAft>
          <a:spcPct val="0"/>
        </a:spcAft>
        <a:defRPr sz="3800" b="1">
          <a:solidFill>
            <a:schemeClr val="tx2"/>
          </a:solidFill>
          <a:latin typeface="Arial" charset="0"/>
          <a:ea typeface="ＭＳ Ｐゴシック" charset="0"/>
        </a:defRPr>
      </a:lvl9pPr>
    </p:titleStyle>
    <p:bodyStyle>
      <a:lvl1pPr marL="342900" indent="-342900" algn="l" rtl="0" eaLnBrk="0" fontAlgn="base" hangingPunct="0">
        <a:lnSpc>
          <a:spcPct val="90000"/>
        </a:lnSpc>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lnSpc>
          <a:spcPct val="90000"/>
        </a:lnSpc>
        <a:spcBef>
          <a:spcPct val="20000"/>
        </a:spcBef>
        <a:spcAft>
          <a:spcPct val="0"/>
        </a:spcAft>
        <a:buChar char="–"/>
        <a:defRPr sz="2800">
          <a:solidFill>
            <a:schemeClr val="tx1"/>
          </a:solidFill>
          <a:latin typeface="+mn-lt"/>
          <a:ea typeface="+mn-ea"/>
        </a:defRPr>
      </a:lvl2pPr>
      <a:lvl3pPr marL="108585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428750" indent="-228600" algn="l" rtl="0" eaLnBrk="0" fontAlgn="base" hangingPunct="0">
        <a:lnSpc>
          <a:spcPct val="90000"/>
        </a:lnSpc>
        <a:spcBef>
          <a:spcPct val="20000"/>
        </a:spcBef>
        <a:spcAft>
          <a:spcPct val="0"/>
        </a:spcAft>
        <a:buChar char="–"/>
        <a:defRPr sz="2000">
          <a:solidFill>
            <a:schemeClr val="tx1"/>
          </a:solidFill>
          <a:latin typeface="+mn-lt"/>
          <a:ea typeface="+mn-ea"/>
        </a:defRPr>
      </a:lvl4pPr>
      <a:lvl5pPr marL="1771650" indent="-228600" algn="l" rtl="0" eaLnBrk="0" fontAlgn="base" hangingPunct="0">
        <a:lnSpc>
          <a:spcPct val="90000"/>
        </a:lnSpc>
        <a:spcBef>
          <a:spcPct val="20000"/>
        </a:spcBef>
        <a:spcAft>
          <a:spcPct val="0"/>
        </a:spcAft>
        <a:buChar char="»"/>
        <a:defRPr sz="2000">
          <a:solidFill>
            <a:schemeClr val="tx1"/>
          </a:solidFill>
          <a:latin typeface="+mn-lt"/>
          <a:ea typeface="+mn-ea"/>
        </a:defRPr>
      </a:lvl5pPr>
      <a:lvl6pPr marL="2228850" indent="-228600" algn="l" rtl="0" eaLnBrk="0" fontAlgn="base" hangingPunct="0">
        <a:lnSpc>
          <a:spcPct val="90000"/>
        </a:lnSpc>
        <a:spcBef>
          <a:spcPct val="20000"/>
        </a:spcBef>
        <a:spcAft>
          <a:spcPct val="0"/>
        </a:spcAft>
        <a:buChar char="»"/>
        <a:defRPr sz="2000">
          <a:solidFill>
            <a:schemeClr val="tx1"/>
          </a:solidFill>
          <a:latin typeface="+mn-lt"/>
          <a:ea typeface="+mn-ea"/>
        </a:defRPr>
      </a:lvl6pPr>
      <a:lvl7pPr marL="2686050" indent="-228600" algn="l" rtl="0" eaLnBrk="0" fontAlgn="base" hangingPunct="0">
        <a:lnSpc>
          <a:spcPct val="90000"/>
        </a:lnSpc>
        <a:spcBef>
          <a:spcPct val="20000"/>
        </a:spcBef>
        <a:spcAft>
          <a:spcPct val="0"/>
        </a:spcAft>
        <a:buChar char="»"/>
        <a:defRPr sz="2000">
          <a:solidFill>
            <a:schemeClr val="tx1"/>
          </a:solidFill>
          <a:latin typeface="+mn-lt"/>
          <a:ea typeface="+mn-ea"/>
        </a:defRPr>
      </a:lvl7pPr>
      <a:lvl8pPr marL="3143250" indent="-228600" algn="l" rtl="0" eaLnBrk="0" fontAlgn="base" hangingPunct="0">
        <a:lnSpc>
          <a:spcPct val="90000"/>
        </a:lnSpc>
        <a:spcBef>
          <a:spcPct val="20000"/>
        </a:spcBef>
        <a:spcAft>
          <a:spcPct val="0"/>
        </a:spcAft>
        <a:buChar char="»"/>
        <a:defRPr sz="2000">
          <a:solidFill>
            <a:schemeClr val="tx1"/>
          </a:solidFill>
          <a:latin typeface="+mn-lt"/>
          <a:ea typeface="+mn-ea"/>
        </a:defRPr>
      </a:lvl8pPr>
      <a:lvl9pPr marL="3600450" indent="-228600" algn="l" rtl="0" eaLnBrk="0" fontAlgn="base" hangingPunct="0">
        <a:lnSpc>
          <a:spcPct val="90000"/>
        </a:lnSpc>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440BCA9D-BE7B-A24F-8A57-EF6E92FE509F}"/>
              </a:ext>
            </a:extLst>
          </p:cNvPr>
          <p:cNvSpPr>
            <a:spLocks noGrp="1" noChangeArrowheads="1"/>
          </p:cNvSpPr>
          <p:nvPr>
            <p:ph type="title"/>
          </p:nvPr>
        </p:nvSpPr>
        <p:spPr bwMode="auto">
          <a:xfrm>
            <a:off x="685800" y="533400"/>
            <a:ext cx="77724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0115" name="Rectangle 3">
            <a:extLst>
              <a:ext uri="{FF2B5EF4-FFF2-40B4-BE49-F238E27FC236}">
                <a16:creationId xmlns:a16="http://schemas.microsoft.com/office/drawing/2014/main" id="{7D55BF7D-0E29-3A41-90D9-930F6371AEE1}"/>
              </a:ext>
            </a:extLst>
          </p:cNvPr>
          <p:cNvSpPr>
            <a:spLocks noGrp="1" noChangeArrowheads="1"/>
          </p:cNvSpPr>
          <p:nvPr>
            <p:ph type="body" idx="1"/>
          </p:nvPr>
        </p:nvSpPr>
        <p:spPr bwMode="auto">
          <a:xfrm>
            <a:off x="685800" y="1828800"/>
            <a:ext cx="7772400" cy="434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6" name="Rectangle 4">
            <a:extLst>
              <a:ext uri="{FF2B5EF4-FFF2-40B4-BE49-F238E27FC236}">
                <a16:creationId xmlns:a16="http://schemas.microsoft.com/office/drawing/2014/main" id="{FC229345-002C-8B49-BFDE-2475C60FEABA}"/>
              </a:ext>
            </a:extLst>
          </p:cNvPr>
          <p:cNvSpPr>
            <a:spLocks noGrp="1" noChangeArrowheads="1"/>
          </p:cNvSpPr>
          <p:nvPr>
            <p:ph type="dt" sz="half" idx="2"/>
          </p:nvPr>
        </p:nvSpPr>
        <p:spPr bwMode="auto">
          <a:xfrm>
            <a:off x="685800" y="627062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400">
                <a:latin typeface="Arial" charset="0"/>
                <a:ea typeface="ＭＳ Ｐゴシック" charset="0"/>
                <a:cs typeface="ＭＳ Ｐゴシック" charset="0"/>
              </a:defRPr>
            </a:lvl1pPr>
          </a:lstStyle>
          <a:p>
            <a:pPr>
              <a:defRPr/>
            </a:pPr>
            <a:endParaRPr lang="en-US"/>
          </a:p>
        </p:txBody>
      </p:sp>
      <p:sp>
        <p:nvSpPr>
          <p:cNvPr id="90117" name="Rectangle 5">
            <a:extLst>
              <a:ext uri="{FF2B5EF4-FFF2-40B4-BE49-F238E27FC236}">
                <a16:creationId xmlns:a16="http://schemas.microsoft.com/office/drawing/2014/main" id="{31D717A8-8848-E444-8192-D3D0E893071F}"/>
              </a:ext>
            </a:extLst>
          </p:cNvPr>
          <p:cNvSpPr>
            <a:spLocks noGrp="1" noChangeArrowheads="1"/>
          </p:cNvSpPr>
          <p:nvPr>
            <p:ph type="ftr" sz="quarter" idx="3"/>
          </p:nvPr>
        </p:nvSpPr>
        <p:spPr bwMode="auto">
          <a:xfrm>
            <a:off x="3124200" y="6270625"/>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charset="0"/>
                <a:cs typeface="ＭＳ Ｐゴシック" charset="0"/>
              </a:defRPr>
            </a:lvl1pPr>
          </a:lstStyle>
          <a:p>
            <a:pPr>
              <a:defRPr/>
            </a:pPr>
            <a:endParaRPr lang="en-US"/>
          </a:p>
        </p:txBody>
      </p:sp>
      <p:sp>
        <p:nvSpPr>
          <p:cNvPr id="90118" name="Rectangle 6">
            <a:extLst>
              <a:ext uri="{FF2B5EF4-FFF2-40B4-BE49-F238E27FC236}">
                <a16:creationId xmlns:a16="http://schemas.microsoft.com/office/drawing/2014/main" id="{3BE62772-C362-C44C-B552-40BBB2F330B4}"/>
              </a:ext>
            </a:extLst>
          </p:cNvPr>
          <p:cNvSpPr>
            <a:spLocks noGrp="1" noChangeArrowheads="1"/>
          </p:cNvSpPr>
          <p:nvPr>
            <p:ph type="sldNum" sz="quarter" idx="4"/>
          </p:nvPr>
        </p:nvSpPr>
        <p:spPr bwMode="auto">
          <a:xfrm>
            <a:off x="6553200" y="6270625"/>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400"/>
            </a:lvl1pPr>
          </a:lstStyle>
          <a:p>
            <a:fld id="{362DD2B7-0627-B94D-9001-DD2131C4E1C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94"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mj-ea"/>
          <a:cs typeface="ＭＳ Ｐゴシック" charset="0"/>
        </a:defRPr>
      </a:lvl1pPr>
      <a:lvl2pPr algn="l" rtl="0" eaLnBrk="0" fontAlgn="base" hangingPunct="0">
        <a:lnSpc>
          <a:spcPct val="90000"/>
        </a:lnSpc>
        <a:spcBef>
          <a:spcPct val="0"/>
        </a:spcBef>
        <a:spcAft>
          <a:spcPct val="0"/>
        </a:spcAft>
        <a:defRPr sz="4400">
          <a:solidFill>
            <a:schemeClr val="tx2"/>
          </a:solidFill>
          <a:latin typeface="Times New Roman"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Times New Roman"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Times New Roman"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Times New Roman" charset="0"/>
          <a:ea typeface="ＭＳ Ｐゴシック" charset="0"/>
        </a:defRPr>
      </a:lvl6pPr>
      <a:lvl7pPr marL="914400" algn="l" rtl="0" eaLnBrk="0" fontAlgn="base" hangingPunct="0">
        <a:lnSpc>
          <a:spcPct val="90000"/>
        </a:lnSpc>
        <a:spcBef>
          <a:spcPct val="0"/>
        </a:spcBef>
        <a:spcAft>
          <a:spcPct val="0"/>
        </a:spcAft>
        <a:defRPr sz="4400">
          <a:solidFill>
            <a:schemeClr val="tx2"/>
          </a:solidFill>
          <a:latin typeface="Times New Roman" charset="0"/>
          <a:ea typeface="ＭＳ Ｐゴシック" charset="0"/>
        </a:defRPr>
      </a:lvl7pPr>
      <a:lvl8pPr marL="1371600" algn="l" rtl="0" eaLnBrk="0" fontAlgn="base" hangingPunct="0">
        <a:lnSpc>
          <a:spcPct val="90000"/>
        </a:lnSpc>
        <a:spcBef>
          <a:spcPct val="0"/>
        </a:spcBef>
        <a:spcAft>
          <a:spcPct val="0"/>
        </a:spcAft>
        <a:defRPr sz="4400">
          <a:solidFill>
            <a:schemeClr val="tx2"/>
          </a:solidFill>
          <a:latin typeface="Times New Roman" charset="0"/>
          <a:ea typeface="ＭＳ Ｐゴシック" charset="0"/>
        </a:defRPr>
      </a:lvl8pPr>
      <a:lvl9pPr marL="1828800" algn="l" rtl="0" eaLnBrk="0" fontAlgn="base" hangingPunct="0">
        <a:lnSpc>
          <a:spcPct val="90000"/>
        </a:lnSpc>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lnSpc>
          <a:spcPct val="90000"/>
        </a:lnSpc>
        <a:spcBef>
          <a:spcPct val="20000"/>
        </a:spcBef>
        <a:spcAft>
          <a:spcPct val="0"/>
        </a:spcAft>
        <a:buSzPct val="80000"/>
        <a:buFont typeface="Wingdings" pitchFamily="2" charset="2"/>
        <a:buChar char="l"/>
        <a:defRPr sz="3200">
          <a:solidFill>
            <a:schemeClr val="tx1"/>
          </a:solidFill>
          <a:latin typeface="+mn-lt"/>
          <a:ea typeface="+mn-ea"/>
          <a:cs typeface="ＭＳ Ｐゴシック" charset="0"/>
        </a:defRPr>
      </a:lvl1pPr>
      <a:lvl2pPr marL="742950" indent="-285750" algn="l" rtl="0" eaLnBrk="0" fontAlgn="base" hangingPunct="0">
        <a:lnSpc>
          <a:spcPct val="90000"/>
        </a:lnSpc>
        <a:spcBef>
          <a:spcPct val="20000"/>
        </a:spcBef>
        <a:spcAft>
          <a:spcPct val="0"/>
        </a:spcAft>
        <a:buSzPct val="80000"/>
        <a:buFont typeface="Wingdings" pitchFamily="2" charset="2"/>
        <a:buChar char="n"/>
        <a:defRPr sz="2800">
          <a:solidFill>
            <a:schemeClr val="tx1"/>
          </a:solidFill>
          <a:latin typeface="+mn-lt"/>
          <a:ea typeface="+mn-ea"/>
        </a:defRPr>
      </a:lvl2pPr>
      <a:lvl3pPr marL="1143000" indent="-228600" algn="l" rtl="0" eaLnBrk="0" fontAlgn="base" hangingPunct="0">
        <a:lnSpc>
          <a:spcPct val="90000"/>
        </a:lnSpc>
        <a:spcBef>
          <a:spcPct val="20000"/>
        </a:spcBef>
        <a:spcAft>
          <a:spcPct val="0"/>
        </a:spcAft>
        <a:buSzPct val="80000"/>
        <a:buFont typeface="Wingdings" pitchFamily="2" charset="2"/>
        <a:buChar char="l"/>
        <a:defRPr sz="2400">
          <a:solidFill>
            <a:schemeClr val="tx1"/>
          </a:solidFill>
          <a:latin typeface="+mn-lt"/>
          <a:ea typeface="+mn-ea"/>
        </a:defRPr>
      </a:lvl3pPr>
      <a:lvl4pPr marL="1600200" indent="-228600" algn="l" rtl="0" eaLnBrk="0" fontAlgn="base" hangingPunct="0">
        <a:lnSpc>
          <a:spcPct val="90000"/>
        </a:lnSpc>
        <a:spcBef>
          <a:spcPct val="20000"/>
        </a:spcBef>
        <a:spcAft>
          <a:spcPct val="0"/>
        </a:spcAft>
        <a:buSzPct val="80000"/>
        <a:buFont typeface="Wingdings" pitchFamily="2" charset="2"/>
        <a:buChar char="n"/>
        <a:defRPr sz="2000">
          <a:solidFill>
            <a:schemeClr val="tx1"/>
          </a:solidFill>
          <a:latin typeface="+mn-lt"/>
          <a:ea typeface="+mn-ea"/>
        </a:defRPr>
      </a:lvl4pPr>
      <a:lvl5pPr marL="2057400" indent="-228600" algn="l" rtl="0" eaLnBrk="0" fontAlgn="base" hangingPunct="0">
        <a:lnSpc>
          <a:spcPct val="90000"/>
        </a:lnSpc>
        <a:spcBef>
          <a:spcPct val="20000"/>
        </a:spcBef>
        <a:spcAft>
          <a:spcPct val="0"/>
        </a:spcAft>
        <a:buSzPct val="80000"/>
        <a:buFont typeface="Wingdings" pitchFamily="2" charset="2"/>
        <a:buChar char="l"/>
        <a:defRPr sz="2000">
          <a:solidFill>
            <a:schemeClr val="tx1"/>
          </a:solidFill>
          <a:latin typeface="+mn-lt"/>
          <a:ea typeface="+mn-ea"/>
        </a:defRPr>
      </a:lvl5pPr>
      <a:lvl6pPr marL="25146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mn-ea"/>
        </a:defRPr>
      </a:lvl6pPr>
      <a:lvl7pPr marL="29718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mn-ea"/>
        </a:defRPr>
      </a:lvl7pPr>
      <a:lvl8pPr marL="34290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mn-ea"/>
        </a:defRPr>
      </a:lvl8pPr>
      <a:lvl9pPr marL="38862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69634" name="Freeform 2">
            <a:extLst>
              <a:ext uri="{FF2B5EF4-FFF2-40B4-BE49-F238E27FC236}">
                <a16:creationId xmlns:a16="http://schemas.microsoft.com/office/drawing/2014/main" id="{6C55DD97-EA21-EF46-839A-3EA86D789B3A}"/>
              </a:ext>
            </a:extLst>
          </p:cNvPr>
          <p:cNvSpPr>
            <a:spLocks/>
          </p:cNvSpPr>
          <p:nvPr/>
        </p:nvSpPr>
        <p:spPr bwMode="auto">
          <a:xfrm>
            <a:off x="-23813" y="1763713"/>
            <a:ext cx="6899276" cy="171450"/>
          </a:xfrm>
          <a:custGeom>
            <a:avLst/>
            <a:gdLst>
              <a:gd name="T0" fmla="*/ 5519738 w 4346"/>
              <a:gd name="T1" fmla="*/ 15875 h 108"/>
              <a:gd name="T2" fmla="*/ 6440488 w 4346"/>
              <a:gd name="T3" fmla="*/ 26988 h 108"/>
              <a:gd name="T4" fmla="*/ 6815138 w 4346"/>
              <a:gd name="T5" fmla="*/ 47625 h 108"/>
              <a:gd name="T6" fmla="*/ 6815138 w 4346"/>
              <a:gd name="T7" fmla="*/ 79375 h 108"/>
              <a:gd name="T8" fmla="*/ 6872288 w 4346"/>
              <a:gd name="T9" fmla="*/ 115888 h 108"/>
              <a:gd name="T10" fmla="*/ 6834188 w 4346"/>
              <a:gd name="T11" fmla="*/ 141288 h 108"/>
              <a:gd name="T12" fmla="*/ 6480176 w 4346"/>
              <a:gd name="T13" fmla="*/ 157163 h 108"/>
              <a:gd name="T14" fmla="*/ 5834063 w 4346"/>
              <a:gd name="T15" fmla="*/ 157163 h 108"/>
              <a:gd name="T16" fmla="*/ 4967288 w 4346"/>
              <a:gd name="T17" fmla="*/ 149225 h 108"/>
              <a:gd name="T18" fmla="*/ 3811588 w 4346"/>
              <a:gd name="T19" fmla="*/ 149225 h 108"/>
              <a:gd name="T20" fmla="*/ 2751138 w 4346"/>
              <a:gd name="T21" fmla="*/ 155575 h 108"/>
              <a:gd name="T22" fmla="*/ 1042988 w 4346"/>
              <a:gd name="T23" fmla="*/ 161925 h 108"/>
              <a:gd name="T24" fmla="*/ 1588 w 4346"/>
              <a:gd name="T25" fmla="*/ 147638 h 108"/>
              <a:gd name="T26" fmla="*/ 0 w 4346"/>
              <a:gd name="T27" fmla="*/ 20638 h 108"/>
              <a:gd name="T28" fmla="*/ 1042988 w 4346"/>
              <a:gd name="T29" fmla="*/ 19050 h 108"/>
              <a:gd name="T30" fmla="*/ 2141538 w 4346"/>
              <a:gd name="T31" fmla="*/ 11113 h 108"/>
              <a:gd name="T32" fmla="*/ 3595688 w 4346"/>
              <a:gd name="T33" fmla="*/ 14288 h 108"/>
              <a:gd name="T34" fmla="*/ 4498976 w 4346"/>
              <a:gd name="T35" fmla="*/ 12700 h 108"/>
              <a:gd name="T36" fmla="*/ 5519738 w 4346"/>
              <a:gd name="T37" fmla="*/ 15875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9635" name="Freeform 3">
            <a:extLst>
              <a:ext uri="{FF2B5EF4-FFF2-40B4-BE49-F238E27FC236}">
                <a16:creationId xmlns:a16="http://schemas.microsoft.com/office/drawing/2014/main" id="{27F0D01F-F904-A84B-9F6A-DDC73F167DD1}"/>
              </a:ext>
            </a:extLst>
          </p:cNvPr>
          <p:cNvSpPr>
            <a:spLocks/>
          </p:cNvSpPr>
          <p:nvPr/>
        </p:nvSpPr>
        <p:spPr bwMode="auto">
          <a:xfrm>
            <a:off x="198438" y="152400"/>
            <a:ext cx="715962" cy="6400800"/>
          </a:xfrm>
          <a:custGeom>
            <a:avLst/>
            <a:gdLst>
              <a:gd name="T0" fmla="*/ 69731 w 883"/>
              <a:gd name="T1" fmla="*/ 4979091 h 4115"/>
              <a:gd name="T2" fmla="*/ 64055 w 883"/>
              <a:gd name="T3" fmla="*/ 4246460 h 4115"/>
              <a:gd name="T4" fmla="*/ 51893 w 883"/>
              <a:gd name="T5" fmla="*/ 3280507 h 4115"/>
              <a:gd name="T6" fmla="*/ 81894 w 883"/>
              <a:gd name="T7" fmla="*/ 2745422 h 4115"/>
              <a:gd name="T8" fmla="*/ 64055 w 883"/>
              <a:gd name="T9" fmla="*/ 1768581 h 4115"/>
              <a:gd name="T10" fmla="*/ 27568 w 883"/>
              <a:gd name="T11" fmla="*/ 1012617 h 4115"/>
              <a:gd name="T12" fmla="*/ 15406 w 883"/>
              <a:gd name="T13" fmla="*/ 441756 h 4115"/>
              <a:gd name="T14" fmla="*/ 39731 w 883"/>
              <a:gd name="T15" fmla="*/ 69997 h 4115"/>
              <a:gd name="T16" fmla="*/ 99732 w 883"/>
              <a:gd name="T17" fmla="*/ 23332 h 4115"/>
              <a:gd name="T18" fmla="*/ 197031 w 883"/>
              <a:gd name="T19" fmla="*/ 57553 h 4115"/>
              <a:gd name="T20" fmla="*/ 287844 w 883"/>
              <a:gd name="T21" fmla="*/ 23332 h 4115"/>
              <a:gd name="T22" fmla="*/ 415144 w 883"/>
              <a:gd name="T23" fmla="*/ 10888 h 4115"/>
              <a:gd name="T24" fmla="*/ 573256 w 883"/>
              <a:gd name="T25" fmla="*/ 93329 h 4115"/>
              <a:gd name="T26" fmla="*/ 646231 w 883"/>
              <a:gd name="T27" fmla="*/ 220878 h 4115"/>
              <a:gd name="T28" fmla="*/ 639744 w 883"/>
              <a:gd name="T29" fmla="*/ 499309 h 4115"/>
              <a:gd name="T30" fmla="*/ 651907 w 883"/>
              <a:gd name="T31" fmla="*/ 1023506 h 4115"/>
              <a:gd name="T32" fmla="*/ 688394 w 883"/>
              <a:gd name="T33" fmla="*/ 1628588 h 4115"/>
              <a:gd name="T34" fmla="*/ 676231 w 883"/>
              <a:gd name="T35" fmla="*/ 2466991 h 4115"/>
              <a:gd name="T36" fmla="*/ 658393 w 883"/>
              <a:gd name="T37" fmla="*/ 3420500 h 4115"/>
              <a:gd name="T38" fmla="*/ 712719 w 883"/>
              <a:gd name="T39" fmla="*/ 4374010 h 4115"/>
              <a:gd name="T40" fmla="*/ 676231 w 883"/>
              <a:gd name="T41" fmla="*/ 5178193 h 4115"/>
              <a:gd name="T42" fmla="*/ 682718 w 883"/>
              <a:gd name="T43" fmla="*/ 6155034 h 4115"/>
              <a:gd name="T44" fmla="*/ 646231 w 883"/>
              <a:gd name="T45" fmla="*/ 6305916 h 4115"/>
              <a:gd name="T46" fmla="*/ 506768 w 883"/>
              <a:gd name="T47" fmla="*/ 6352580 h 4115"/>
              <a:gd name="T48" fmla="*/ 348656 w 883"/>
              <a:gd name="T49" fmla="*/ 6282584 h 4115"/>
              <a:gd name="T50" fmla="*/ 203518 w 883"/>
              <a:gd name="T51" fmla="*/ 6329248 h 4115"/>
              <a:gd name="T52" fmla="*/ 99732 w 883"/>
              <a:gd name="T53" fmla="*/ 6399245 h 4115"/>
              <a:gd name="T54" fmla="*/ 15406 w 883"/>
              <a:gd name="T55" fmla="*/ 6318360 h 4115"/>
              <a:gd name="T56" fmla="*/ 8919 w 883"/>
              <a:gd name="T57" fmla="*/ 6027485 h 4115"/>
              <a:gd name="T58" fmla="*/ 51893 w 883"/>
              <a:gd name="T59" fmla="*/ 5596617 h 4115"/>
              <a:gd name="T60" fmla="*/ 69731 w 883"/>
              <a:gd name="T61" fmla="*/ 4979091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69636" name="Freeform 4">
            <a:extLst>
              <a:ext uri="{FF2B5EF4-FFF2-40B4-BE49-F238E27FC236}">
                <a16:creationId xmlns:a16="http://schemas.microsoft.com/office/drawing/2014/main" id="{19F31D22-C154-CF4E-8217-3C07E1E21B95}"/>
              </a:ext>
            </a:extLst>
          </p:cNvPr>
          <p:cNvSpPr>
            <a:spLocks/>
          </p:cNvSpPr>
          <p:nvPr/>
        </p:nvSpPr>
        <p:spPr bwMode="invGray">
          <a:xfrm>
            <a:off x="323850" y="1157288"/>
            <a:ext cx="152400" cy="914400"/>
          </a:xfrm>
          <a:custGeom>
            <a:avLst/>
            <a:gdLst>
              <a:gd name="T0" fmla="*/ 127462 w 110"/>
              <a:gd name="T1" fmla="*/ 0 h 842"/>
              <a:gd name="T2" fmla="*/ 112222 w 110"/>
              <a:gd name="T3" fmla="*/ 184618 h 842"/>
              <a:gd name="T4" fmla="*/ 70658 w 110"/>
              <a:gd name="T5" fmla="*/ 393127 h 842"/>
              <a:gd name="T6" fmla="*/ 102524 w 110"/>
              <a:gd name="T7" fmla="*/ 585346 h 842"/>
              <a:gd name="T8" fmla="*/ 121920 w 110"/>
              <a:gd name="T9" fmla="*/ 769964 h 842"/>
              <a:gd name="T10" fmla="*/ 152400 w 110"/>
              <a:gd name="T11" fmla="*/ 914400 h 842"/>
              <a:gd name="T12" fmla="*/ 112222 w 110"/>
              <a:gd name="T13" fmla="*/ 834037 h 842"/>
              <a:gd name="T14" fmla="*/ 81742 w 110"/>
              <a:gd name="T15" fmla="*/ 777566 h 842"/>
              <a:gd name="T16" fmla="*/ 40178 w 110"/>
              <a:gd name="T17" fmla="*/ 649419 h 842"/>
              <a:gd name="T18" fmla="*/ 0 w 110"/>
              <a:gd name="T19" fmla="*/ 449598 h 842"/>
              <a:gd name="T20" fmla="*/ 30480 w 110"/>
              <a:gd name="T21" fmla="*/ 272582 h 842"/>
              <a:gd name="T22" fmla="*/ 70658 w 110"/>
              <a:gd name="T23" fmla="*/ 87965 h 842"/>
              <a:gd name="T24" fmla="*/ 127462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69637" name="Rectangle 5">
            <a:extLst>
              <a:ext uri="{FF2B5EF4-FFF2-40B4-BE49-F238E27FC236}">
                <a16:creationId xmlns:a16="http://schemas.microsoft.com/office/drawing/2014/main" id="{0E4CD4C7-74F5-ED45-8D7E-40211C54C789}"/>
              </a:ext>
            </a:extLst>
          </p:cNvPr>
          <p:cNvSpPr>
            <a:spLocks noGrp="1" noChangeArrowheads="1"/>
          </p:cNvSpPr>
          <p:nvPr>
            <p:ph type="title"/>
          </p:nvPr>
        </p:nvSpPr>
        <p:spPr bwMode="auto">
          <a:xfrm>
            <a:off x="519113" y="495300"/>
            <a:ext cx="8594725" cy="852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69638" name="Rectangle 6">
            <a:extLst>
              <a:ext uri="{FF2B5EF4-FFF2-40B4-BE49-F238E27FC236}">
                <a16:creationId xmlns:a16="http://schemas.microsoft.com/office/drawing/2014/main" id="{5BAD63AE-A7E4-364C-BB35-6F898DA93C77}"/>
              </a:ext>
            </a:extLst>
          </p:cNvPr>
          <p:cNvSpPr>
            <a:spLocks noGrp="1" noChangeArrowheads="1"/>
          </p:cNvSpPr>
          <p:nvPr>
            <p:ph type="body" idx="1"/>
          </p:nvPr>
        </p:nvSpPr>
        <p:spPr bwMode="auto">
          <a:xfrm>
            <a:off x="1066800" y="20574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9639" name="Rectangle 7">
            <a:extLst>
              <a:ext uri="{FF2B5EF4-FFF2-40B4-BE49-F238E27FC236}">
                <a16:creationId xmlns:a16="http://schemas.microsoft.com/office/drawing/2014/main" id="{C055AAF6-BFF7-9D49-B8F0-761640746ECE}"/>
              </a:ext>
            </a:extLst>
          </p:cNvPr>
          <p:cNvSpPr>
            <a:spLocks noGrp="1" noChangeArrowheads="1"/>
          </p:cNvSpPr>
          <p:nvPr>
            <p:ph type="dt" sz="half" idx="2"/>
          </p:nvPr>
        </p:nvSpPr>
        <p:spPr bwMode="auto">
          <a:xfrm>
            <a:off x="10668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400">
                <a:latin typeface="+mn-lt"/>
                <a:ea typeface="ＭＳ Ｐゴシック" charset="0"/>
                <a:cs typeface="ＭＳ Ｐゴシック" charset="0"/>
              </a:defRPr>
            </a:lvl1pPr>
          </a:lstStyle>
          <a:p>
            <a:pPr>
              <a:defRPr/>
            </a:pPr>
            <a:endParaRPr lang="en-US"/>
          </a:p>
        </p:txBody>
      </p:sp>
      <p:sp>
        <p:nvSpPr>
          <p:cNvPr id="69640" name="Rectangle 8">
            <a:extLst>
              <a:ext uri="{FF2B5EF4-FFF2-40B4-BE49-F238E27FC236}">
                <a16:creationId xmlns:a16="http://schemas.microsoft.com/office/drawing/2014/main" id="{3DC38A99-6C67-2842-A87C-946F6705A35A}"/>
              </a:ext>
            </a:extLst>
          </p:cNvPr>
          <p:cNvSpPr>
            <a:spLocks noGrp="1" noChangeArrowheads="1"/>
          </p:cNvSpPr>
          <p:nvPr>
            <p:ph type="ftr" sz="quarter" idx="3"/>
          </p:nvPr>
        </p:nvSpPr>
        <p:spPr bwMode="auto">
          <a:xfrm>
            <a:off x="35052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400">
                <a:latin typeface="+mn-lt"/>
                <a:ea typeface="ＭＳ Ｐゴシック" charset="0"/>
                <a:cs typeface="ＭＳ Ｐゴシック" charset="0"/>
              </a:defRPr>
            </a:lvl1pPr>
          </a:lstStyle>
          <a:p>
            <a:pPr>
              <a:defRPr/>
            </a:pPr>
            <a:endParaRPr lang="en-US"/>
          </a:p>
        </p:txBody>
      </p:sp>
      <p:sp>
        <p:nvSpPr>
          <p:cNvPr id="69641" name="Rectangle 9">
            <a:extLst>
              <a:ext uri="{FF2B5EF4-FFF2-40B4-BE49-F238E27FC236}">
                <a16:creationId xmlns:a16="http://schemas.microsoft.com/office/drawing/2014/main" id="{D1B1441C-691C-FA45-B1FD-E20763DFB1A4}"/>
              </a:ext>
            </a:extLst>
          </p:cNvPr>
          <p:cNvSpPr>
            <a:spLocks noGrp="1" noChangeArrowheads="1"/>
          </p:cNvSpPr>
          <p:nvPr>
            <p:ph type="sldNum" sz="quarter" idx="4"/>
          </p:nvPr>
        </p:nvSpPr>
        <p:spPr bwMode="auto">
          <a:xfrm>
            <a:off x="6934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400">
                <a:latin typeface="Comic Sans MS" panose="030F0902030302020204" pitchFamily="66" charset="0"/>
              </a:defRPr>
            </a:lvl1pPr>
          </a:lstStyle>
          <a:p>
            <a:fld id="{08D373A6-35C0-8644-A73F-BAE54AECB90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9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mj-ea"/>
          <a:cs typeface="ＭＳ Ｐゴシック" charset="0"/>
        </a:defRPr>
      </a:lvl1pPr>
      <a:lvl2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2pPr>
      <a:lvl3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3pPr>
      <a:lvl4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4pPr>
      <a:lvl5pPr algn="l" rtl="0" eaLnBrk="0" fontAlgn="base" hangingPunct="0">
        <a:spcBef>
          <a:spcPct val="0"/>
        </a:spcBef>
        <a:spcAft>
          <a:spcPct val="0"/>
        </a:spcAft>
        <a:defRPr sz="4300">
          <a:solidFill>
            <a:schemeClr val="tx2"/>
          </a:solidFill>
          <a:latin typeface="Comic Sans MS" charset="0"/>
          <a:ea typeface="ＭＳ Ｐゴシック" charset="0"/>
          <a:cs typeface="ＭＳ Ｐゴシック" charset="0"/>
        </a:defRPr>
      </a:lvl5pPr>
      <a:lvl6pPr marL="457200" algn="l" rtl="0" fontAlgn="base">
        <a:spcBef>
          <a:spcPct val="0"/>
        </a:spcBef>
        <a:spcAft>
          <a:spcPct val="0"/>
        </a:spcAft>
        <a:defRPr sz="4300">
          <a:solidFill>
            <a:schemeClr val="tx2"/>
          </a:solidFill>
          <a:latin typeface="Comic Sans MS" charset="0"/>
          <a:ea typeface="ＭＳ Ｐゴシック" charset="0"/>
        </a:defRPr>
      </a:lvl6pPr>
      <a:lvl7pPr marL="914400" algn="l" rtl="0" fontAlgn="base">
        <a:spcBef>
          <a:spcPct val="0"/>
        </a:spcBef>
        <a:spcAft>
          <a:spcPct val="0"/>
        </a:spcAft>
        <a:defRPr sz="4300">
          <a:solidFill>
            <a:schemeClr val="tx2"/>
          </a:solidFill>
          <a:latin typeface="Comic Sans MS" charset="0"/>
          <a:ea typeface="ＭＳ Ｐゴシック" charset="0"/>
        </a:defRPr>
      </a:lvl7pPr>
      <a:lvl8pPr marL="1371600" algn="l" rtl="0" fontAlgn="base">
        <a:spcBef>
          <a:spcPct val="0"/>
        </a:spcBef>
        <a:spcAft>
          <a:spcPct val="0"/>
        </a:spcAft>
        <a:defRPr sz="4300">
          <a:solidFill>
            <a:schemeClr val="tx2"/>
          </a:solidFill>
          <a:latin typeface="Comic Sans MS" charset="0"/>
          <a:ea typeface="ＭＳ Ｐゴシック" charset="0"/>
        </a:defRPr>
      </a:lvl8pPr>
      <a:lvl9pPr marL="1828800" algn="l" rtl="0" fontAlgn="base">
        <a:spcBef>
          <a:spcPct val="0"/>
        </a:spcBef>
        <a:spcAft>
          <a:spcPct val="0"/>
        </a:spcAft>
        <a:defRPr sz="4300">
          <a:solidFill>
            <a:schemeClr val="tx2"/>
          </a:solidFill>
          <a:latin typeface="Comic Sans MS" charset="0"/>
          <a:ea typeface="ＭＳ Ｐゴシック"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mn-ea"/>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mn-ea"/>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mn-ea"/>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mn-ea"/>
        </a:defRPr>
      </a:lvl5pPr>
      <a:lvl6pPr marL="2514600" indent="-228600" algn="l" rtl="0" fontAlgn="base">
        <a:spcBef>
          <a:spcPct val="20000"/>
        </a:spcBef>
        <a:spcAft>
          <a:spcPct val="0"/>
        </a:spcAft>
        <a:buSzPct val="60000"/>
        <a:buBlip>
          <a:blip r:embed="rId15"/>
        </a:buBlip>
        <a:defRPr sz="2000">
          <a:solidFill>
            <a:schemeClr val="tx1"/>
          </a:solidFill>
          <a:latin typeface="+mn-lt"/>
          <a:ea typeface="+mn-ea"/>
        </a:defRPr>
      </a:lvl6pPr>
      <a:lvl7pPr marL="2971800" indent="-228600" algn="l" rtl="0" fontAlgn="base">
        <a:spcBef>
          <a:spcPct val="20000"/>
        </a:spcBef>
        <a:spcAft>
          <a:spcPct val="0"/>
        </a:spcAft>
        <a:buSzPct val="60000"/>
        <a:buBlip>
          <a:blip r:embed="rId15"/>
        </a:buBlip>
        <a:defRPr sz="2000">
          <a:solidFill>
            <a:schemeClr val="tx1"/>
          </a:solidFill>
          <a:latin typeface="+mn-lt"/>
          <a:ea typeface="+mn-ea"/>
        </a:defRPr>
      </a:lvl7pPr>
      <a:lvl8pPr marL="3429000" indent="-228600" algn="l" rtl="0" fontAlgn="base">
        <a:spcBef>
          <a:spcPct val="20000"/>
        </a:spcBef>
        <a:spcAft>
          <a:spcPct val="0"/>
        </a:spcAft>
        <a:buSzPct val="60000"/>
        <a:buBlip>
          <a:blip r:embed="rId15"/>
        </a:buBlip>
        <a:defRPr sz="2000">
          <a:solidFill>
            <a:schemeClr val="tx1"/>
          </a:solidFill>
          <a:latin typeface="+mn-lt"/>
          <a:ea typeface="+mn-ea"/>
        </a:defRPr>
      </a:lvl8pPr>
      <a:lvl9pPr marL="3886200" indent="-228600" algn="l" rtl="0" fontAlgn="base">
        <a:spcBef>
          <a:spcPct val="20000"/>
        </a:spcBef>
        <a:spcAft>
          <a:spcPct val="0"/>
        </a:spcAft>
        <a:buSzPct val="60000"/>
        <a:buBlip>
          <a:blip r:embed="rId15"/>
        </a:buBlip>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49BE742-EF04-9947-B739-293AF9B6BD30}"/>
              </a:ext>
            </a:extLst>
          </p:cNvPr>
          <p:cNvSpPr>
            <a:spLocks noGrp="1" noChangeArrowheads="1"/>
          </p:cNvSpPr>
          <p:nvPr>
            <p:ph type="title"/>
          </p:nvPr>
        </p:nvSpPr>
        <p:spPr bwMode="auto">
          <a:xfrm>
            <a:off x="685800" y="609600"/>
            <a:ext cx="7772400" cy="1143000"/>
          </a:xfrm>
          <a:prstGeom prst="rect">
            <a:avLst/>
          </a:prstGeom>
          <a:noFill/>
          <a:ln>
            <a:noFill/>
          </a:ln>
          <a:effectLst>
            <a:outerShdw blurRad="50800" dist="25399" dir="162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39" name="Rectangle 3">
            <a:extLst>
              <a:ext uri="{FF2B5EF4-FFF2-40B4-BE49-F238E27FC236}">
                <a16:creationId xmlns:a16="http://schemas.microsoft.com/office/drawing/2014/main" id="{C0625585-8FF3-BD42-8AA0-6534C2815DB5}"/>
              </a:ext>
            </a:extLst>
          </p:cNvPr>
          <p:cNvSpPr>
            <a:spLocks noGrp="1" noChangeArrowheads="1"/>
          </p:cNvSpPr>
          <p:nvPr>
            <p:ph type="body" idx="1"/>
          </p:nvPr>
        </p:nvSpPr>
        <p:spPr bwMode="auto">
          <a:xfrm>
            <a:off x="685800" y="1981200"/>
            <a:ext cx="7772400" cy="4114800"/>
          </a:xfrm>
          <a:prstGeom prst="rect">
            <a:avLst/>
          </a:prstGeom>
          <a:noFill/>
          <a:ln>
            <a:noFill/>
          </a:ln>
          <a:effectLst>
            <a:outerShdw blurRad="63500" dist="25399" dir="16200000" algn="ctr" rotWithShape="0">
              <a:srgbClr val="FFFFFF">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0" name="Rectangle 4">
            <a:extLst>
              <a:ext uri="{FF2B5EF4-FFF2-40B4-BE49-F238E27FC236}">
                <a16:creationId xmlns:a16="http://schemas.microsoft.com/office/drawing/2014/main" id="{F760A2FB-DFE2-014F-9353-6E7A81A3692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defRPr>
            </a:lvl1pPr>
          </a:lstStyle>
          <a:p>
            <a:pPr>
              <a:defRPr/>
            </a:pPr>
            <a:endParaRPr lang="en-US"/>
          </a:p>
        </p:txBody>
      </p:sp>
      <p:sp>
        <p:nvSpPr>
          <p:cNvPr id="65541" name="Rectangle 5">
            <a:extLst>
              <a:ext uri="{FF2B5EF4-FFF2-40B4-BE49-F238E27FC236}">
                <a16:creationId xmlns:a16="http://schemas.microsoft.com/office/drawing/2014/main" id="{C543B2BE-B99E-B64F-981B-C7A37196934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defRPr>
            </a:lvl1pPr>
          </a:lstStyle>
          <a:p>
            <a:pPr>
              <a:defRPr/>
            </a:pPr>
            <a:endParaRPr lang="en-US"/>
          </a:p>
        </p:txBody>
      </p:sp>
      <p:sp>
        <p:nvSpPr>
          <p:cNvPr id="65542" name="Rectangle 6">
            <a:extLst>
              <a:ext uri="{FF2B5EF4-FFF2-40B4-BE49-F238E27FC236}">
                <a16:creationId xmlns:a16="http://schemas.microsoft.com/office/drawing/2014/main" id="{7B38229C-9C68-EC4F-A1C6-6574352E647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atin typeface="Tahoma" panose="020B0604030504040204" pitchFamily="34" charset="0"/>
              </a:defRPr>
            </a:lvl1pPr>
          </a:lstStyle>
          <a:p>
            <a:fld id="{ABF4024A-4743-F149-8EEB-5C2E523F81A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80004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40"/>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00040"/>
        </a:buClr>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00040"/>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40"/>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391625F-8CFA-D04C-B9C1-9A4F350F56F3}"/>
              </a:ext>
            </a:extLst>
          </p:cNvPr>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43" name="Rectangle 3">
            <a:extLst>
              <a:ext uri="{FF2B5EF4-FFF2-40B4-BE49-F238E27FC236}">
                <a16:creationId xmlns:a16="http://schemas.microsoft.com/office/drawing/2014/main" id="{3605D344-1E46-CC49-A37F-6F85F0ED6B91}"/>
              </a:ext>
            </a:extLst>
          </p:cNvPr>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a:extLst>
              <a:ext uri="{FF2B5EF4-FFF2-40B4-BE49-F238E27FC236}">
                <a16:creationId xmlns:a16="http://schemas.microsoft.com/office/drawing/2014/main" id="{D5844F88-0239-A946-8F20-1831FFAE61F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0"/>
                <a:cs typeface="ＭＳ Ｐゴシック" charset="0"/>
              </a:defRPr>
            </a:lvl1pPr>
          </a:lstStyle>
          <a:p>
            <a:pPr>
              <a:defRPr/>
            </a:pPr>
            <a:endParaRPr lang="en-US"/>
          </a:p>
        </p:txBody>
      </p:sp>
      <p:sp>
        <p:nvSpPr>
          <p:cNvPr id="61445" name="Rectangle 5">
            <a:extLst>
              <a:ext uri="{FF2B5EF4-FFF2-40B4-BE49-F238E27FC236}">
                <a16:creationId xmlns:a16="http://schemas.microsoft.com/office/drawing/2014/main" id="{28531820-EDBE-E948-AEBB-0AF66F9657B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0"/>
                <a:cs typeface="ＭＳ Ｐゴシック" charset="0"/>
              </a:defRPr>
            </a:lvl1pPr>
          </a:lstStyle>
          <a:p>
            <a:pPr>
              <a:defRPr/>
            </a:pPr>
            <a:endParaRPr lang="en-US"/>
          </a:p>
        </p:txBody>
      </p:sp>
      <p:sp>
        <p:nvSpPr>
          <p:cNvPr id="61446" name="Rectangle 6">
            <a:extLst>
              <a:ext uri="{FF2B5EF4-FFF2-40B4-BE49-F238E27FC236}">
                <a16:creationId xmlns:a16="http://schemas.microsoft.com/office/drawing/2014/main" id="{C9874745-C2C8-CC48-9861-7720BD7D024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400"/>
            </a:lvl1pPr>
          </a:lstStyle>
          <a:p>
            <a:fld id="{7327DC1B-4507-F342-92B7-A8FBEF5E51F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7042" name="Group 2">
            <a:extLst>
              <a:ext uri="{FF2B5EF4-FFF2-40B4-BE49-F238E27FC236}">
                <a16:creationId xmlns:a16="http://schemas.microsoft.com/office/drawing/2014/main" id="{D066B413-C1A6-794E-B84E-3C852207DF21}"/>
              </a:ext>
            </a:extLst>
          </p:cNvPr>
          <p:cNvGrpSpPr>
            <a:grpSpLocks/>
          </p:cNvGrpSpPr>
          <p:nvPr/>
        </p:nvGrpSpPr>
        <p:grpSpPr bwMode="auto">
          <a:xfrm>
            <a:off x="0" y="0"/>
            <a:ext cx="9144000" cy="6858000"/>
            <a:chOff x="0" y="0"/>
            <a:chExt cx="5760" cy="4320"/>
          </a:xfrm>
        </p:grpSpPr>
        <p:pic>
          <p:nvPicPr>
            <p:cNvPr id="87048" name="Picture 3">
              <a:extLst>
                <a:ext uri="{FF2B5EF4-FFF2-40B4-BE49-F238E27FC236}">
                  <a16:creationId xmlns:a16="http://schemas.microsoft.com/office/drawing/2014/main" id="{408D2BC4-9EF4-4349-8A28-09BE2BA8FD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4">
              <a:extLst>
                <a:ext uri="{FF2B5EF4-FFF2-40B4-BE49-F238E27FC236}">
                  <a16:creationId xmlns:a16="http://schemas.microsoft.com/office/drawing/2014/main" id="{53C869E0-F497-0248-8650-385F46C1F8C7}"/>
                </a:ext>
              </a:extLst>
            </p:cNvPr>
            <p:cNvSpPr>
              <a:spLocks noChangeArrowheads="1"/>
            </p:cNvSpPr>
            <p:nvPr/>
          </p:nvSpPr>
          <p:spPr bwMode="auto">
            <a:xfrm>
              <a:off x="96" y="96"/>
              <a:ext cx="96" cy="96"/>
            </a:xfrm>
            <a:prstGeom prst="rect">
              <a:avLst/>
            </a:prstGeom>
            <a:solidFill>
              <a:srgbClr val="FFE62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7349" name="Rectangle 5">
              <a:extLst>
                <a:ext uri="{FF2B5EF4-FFF2-40B4-BE49-F238E27FC236}">
                  <a16:creationId xmlns:a16="http://schemas.microsoft.com/office/drawing/2014/main" id="{99F292F3-1A6F-174B-9011-96E74B0B4160}"/>
                </a:ext>
              </a:extLst>
            </p:cNvPr>
            <p:cNvSpPr>
              <a:spLocks noChangeArrowheads="1"/>
            </p:cNvSpPr>
            <p:nvPr/>
          </p:nvSpPr>
          <p:spPr bwMode="auto">
            <a:xfrm>
              <a:off x="240" y="96"/>
              <a:ext cx="96" cy="96"/>
            </a:xfrm>
            <a:prstGeom prst="rect">
              <a:avLst/>
            </a:prstGeom>
            <a:solidFill>
              <a:srgbClr val="FFE62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7350" name="Rectangle 6">
              <a:extLst>
                <a:ext uri="{FF2B5EF4-FFF2-40B4-BE49-F238E27FC236}">
                  <a16:creationId xmlns:a16="http://schemas.microsoft.com/office/drawing/2014/main" id="{B97BFD9F-9CBA-3046-9155-D5DF4C8DC87C}"/>
                </a:ext>
              </a:extLst>
            </p:cNvPr>
            <p:cNvSpPr>
              <a:spLocks noChangeArrowheads="1"/>
            </p:cNvSpPr>
            <p:nvPr/>
          </p:nvSpPr>
          <p:spPr bwMode="auto">
            <a:xfrm>
              <a:off x="96" y="240"/>
              <a:ext cx="96" cy="96"/>
            </a:xfrm>
            <a:prstGeom prst="rect">
              <a:avLst/>
            </a:prstGeom>
            <a:solidFill>
              <a:srgbClr val="FFE62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tLang="ja-JP">
                <a:latin typeface="Helvetica" charset="0"/>
                <a:ea typeface="ＭＳ Ｐゴシック" charset="0"/>
              </a:endParaRPr>
            </a:p>
          </p:txBody>
        </p:sp>
        <p:sp>
          <p:nvSpPr>
            <p:cNvPr id="57351" name="Rectangle 7">
              <a:extLst>
                <a:ext uri="{FF2B5EF4-FFF2-40B4-BE49-F238E27FC236}">
                  <a16:creationId xmlns:a16="http://schemas.microsoft.com/office/drawing/2014/main" id="{6164D595-AAD2-8846-85A7-DADA6B59B9F8}"/>
                </a:ext>
              </a:extLst>
            </p:cNvPr>
            <p:cNvSpPr>
              <a:spLocks noChangeArrowheads="1"/>
            </p:cNvSpPr>
            <p:nvPr/>
          </p:nvSpPr>
          <p:spPr bwMode="auto">
            <a:xfrm>
              <a:off x="96" y="384"/>
              <a:ext cx="96" cy="96"/>
            </a:xfrm>
            <a:prstGeom prst="rect">
              <a:avLst/>
            </a:prstGeom>
            <a:solidFill>
              <a:srgbClr val="FFE62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kumimoji="1" lang="en-US" altLang="ja-JP">
                <a:latin typeface="Helvetica" charset="0"/>
                <a:ea typeface="ＭＳ Ｐゴシック" charset="0"/>
              </a:endParaRPr>
            </a:p>
          </p:txBody>
        </p:sp>
        <p:sp>
          <p:nvSpPr>
            <p:cNvPr id="57352" name="Rectangle 8">
              <a:extLst>
                <a:ext uri="{FF2B5EF4-FFF2-40B4-BE49-F238E27FC236}">
                  <a16:creationId xmlns:a16="http://schemas.microsoft.com/office/drawing/2014/main" id="{7FF34E25-C665-EE48-8BED-AD9E5C9FA954}"/>
                </a:ext>
              </a:extLst>
            </p:cNvPr>
            <p:cNvSpPr>
              <a:spLocks noChangeArrowheads="1"/>
            </p:cNvSpPr>
            <p:nvPr/>
          </p:nvSpPr>
          <p:spPr bwMode="auto">
            <a:xfrm>
              <a:off x="384" y="96"/>
              <a:ext cx="96" cy="96"/>
            </a:xfrm>
            <a:prstGeom prst="rect">
              <a:avLst/>
            </a:prstGeom>
            <a:solidFill>
              <a:srgbClr val="FFE62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7353" name="Rectangle 9">
              <a:extLst>
                <a:ext uri="{FF2B5EF4-FFF2-40B4-BE49-F238E27FC236}">
                  <a16:creationId xmlns:a16="http://schemas.microsoft.com/office/drawing/2014/main" id="{92343CA5-9341-7141-9A76-B50D385B5937}"/>
                </a:ext>
              </a:extLst>
            </p:cNvPr>
            <p:cNvSpPr>
              <a:spLocks noChangeArrowheads="1"/>
            </p:cNvSpPr>
            <p:nvPr/>
          </p:nvSpPr>
          <p:spPr bwMode="auto">
            <a:xfrm>
              <a:off x="240" y="240"/>
              <a:ext cx="96" cy="96"/>
            </a:xfrm>
            <a:prstGeom prst="rect">
              <a:avLst/>
            </a:prstGeom>
            <a:solidFill>
              <a:srgbClr val="FFE62D"/>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87055" name="Picture 10">
              <a:extLst>
                <a:ext uri="{FF2B5EF4-FFF2-40B4-BE49-F238E27FC236}">
                  <a16:creationId xmlns:a16="http://schemas.microsoft.com/office/drawing/2014/main" id="{E4073F40-9414-AC4D-AB34-05514F5921D0}"/>
                </a:ext>
              </a:extLst>
            </p:cNvPr>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 y="1152"/>
              <a:ext cx="5758"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55" name="Rectangle 11">
            <a:extLst>
              <a:ext uri="{FF2B5EF4-FFF2-40B4-BE49-F238E27FC236}">
                <a16:creationId xmlns:a16="http://schemas.microsoft.com/office/drawing/2014/main" id="{9EA3E5F3-EE4A-494E-A154-4012AAFE0546}"/>
              </a:ext>
            </a:extLst>
          </p:cNvPr>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56" name="Rectangle 12">
            <a:extLst>
              <a:ext uri="{FF2B5EF4-FFF2-40B4-BE49-F238E27FC236}">
                <a16:creationId xmlns:a16="http://schemas.microsoft.com/office/drawing/2014/main" id="{AA954752-0A1F-6C46-A52D-35F6F06A50FE}"/>
              </a:ext>
            </a:extLst>
          </p:cNvPr>
          <p:cNvSpPr>
            <a:spLocks noGrp="1" noChangeArrowheads="1"/>
          </p:cNvSpPr>
          <p:nvPr>
            <p:ph type="body" idx="1"/>
          </p:nvPr>
        </p:nvSpPr>
        <p:spPr bwMode="auto">
          <a:xfrm>
            <a:off x="685800" y="1981200"/>
            <a:ext cx="7772400" cy="4114800"/>
          </a:xfrm>
          <a:prstGeom prst="rect">
            <a:avLst/>
          </a:prstGeom>
          <a:noFill/>
          <a:ln>
            <a:noFill/>
          </a:ln>
          <a:effectLst>
            <a:outerShdw blurRad="50800" dist="25399" dir="2700000" algn="ctr" rotWithShape="0">
              <a:srgbClr val="80808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57" name="Rectangle 13">
            <a:extLst>
              <a:ext uri="{FF2B5EF4-FFF2-40B4-BE49-F238E27FC236}">
                <a16:creationId xmlns:a16="http://schemas.microsoft.com/office/drawing/2014/main" id="{CBC7882F-B16F-9E43-AA26-C01A98C5A1B6}"/>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kumimoji="1" sz="1400">
                <a:latin typeface="+mn-lt"/>
                <a:ea typeface="ＭＳ Ｐゴシック" charset="0"/>
              </a:defRPr>
            </a:lvl1pPr>
          </a:lstStyle>
          <a:p>
            <a:pPr>
              <a:defRPr/>
            </a:pPr>
            <a:endParaRPr lang="en-US"/>
          </a:p>
        </p:txBody>
      </p:sp>
      <p:sp>
        <p:nvSpPr>
          <p:cNvPr id="57358" name="Rectangle 14">
            <a:extLst>
              <a:ext uri="{FF2B5EF4-FFF2-40B4-BE49-F238E27FC236}">
                <a16:creationId xmlns:a16="http://schemas.microsoft.com/office/drawing/2014/main" id="{5C6415A5-5CBD-364F-A52E-F36F3D344ED8}"/>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kumimoji="1" sz="1400">
                <a:latin typeface="+mn-lt"/>
                <a:ea typeface="ＭＳ Ｐゴシック" charset="0"/>
              </a:defRPr>
            </a:lvl1pPr>
          </a:lstStyle>
          <a:p>
            <a:pPr>
              <a:defRPr/>
            </a:pPr>
            <a:endParaRPr lang="en-US"/>
          </a:p>
        </p:txBody>
      </p:sp>
      <p:sp>
        <p:nvSpPr>
          <p:cNvPr id="57359" name="Rectangle 15">
            <a:extLst>
              <a:ext uri="{FF2B5EF4-FFF2-40B4-BE49-F238E27FC236}">
                <a16:creationId xmlns:a16="http://schemas.microsoft.com/office/drawing/2014/main" id="{1F077538-C3B7-214D-B9F9-0B5EB3A0FAF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kumimoji="1" sz="1400">
                <a:latin typeface="Helvetica" pitchFamily="2" charset="0"/>
              </a:defRPr>
            </a:lvl1pPr>
          </a:lstStyle>
          <a:p>
            <a:fld id="{79151A7B-6B74-0142-95E9-5CB6A785609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96"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Futura" charset="0"/>
          <a:ea typeface="ＭＳ Ｐゴシック" charset="0"/>
          <a:cs typeface="ＭＳ Ｐゴシック" charset="0"/>
        </a:defRPr>
      </a:lvl2pPr>
      <a:lvl3pPr algn="l" rtl="0" eaLnBrk="0" fontAlgn="base" hangingPunct="0">
        <a:spcBef>
          <a:spcPct val="0"/>
        </a:spcBef>
        <a:spcAft>
          <a:spcPct val="0"/>
        </a:spcAft>
        <a:defRPr kumimoji="1" sz="4400">
          <a:solidFill>
            <a:schemeClr val="tx2"/>
          </a:solidFill>
          <a:latin typeface="Futura" charset="0"/>
          <a:ea typeface="ＭＳ Ｐゴシック" charset="0"/>
          <a:cs typeface="ＭＳ Ｐゴシック" charset="0"/>
        </a:defRPr>
      </a:lvl3pPr>
      <a:lvl4pPr algn="l" rtl="0" eaLnBrk="0" fontAlgn="base" hangingPunct="0">
        <a:spcBef>
          <a:spcPct val="0"/>
        </a:spcBef>
        <a:spcAft>
          <a:spcPct val="0"/>
        </a:spcAft>
        <a:defRPr kumimoji="1" sz="4400">
          <a:solidFill>
            <a:schemeClr val="tx2"/>
          </a:solidFill>
          <a:latin typeface="Futura" charset="0"/>
          <a:ea typeface="ＭＳ Ｐゴシック" charset="0"/>
          <a:cs typeface="ＭＳ Ｐゴシック" charset="0"/>
        </a:defRPr>
      </a:lvl4pPr>
      <a:lvl5pPr algn="l" rtl="0" eaLnBrk="0" fontAlgn="base" hangingPunct="0">
        <a:spcBef>
          <a:spcPct val="0"/>
        </a:spcBef>
        <a:spcAft>
          <a:spcPct val="0"/>
        </a:spcAft>
        <a:defRPr kumimoji="1" sz="4400">
          <a:solidFill>
            <a:schemeClr val="tx2"/>
          </a:solidFill>
          <a:latin typeface="Futura" charset="0"/>
          <a:ea typeface="ＭＳ Ｐゴシック" charset="0"/>
          <a:cs typeface="ＭＳ Ｐゴシック" charset="0"/>
        </a:defRPr>
      </a:lvl5pPr>
      <a:lvl6pPr marL="457200" algn="l" rtl="0" fontAlgn="base">
        <a:spcBef>
          <a:spcPct val="0"/>
        </a:spcBef>
        <a:spcAft>
          <a:spcPct val="0"/>
        </a:spcAft>
        <a:defRPr kumimoji="1" sz="4400">
          <a:solidFill>
            <a:schemeClr val="tx2"/>
          </a:solidFill>
          <a:latin typeface="Futura" charset="0"/>
          <a:ea typeface="ＭＳ Ｐゴシック" charset="0"/>
          <a:cs typeface="ＭＳ Ｐゴシック" charset="0"/>
        </a:defRPr>
      </a:lvl6pPr>
      <a:lvl7pPr marL="914400" algn="l" rtl="0" fontAlgn="base">
        <a:spcBef>
          <a:spcPct val="0"/>
        </a:spcBef>
        <a:spcAft>
          <a:spcPct val="0"/>
        </a:spcAft>
        <a:defRPr kumimoji="1" sz="4400">
          <a:solidFill>
            <a:schemeClr val="tx2"/>
          </a:solidFill>
          <a:latin typeface="Futura" charset="0"/>
          <a:ea typeface="ＭＳ Ｐゴシック" charset="0"/>
          <a:cs typeface="ＭＳ Ｐゴシック" charset="0"/>
        </a:defRPr>
      </a:lvl7pPr>
      <a:lvl8pPr marL="1371600" algn="l" rtl="0" fontAlgn="base">
        <a:spcBef>
          <a:spcPct val="0"/>
        </a:spcBef>
        <a:spcAft>
          <a:spcPct val="0"/>
        </a:spcAft>
        <a:defRPr kumimoji="1" sz="4400">
          <a:solidFill>
            <a:schemeClr val="tx2"/>
          </a:solidFill>
          <a:latin typeface="Futura" charset="0"/>
          <a:ea typeface="ＭＳ Ｐゴシック" charset="0"/>
          <a:cs typeface="ＭＳ Ｐゴシック" charset="0"/>
        </a:defRPr>
      </a:lvl8pPr>
      <a:lvl9pPr marL="1828800" algn="l" rtl="0" fontAlgn="base">
        <a:spcBef>
          <a:spcPct val="0"/>
        </a:spcBef>
        <a:spcAft>
          <a:spcPct val="0"/>
        </a:spcAft>
        <a:defRPr kumimoji="1" sz="4400">
          <a:solidFill>
            <a:schemeClr val="tx2"/>
          </a:solidFill>
          <a:latin typeface="Futur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Wingdings" pitchFamily="2" charset="2"/>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Font typeface="Wingdings" charset="0"/>
        <a:buChar char=""/>
        <a:defRPr kumimoji="1" sz="2000">
          <a:solidFill>
            <a:schemeClr val="tx1"/>
          </a:solidFill>
          <a:latin typeface="+mn-lt"/>
          <a:ea typeface="+mn-ea"/>
        </a:defRPr>
      </a:lvl6pPr>
      <a:lvl7pPr marL="2971800" indent="-228600" algn="l" rtl="0" fontAlgn="base">
        <a:spcBef>
          <a:spcPct val="20000"/>
        </a:spcBef>
        <a:spcAft>
          <a:spcPct val="0"/>
        </a:spcAft>
        <a:buFont typeface="Wingdings" charset="0"/>
        <a:buChar char=""/>
        <a:defRPr kumimoji="1" sz="2000">
          <a:solidFill>
            <a:schemeClr val="tx1"/>
          </a:solidFill>
          <a:latin typeface="+mn-lt"/>
          <a:ea typeface="+mn-ea"/>
        </a:defRPr>
      </a:lvl7pPr>
      <a:lvl8pPr marL="3429000" indent="-228600" algn="l" rtl="0" fontAlgn="base">
        <a:spcBef>
          <a:spcPct val="20000"/>
        </a:spcBef>
        <a:spcAft>
          <a:spcPct val="0"/>
        </a:spcAft>
        <a:buFont typeface="Wingdings" charset="0"/>
        <a:buChar char=""/>
        <a:defRPr kumimoji="1" sz="2000">
          <a:solidFill>
            <a:schemeClr val="tx1"/>
          </a:solidFill>
          <a:latin typeface="+mn-lt"/>
          <a:ea typeface="+mn-ea"/>
        </a:defRPr>
      </a:lvl8pPr>
      <a:lvl9pPr marL="3886200" indent="-228600" algn="l" rtl="0" fontAlgn="base">
        <a:spcBef>
          <a:spcPct val="20000"/>
        </a:spcBef>
        <a:spcAft>
          <a:spcPct val="0"/>
        </a:spcAft>
        <a:buFont typeface="Wingdings" charset="0"/>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156DB8B-69B1-024A-96BC-FD98C6768A48}"/>
              </a:ext>
            </a:extLst>
          </p:cNvPr>
          <p:cNvSpPr>
            <a:spLocks noGrp="1" noChangeArrowheads="1"/>
          </p:cNvSpPr>
          <p:nvPr>
            <p:ph type="title"/>
          </p:nvPr>
        </p:nvSpPr>
        <p:spPr bwMode="auto">
          <a:xfrm>
            <a:off x="1447800" y="609600"/>
            <a:ext cx="7239000" cy="1143000"/>
          </a:xfrm>
          <a:prstGeom prst="rect">
            <a:avLst/>
          </a:prstGeom>
          <a:noFill/>
          <a:ln>
            <a:noFill/>
          </a:ln>
          <a:effectLst>
            <a:outerShdw blurRad="25400" dist="35921"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03" name="Rectangle 3">
            <a:extLst>
              <a:ext uri="{FF2B5EF4-FFF2-40B4-BE49-F238E27FC236}">
                <a16:creationId xmlns:a16="http://schemas.microsoft.com/office/drawing/2014/main" id="{49D46806-49B8-BB40-957C-690E9C0E1B7C}"/>
              </a:ext>
            </a:extLst>
          </p:cNvPr>
          <p:cNvSpPr>
            <a:spLocks noGrp="1" noChangeArrowheads="1"/>
          </p:cNvSpPr>
          <p:nvPr>
            <p:ph type="body" idx="1"/>
          </p:nvPr>
        </p:nvSpPr>
        <p:spPr bwMode="auto">
          <a:xfrm>
            <a:off x="2286000" y="1981200"/>
            <a:ext cx="6400800" cy="4114800"/>
          </a:xfrm>
          <a:prstGeom prst="rect">
            <a:avLst/>
          </a:prstGeom>
          <a:noFill/>
          <a:ln>
            <a:noFill/>
          </a:ln>
          <a:effectLst>
            <a:outerShdw blurRad="25400" dist="35921"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04" name="Rectangle 4">
            <a:extLst>
              <a:ext uri="{FF2B5EF4-FFF2-40B4-BE49-F238E27FC236}">
                <a16:creationId xmlns:a16="http://schemas.microsoft.com/office/drawing/2014/main" id="{C4BE9849-BD77-1448-A7EE-08CDD7231C6E}"/>
              </a:ext>
            </a:extLst>
          </p:cNvPr>
          <p:cNvSpPr>
            <a:spLocks noGrp="1" noChangeArrowheads="1"/>
          </p:cNvSpPr>
          <p:nvPr>
            <p:ph type="dt" sz="half" idx="2"/>
          </p:nvPr>
        </p:nvSpPr>
        <p:spPr bwMode="auto">
          <a:xfrm>
            <a:off x="685800" y="6248400"/>
            <a:ext cx="1905000" cy="457200"/>
          </a:xfrm>
          <a:prstGeom prst="rect">
            <a:avLst/>
          </a:prstGeom>
          <a:noFill/>
          <a:ln>
            <a:noFill/>
          </a:ln>
          <a:effectLst>
            <a:outerShdw blurRad="25400" dist="35921"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Verdana" panose="020B0604030504040204" pitchFamily="34" charset="0"/>
                <a:ea typeface="Osaka" panose="020B0600000000000000" pitchFamily="34" charset="-128"/>
              </a:defRPr>
            </a:lvl1pPr>
          </a:lstStyle>
          <a:p>
            <a:endParaRPr lang="en-US" altLang="en-US"/>
          </a:p>
        </p:txBody>
      </p:sp>
      <p:sp>
        <p:nvSpPr>
          <p:cNvPr id="51205" name="Rectangle 5">
            <a:extLst>
              <a:ext uri="{FF2B5EF4-FFF2-40B4-BE49-F238E27FC236}">
                <a16:creationId xmlns:a16="http://schemas.microsoft.com/office/drawing/2014/main" id="{D8A163D2-2648-BD42-A019-FC4BF74AC31D}"/>
              </a:ext>
            </a:extLst>
          </p:cNvPr>
          <p:cNvSpPr>
            <a:spLocks noGrp="1" noChangeArrowheads="1"/>
          </p:cNvSpPr>
          <p:nvPr>
            <p:ph type="ftr" sz="quarter" idx="3"/>
          </p:nvPr>
        </p:nvSpPr>
        <p:spPr bwMode="auto">
          <a:xfrm>
            <a:off x="3200400" y="6248400"/>
            <a:ext cx="2895600" cy="457200"/>
          </a:xfrm>
          <a:prstGeom prst="rect">
            <a:avLst/>
          </a:prstGeom>
          <a:noFill/>
          <a:ln>
            <a:noFill/>
          </a:ln>
          <a:effectLst>
            <a:outerShdw blurRad="25400" dist="35921"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Verdana" panose="020B0604030504040204" pitchFamily="34" charset="0"/>
                <a:ea typeface="Osaka" panose="020B0600000000000000" pitchFamily="34" charset="-128"/>
              </a:defRPr>
            </a:lvl1pPr>
          </a:lstStyle>
          <a:p>
            <a:endParaRPr lang="en-US" altLang="en-US"/>
          </a:p>
        </p:txBody>
      </p:sp>
      <p:sp>
        <p:nvSpPr>
          <p:cNvPr id="51206" name="Rectangle 6">
            <a:extLst>
              <a:ext uri="{FF2B5EF4-FFF2-40B4-BE49-F238E27FC236}">
                <a16:creationId xmlns:a16="http://schemas.microsoft.com/office/drawing/2014/main" id="{91841BDE-276E-CF45-82B5-AD86F1252117}"/>
              </a:ext>
            </a:extLst>
          </p:cNvPr>
          <p:cNvSpPr>
            <a:spLocks noGrp="1" noChangeArrowheads="1"/>
          </p:cNvSpPr>
          <p:nvPr>
            <p:ph type="sldNum" sz="quarter" idx="4"/>
          </p:nvPr>
        </p:nvSpPr>
        <p:spPr bwMode="auto">
          <a:xfrm>
            <a:off x="6705600" y="6248400"/>
            <a:ext cx="1905000" cy="457200"/>
          </a:xfrm>
          <a:prstGeom prst="rect">
            <a:avLst/>
          </a:prstGeom>
          <a:noFill/>
          <a:ln>
            <a:noFill/>
          </a:ln>
          <a:effectLst>
            <a:outerShdw blurRad="25400" dist="35921" dir="2700000" algn="ctr" rotWithShape="0">
              <a:schemeClr val="bg2">
                <a:alpha val="99962"/>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Verdana" panose="020B0604030504040204" pitchFamily="34" charset="0"/>
                <a:ea typeface="Osaka" panose="020B0600000000000000" pitchFamily="34" charset="-128"/>
              </a:defRPr>
            </a:lvl1pPr>
          </a:lstStyle>
          <a:p>
            <a:fld id="{9C8E73AB-DB40-E440-8228-61DE31DF758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9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charset="0"/>
          <a:ea typeface="Osaka" charset="0"/>
          <a:cs typeface="Osaka" charset="0"/>
        </a:defRPr>
      </a:lvl2pPr>
      <a:lvl3pPr algn="r" rtl="0" eaLnBrk="0" fontAlgn="base" hangingPunct="0">
        <a:spcBef>
          <a:spcPct val="0"/>
        </a:spcBef>
        <a:spcAft>
          <a:spcPct val="0"/>
        </a:spcAft>
        <a:defRPr sz="4400">
          <a:solidFill>
            <a:schemeClr val="tx2"/>
          </a:solidFill>
          <a:latin typeface="Verdana" charset="0"/>
          <a:ea typeface="Osaka" charset="0"/>
          <a:cs typeface="Osaka" charset="0"/>
        </a:defRPr>
      </a:lvl3pPr>
      <a:lvl4pPr algn="r" rtl="0" eaLnBrk="0" fontAlgn="base" hangingPunct="0">
        <a:spcBef>
          <a:spcPct val="0"/>
        </a:spcBef>
        <a:spcAft>
          <a:spcPct val="0"/>
        </a:spcAft>
        <a:defRPr sz="4400">
          <a:solidFill>
            <a:schemeClr val="tx2"/>
          </a:solidFill>
          <a:latin typeface="Verdana" charset="0"/>
          <a:ea typeface="Osaka" charset="0"/>
          <a:cs typeface="Osaka" charset="0"/>
        </a:defRPr>
      </a:lvl4pPr>
      <a:lvl5pPr algn="r" rtl="0" eaLnBrk="0" fontAlgn="base" hangingPunct="0">
        <a:spcBef>
          <a:spcPct val="0"/>
        </a:spcBef>
        <a:spcAft>
          <a:spcPct val="0"/>
        </a:spcAft>
        <a:defRPr sz="4400">
          <a:solidFill>
            <a:schemeClr val="tx2"/>
          </a:solidFill>
          <a:latin typeface="Verdana" charset="0"/>
          <a:ea typeface="Osaka" charset="0"/>
          <a:cs typeface="Osaka" charset="0"/>
        </a:defRPr>
      </a:lvl5pPr>
      <a:lvl6pPr marL="457200" algn="r" rtl="0" fontAlgn="base">
        <a:spcBef>
          <a:spcPct val="0"/>
        </a:spcBef>
        <a:spcAft>
          <a:spcPct val="0"/>
        </a:spcAft>
        <a:defRPr sz="4400">
          <a:solidFill>
            <a:schemeClr val="tx2"/>
          </a:solidFill>
          <a:latin typeface="Verdana" charset="0"/>
          <a:ea typeface="Osaka" charset="0"/>
          <a:cs typeface="Osaka" charset="0"/>
        </a:defRPr>
      </a:lvl6pPr>
      <a:lvl7pPr marL="914400" algn="r" rtl="0" fontAlgn="base">
        <a:spcBef>
          <a:spcPct val="0"/>
        </a:spcBef>
        <a:spcAft>
          <a:spcPct val="0"/>
        </a:spcAft>
        <a:defRPr sz="4400">
          <a:solidFill>
            <a:schemeClr val="tx2"/>
          </a:solidFill>
          <a:latin typeface="Verdana" charset="0"/>
          <a:ea typeface="Osaka" charset="0"/>
          <a:cs typeface="Osaka" charset="0"/>
        </a:defRPr>
      </a:lvl7pPr>
      <a:lvl8pPr marL="1371600" algn="r" rtl="0" fontAlgn="base">
        <a:spcBef>
          <a:spcPct val="0"/>
        </a:spcBef>
        <a:spcAft>
          <a:spcPct val="0"/>
        </a:spcAft>
        <a:defRPr sz="4400">
          <a:solidFill>
            <a:schemeClr val="tx2"/>
          </a:solidFill>
          <a:latin typeface="Verdana" charset="0"/>
          <a:ea typeface="Osaka" charset="0"/>
          <a:cs typeface="Osaka" charset="0"/>
        </a:defRPr>
      </a:lvl8pPr>
      <a:lvl9pPr marL="1828800" algn="r" rtl="0" fontAlgn="base">
        <a:spcBef>
          <a:spcPct val="0"/>
        </a:spcBef>
        <a:spcAft>
          <a:spcPct val="0"/>
        </a:spcAft>
        <a:defRPr sz="4400">
          <a:solidFill>
            <a:schemeClr val="tx2"/>
          </a:solidFill>
          <a:latin typeface="Verdana" charset="0"/>
          <a:ea typeface="Osaka" charset="0"/>
          <a:cs typeface="Osaka" charset="0"/>
        </a:defRPr>
      </a:lvl9pPr>
    </p:titleStyle>
    <p:bodyStyle>
      <a:lvl1pPr marL="342900" indent="-342900" algn="l" rtl="0" eaLnBrk="0" fontAlgn="base" hangingPunct="0">
        <a:spcBef>
          <a:spcPct val="20000"/>
        </a:spcBef>
        <a:spcAft>
          <a:spcPct val="0"/>
        </a:spcAft>
        <a:buFont typeface="Monotype Sorts" pitchFamily="2" charset="2"/>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pitchFamily="2" charset="2"/>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pitchFamily="2" charset="2"/>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pitchFamily="2" charset="2"/>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pitchFamily="2" charset="2"/>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charset="0"/>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charset="0"/>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charset="0"/>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charset="0"/>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178.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4.xml"/><Relationship Id="rId1" Type="http://schemas.openxmlformats.org/officeDocument/2006/relationships/slideLayout" Target="../slideLayouts/slideLayout167.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1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8.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73.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168.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68.xml"/><Relationship Id="rId2" Type="http://schemas.openxmlformats.org/officeDocument/2006/relationships/video" Target="\edsairplane60%5b1%5d.mov" TargetMode="External"/><Relationship Id="rId1" Type="http://schemas.microsoft.com/office/2007/relationships/media" Target="\edsairplane60%5b1%5d.mov" TargetMode="External"/><Relationship Id="rId5" Type="http://schemas.openxmlformats.org/officeDocument/2006/relationships/image" Target="../media/image2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3.xml"/><Relationship Id="rId1" Type="http://schemas.openxmlformats.org/officeDocument/2006/relationships/slideLayout" Target="../slideLayouts/slideLayout101.xml"/><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17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173.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168.xml"/><Relationship Id="rId4" Type="http://schemas.openxmlformats.org/officeDocument/2006/relationships/image" Target="../media/image26.gif"/></Relationships>
</file>

<file path=ppt/slides/_rels/slide4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180.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1.xml"/><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8.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68.xml"/><Relationship Id="rId2" Type="http://schemas.openxmlformats.org/officeDocument/2006/relationships/video" Target="\edscatherding%5b1%5d.mov" TargetMode="External"/><Relationship Id="rId1" Type="http://schemas.microsoft.com/office/2007/relationships/media" Target="\edscatherding%5b1%5d.mov" TargetMode="External"/><Relationship Id="rId5" Type="http://schemas.openxmlformats.org/officeDocument/2006/relationships/image" Target="../media/image62.png"/><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5.xml"/><Relationship Id="rId1" Type="http://schemas.openxmlformats.org/officeDocument/2006/relationships/slideLayout" Target="../slideLayouts/slideLayout168.xml"/><Relationship Id="rId4" Type="http://schemas.openxmlformats.org/officeDocument/2006/relationships/image" Target="../media/image26.gi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8.xml"/><Relationship Id="rId1" Type="http://schemas.openxmlformats.org/officeDocument/2006/relationships/slideLayout" Target="../slideLayouts/slideLayout168.xml"/></Relationships>
</file>

<file path=ppt/slides/_rels/slide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xml"/><Relationship Id="rId1" Type="http://schemas.openxmlformats.org/officeDocument/2006/relationships/slideLayout" Target="../slideLayouts/slideLayout167.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9.xml"/><Relationship Id="rId1" Type="http://schemas.openxmlformats.org/officeDocument/2006/relationships/slideLayout" Target="../slideLayouts/slideLayout124.xml"/><Relationship Id="rId4" Type="http://schemas.openxmlformats.org/officeDocument/2006/relationships/image" Target="../media/image65.gif"/></Relationships>
</file>

<file path=ppt/slides/_rels/slide5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0.xml"/><Relationship Id="rId1" Type="http://schemas.openxmlformats.org/officeDocument/2006/relationships/slideLayout" Target="../slideLayouts/slideLayout124.xml"/><Relationship Id="rId4" Type="http://schemas.openxmlformats.org/officeDocument/2006/relationships/image" Target="../media/image66.gif"/></Relationships>
</file>

<file path=ppt/slides/_rels/slide5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1.xml"/><Relationship Id="rId1" Type="http://schemas.openxmlformats.org/officeDocument/2006/relationships/slideLayout" Target="../slideLayouts/slideLayout124.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2.xml"/><Relationship Id="rId1" Type="http://schemas.openxmlformats.org/officeDocument/2006/relationships/slideLayout" Target="../slideLayouts/slideLayout168.xml"/></Relationships>
</file>

<file path=ppt/slides/_rels/slide5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3.xml"/><Relationship Id="rId1" Type="http://schemas.openxmlformats.org/officeDocument/2006/relationships/slideLayout" Target="../slideLayouts/slideLayout167.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4.xml"/><Relationship Id="rId1" Type="http://schemas.openxmlformats.org/officeDocument/2006/relationships/slideLayout" Target="../slideLayouts/slideLayout101.xml"/><Relationship Id="rId5" Type="http://schemas.openxmlformats.org/officeDocument/2006/relationships/image" Target="../media/image68.jpeg"/><Relationship Id="rId4" Type="http://schemas.openxmlformats.org/officeDocument/2006/relationships/image" Target="../media/image67.jpeg"/></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5.xml"/><Relationship Id="rId1" Type="http://schemas.openxmlformats.org/officeDocument/2006/relationships/slideLayout" Target="../slideLayouts/slideLayout172.xml"/></Relationships>
</file>

<file path=ppt/slides/_rels/slide5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6.xml"/><Relationship Id="rId1" Type="http://schemas.openxmlformats.org/officeDocument/2006/relationships/slideLayout" Target="../slideLayouts/slideLayout16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7.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6.xml"/><Relationship Id="rId1" Type="http://schemas.openxmlformats.org/officeDocument/2006/relationships/slideLayout" Target="../slideLayouts/slideLayout168.xml"/><Relationship Id="rId5" Type="http://schemas.openxmlformats.org/officeDocument/2006/relationships/image" Target="../media/image30.gif"/><Relationship Id="rId4" Type="http://schemas.openxmlformats.org/officeDocument/2006/relationships/image" Target="../media/image29.gi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68.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51.xml"/><Relationship Id="rId4" Type="http://schemas.openxmlformats.org/officeDocument/2006/relationships/image" Target="../media/image3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0.xml"/><Relationship Id="rId1" Type="http://schemas.openxmlformats.org/officeDocument/2006/relationships/slideLayout" Target="../slideLayouts/slideLayout200.xml"/><Relationship Id="rId4" Type="http://schemas.openxmlformats.org/officeDocument/2006/relationships/image" Target="../media/image80.pn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15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33.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a:extLst>
              <a:ext uri="{FF2B5EF4-FFF2-40B4-BE49-F238E27FC236}">
                <a16:creationId xmlns:a16="http://schemas.microsoft.com/office/drawing/2014/main" id="{12F2D934-DA27-2846-8CD1-B3FD0EBCB764}"/>
              </a:ext>
            </a:extLst>
          </p:cNvPr>
          <p:cNvSpPr>
            <a:spLocks noGrp="1" noChangeArrowheads="1"/>
          </p:cNvSpPr>
          <p:nvPr>
            <p:ph type="ctrTitle"/>
          </p:nvPr>
        </p:nvSpPr>
        <p:spPr>
          <a:xfrm>
            <a:off x="685800" y="2286000"/>
            <a:ext cx="7772400" cy="1143000"/>
          </a:xfrm>
        </p:spPr>
        <p:txBody>
          <a:bodyPr/>
          <a:lstStyle/>
          <a:p>
            <a:pPr eaLnBrk="1" hangingPunct="1"/>
            <a:r>
              <a:rPr lang="en-US" altLang="en-US" sz="6000"/>
              <a:t>Our Task, Your Task</a:t>
            </a:r>
            <a:br>
              <a:rPr lang="en-US" altLang="en-US" sz="6000"/>
            </a:br>
            <a:r>
              <a:rPr lang="en-US" altLang="en-US" i="1"/>
              <a:t>Ephesians 4:11-13</a:t>
            </a:r>
            <a:endParaRPr lang="en-US" altLang="en-US"/>
          </a:p>
        </p:txBody>
      </p:sp>
      <p:sp>
        <p:nvSpPr>
          <p:cNvPr id="201730" name="Rectangle 3">
            <a:extLst>
              <a:ext uri="{FF2B5EF4-FFF2-40B4-BE49-F238E27FC236}">
                <a16:creationId xmlns:a16="http://schemas.microsoft.com/office/drawing/2014/main" id="{E42DE11E-03BC-1C43-82A6-7BD03A230A00}"/>
              </a:ext>
            </a:extLst>
          </p:cNvPr>
          <p:cNvSpPr>
            <a:spLocks noGrp="1" noChangeArrowheads="1"/>
          </p:cNvSpPr>
          <p:nvPr>
            <p:ph type="subTitle" idx="1"/>
          </p:nvPr>
        </p:nvSpPr>
        <p:spPr>
          <a:xfrm>
            <a:off x="1371600" y="4174232"/>
            <a:ext cx="6400800" cy="694928"/>
          </a:xfrm>
        </p:spPr>
        <p:txBody>
          <a:bodyPr/>
          <a:lstStyle/>
          <a:p>
            <a:pPr eaLnBrk="1" hangingPunct="1"/>
            <a:r>
              <a:rPr lang="en-US" altLang="en-US" sz="3600" dirty="0"/>
              <a:t>26 November 2006</a:t>
            </a:r>
          </a:p>
        </p:txBody>
      </p:sp>
      <p:sp>
        <p:nvSpPr>
          <p:cNvPr id="201731" name="Rectangle 4">
            <a:extLst>
              <a:ext uri="{FF2B5EF4-FFF2-40B4-BE49-F238E27FC236}">
                <a16:creationId xmlns:a16="http://schemas.microsoft.com/office/drawing/2014/main" id="{B45DCAA8-7B46-C344-8C7C-6D5B8D037540}"/>
              </a:ext>
            </a:extLst>
          </p:cNvPr>
          <p:cNvSpPr>
            <a:spLocks noChangeArrowheads="1"/>
          </p:cNvSpPr>
          <p:nvPr/>
        </p:nvSpPr>
        <p:spPr bwMode="auto">
          <a:xfrm>
            <a:off x="7685088" y="1062038"/>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01732" name="Picture 5" descr="oth-tick">
            <a:extLst>
              <a:ext uri="{FF2B5EF4-FFF2-40B4-BE49-F238E27FC236}">
                <a16:creationId xmlns:a16="http://schemas.microsoft.com/office/drawing/2014/main" id="{C2092DC6-28C7-4D4A-B1CA-B07D14676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90600"/>
            <a:ext cx="14478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4C4630E-57BA-E148-B86E-014F63A054CD}"/>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lvl="0" algn="ctr" defTabSz="914300" eaLnBrk="1" hangingPunct="1">
              <a:spcBef>
                <a:spcPct val="20000"/>
              </a:spcBef>
              <a:spcAft>
                <a:spcPts val="0"/>
              </a:spcAft>
              <a:buClr>
                <a:srgbClr val="FFCC00"/>
              </a:buClr>
              <a:buSzPct val="70000"/>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Rick Griffith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15746" name="Oval 2">
            <a:extLst>
              <a:ext uri="{FF2B5EF4-FFF2-40B4-BE49-F238E27FC236}">
                <a16:creationId xmlns:a16="http://schemas.microsoft.com/office/drawing/2014/main" id="{BEB16E66-6314-C446-8FC0-463FB30ECF31}"/>
              </a:ext>
            </a:extLst>
          </p:cNvPr>
          <p:cNvSpPr>
            <a:spLocks noChangeArrowheads="1"/>
          </p:cNvSpPr>
          <p:nvPr/>
        </p:nvSpPr>
        <p:spPr bwMode="auto">
          <a:xfrm>
            <a:off x="2743200" y="-1295400"/>
            <a:ext cx="8331200" cy="9448800"/>
          </a:xfrm>
          <a:prstGeom prst="ellipse">
            <a:avLst/>
          </a:prstGeom>
          <a:solidFill>
            <a:srgbClr val="FF3300">
              <a:alpha val="30000"/>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solidFill>
                <a:srgbClr val="FFCC00"/>
              </a:solidFill>
              <a:latin typeface="Arial" charset="0"/>
              <a:ea typeface="ＭＳ Ｐゴシック" charset="0"/>
              <a:cs typeface="ＭＳ Ｐゴシック" charset="0"/>
            </a:endParaRPr>
          </a:p>
        </p:txBody>
      </p:sp>
      <p:sp>
        <p:nvSpPr>
          <p:cNvPr id="415747" name="Rectangle 3">
            <a:extLst>
              <a:ext uri="{FF2B5EF4-FFF2-40B4-BE49-F238E27FC236}">
                <a16:creationId xmlns:a16="http://schemas.microsoft.com/office/drawing/2014/main" id="{9EB91AB6-69EC-CE41-A425-C4688936B099}"/>
              </a:ext>
            </a:extLst>
          </p:cNvPr>
          <p:cNvSpPr>
            <a:spLocks noChangeArrowheads="1"/>
          </p:cNvSpPr>
          <p:nvPr/>
        </p:nvSpPr>
        <p:spPr bwMode="auto">
          <a:xfrm>
            <a:off x="0" y="1485900"/>
            <a:ext cx="8907463" cy="4305300"/>
          </a:xfrm>
          <a:prstGeom prst="rect">
            <a:avLst/>
          </a:prstGeom>
          <a:solidFill>
            <a:srgbClr val="FFCC99">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1800">
              <a:latin typeface="Arial" charset="0"/>
              <a:ea typeface="ＭＳ Ｐゴシック" charset="0"/>
              <a:cs typeface="ＭＳ Ｐゴシック" charset="0"/>
            </a:endParaRPr>
          </a:p>
        </p:txBody>
      </p:sp>
      <p:pic>
        <p:nvPicPr>
          <p:cNvPr id="415748" name="Picture 4" descr="ephesus library skylight">
            <a:extLst>
              <a:ext uri="{FF2B5EF4-FFF2-40B4-BE49-F238E27FC236}">
                <a16:creationId xmlns:a16="http://schemas.microsoft.com/office/drawing/2014/main" id="{D079B7AF-E4CA-9148-8EB9-7D4F51EEC702}"/>
              </a:ext>
            </a:extLst>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4775200" y="250825"/>
            <a:ext cx="3700463" cy="6354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415749" name="Text Box 5">
            <a:extLst>
              <a:ext uri="{FF2B5EF4-FFF2-40B4-BE49-F238E27FC236}">
                <a16:creationId xmlns:a16="http://schemas.microsoft.com/office/drawing/2014/main" id="{B50D097E-A895-814B-B7CE-AA1F3CD1862E}"/>
              </a:ext>
            </a:extLst>
          </p:cNvPr>
          <p:cNvSpPr txBox="1">
            <a:spLocks noChangeArrowheads="1"/>
          </p:cNvSpPr>
          <p:nvPr/>
        </p:nvSpPr>
        <p:spPr bwMode="auto">
          <a:xfrm>
            <a:off x="152400" y="2209800"/>
            <a:ext cx="4673600" cy="338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74650" indent="-374650">
              <a:defRPr sz="2400">
                <a:solidFill>
                  <a:schemeClr val="tx1"/>
                </a:solidFill>
                <a:latin typeface="Arial" charset="0"/>
                <a:ea typeface="ＭＳ Ｐゴシック" charset="0"/>
                <a:cs typeface="ＭＳ Ｐゴシック" charset="0"/>
              </a:defRPr>
            </a:lvl1pPr>
            <a:lvl2pPr marL="565150">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defRPr/>
            </a:pPr>
            <a:r>
              <a:rPr lang="en-US" sz="3600" b="1">
                <a:solidFill>
                  <a:schemeClr val="accent2"/>
                </a:solidFill>
              </a:rPr>
              <a:t>Call to Unity (1-6)</a:t>
            </a:r>
          </a:p>
          <a:p>
            <a:pPr eaLnBrk="1" hangingPunct="1">
              <a:buFontTx/>
              <a:buChar char="•"/>
              <a:defRPr/>
            </a:pPr>
            <a:r>
              <a:rPr lang="en-US" sz="3600" b="1">
                <a:solidFill>
                  <a:schemeClr val="accent2"/>
                </a:solidFill>
              </a:rPr>
              <a:t>Way to Unity (7-16)</a:t>
            </a:r>
            <a:endParaRPr lang="en-US" sz="3600">
              <a:solidFill>
                <a:schemeClr val="accent2"/>
              </a:solidFill>
            </a:endParaRPr>
          </a:p>
          <a:p>
            <a:pPr lvl="1" eaLnBrk="1" hangingPunct="1">
              <a:buFontTx/>
              <a:buChar char="•"/>
              <a:defRPr/>
            </a:pPr>
            <a:r>
              <a:rPr lang="en-US" sz="3600">
                <a:solidFill>
                  <a:schemeClr val="accent2"/>
                </a:solidFill>
                <a:cs typeface="ＭＳ Ｐゴシック" charset="0"/>
              </a:rPr>
              <a:t>Ascension (7-10)</a:t>
            </a:r>
          </a:p>
          <a:p>
            <a:pPr lvl="1" eaLnBrk="1" hangingPunct="1">
              <a:buFontTx/>
              <a:buChar char="•"/>
              <a:defRPr/>
            </a:pPr>
            <a:r>
              <a:rPr lang="en-US" sz="3600">
                <a:solidFill>
                  <a:schemeClr val="accent2"/>
                </a:solidFill>
                <a:cs typeface="ＭＳ Ｐゴシック" charset="0"/>
              </a:rPr>
              <a:t>Roles (11-12a)</a:t>
            </a:r>
          </a:p>
          <a:p>
            <a:pPr lvl="1" eaLnBrk="1" hangingPunct="1">
              <a:buFontTx/>
              <a:buChar char="•"/>
              <a:defRPr/>
            </a:pPr>
            <a:r>
              <a:rPr lang="en-US" sz="3600">
                <a:solidFill>
                  <a:schemeClr val="accent2"/>
                </a:solidFill>
                <a:cs typeface="ＭＳ Ｐゴシック" charset="0"/>
              </a:rPr>
              <a:t>Purpose (12b-13)</a:t>
            </a:r>
          </a:p>
          <a:p>
            <a:pPr lvl="1" eaLnBrk="1" hangingPunct="1">
              <a:buFontTx/>
              <a:buChar char="•"/>
              <a:defRPr/>
            </a:pPr>
            <a:r>
              <a:rPr lang="en-US" sz="3600">
                <a:solidFill>
                  <a:schemeClr val="accent2"/>
                </a:solidFill>
                <a:cs typeface="ＭＳ Ｐゴシック" charset="0"/>
              </a:rPr>
              <a:t>Results (14-16)</a:t>
            </a:r>
          </a:p>
        </p:txBody>
      </p:sp>
      <p:sp>
        <p:nvSpPr>
          <p:cNvPr id="415751" name="Rectangle 7">
            <a:extLst>
              <a:ext uri="{FF2B5EF4-FFF2-40B4-BE49-F238E27FC236}">
                <a16:creationId xmlns:a16="http://schemas.microsoft.com/office/drawing/2014/main" id="{A50888E3-1199-F94A-B52C-A90139DF4C4C}"/>
              </a:ext>
            </a:extLst>
          </p:cNvPr>
          <p:cNvSpPr>
            <a:spLocks noGrp="1" noChangeArrowheads="1"/>
          </p:cNvSpPr>
          <p:nvPr>
            <p:ph type="title" idx="4294967295"/>
          </p:nvPr>
        </p:nvSpPr>
        <p:spPr>
          <a:xfrm>
            <a:off x="152400" y="1295400"/>
            <a:ext cx="4343400" cy="1066800"/>
          </a:xfrm>
        </p:spPr>
        <p:txBody>
          <a:bodyPr/>
          <a:lstStyle/>
          <a:p>
            <a:pPr algn="l" eaLnBrk="1" hangingPunct="1">
              <a:defRPr/>
            </a:pPr>
            <a:r>
              <a:rPr lang="en-US" sz="3600" b="1">
                <a:solidFill>
                  <a:srgbClr val="000066"/>
                </a:solidFill>
              </a:rPr>
              <a:t>Ephesians 4:1-16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nodeType="withEffect">
                                  <p:stCondLst>
                                    <p:cond delay="0"/>
                                  </p:stCondLst>
                                  <p:childTnLst>
                                    <p:set>
                                      <p:cBhvr>
                                        <p:cTn id="6" dur="1" fill="hold">
                                          <p:stCondLst>
                                            <p:cond delay="0"/>
                                          </p:stCondLst>
                                        </p:cTn>
                                        <p:tgtEl>
                                          <p:spTgt spid="415747"/>
                                        </p:tgtEl>
                                        <p:attrNameLst>
                                          <p:attrName>style.visibility</p:attrName>
                                        </p:attrNameLst>
                                      </p:cBhvr>
                                      <p:to>
                                        <p:strVal val="visible"/>
                                      </p:to>
                                    </p:set>
                                    <p:anim calcmode="lin" valueType="num">
                                      <p:cBhvr additive="base">
                                        <p:cTn id="7" dur="3000" fill="hold"/>
                                        <p:tgtEl>
                                          <p:spTgt spid="415747"/>
                                        </p:tgtEl>
                                        <p:attrNameLst>
                                          <p:attrName>ppt_x</p:attrName>
                                        </p:attrNameLst>
                                      </p:cBhvr>
                                      <p:tavLst>
                                        <p:tav tm="0">
                                          <p:val>
                                            <p:strVal val="1+#ppt_w/2"/>
                                          </p:val>
                                        </p:tav>
                                        <p:tav tm="100000">
                                          <p:val>
                                            <p:strVal val="#ppt_x"/>
                                          </p:val>
                                        </p:tav>
                                      </p:tavLst>
                                    </p:anim>
                                    <p:anim calcmode="lin" valueType="num">
                                      <p:cBhvr additive="base">
                                        <p:cTn id="8" dur="3000" fill="hold"/>
                                        <p:tgtEl>
                                          <p:spTgt spid="415747"/>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415751"/>
                                        </p:tgtEl>
                                        <p:attrNameLst>
                                          <p:attrName>style.visibility</p:attrName>
                                        </p:attrNameLst>
                                      </p:cBhvr>
                                      <p:to>
                                        <p:strVal val="visible"/>
                                      </p:to>
                                    </p:set>
                                    <p:animEffect transition="in" filter="dissolve">
                                      <p:cBhvr>
                                        <p:cTn id="11" dur="500"/>
                                        <p:tgtEl>
                                          <p:spTgt spid="415751"/>
                                        </p:tgtEl>
                                      </p:cBhvr>
                                    </p:animEffect>
                                  </p:childTnLst>
                                </p:cTn>
                              </p:par>
                            </p:childTnLst>
                          </p:cTn>
                        </p:par>
                        <p:par>
                          <p:cTn id="12" fill="hold" nodeType="afterGroup">
                            <p:stCondLst>
                              <p:cond delay="3000"/>
                            </p:stCondLst>
                            <p:childTnLst>
                              <p:par>
                                <p:cTn id="13" presetID="9" presetClass="entr" presetSubtype="0" fill="hold" grpId="0" nodeType="afterEffect">
                                  <p:stCondLst>
                                    <p:cond delay="0"/>
                                  </p:stCondLst>
                                  <p:childTnLst>
                                    <p:set>
                                      <p:cBhvr>
                                        <p:cTn id="14" dur="1" fill="hold">
                                          <p:stCondLst>
                                            <p:cond delay="0"/>
                                          </p:stCondLst>
                                        </p:cTn>
                                        <p:tgtEl>
                                          <p:spTgt spid="415749">
                                            <p:txEl>
                                              <p:pRg st="0" end="0"/>
                                            </p:txEl>
                                          </p:spTgt>
                                        </p:tgtEl>
                                        <p:attrNameLst>
                                          <p:attrName>style.visibility</p:attrName>
                                        </p:attrNameLst>
                                      </p:cBhvr>
                                      <p:to>
                                        <p:strVal val="visible"/>
                                      </p:to>
                                    </p:set>
                                    <p:animEffect transition="in" filter="dissolve">
                                      <p:cBhvr>
                                        <p:cTn id="15" dur="500"/>
                                        <p:tgtEl>
                                          <p:spTgt spid="41574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15749">
                                            <p:txEl>
                                              <p:pRg st="1" end="1"/>
                                            </p:txEl>
                                          </p:spTgt>
                                        </p:tgtEl>
                                        <p:attrNameLst>
                                          <p:attrName>style.visibility</p:attrName>
                                        </p:attrNameLst>
                                      </p:cBhvr>
                                      <p:to>
                                        <p:strVal val="visible"/>
                                      </p:to>
                                    </p:set>
                                    <p:animEffect transition="in" filter="dissolve">
                                      <p:cBhvr>
                                        <p:cTn id="20" dur="500"/>
                                        <p:tgtEl>
                                          <p:spTgt spid="41574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15749">
                                            <p:txEl>
                                              <p:pRg st="2" end="2"/>
                                            </p:txEl>
                                          </p:spTgt>
                                        </p:tgtEl>
                                        <p:attrNameLst>
                                          <p:attrName>style.visibility</p:attrName>
                                        </p:attrNameLst>
                                      </p:cBhvr>
                                      <p:to>
                                        <p:strVal val="visible"/>
                                      </p:to>
                                    </p:set>
                                    <p:animEffect transition="in" filter="dissolve">
                                      <p:cBhvr>
                                        <p:cTn id="25" dur="500"/>
                                        <p:tgtEl>
                                          <p:spTgt spid="41574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15749">
                                            <p:txEl>
                                              <p:pRg st="3" end="3"/>
                                            </p:txEl>
                                          </p:spTgt>
                                        </p:tgtEl>
                                        <p:attrNameLst>
                                          <p:attrName>style.visibility</p:attrName>
                                        </p:attrNameLst>
                                      </p:cBhvr>
                                      <p:to>
                                        <p:strVal val="visible"/>
                                      </p:to>
                                    </p:set>
                                    <p:animEffect transition="in" filter="dissolve">
                                      <p:cBhvr>
                                        <p:cTn id="30" dur="500"/>
                                        <p:tgtEl>
                                          <p:spTgt spid="41574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15749">
                                            <p:txEl>
                                              <p:pRg st="4" end="4"/>
                                            </p:txEl>
                                          </p:spTgt>
                                        </p:tgtEl>
                                        <p:attrNameLst>
                                          <p:attrName>style.visibility</p:attrName>
                                        </p:attrNameLst>
                                      </p:cBhvr>
                                      <p:to>
                                        <p:strVal val="visible"/>
                                      </p:to>
                                    </p:set>
                                    <p:animEffect transition="in" filter="dissolve">
                                      <p:cBhvr>
                                        <p:cTn id="35" dur="500"/>
                                        <p:tgtEl>
                                          <p:spTgt spid="415749">
                                            <p:txEl>
                                              <p:pRg st="4" end="4"/>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415749">
                                            <p:txEl>
                                              <p:pRg st="5" end="5"/>
                                            </p:txEl>
                                          </p:spTgt>
                                        </p:tgtEl>
                                        <p:attrNameLst>
                                          <p:attrName>style.visibility</p:attrName>
                                        </p:attrNameLst>
                                      </p:cBhvr>
                                      <p:to>
                                        <p:strVal val="visible"/>
                                      </p:to>
                                    </p:set>
                                    <p:animEffect transition="in" filter="dissolve">
                                      <p:cBhvr>
                                        <p:cTn id="38" dur="500"/>
                                        <p:tgtEl>
                                          <p:spTgt spid="41574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9" grpId="0" build="p"/>
      <p:bldP spid="4157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408AF84F-A7FF-2A44-97B4-730F35D0A955}"/>
              </a:ext>
            </a:extLst>
          </p:cNvPr>
          <p:cNvSpPr>
            <a:spLocks noGrp="1" noChangeArrowheads="1"/>
          </p:cNvSpPr>
          <p:nvPr>
            <p:ph type="title"/>
          </p:nvPr>
        </p:nvSpPr>
        <p:spPr>
          <a:xfrm>
            <a:off x="0" y="228600"/>
            <a:ext cx="9144000" cy="1676400"/>
          </a:xfrm>
          <a:effectLst>
            <a:outerShdw blurRad="63500" dist="35921" dir="2700000" algn="ctr" rotWithShape="0">
              <a:srgbClr val="000000">
                <a:alpha val="74997"/>
              </a:srgbClr>
            </a:outerShdw>
          </a:effectLst>
        </p:spPr>
        <p:txBody>
          <a:bodyPr/>
          <a:lstStyle/>
          <a:p>
            <a:pPr eaLnBrk="1" hangingPunct="1"/>
            <a:r>
              <a:rPr kumimoji="0" lang="en-US" altLang="zh-CN" sz="5400">
                <a:ea typeface="SimSun" panose="02010600030101010101" pitchFamily="2" charset="-122"/>
              </a:rPr>
              <a:t>Where we</a:t>
            </a:r>
            <a:r>
              <a:rPr kumimoji="0" lang="fr-FR" altLang="zh-CN" sz="5400">
                <a:latin typeface="Arial Black" panose="020B0604020202020204" pitchFamily="34" charset="0"/>
                <a:ea typeface="SimSun" panose="02010600030101010101" pitchFamily="2" charset="-122"/>
              </a:rPr>
              <a:t>'</a:t>
            </a:r>
            <a:r>
              <a:rPr kumimoji="0" lang="en-US" altLang="zh-CN" sz="5400">
                <a:ea typeface="SimSun" panose="02010600030101010101" pitchFamily="2" charset="-122"/>
              </a:rPr>
              <a:t>re headed in 4:11-13</a:t>
            </a:r>
            <a:endParaRPr kumimoji="0" lang="en-US" altLang="en-US" b="0">
              <a:ea typeface="SimSun" panose="02010600030101010101" pitchFamily="2" charset="-122"/>
            </a:endParaRPr>
          </a:p>
        </p:txBody>
      </p:sp>
      <p:sp>
        <p:nvSpPr>
          <p:cNvPr id="34819" name="Rectangle 3">
            <a:extLst>
              <a:ext uri="{FF2B5EF4-FFF2-40B4-BE49-F238E27FC236}">
                <a16:creationId xmlns:a16="http://schemas.microsoft.com/office/drawing/2014/main" id="{F5FF8DBF-885B-3348-A90F-390B15AE65E1}"/>
              </a:ext>
            </a:extLst>
          </p:cNvPr>
          <p:cNvSpPr>
            <a:spLocks noChangeArrowheads="1"/>
          </p:cNvSpPr>
          <p:nvPr/>
        </p:nvSpPr>
        <p:spPr bwMode="auto">
          <a:xfrm>
            <a:off x="4491038" y="4271963"/>
            <a:ext cx="4652962" cy="9144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gn="ctr" eaLnBrk="1" hangingPunct="1">
              <a:spcBef>
                <a:spcPct val="20000"/>
              </a:spcBef>
              <a:buClr>
                <a:schemeClr val="folHlink"/>
              </a:buClr>
            </a:pPr>
            <a:r>
              <a:rPr lang="en-US" altLang="zh-CN" sz="5400" b="1">
                <a:solidFill>
                  <a:schemeClr val="tx2"/>
                </a:solidFill>
                <a:ea typeface="SimSun" panose="02010600030101010101" pitchFamily="2" charset="-122"/>
              </a:rPr>
              <a:t>The Why</a:t>
            </a:r>
            <a:endParaRPr lang="en-US" altLang="en-US" sz="5400" b="1">
              <a:solidFill>
                <a:schemeClr val="tx2"/>
              </a:solidFill>
              <a:ea typeface="SimSun" panose="02010600030101010101" pitchFamily="2" charset="-122"/>
            </a:endParaRPr>
          </a:p>
        </p:txBody>
      </p:sp>
      <p:sp>
        <p:nvSpPr>
          <p:cNvPr id="34821" name="Rectangle 5">
            <a:extLst>
              <a:ext uri="{FF2B5EF4-FFF2-40B4-BE49-F238E27FC236}">
                <a16:creationId xmlns:a16="http://schemas.microsoft.com/office/drawing/2014/main" id="{E199F17E-4ED7-9B4E-A6B3-6FEFA8D08E5B}"/>
              </a:ext>
            </a:extLst>
          </p:cNvPr>
          <p:cNvSpPr>
            <a:spLocks noChangeArrowheads="1"/>
          </p:cNvSpPr>
          <p:nvPr/>
        </p:nvSpPr>
        <p:spPr bwMode="auto">
          <a:xfrm>
            <a:off x="4899025" y="2133600"/>
            <a:ext cx="3835400" cy="9144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gn="ctr" eaLnBrk="1" hangingPunct="1">
              <a:spcBef>
                <a:spcPct val="20000"/>
              </a:spcBef>
              <a:buClr>
                <a:schemeClr val="folHlink"/>
              </a:buClr>
            </a:pPr>
            <a:r>
              <a:rPr lang="en-US" altLang="zh-CN" sz="5400" b="1">
                <a:solidFill>
                  <a:schemeClr val="tx2"/>
                </a:solidFill>
                <a:ea typeface="SimSun" panose="02010600030101010101" pitchFamily="2" charset="-122"/>
              </a:rPr>
              <a:t>The What</a:t>
            </a:r>
            <a:endParaRPr lang="en-US" altLang="en-US" sz="5400" b="1">
              <a:solidFill>
                <a:schemeClr val="tx2"/>
              </a:solidFill>
              <a:ea typeface="SimSun" panose="02010600030101010101" pitchFamily="2" charset="-122"/>
            </a:endParaRPr>
          </a:p>
        </p:txBody>
      </p:sp>
      <p:sp>
        <p:nvSpPr>
          <p:cNvPr id="34822" name="Rectangle 6">
            <a:extLst>
              <a:ext uri="{FF2B5EF4-FFF2-40B4-BE49-F238E27FC236}">
                <a16:creationId xmlns:a16="http://schemas.microsoft.com/office/drawing/2014/main" id="{D7535614-BF7A-1A46-93EE-F014162B02C1}"/>
              </a:ext>
            </a:extLst>
          </p:cNvPr>
          <p:cNvSpPr>
            <a:spLocks noChangeArrowheads="1"/>
          </p:cNvSpPr>
          <p:nvPr/>
        </p:nvSpPr>
        <p:spPr bwMode="auto">
          <a:xfrm>
            <a:off x="1238250" y="2133600"/>
            <a:ext cx="2584450" cy="9144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5400" b="1">
                <a:solidFill>
                  <a:srgbClr val="FFFF43"/>
                </a:solidFill>
                <a:latin typeface="Helvetica" pitchFamily="2" charset="0"/>
                <a:ea typeface="SimSun" panose="02010600030101010101" pitchFamily="2" charset="-122"/>
              </a:rPr>
              <a:t>Roles</a:t>
            </a:r>
            <a:endParaRPr lang="en-US" altLang="en-US" sz="5400" b="1">
              <a:solidFill>
                <a:srgbClr val="FFFF43"/>
              </a:solidFill>
              <a:latin typeface="Helvetica" pitchFamily="2" charset="0"/>
              <a:ea typeface="SimSun" panose="02010600030101010101" pitchFamily="2" charset="-122"/>
            </a:endParaRPr>
          </a:p>
        </p:txBody>
      </p:sp>
      <p:sp>
        <p:nvSpPr>
          <p:cNvPr id="34823" name="Rectangle 7">
            <a:extLst>
              <a:ext uri="{FF2B5EF4-FFF2-40B4-BE49-F238E27FC236}">
                <a16:creationId xmlns:a16="http://schemas.microsoft.com/office/drawing/2014/main" id="{8104A7A2-5677-D848-8585-9B543BC06A8B}"/>
              </a:ext>
            </a:extLst>
          </p:cNvPr>
          <p:cNvSpPr>
            <a:spLocks noChangeArrowheads="1"/>
          </p:cNvSpPr>
          <p:nvPr/>
        </p:nvSpPr>
        <p:spPr bwMode="auto">
          <a:xfrm>
            <a:off x="609600" y="4343400"/>
            <a:ext cx="3689350" cy="9144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5400" b="1">
                <a:solidFill>
                  <a:srgbClr val="FFFF43"/>
                </a:solidFill>
                <a:latin typeface="Helvetica" pitchFamily="2" charset="0"/>
                <a:ea typeface="SimSun" panose="02010600030101010101" pitchFamily="2" charset="-122"/>
              </a:rPr>
              <a:t>Purpose</a:t>
            </a:r>
            <a:endParaRPr lang="en-US" altLang="en-US" sz="5400" b="1">
              <a:solidFill>
                <a:srgbClr val="FFFF43"/>
              </a:solidFill>
              <a:latin typeface="Helvetica" pitchFamily="2" charset="0"/>
              <a:ea typeface="SimSun" panose="02010600030101010101" pitchFamily="2" charset="-122"/>
            </a:endParaRPr>
          </a:p>
        </p:txBody>
      </p:sp>
      <p:sp>
        <p:nvSpPr>
          <p:cNvPr id="34832" name="Line 16">
            <a:extLst>
              <a:ext uri="{FF2B5EF4-FFF2-40B4-BE49-F238E27FC236}">
                <a16:creationId xmlns:a16="http://schemas.microsoft.com/office/drawing/2014/main" id="{AF5A011D-C06A-444F-8583-6EC401A82BE4}"/>
              </a:ext>
            </a:extLst>
          </p:cNvPr>
          <p:cNvSpPr>
            <a:spLocks noChangeShapeType="1"/>
          </p:cNvSpPr>
          <p:nvPr/>
        </p:nvSpPr>
        <p:spPr bwMode="auto">
          <a:xfrm>
            <a:off x="2362200" y="2971800"/>
            <a:ext cx="0" cy="1447800"/>
          </a:xfrm>
          <a:prstGeom prst="line">
            <a:avLst/>
          </a:prstGeom>
          <a:noFill/>
          <a:ln w="76200">
            <a:solidFill>
              <a:srgbClr val="FFFF43"/>
            </a:solidFill>
            <a:round/>
            <a:headEnd/>
            <a:tailEnd type="triangle" w="med" len="me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34834" name="Line 18">
            <a:extLst>
              <a:ext uri="{FF2B5EF4-FFF2-40B4-BE49-F238E27FC236}">
                <a16:creationId xmlns:a16="http://schemas.microsoft.com/office/drawing/2014/main" id="{2F17907B-7529-0046-BEC7-5282942EE9ED}"/>
              </a:ext>
            </a:extLst>
          </p:cNvPr>
          <p:cNvSpPr>
            <a:spLocks noChangeShapeType="1"/>
          </p:cNvSpPr>
          <p:nvPr/>
        </p:nvSpPr>
        <p:spPr bwMode="auto">
          <a:xfrm>
            <a:off x="6934200" y="2971800"/>
            <a:ext cx="0" cy="1447800"/>
          </a:xfrm>
          <a:prstGeom prst="line">
            <a:avLst/>
          </a:prstGeom>
          <a:noFill/>
          <a:ln w="76200">
            <a:solidFill>
              <a:srgbClr val="FFFFFF"/>
            </a:solidFill>
            <a:round/>
            <a:headEnd/>
            <a:tailEnd type="triangle" w="med" len="me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48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34832"/>
                                        </p:tgtEl>
                                        <p:attrNameLst>
                                          <p:attrName>style.visibility</p:attrName>
                                        </p:attrNameLst>
                                      </p:cBhvr>
                                      <p:to>
                                        <p:strVal val="visible"/>
                                      </p:to>
                                    </p:set>
                                    <p:animEffect transition="in" filter="wipe(up)">
                                      <p:cBhvr>
                                        <p:cTn id="11" dur="500"/>
                                        <p:tgtEl>
                                          <p:spTgt spid="34832"/>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48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4821"/>
                                        </p:tgtEl>
                                        <p:attrNameLst>
                                          <p:attrName>style.visibility</p:attrName>
                                        </p:attrNameLst>
                                      </p:cBhvr>
                                      <p:to>
                                        <p:strVal val="visible"/>
                                      </p:to>
                                    </p:set>
                                    <p:animEffect transition="in" filter="wipe(down)">
                                      <p:cBhvr>
                                        <p:cTn id="19" dur="580">
                                          <p:stCondLst>
                                            <p:cond delay="0"/>
                                          </p:stCondLst>
                                        </p:cTn>
                                        <p:tgtEl>
                                          <p:spTgt spid="34821"/>
                                        </p:tgtEl>
                                      </p:cBhvr>
                                    </p:animEffect>
                                    <p:anim calcmode="lin" valueType="num">
                                      <p:cBhvr>
                                        <p:cTn id="20" dur="1822" tmFilter="0,0; 0.14,0.36; 0.43,0.73; 0.71,0.91; 1.0,1.0">
                                          <p:stCondLst>
                                            <p:cond delay="0"/>
                                          </p:stCondLst>
                                        </p:cTn>
                                        <p:tgtEl>
                                          <p:spTgt spid="3482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482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482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482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4821"/>
                                        </p:tgtEl>
                                        <p:attrNameLst>
                                          <p:attrName>ppt_y</p:attrName>
                                        </p:attrNameLst>
                                      </p:cBhvr>
                                      <p:tavLst>
                                        <p:tav tm="0" fmla="#ppt_y-sin(pi*$)/81">
                                          <p:val>
                                            <p:fltVal val="0"/>
                                          </p:val>
                                        </p:tav>
                                        <p:tav tm="100000">
                                          <p:val>
                                            <p:fltVal val="1"/>
                                          </p:val>
                                        </p:tav>
                                      </p:tavLst>
                                    </p:anim>
                                    <p:animScale>
                                      <p:cBhvr>
                                        <p:cTn id="25" dur="26">
                                          <p:stCondLst>
                                            <p:cond delay="650"/>
                                          </p:stCondLst>
                                        </p:cTn>
                                        <p:tgtEl>
                                          <p:spTgt spid="34821"/>
                                        </p:tgtEl>
                                      </p:cBhvr>
                                      <p:to x="100000" y="60000"/>
                                    </p:animScale>
                                    <p:animScale>
                                      <p:cBhvr>
                                        <p:cTn id="26" dur="166" decel="50000">
                                          <p:stCondLst>
                                            <p:cond delay="676"/>
                                          </p:stCondLst>
                                        </p:cTn>
                                        <p:tgtEl>
                                          <p:spTgt spid="34821"/>
                                        </p:tgtEl>
                                      </p:cBhvr>
                                      <p:to x="100000" y="100000"/>
                                    </p:animScale>
                                    <p:animScale>
                                      <p:cBhvr>
                                        <p:cTn id="27" dur="26">
                                          <p:stCondLst>
                                            <p:cond delay="1312"/>
                                          </p:stCondLst>
                                        </p:cTn>
                                        <p:tgtEl>
                                          <p:spTgt spid="34821"/>
                                        </p:tgtEl>
                                      </p:cBhvr>
                                      <p:to x="100000" y="80000"/>
                                    </p:animScale>
                                    <p:animScale>
                                      <p:cBhvr>
                                        <p:cTn id="28" dur="166" decel="50000">
                                          <p:stCondLst>
                                            <p:cond delay="1338"/>
                                          </p:stCondLst>
                                        </p:cTn>
                                        <p:tgtEl>
                                          <p:spTgt spid="34821"/>
                                        </p:tgtEl>
                                      </p:cBhvr>
                                      <p:to x="100000" y="100000"/>
                                    </p:animScale>
                                    <p:animScale>
                                      <p:cBhvr>
                                        <p:cTn id="29" dur="26">
                                          <p:stCondLst>
                                            <p:cond delay="1642"/>
                                          </p:stCondLst>
                                        </p:cTn>
                                        <p:tgtEl>
                                          <p:spTgt spid="34821"/>
                                        </p:tgtEl>
                                      </p:cBhvr>
                                      <p:to x="100000" y="90000"/>
                                    </p:animScale>
                                    <p:animScale>
                                      <p:cBhvr>
                                        <p:cTn id="30" dur="166" decel="50000">
                                          <p:stCondLst>
                                            <p:cond delay="1668"/>
                                          </p:stCondLst>
                                        </p:cTn>
                                        <p:tgtEl>
                                          <p:spTgt spid="34821"/>
                                        </p:tgtEl>
                                      </p:cBhvr>
                                      <p:to x="100000" y="100000"/>
                                    </p:animScale>
                                    <p:animScale>
                                      <p:cBhvr>
                                        <p:cTn id="31" dur="26">
                                          <p:stCondLst>
                                            <p:cond delay="1808"/>
                                          </p:stCondLst>
                                        </p:cTn>
                                        <p:tgtEl>
                                          <p:spTgt spid="34821"/>
                                        </p:tgtEl>
                                      </p:cBhvr>
                                      <p:to x="100000" y="95000"/>
                                    </p:animScale>
                                    <p:animScale>
                                      <p:cBhvr>
                                        <p:cTn id="32" dur="166" decel="50000">
                                          <p:stCondLst>
                                            <p:cond delay="1834"/>
                                          </p:stCondLst>
                                        </p:cTn>
                                        <p:tgtEl>
                                          <p:spTgt spid="34821"/>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34834"/>
                                        </p:tgtEl>
                                        <p:attrNameLst>
                                          <p:attrName>style.visibility</p:attrName>
                                        </p:attrNameLst>
                                      </p:cBhvr>
                                      <p:to>
                                        <p:strVal val="visible"/>
                                      </p:to>
                                    </p:set>
                                    <p:animEffect transition="in" filter="wipe(up)">
                                      <p:cBhvr>
                                        <p:cTn id="37" dur="500"/>
                                        <p:tgtEl>
                                          <p:spTgt spid="34834"/>
                                        </p:tgtEl>
                                      </p:cBhvr>
                                    </p:animEffect>
                                  </p:childTnLst>
                                </p:cTn>
                              </p:par>
                            </p:childTnLst>
                          </p:cTn>
                        </p:par>
                        <p:par>
                          <p:cTn id="38" fill="hold" nodeType="afterGroup">
                            <p:stCondLst>
                              <p:cond delay="500"/>
                            </p:stCondLst>
                            <p:childTnLst>
                              <p:par>
                                <p:cTn id="39" presetID="26" presetClass="entr" presetSubtype="0" fill="hold" grpId="0" nodeType="afterEffect">
                                  <p:stCondLst>
                                    <p:cond delay="0"/>
                                  </p:stCondLst>
                                  <p:childTnLst>
                                    <p:set>
                                      <p:cBhvr>
                                        <p:cTn id="40" dur="1" fill="hold">
                                          <p:stCondLst>
                                            <p:cond delay="0"/>
                                          </p:stCondLst>
                                        </p:cTn>
                                        <p:tgtEl>
                                          <p:spTgt spid="34819"/>
                                        </p:tgtEl>
                                        <p:attrNameLst>
                                          <p:attrName>style.visibility</p:attrName>
                                        </p:attrNameLst>
                                      </p:cBhvr>
                                      <p:to>
                                        <p:strVal val="visible"/>
                                      </p:to>
                                    </p:set>
                                    <p:animEffect transition="in" filter="wipe(down)">
                                      <p:cBhvr>
                                        <p:cTn id="41" dur="580">
                                          <p:stCondLst>
                                            <p:cond delay="0"/>
                                          </p:stCondLst>
                                        </p:cTn>
                                        <p:tgtEl>
                                          <p:spTgt spid="34819"/>
                                        </p:tgtEl>
                                      </p:cBhvr>
                                    </p:animEffect>
                                    <p:anim calcmode="lin" valueType="num">
                                      <p:cBhvr>
                                        <p:cTn id="42" dur="1822" tmFilter="0,0; 0.14,0.36; 0.43,0.73; 0.71,0.91; 1.0,1.0">
                                          <p:stCondLst>
                                            <p:cond delay="0"/>
                                          </p:stCondLst>
                                        </p:cTn>
                                        <p:tgtEl>
                                          <p:spTgt spid="3481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481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481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481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4819"/>
                                        </p:tgtEl>
                                        <p:attrNameLst>
                                          <p:attrName>ppt_y</p:attrName>
                                        </p:attrNameLst>
                                      </p:cBhvr>
                                      <p:tavLst>
                                        <p:tav tm="0" fmla="#ppt_y-sin(pi*$)/81">
                                          <p:val>
                                            <p:fltVal val="0"/>
                                          </p:val>
                                        </p:tav>
                                        <p:tav tm="100000">
                                          <p:val>
                                            <p:fltVal val="1"/>
                                          </p:val>
                                        </p:tav>
                                      </p:tavLst>
                                    </p:anim>
                                    <p:animScale>
                                      <p:cBhvr>
                                        <p:cTn id="47" dur="26">
                                          <p:stCondLst>
                                            <p:cond delay="650"/>
                                          </p:stCondLst>
                                        </p:cTn>
                                        <p:tgtEl>
                                          <p:spTgt spid="34819"/>
                                        </p:tgtEl>
                                      </p:cBhvr>
                                      <p:to x="100000" y="60000"/>
                                    </p:animScale>
                                    <p:animScale>
                                      <p:cBhvr>
                                        <p:cTn id="48" dur="166" decel="50000">
                                          <p:stCondLst>
                                            <p:cond delay="676"/>
                                          </p:stCondLst>
                                        </p:cTn>
                                        <p:tgtEl>
                                          <p:spTgt spid="34819"/>
                                        </p:tgtEl>
                                      </p:cBhvr>
                                      <p:to x="100000" y="100000"/>
                                    </p:animScale>
                                    <p:animScale>
                                      <p:cBhvr>
                                        <p:cTn id="49" dur="26">
                                          <p:stCondLst>
                                            <p:cond delay="1312"/>
                                          </p:stCondLst>
                                        </p:cTn>
                                        <p:tgtEl>
                                          <p:spTgt spid="34819"/>
                                        </p:tgtEl>
                                      </p:cBhvr>
                                      <p:to x="100000" y="80000"/>
                                    </p:animScale>
                                    <p:animScale>
                                      <p:cBhvr>
                                        <p:cTn id="50" dur="166" decel="50000">
                                          <p:stCondLst>
                                            <p:cond delay="1338"/>
                                          </p:stCondLst>
                                        </p:cTn>
                                        <p:tgtEl>
                                          <p:spTgt spid="34819"/>
                                        </p:tgtEl>
                                      </p:cBhvr>
                                      <p:to x="100000" y="100000"/>
                                    </p:animScale>
                                    <p:animScale>
                                      <p:cBhvr>
                                        <p:cTn id="51" dur="26">
                                          <p:stCondLst>
                                            <p:cond delay="1642"/>
                                          </p:stCondLst>
                                        </p:cTn>
                                        <p:tgtEl>
                                          <p:spTgt spid="34819"/>
                                        </p:tgtEl>
                                      </p:cBhvr>
                                      <p:to x="100000" y="90000"/>
                                    </p:animScale>
                                    <p:animScale>
                                      <p:cBhvr>
                                        <p:cTn id="52" dur="166" decel="50000">
                                          <p:stCondLst>
                                            <p:cond delay="1668"/>
                                          </p:stCondLst>
                                        </p:cTn>
                                        <p:tgtEl>
                                          <p:spTgt spid="34819"/>
                                        </p:tgtEl>
                                      </p:cBhvr>
                                      <p:to x="100000" y="100000"/>
                                    </p:animScale>
                                    <p:animScale>
                                      <p:cBhvr>
                                        <p:cTn id="53" dur="26">
                                          <p:stCondLst>
                                            <p:cond delay="1808"/>
                                          </p:stCondLst>
                                        </p:cTn>
                                        <p:tgtEl>
                                          <p:spTgt spid="34819"/>
                                        </p:tgtEl>
                                      </p:cBhvr>
                                      <p:to x="100000" y="95000"/>
                                    </p:animScale>
                                    <p:animScale>
                                      <p:cBhvr>
                                        <p:cTn id="54" dur="166" decel="50000">
                                          <p:stCondLst>
                                            <p:cond delay="1834"/>
                                          </p:stCondLst>
                                        </p:cTn>
                                        <p:tgtEl>
                                          <p:spTgt spid="348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34821" grpId="0"/>
      <p:bldP spid="34822" grpId="0"/>
      <p:bldP spid="348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7351B2F-5BB7-364E-914D-2B0AAB978F9B}"/>
              </a:ext>
            </a:extLst>
          </p:cNvPr>
          <p:cNvSpPr>
            <a:spLocks noGrp="1" noChangeArrowheads="1"/>
          </p:cNvSpPr>
          <p:nvPr>
            <p:ph type="ctrTitle"/>
          </p:nvPr>
        </p:nvSpPr>
        <p:spPr>
          <a:xfrm>
            <a:off x="0" y="533400"/>
            <a:ext cx="9144000" cy="990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z="4800" b="1" u="sng">
                <a:cs typeface="+mj-cs"/>
              </a:rPr>
              <a:t>What are our roles?</a:t>
            </a:r>
            <a:endParaRPr lang="en-US" b="1">
              <a:cs typeface="+mj-cs"/>
            </a:endParaRPr>
          </a:p>
        </p:txBody>
      </p:sp>
      <p:sp>
        <p:nvSpPr>
          <p:cNvPr id="26627" name="Rectangle 3">
            <a:extLst>
              <a:ext uri="{FF2B5EF4-FFF2-40B4-BE49-F238E27FC236}">
                <a16:creationId xmlns:a16="http://schemas.microsoft.com/office/drawing/2014/main" id="{EBD500D5-1475-0841-9EC8-623AA35A709A}"/>
              </a:ext>
            </a:extLst>
          </p:cNvPr>
          <p:cNvSpPr>
            <a:spLocks noGrp="1" noChangeArrowheads="1"/>
          </p:cNvSpPr>
          <p:nvPr>
            <p:ph type="subTitle" idx="1"/>
          </p:nvPr>
        </p:nvSpPr>
        <p:spPr>
          <a:xfrm>
            <a:off x="608013" y="1905000"/>
            <a:ext cx="8383587" cy="3200400"/>
          </a:xfrm>
          <a:extLst>
            <a:ext uri="{AF507438-7753-43e0-B8FC-AC1667EBCBE1}">
              <a14:hiddenEffects xmlns:a14="http://schemas.microsoft.com/office/drawing/2010/main" xmlns="">
                <a:effectLst>
                  <a:outerShdw blurRad="63500" dist="30468" dir="3897794" algn="ctr" rotWithShape="0">
                    <a:schemeClr val="bg2">
                      <a:alpha val="74998"/>
                    </a:schemeClr>
                  </a:outerShdw>
                </a:effectLst>
              </a14:hiddenEffects>
            </a:ext>
          </a:extLst>
        </p:spPr>
        <p:txBody>
          <a:bodyPr/>
          <a:lstStyle/>
          <a:p>
            <a:pPr marL="609600" indent="-609600" algn="l" eaLnBrk="1" hangingPunct="1">
              <a:buFont typeface="Arial" charset="0"/>
              <a:buAutoNum type="arabicPeriod"/>
              <a:defRPr/>
            </a:pPr>
            <a:r>
              <a:rPr lang="en-US" sz="4400">
                <a:latin typeface="Arial Rounded MT Bold" charset="0"/>
                <a:cs typeface="+mn-cs"/>
              </a:rPr>
              <a:t>What is the </a:t>
            </a:r>
            <a:r>
              <a:rPr lang="en-US" sz="4400" u="sng">
                <a:latin typeface="Arial Rounded MT Bold" charset="0"/>
                <a:cs typeface="+mn-cs"/>
              </a:rPr>
              <a:t>pastor-teacher</a:t>
            </a:r>
            <a:r>
              <a:rPr lang="en-US" sz="4400">
                <a:latin typeface="Arial Rounded MT Bold" charset="0"/>
                <a:cs typeface="+mn-cs"/>
              </a:rPr>
              <a:t> supposed to do?</a:t>
            </a:r>
          </a:p>
          <a:p>
            <a:pPr marL="609600" indent="-609600" algn="l" eaLnBrk="1" hangingPunct="1">
              <a:buFont typeface="Arial" charset="0"/>
              <a:buAutoNum type="arabicPeriod"/>
              <a:defRPr/>
            </a:pPr>
            <a:r>
              <a:rPr lang="en-US" sz="4400">
                <a:latin typeface="Arial Rounded MT Bold" charset="0"/>
                <a:cs typeface="+mn-cs"/>
              </a:rPr>
              <a:t>What are the </a:t>
            </a:r>
            <a:r>
              <a:rPr lang="en-US" sz="4400" u="sng">
                <a:latin typeface="Arial Rounded MT Bold" charset="0"/>
                <a:cs typeface="+mn-cs"/>
              </a:rPr>
              <a:t>people</a:t>
            </a:r>
            <a:r>
              <a:rPr lang="en-US" sz="4400">
                <a:latin typeface="Arial Rounded MT Bold" charset="0"/>
                <a:cs typeface="+mn-cs"/>
              </a:rPr>
              <a:t> supposed to do?</a:t>
            </a:r>
          </a:p>
        </p:txBody>
      </p:sp>
      <p:sp>
        <p:nvSpPr>
          <p:cNvPr id="224259" name="WordArt 5">
            <a:extLst>
              <a:ext uri="{FF2B5EF4-FFF2-40B4-BE49-F238E27FC236}">
                <a16:creationId xmlns:a16="http://schemas.microsoft.com/office/drawing/2014/main" id="{7C0F39BF-A085-764A-8394-9D36D69A9240}"/>
              </a:ext>
            </a:extLst>
          </p:cNvPr>
          <p:cNvSpPr>
            <a:spLocks noChangeArrowheads="1" noChangeShapeType="1" noTextEdit="1"/>
          </p:cNvSpPr>
          <p:nvPr/>
        </p:nvSpPr>
        <p:spPr bwMode="auto">
          <a:xfrm>
            <a:off x="3276600" y="4953000"/>
            <a:ext cx="5486400" cy="17526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The issue in Eph. 4:11-13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500" fill="hold"/>
                                        <p:tgtEl>
                                          <p:spTgt spid="2662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62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662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62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62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6627">
                                            <p:txEl>
                                              <p:pRg st="1" end="1"/>
                                            </p:txEl>
                                          </p:spTgt>
                                        </p:tgtEl>
                                        <p:attrNameLst>
                                          <p:attrName>style.visibility</p:attrName>
                                        </p:attrNameLst>
                                      </p:cBhvr>
                                      <p:to>
                                        <p:strVal val="visible"/>
                                      </p:to>
                                    </p:set>
                                    <p:anim calcmode="lin" valueType="num">
                                      <p:cBhvr>
                                        <p:cTn id="16" dur="500" fill="hold"/>
                                        <p:tgtEl>
                                          <p:spTgt spid="2662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6627">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2662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662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1" name="Rectangle 3">
            <a:extLst>
              <a:ext uri="{FF2B5EF4-FFF2-40B4-BE49-F238E27FC236}">
                <a16:creationId xmlns:a16="http://schemas.microsoft.com/office/drawing/2014/main" id="{16F41DDD-CAB4-E540-8159-70D052EC7E29}"/>
              </a:ext>
            </a:extLst>
          </p:cNvPr>
          <p:cNvSpPr>
            <a:spLocks noChangeArrowheads="1"/>
          </p:cNvSpPr>
          <p:nvPr/>
        </p:nvSpPr>
        <p:spPr bwMode="auto">
          <a:xfrm>
            <a:off x="76200" y="1219200"/>
            <a:ext cx="4419600" cy="5638800"/>
          </a:xfrm>
          <a:prstGeom prst="rect">
            <a:avLst/>
          </a:prstGeom>
          <a:gradFill rotWithShape="0">
            <a:gsLst>
              <a:gs pos="0">
                <a:srgbClr val="146225"/>
              </a:gs>
              <a:gs pos="100000">
                <a:srgbClr val="146225">
                  <a:gamma/>
                  <a:shade val="52941"/>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800" b="1">
                <a:solidFill>
                  <a:schemeClr val="tx2"/>
                </a:solidFill>
                <a:effectLst>
                  <a:outerShdw blurRad="38100" dist="38100" dir="2700000" algn="tl">
                    <a:srgbClr val="000000"/>
                  </a:outerShdw>
                </a:effectLst>
                <a:cs typeface="Arial" panose="020B0604020202020204" pitchFamily="34" charset="0"/>
              </a:rPr>
              <a:t>Christ called pastor-teachers to </a:t>
            </a:r>
            <a:r>
              <a:rPr lang="en-US" altLang="en-US" sz="4800" b="1">
                <a:solidFill>
                  <a:srgbClr val="FFFF43"/>
                </a:solidFill>
                <a:effectLst>
                  <a:outerShdw blurRad="38100" dist="38100" dir="2700000" algn="tl">
                    <a:srgbClr val="000000"/>
                  </a:outerShdw>
                </a:effectLst>
                <a:cs typeface="Arial" panose="020B0604020202020204" pitchFamily="34" charset="0"/>
              </a:rPr>
              <a:t>equip</a:t>
            </a:r>
            <a:r>
              <a:rPr lang="en-US" altLang="en-US" sz="4800" b="1">
                <a:solidFill>
                  <a:schemeClr val="tx2"/>
                </a:solidFill>
                <a:effectLst>
                  <a:outerShdw blurRad="38100" dist="38100" dir="2700000" algn="tl">
                    <a:srgbClr val="000000"/>
                  </a:outerShdw>
                </a:effectLst>
                <a:cs typeface="Arial" panose="020B0604020202020204" pitchFamily="34" charset="0"/>
              </a:rPr>
              <a:t> you for your ministries</a:t>
            </a:r>
            <a:br>
              <a:rPr lang="en-US" altLang="en-US" sz="4800" b="1">
                <a:solidFill>
                  <a:schemeClr val="tx2"/>
                </a:solidFill>
                <a:effectLst>
                  <a:outerShdw blurRad="38100" dist="38100" dir="2700000" algn="tl">
                    <a:srgbClr val="000000"/>
                  </a:outerShdw>
                </a:effectLst>
                <a:cs typeface="Arial" panose="020B0604020202020204" pitchFamily="34" charset="0"/>
              </a:rPr>
            </a:br>
            <a:r>
              <a:rPr lang="en-US" altLang="en-US" sz="4800" b="1">
                <a:solidFill>
                  <a:schemeClr val="tx2"/>
                </a:solidFill>
                <a:effectLst>
                  <a:outerShdw blurRad="38100" dist="38100" dir="2700000" algn="tl">
                    <a:srgbClr val="000000"/>
                  </a:outerShdw>
                </a:effectLst>
                <a:cs typeface="Arial" panose="020B0604020202020204" pitchFamily="34" charset="0"/>
              </a:rPr>
              <a:t>(11-12a)</a:t>
            </a:r>
          </a:p>
        </p:txBody>
      </p:sp>
      <p:sp>
        <p:nvSpPr>
          <p:cNvPr id="514052" name="WordArt 4">
            <a:extLst>
              <a:ext uri="{FF2B5EF4-FFF2-40B4-BE49-F238E27FC236}">
                <a16:creationId xmlns:a16="http://schemas.microsoft.com/office/drawing/2014/main" id="{6CFE8418-76F9-824F-9226-C3982E35C521}"/>
              </a:ext>
            </a:extLst>
          </p:cNvPr>
          <p:cNvSpPr>
            <a:spLocks noChangeArrowheads="1" noChangeShapeType="1" noTextEdit="1"/>
          </p:cNvSpPr>
          <p:nvPr/>
        </p:nvSpPr>
        <p:spPr bwMode="auto">
          <a:xfrm rot="642911">
            <a:off x="0" y="0"/>
            <a:ext cx="2590800" cy="1465263"/>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4740000" scaled="1"/>
                </a:gradFill>
                <a:latin typeface="Impact" panose="020B0806030902050204" pitchFamily="34" charset="0"/>
              </a:rPr>
              <a:t>The What</a:t>
            </a:r>
          </a:p>
        </p:txBody>
      </p:sp>
      <p:sp>
        <p:nvSpPr>
          <p:cNvPr id="514054" name="Rectangle 6">
            <a:extLst>
              <a:ext uri="{FF2B5EF4-FFF2-40B4-BE49-F238E27FC236}">
                <a16:creationId xmlns:a16="http://schemas.microsoft.com/office/drawing/2014/main" id="{B83D7972-AA63-1549-8D79-83AEB4ECBD61}"/>
              </a:ext>
            </a:extLst>
          </p:cNvPr>
          <p:cNvSpPr>
            <a:spLocks noGrp="1" noChangeArrowheads="1"/>
          </p:cNvSpPr>
          <p:nvPr>
            <p:ph type="title"/>
          </p:nvPr>
        </p:nvSpPr>
        <p:spPr>
          <a:xfrm>
            <a:off x="533400" y="304800"/>
            <a:ext cx="8229600" cy="1143000"/>
          </a:xfrm>
        </p:spPr>
        <p:txBody>
          <a:bodyPr/>
          <a:lstStyle/>
          <a:p>
            <a:pPr eaLnBrk="1" hangingPunct="1">
              <a:defRPr/>
            </a:pPr>
            <a:r>
              <a:rPr lang="en-US" b="1">
                <a:cs typeface="+mj-cs"/>
              </a:rPr>
              <a:t>Main Point #1</a:t>
            </a:r>
            <a:endParaRPr lang="en-US">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4052"/>
                                        </p:tgtEl>
                                        <p:attrNameLst>
                                          <p:attrName>style.visibility</p:attrName>
                                        </p:attrNameLst>
                                      </p:cBhvr>
                                      <p:to>
                                        <p:strVal val="visible"/>
                                      </p:to>
                                    </p:set>
                                    <p:animEffect transition="in" filter="blinds(horizontal)">
                                      <p:cBhvr>
                                        <p:cTn id="7" dur="500"/>
                                        <p:tgtEl>
                                          <p:spTgt spid="514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4051"/>
                                        </p:tgtEl>
                                        <p:attrNameLst>
                                          <p:attrName>style.visibility</p:attrName>
                                        </p:attrNameLst>
                                      </p:cBhvr>
                                      <p:to>
                                        <p:strVal val="visible"/>
                                      </p:to>
                                    </p:set>
                                    <p:animEffect transition="in" filter="blinds(horizontal)">
                                      <p:cBhvr>
                                        <p:cTn id="12" dur="500"/>
                                        <p:tgtEl>
                                          <p:spTgt spid="514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28354" name="Picture 2" descr="Africa">
            <a:extLst>
              <a:ext uri="{FF2B5EF4-FFF2-40B4-BE49-F238E27FC236}">
                <a16:creationId xmlns:a16="http://schemas.microsoft.com/office/drawing/2014/main" id="{B3EA95CB-9AFA-F542-9CE8-3BF7252D7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609600"/>
            <a:ext cx="14049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8355" name="Group 14">
            <a:extLst>
              <a:ext uri="{FF2B5EF4-FFF2-40B4-BE49-F238E27FC236}">
                <a16:creationId xmlns:a16="http://schemas.microsoft.com/office/drawing/2014/main" id="{70642AF1-FE7B-6244-B949-3E4A66B12112}"/>
              </a:ext>
            </a:extLst>
          </p:cNvPr>
          <p:cNvGrpSpPr>
            <a:grpSpLocks/>
          </p:cNvGrpSpPr>
          <p:nvPr/>
        </p:nvGrpSpPr>
        <p:grpSpPr bwMode="auto">
          <a:xfrm>
            <a:off x="609600" y="152400"/>
            <a:ext cx="2514600" cy="6553200"/>
            <a:chOff x="384" y="96"/>
            <a:chExt cx="1584" cy="4128"/>
          </a:xfrm>
        </p:grpSpPr>
        <p:sp>
          <p:nvSpPr>
            <p:cNvPr id="47112" name="Rectangle 8">
              <a:extLst>
                <a:ext uri="{FF2B5EF4-FFF2-40B4-BE49-F238E27FC236}">
                  <a16:creationId xmlns:a16="http://schemas.microsoft.com/office/drawing/2014/main" id="{D37DF12B-0C1E-C841-B35B-8BDBCDE94FAC}"/>
                </a:ext>
              </a:extLst>
            </p:cNvPr>
            <p:cNvSpPr>
              <a:spLocks noChangeArrowheads="1"/>
            </p:cNvSpPr>
            <p:nvPr/>
          </p:nvSpPr>
          <p:spPr bwMode="auto">
            <a:xfrm>
              <a:off x="576" y="192"/>
              <a:ext cx="1392" cy="4032"/>
            </a:xfrm>
            <a:prstGeom prst="rect">
              <a:avLst/>
            </a:prstGeom>
            <a:solidFill>
              <a:srgbClr val="6601FF"/>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cs typeface="ＭＳ Ｐゴシック" charset="0"/>
              </a:endParaRPr>
            </a:p>
          </p:txBody>
        </p:sp>
        <p:sp>
          <p:nvSpPr>
            <p:cNvPr id="47114" name="Oval 10">
              <a:extLst>
                <a:ext uri="{FF2B5EF4-FFF2-40B4-BE49-F238E27FC236}">
                  <a16:creationId xmlns:a16="http://schemas.microsoft.com/office/drawing/2014/main" id="{891296EA-8D93-4E4A-B42F-C24E3A0CFEF8}"/>
                </a:ext>
              </a:extLst>
            </p:cNvPr>
            <p:cNvSpPr>
              <a:spLocks noChangeArrowheads="1"/>
            </p:cNvSpPr>
            <p:nvPr/>
          </p:nvSpPr>
          <p:spPr bwMode="auto">
            <a:xfrm>
              <a:off x="384" y="3456"/>
              <a:ext cx="480" cy="768"/>
            </a:xfrm>
            <a:prstGeom prst="ellipse">
              <a:avLst/>
            </a:prstGeom>
            <a:solidFill>
              <a:srgbClr val="6601FF"/>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cs typeface="ＭＳ Ｐゴシック" charset="0"/>
              </a:endParaRPr>
            </a:p>
          </p:txBody>
        </p:sp>
        <p:sp>
          <p:nvSpPr>
            <p:cNvPr id="47115" name="Oval 11">
              <a:extLst>
                <a:ext uri="{FF2B5EF4-FFF2-40B4-BE49-F238E27FC236}">
                  <a16:creationId xmlns:a16="http://schemas.microsoft.com/office/drawing/2014/main" id="{FFAA04FD-CD75-FE43-B3C5-34132ACB989C}"/>
                </a:ext>
              </a:extLst>
            </p:cNvPr>
            <p:cNvSpPr>
              <a:spLocks noChangeArrowheads="1"/>
            </p:cNvSpPr>
            <p:nvPr/>
          </p:nvSpPr>
          <p:spPr bwMode="auto">
            <a:xfrm>
              <a:off x="480" y="96"/>
              <a:ext cx="480" cy="768"/>
            </a:xfrm>
            <a:prstGeom prst="ellipse">
              <a:avLst/>
            </a:prstGeom>
            <a:solidFill>
              <a:srgbClr val="6601FF"/>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cs typeface="ＭＳ Ｐゴシック" charset="0"/>
              </a:endParaRPr>
            </a:p>
          </p:txBody>
        </p:sp>
        <p:sp>
          <p:nvSpPr>
            <p:cNvPr id="47117" name="Oval 13">
              <a:extLst>
                <a:ext uri="{FF2B5EF4-FFF2-40B4-BE49-F238E27FC236}">
                  <a16:creationId xmlns:a16="http://schemas.microsoft.com/office/drawing/2014/main" id="{AF10A90C-556F-8B4B-B3CB-5688CAE4C13E}"/>
                </a:ext>
              </a:extLst>
            </p:cNvPr>
            <p:cNvSpPr>
              <a:spLocks noChangeArrowheads="1"/>
            </p:cNvSpPr>
            <p:nvPr/>
          </p:nvSpPr>
          <p:spPr bwMode="auto">
            <a:xfrm>
              <a:off x="1344" y="96"/>
              <a:ext cx="480" cy="768"/>
            </a:xfrm>
            <a:prstGeom prst="ellipse">
              <a:avLst/>
            </a:prstGeom>
            <a:solidFill>
              <a:srgbClr val="6601FF"/>
            </a:solidFill>
            <a:ln>
              <a:noFill/>
            </a:ln>
            <a:extLst>
              <a:ext uri="{91240B29-F687-4f45-9708-019B960494DF}">
                <a14:hiddenLine xmlns:a14="http://schemas.microsoft.com/office/drawing/2010/main" xmlns="" w="9525">
                  <a:solidFill>
                    <a:schemeClr val="tx1"/>
                  </a:solidFill>
                  <a:round/>
                  <a:headEnd/>
                  <a:tailEnd/>
                </a14:hiddenLine>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cs typeface="ＭＳ Ｐゴシック" charset="0"/>
              </a:endParaRPr>
            </a:p>
          </p:txBody>
        </p:sp>
      </p:grpSp>
      <p:sp>
        <p:nvSpPr>
          <p:cNvPr id="47110" name="Rectangle 6">
            <a:extLst>
              <a:ext uri="{FF2B5EF4-FFF2-40B4-BE49-F238E27FC236}">
                <a16:creationId xmlns:a16="http://schemas.microsoft.com/office/drawing/2014/main" id="{B1AEEE86-01C0-C54F-AB15-9F4FE9C0F68A}"/>
              </a:ext>
            </a:extLst>
          </p:cNvPr>
          <p:cNvSpPr>
            <a:spLocks noGrp="1" noChangeArrowheads="1"/>
          </p:cNvSpPr>
          <p:nvPr>
            <p:ph type="ctrTitle"/>
          </p:nvPr>
        </p:nvSpPr>
        <p:spPr>
          <a:xfrm rot="16200000">
            <a:off x="-1943100" y="2324100"/>
            <a:ext cx="6400800" cy="2209800"/>
          </a:xfrm>
          <a:effectLst>
            <a:outerShdw blurRad="63500" dist="35921" dir="2700000" algn="ctr" rotWithShape="0">
              <a:schemeClr val="tx2">
                <a:alpha val="74997"/>
              </a:schemeClr>
            </a:outerShdw>
          </a:effectLst>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a:lstStyle/>
          <a:p>
            <a:pPr eaLnBrk="1" hangingPunct="1"/>
            <a:r>
              <a:rPr lang="ja-JP" altLang="en-US" sz="60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a:t>
            </a:r>
            <a:r>
              <a:rPr lang="en-US" altLang="ja-JP" sz="60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The Professionals</a:t>
            </a:r>
            <a:r>
              <a:rPr lang="ja-JP" altLang="en-US" sz="60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a:t>
            </a:r>
            <a:endParaRPr lang="en-US" altLang="en-US" sz="60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
        <p:nvSpPr>
          <p:cNvPr id="47120" name="Text Box 16">
            <a:extLst>
              <a:ext uri="{FF2B5EF4-FFF2-40B4-BE49-F238E27FC236}">
                <a16:creationId xmlns:a16="http://schemas.microsoft.com/office/drawing/2014/main" id="{3219E751-D079-BA4C-BD84-87356443767C}"/>
              </a:ext>
            </a:extLst>
          </p:cNvPr>
          <p:cNvSpPr txBox="1">
            <a:spLocks noChangeArrowheads="1"/>
          </p:cNvSpPr>
          <p:nvPr/>
        </p:nvSpPr>
        <p:spPr bwMode="auto">
          <a:xfrm rot="-1790011">
            <a:off x="2057400" y="685800"/>
            <a:ext cx="2759075"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800" b="1">
                <a:solidFill>
                  <a:schemeClr val="bg1"/>
                </a:solidFill>
                <a:effectLst>
                  <a:outerShdw blurRad="38100" dist="38100" dir="2700000" algn="tl">
                    <a:srgbClr val="C0C0C0"/>
                  </a:outerShdw>
                </a:effectLst>
              </a:rPr>
              <a:t>Apostles</a:t>
            </a:r>
          </a:p>
        </p:txBody>
      </p:sp>
      <p:sp>
        <p:nvSpPr>
          <p:cNvPr id="47121" name="Text Box 17">
            <a:extLst>
              <a:ext uri="{FF2B5EF4-FFF2-40B4-BE49-F238E27FC236}">
                <a16:creationId xmlns:a16="http://schemas.microsoft.com/office/drawing/2014/main" id="{7A3E6C22-A33E-794C-B852-AEFBF6EF7D36}"/>
              </a:ext>
            </a:extLst>
          </p:cNvPr>
          <p:cNvSpPr txBox="1">
            <a:spLocks noChangeArrowheads="1"/>
          </p:cNvSpPr>
          <p:nvPr/>
        </p:nvSpPr>
        <p:spPr bwMode="auto">
          <a:xfrm rot="-1790011">
            <a:off x="3157538" y="669925"/>
            <a:ext cx="2825750"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800" b="1">
                <a:solidFill>
                  <a:schemeClr val="bg1"/>
                </a:solidFill>
                <a:effectLst>
                  <a:outerShdw blurRad="38100" dist="38100" dir="2700000" algn="tl">
                    <a:srgbClr val="C0C0C0"/>
                  </a:outerShdw>
                </a:effectLst>
              </a:rPr>
              <a:t>Prophets</a:t>
            </a:r>
          </a:p>
        </p:txBody>
      </p:sp>
      <p:sp>
        <p:nvSpPr>
          <p:cNvPr id="47122" name="Text Box 18">
            <a:extLst>
              <a:ext uri="{FF2B5EF4-FFF2-40B4-BE49-F238E27FC236}">
                <a16:creationId xmlns:a16="http://schemas.microsoft.com/office/drawing/2014/main" id="{01CD6DD7-9EC1-D348-AE78-5261BDE8D685}"/>
              </a:ext>
            </a:extLst>
          </p:cNvPr>
          <p:cNvSpPr txBox="1">
            <a:spLocks noChangeArrowheads="1"/>
          </p:cNvSpPr>
          <p:nvPr/>
        </p:nvSpPr>
        <p:spPr bwMode="auto">
          <a:xfrm rot="-1790011">
            <a:off x="4213225" y="482600"/>
            <a:ext cx="3571875"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800" b="1">
                <a:solidFill>
                  <a:schemeClr val="bg1"/>
                </a:solidFill>
                <a:effectLst>
                  <a:outerShdw blurRad="38100" dist="38100" dir="2700000" algn="tl">
                    <a:srgbClr val="C0C0C0"/>
                  </a:outerShdw>
                </a:effectLst>
              </a:rPr>
              <a:t>Evangelists</a:t>
            </a:r>
          </a:p>
        </p:txBody>
      </p:sp>
      <p:sp>
        <p:nvSpPr>
          <p:cNvPr id="47123" name="Text Box 19">
            <a:extLst>
              <a:ext uri="{FF2B5EF4-FFF2-40B4-BE49-F238E27FC236}">
                <a16:creationId xmlns:a16="http://schemas.microsoft.com/office/drawing/2014/main" id="{E1A7DDA1-C919-564F-A7D3-5012D4ADF80E}"/>
              </a:ext>
            </a:extLst>
          </p:cNvPr>
          <p:cNvSpPr txBox="1">
            <a:spLocks noChangeArrowheads="1"/>
          </p:cNvSpPr>
          <p:nvPr/>
        </p:nvSpPr>
        <p:spPr bwMode="auto">
          <a:xfrm rot="-1790011">
            <a:off x="5403850" y="803275"/>
            <a:ext cx="2284413"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800" b="1">
                <a:solidFill>
                  <a:schemeClr val="bg1"/>
                </a:solidFill>
                <a:effectLst>
                  <a:outerShdw blurRad="38100" dist="38100" dir="2700000" algn="tl">
                    <a:srgbClr val="C0C0C0"/>
                  </a:outerShdw>
                </a:effectLst>
              </a:rPr>
              <a:t>Pastor-</a:t>
            </a:r>
          </a:p>
        </p:txBody>
      </p:sp>
      <p:sp>
        <p:nvSpPr>
          <p:cNvPr id="47124" name="Text Box 20">
            <a:extLst>
              <a:ext uri="{FF2B5EF4-FFF2-40B4-BE49-F238E27FC236}">
                <a16:creationId xmlns:a16="http://schemas.microsoft.com/office/drawing/2014/main" id="{893663F3-4AC0-FE4D-876E-C5B639BEF2BD}"/>
              </a:ext>
            </a:extLst>
          </p:cNvPr>
          <p:cNvSpPr txBox="1">
            <a:spLocks noChangeArrowheads="1"/>
          </p:cNvSpPr>
          <p:nvPr/>
        </p:nvSpPr>
        <p:spPr bwMode="auto">
          <a:xfrm rot="-1790011">
            <a:off x="6470650" y="660400"/>
            <a:ext cx="2860675" cy="823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800" b="1">
                <a:solidFill>
                  <a:schemeClr val="bg1"/>
                </a:solidFill>
                <a:effectLst>
                  <a:outerShdw blurRad="38100" dist="38100" dir="2700000" algn="tl">
                    <a:srgbClr val="C0C0C0"/>
                  </a:outerShdw>
                </a:effectLst>
              </a:rPr>
              <a:t>Teachers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20">
                                            <p:txEl>
                                              <p:pRg st="0" end="0"/>
                                            </p:txEl>
                                          </p:spTgt>
                                        </p:tgtEl>
                                        <p:attrNameLst>
                                          <p:attrName>style.visibility</p:attrName>
                                        </p:attrNameLst>
                                      </p:cBhvr>
                                      <p:to>
                                        <p:strVal val="visible"/>
                                      </p:to>
                                    </p:set>
                                    <p:anim calcmode="lin" valueType="num">
                                      <p:cBhvr additive="base">
                                        <p:cTn id="7" dur="500" fill="hold"/>
                                        <p:tgtEl>
                                          <p:spTgt spid="471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7121">
                                            <p:txEl>
                                              <p:pRg st="0" end="0"/>
                                            </p:txEl>
                                          </p:spTgt>
                                        </p:tgtEl>
                                        <p:attrNameLst>
                                          <p:attrName>style.visibility</p:attrName>
                                        </p:attrNameLst>
                                      </p:cBhvr>
                                      <p:to>
                                        <p:strVal val="visible"/>
                                      </p:to>
                                    </p:set>
                                    <p:anim calcmode="lin" valueType="num">
                                      <p:cBhvr additive="base">
                                        <p:cTn id="12" dur="500" fill="hold"/>
                                        <p:tgtEl>
                                          <p:spTgt spid="4712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71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122">
                                            <p:txEl>
                                              <p:pRg st="0" end="0"/>
                                            </p:txEl>
                                          </p:spTgt>
                                        </p:tgtEl>
                                        <p:attrNameLst>
                                          <p:attrName>style.visibility</p:attrName>
                                        </p:attrNameLst>
                                      </p:cBhvr>
                                      <p:to>
                                        <p:strVal val="visible"/>
                                      </p:to>
                                    </p:set>
                                    <p:anim calcmode="lin" valueType="num">
                                      <p:cBhvr additive="base">
                                        <p:cTn id="17" dur="500" fill="hold"/>
                                        <p:tgtEl>
                                          <p:spTgt spid="47122">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712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7123">
                                            <p:txEl>
                                              <p:pRg st="0" end="0"/>
                                            </p:txEl>
                                          </p:spTgt>
                                        </p:tgtEl>
                                        <p:attrNameLst>
                                          <p:attrName>style.visibility</p:attrName>
                                        </p:attrNameLst>
                                      </p:cBhvr>
                                      <p:to>
                                        <p:strVal val="visible"/>
                                      </p:to>
                                    </p:set>
                                    <p:anim calcmode="lin" valueType="num">
                                      <p:cBhvr additive="base">
                                        <p:cTn id="22" dur="500" fill="hold"/>
                                        <p:tgtEl>
                                          <p:spTgt spid="47123">
                                            <p:txEl>
                                              <p:pRg st="0" end="0"/>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71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7124">
                                            <p:txEl>
                                              <p:pRg st="0" end="0"/>
                                            </p:txEl>
                                          </p:spTgt>
                                        </p:tgtEl>
                                        <p:attrNameLst>
                                          <p:attrName>style.visibility</p:attrName>
                                        </p:attrNameLst>
                                      </p:cBhvr>
                                      <p:to>
                                        <p:strVal val="visible"/>
                                      </p:to>
                                    </p:set>
                                    <p:anim calcmode="lin" valueType="num">
                                      <p:cBhvr additive="base">
                                        <p:cTn id="27" dur="500" fill="hold"/>
                                        <p:tgtEl>
                                          <p:spTgt spid="4712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71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0" grpId="0" build="p" autoUpdateAnimBg="0"/>
      <p:bldP spid="47121" grpId="0" build="p" autoUpdateAnimBg="0"/>
      <p:bldP spid="47122" grpId="0" build="p" autoUpdateAnimBg="0"/>
      <p:bldP spid="47123" grpId="0" build="p" autoUpdateAnimBg="0"/>
      <p:bldP spid="47124"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7BF66457-5D5C-D940-9EDD-71AA14B352ED}"/>
              </a:ext>
            </a:extLst>
          </p:cNvPr>
          <p:cNvSpPr>
            <a:spLocks noGrp="1"/>
          </p:cNvSpPr>
          <p:nvPr>
            <p:ph type="dt"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latin typeface="Verdana" panose="020B0604030504040204" pitchFamily="34" charset="0"/>
              <a:ea typeface="Osaka" panose="020B0600000000000000" pitchFamily="34" charset="-128"/>
            </a:endParaRPr>
          </a:p>
        </p:txBody>
      </p:sp>
      <p:sp>
        <p:nvSpPr>
          <p:cNvPr id="5" name="Footer Placeholder 2">
            <a:extLst>
              <a:ext uri="{FF2B5EF4-FFF2-40B4-BE49-F238E27FC236}">
                <a16:creationId xmlns:a16="http://schemas.microsoft.com/office/drawing/2014/main" id="{BA8832CE-5492-5D4F-8AA5-AC0A2EE60485}"/>
              </a:ext>
            </a:extLst>
          </p:cNvPr>
          <p:cNvSpPr>
            <a:spLocks noGrp="1"/>
          </p:cNvSpPr>
          <p:nvPr>
            <p:ph type="ftr" sz="quarter" idx="11"/>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latin typeface="Verdana" panose="020B0604030504040204" pitchFamily="34" charset="0"/>
              <a:ea typeface="Osaka" panose="020B0600000000000000" pitchFamily="34" charset="-128"/>
            </a:endParaRPr>
          </a:p>
        </p:txBody>
      </p:sp>
      <p:sp>
        <p:nvSpPr>
          <p:cNvPr id="53250" name="Rectangle 2">
            <a:extLst>
              <a:ext uri="{FF2B5EF4-FFF2-40B4-BE49-F238E27FC236}">
                <a16:creationId xmlns:a16="http://schemas.microsoft.com/office/drawing/2014/main" id="{F380779F-96D9-DF4D-845D-E937C706CCC4}"/>
              </a:ext>
            </a:extLst>
          </p:cNvPr>
          <p:cNvSpPr>
            <a:spLocks noGrp="1" noChangeArrowheads="1"/>
          </p:cNvSpPr>
          <p:nvPr>
            <p:ph type="title" idx="4294967295"/>
          </p:nvPr>
        </p:nvSpPr>
        <p:spPr>
          <a:xfrm>
            <a:off x="5497513" y="457200"/>
            <a:ext cx="3429000" cy="3581400"/>
          </a:xfrm>
        </p:spPr>
        <p:txBody>
          <a:bodyPr/>
          <a:lstStyle/>
          <a:p>
            <a:pPr eaLnBrk="1" hangingPunct="1">
              <a:defRPr/>
            </a:pPr>
            <a:r>
              <a:rPr lang="en-US" sz="5400" b="1"/>
              <a:t>The Gift of Apostle</a:t>
            </a:r>
            <a:endParaRPr lang="en-US" sz="5400"/>
          </a:p>
        </p:txBody>
      </p:sp>
      <p:sp>
        <p:nvSpPr>
          <p:cNvPr id="230404" name="Text Box 3">
            <a:extLst>
              <a:ext uri="{FF2B5EF4-FFF2-40B4-BE49-F238E27FC236}">
                <a16:creationId xmlns:a16="http://schemas.microsoft.com/office/drawing/2014/main" id="{3DA9CA4D-C479-0546-B246-459C2AC433F0}"/>
              </a:ext>
            </a:extLst>
          </p:cNvPr>
          <p:cNvSpPr txBox="1">
            <a:spLocks noChangeArrowheads="1"/>
          </p:cNvSpPr>
          <p:nvPr/>
        </p:nvSpPr>
        <p:spPr bwMode="auto">
          <a:xfrm>
            <a:off x="4114800" y="5029200"/>
            <a:ext cx="4811713" cy="143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4400" b="1"/>
              <a:t>What is it?</a:t>
            </a:r>
          </a:p>
          <a:p>
            <a:pPr>
              <a:buFontTx/>
              <a:buChar char="•"/>
            </a:pPr>
            <a:r>
              <a:rPr lang="en-US" altLang="en-US" sz="4400" b="1"/>
              <a:t>Is it here today?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5114A93A-D4BE-1244-8447-BC0121D5FAC4}"/>
              </a:ext>
            </a:extLst>
          </p:cNvPr>
          <p:cNvSpPr>
            <a:spLocks noGrp="1"/>
          </p:cNvSpPr>
          <p:nvPr>
            <p:ph type="dt"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latin typeface="Verdana" panose="020B0604030504040204" pitchFamily="34" charset="0"/>
              <a:ea typeface="Osaka" panose="020B0600000000000000" pitchFamily="34" charset="-128"/>
            </a:endParaRPr>
          </a:p>
        </p:txBody>
      </p:sp>
      <p:sp>
        <p:nvSpPr>
          <p:cNvPr id="7" name="Footer Placeholder 2">
            <a:extLst>
              <a:ext uri="{FF2B5EF4-FFF2-40B4-BE49-F238E27FC236}">
                <a16:creationId xmlns:a16="http://schemas.microsoft.com/office/drawing/2014/main" id="{ADB12CCE-58B4-234A-B94B-50E986A02A78}"/>
              </a:ext>
            </a:extLst>
          </p:cNvPr>
          <p:cNvSpPr>
            <a:spLocks noGrp="1"/>
          </p:cNvSpPr>
          <p:nvPr>
            <p:ph type="ftr" sz="quarter" idx="11"/>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latin typeface="Verdana" panose="020B0604030504040204" pitchFamily="34" charset="0"/>
              <a:ea typeface="Osaka" panose="020B0600000000000000" pitchFamily="34" charset="-128"/>
            </a:endParaRPr>
          </a:p>
        </p:txBody>
      </p:sp>
      <p:pic>
        <p:nvPicPr>
          <p:cNvPr id="232451" name="Picture 2" descr="ACEA">
            <a:extLst>
              <a:ext uri="{FF2B5EF4-FFF2-40B4-BE49-F238E27FC236}">
                <a16:creationId xmlns:a16="http://schemas.microsoft.com/office/drawing/2014/main" id="{63176036-C6E7-BD4C-AD97-EF03749A8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241" r="22655" b="2213"/>
          <a:stretch>
            <a:fillRect/>
          </a:stretch>
        </p:blipFill>
        <p:spPr bwMode="auto">
          <a:xfrm>
            <a:off x="0" y="0"/>
            <a:ext cx="91440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2" name="Rectangle 3">
            <a:extLst>
              <a:ext uri="{FF2B5EF4-FFF2-40B4-BE49-F238E27FC236}">
                <a16:creationId xmlns:a16="http://schemas.microsoft.com/office/drawing/2014/main" id="{004DEDB9-AAB3-D94D-99AB-30F275CE5244}"/>
              </a:ext>
            </a:extLst>
          </p:cNvPr>
          <p:cNvSpPr>
            <a:spLocks noChangeArrowheads="1"/>
          </p:cNvSpPr>
          <p:nvPr/>
        </p:nvSpPr>
        <p:spPr bwMode="auto">
          <a:xfrm>
            <a:off x="9197975" y="660717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0" name="Text Box 4">
            <a:extLst>
              <a:ext uri="{FF2B5EF4-FFF2-40B4-BE49-F238E27FC236}">
                <a16:creationId xmlns:a16="http://schemas.microsoft.com/office/drawing/2014/main" id="{44686922-4A90-034D-BCE4-F5D3B4727103}"/>
              </a:ext>
            </a:extLst>
          </p:cNvPr>
          <p:cNvSpPr txBox="1">
            <a:spLocks noChangeArrowheads="1"/>
          </p:cNvSpPr>
          <p:nvPr/>
        </p:nvSpPr>
        <p:spPr bwMode="auto">
          <a:xfrm>
            <a:off x="2209800" y="2590800"/>
            <a:ext cx="6781800" cy="3786188"/>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TOUCH Equipping Stations System (TESS)</a:t>
            </a:r>
            <a:r>
              <a:rPr lang="en-US" altLang="en-US">
                <a:latin typeface="Verdana" panose="020B0604030504040204" pitchFamily="34" charset="0"/>
              </a:rPr>
              <a:t> Lawrence Khong, Apostle </a:t>
            </a:r>
          </a:p>
          <a:p>
            <a:r>
              <a:rPr lang="en-US" altLang="en-US">
                <a:latin typeface="Verdana" panose="020B0604030504040204" pitchFamily="34" charset="0"/>
              </a:rPr>
              <a:t>Rev. Yong Tai Tong, Director </a:t>
            </a:r>
          </a:p>
          <a:p>
            <a:r>
              <a:rPr lang="en-US" altLang="en-US">
                <a:latin typeface="Verdana" panose="020B0604030504040204" pitchFamily="34" charset="0"/>
              </a:rPr>
              <a:t>Blk 750A Chai Chee Road #04-01 </a:t>
            </a:r>
          </a:p>
          <a:p>
            <a:r>
              <a:rPr lang="en-US" altLang="en-US">
                <a:latin typeface="Verdana" panose="020B0604030504040204" pitchFamily="34" charset="0"/>
              </a:rPr>
              <a:t>Technopark @ Chai Chee </a:t>
            </a:r>
          </a:p>
          <a:p>
            <a:r>
              <a:rPr lang="en-US" altLang="en-US">
                <a:latin typeface="Verdana" panose="020B0604030504040204" pitchFamily="34" charset="0"/>
              </a:rPr>
              <a:t>SINGAPORE 469001 </a:t>
            </a:r>
          </a:p>
          <a:p>
            <a:r>
              <a:rPr lang="en-US" altLang="en-US">
                <a:latin typeface="Verdana" panose="020B0604030504040204" pitchFamily="34" charset="0"/>
              </a:rPr>
              <a:t>Phone: 011-65-64249400 </a:t>
            </a:r>
          </a:p>
          <a:p>
            <a:r>
              <a:rPr lang="en-US" altLang="en-US">
                <a:latin typeface="Verdana" panose="020B0604030504040204" pitchFamily="34" charset="0"/>
              </a:rPr>
              <a:t>Fax: 011-65-64249500 </a:t>
            </a:r>
          </a:p>
          <a:p>
            <a:r>
              <a:rPr lang="en-US" altLang="en-US">
                <a:latin typeface="Verdana" panose="020B0604030504040204" pitchFamily="34" charset="0"/>
              </a:rPr>
              <a:t>Email: taitong.yong@touch.org.sg</a:t>
            </a:r>
          </a:p>
          <a:p>
            <a:r>
              <a:rPr lang="en-US" altLang="en-US">
                <a:latin typeface="Verdana" panose="020B0604030504040204" pitchFamily="34" charset="0"/>
              </a:rPr>
              <a:t>Website: www.FCBC.org.sg</a:t>
            </a:r>
          </a:p>
        </p:txBody>
      </p:sp>
      <p:sp>
        <p:nvSpPr>
          <p:cNvPr id="55301" name="Rectangle 5">
            <a:extLst>
              <a:ext uri="{FF2B5EF4-FFF2-40B4-BE49-F238E27FC236}">
                <a16:creationId xmlns:a16="http://schemas.microsoft.com/office/drawing/2014/main" id="{CC57DA5D-AAB1-854E-8DA0-84C3BB43CD67}"/>
              </a:ext>
            </a:extLst>
          </p:cNvPr>
          <p:cNvSpPr>
            <a:spLocks noGrp="1" noChangeArrowheads="1"/>
          </p:cNvSpPr>
          <p:nvPr>
            <p:ph type="title" idx="4294967295"/>
          </p:nvPr>
        </p:nvSpPr>
        <p:spPr>
          <a:xfrm>
            <a:off x="3048000" y="304800"/>
            <a:ext cx="6096000" cy="1828800"/>
          </a:xfrm>
          <a:effectLst>
            <a:outerShdw blurRad="25400" dist="38099" dir="2700000" algn="ctr" rotWithShape="0">
              <a:srgbClr val="FFFFFF">
                <a:alpha val="99962"/>
              </a:srgbClr>
            </a:outerShdw>
          </a:effectLst>
        </p:spPr>
        <p:txBody>
          <a:bodyPr/>
          <a:lstStyle/>
          <a:p>
            <a:pPr eaLnBrk="1" hangingPunct="1">
              <a:defRPr/>
            </a:pPr>
            <a:r>
              <a:rPr lang="en-US" b="1">
                <a:solidFill>
                  <a:srgbClr val="060600"/>
                </a:solidFill>
              </a:rPr>
              <a:t>Apostolic Council for Educational Accountability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Scale>
                                      <p:cBhvr>
                                        <p:cTn id="7" dur="1000" decel="50000" fill="hold">
                                          <p:stCondLst>
                                            <p:cond delay="0"/>
                                          </p:stCondLst>
                                        </p:cTn>
                                        <p:tgtEl>
                                          <p:spTgt spid="5530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5301"/>
                                        </p:tgtEl>
                                        <p:attrNameLst>
                                          <p:attrName>ppt_x</p:attrName>
                                          <p:attrName>ppt_y</p:attrName>
                                        </p:attrNameLst>
                                      </p:cBhvr>
                                    </p:animMotion>
                                    <p:animEffect transition="in" filter="fade">
                                      <p:cBhvr>
                                        <p:cTn id="9" dur="1000"/>
                                        <p:tgtEl>
                                          <p:spTgt spid="553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55300"/>
                                        </p:tgtEl>
                                        <p:attrNameLst>
                                          <p:attrName>style.visibility</p:attrName>
                                        </p:attrNameLst>
                                      </p:cBhvr>
                                      <p:to>
                                        <p:strVal val="visible"/>
                                      </p:to>
                                    </p:set>
                                    <p:animEffect transition="in" filter="fade">
                                      <p:cBhvr>
                                        <p:cTn id="14" dur="2000"/>
                                        <p:tgtEl>
                                          <p:spTgt spid="55300"/>
                                        </p:tgtEl>
                                      </p:cBhvr>
                                    </p:animEffect>
                                    <p:anim calcmode="lin" valueType="num">
                                      <p:cBhvr>
                                        <p:cTn id="15" dur="2000" fill="hold"/>
                                        <p:tgtEl>
                                          <p:spTgt spid="55300"/>
                                        </p:tgtEl>
                                        <p:attrNameLst>
                                          <p:attrName>style.rotation</p:attrName>
                                        </p:attrNameLst>
                                      </p:cBhvr>
                                      <p:tavLst>
                                        <p:tav tm="0">
                                          <p:val>
                                            <p:fltVal val="720"/>
                                          </p:val>
                                        </p:tav>
                                        <p:tav tm="100000">
                                          <p:val>
                                            <p:fltVal val="0"/>
                                          </p:val>
                                        </p:tav>
                                      </p:tavLst>
                                    </p:anim>
                                    <p:anim calcmode="lin" valueType="num">
                                      <p:cBhvr>
                                        <p:cTn id="16" dur="2000" fill="hold"/>
                                        <p:tgtEl>
                                          <p:spTgt spid="55300"/>
                                        </p:tgtEl>
                                        <p:attrNameLst>
                                          <p:attrName>ppt_h</p:attrName>
                                        </p:attrNameLst>
                                      </p:cBhvr>
                                      <p:tavLst>
                                        <p:tav tm="0">
                                          <p:val>
                                            <p:fltVal val="0"/>
                                          </p:val>
                                        </p:tav>
                                        <p:tav tm="100000">
                                          <p:val>
                                            <p:strVal val="#ppt_h"/>
                                          </p:val>
                                        </p:tav>
                                      </p:tavLst>
                                    </p:anim>
                                    <p:anim calcmode="lin" valueType="num">
                                      <p:cBhvr>
                                        <p:cTn id="17" dur="2000" fill="hold"/>
                                        <p:tgtEl>
                                          <p:spTgt spid="5530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DD653F16-C7AA-694D-B414-E337BC787943}"/>
              </a:ext>
            </a:extLst>
          </p:cNvPr>
          <p:cNvSpPr>
            <a:spLocks noGrp="1" noChangeArrowheads="1"/>
          </p:cNvSpPr>
          <p:nvPr>
            <p:ph type="title"/>
          </p:nvPr>
        </p:nvSpPr>
        <p:spPr>
          <a:xfrm>
            <a:off x="0" y="609600"/>
            <a:ext cx="9144000" cy="1143000"/>
          </a:xfrm>
        </p:spPr>
        <p:txBody>
          <a:bodyPr/>
          <a:lstStyle/>
          <a:p>
            <a:pPr eaLnBrk="1" hangingPunct="1">
              <a:defRPr/>
            </a:pPr>
            <a:r>
              <a:rPr kumimoji="0" lang="en-US" sz="4800" b="1"/>
              <a:t>So what is the gift of apostle?</a:t>
            </a:r>
            <a:endParaRPr kumimoji="0" lang="en-US" b="1"/>
          </a:p>
        </p:txBody>
      </p:sp>
      <p:sp>
        <p:nvSpPr>
          <p:cNvPr id="59395" name="Rectangle 3">
            <a:extLst>
              <a:ext uri="{FF2B5EF4-FFF2-40B4-BE49-F238E27FC236}">
                <a16:creationId xmlns:a16="http://schemas.microsoft.com/office/drawing/2014/main" id="{7E3559D7-F87A-3940-9ED5-930DE818B992}"/>
              </a:ext>
            </a:extLst>
          </p:cNvPr>
          <p:cNvSpPr>
            <a:spLocks noGrp="1" noChangeArrowheads="1"/>
          </p:cNvSpPr>
          <p:nvPr>
            <p:ph type="body" idx="1"/>
          </p:nvPr>
        </p:nvSpPr>
        <p:spPr>
          <a:xfrm>
            <a:off x="914400" y="2590800"/>
            <a:ext cx="7543800" cy="3505200"/>
          </a:xfrm>
          <a:effectLst/>
        </p:spPr>
        <p:txBody>
          <a:bodyPr/>
          <a:lstStyle/>
          <a:p>
            <a:pPr eaLnBrk="1" hangingPunct="1">
              <a:buFont typeface="Wingdings" pitchFamily="2" charset="2"/>
              <a:buNone/>
            </a:pPr>
            <a:r>
              <a:rPr kumimoji="0" lang="ja-JP" altLang="en-US" sz="4000" b="1">
                <a:effectLst>
                  <a:outerShdw blurRad="38100" dist="38100" dir="2700000" algn="tl">
                    <a:srgbClr val="000000"/>
                  </a:outerShdw>
                </a:effectLst>
              </a:rPr>
              <a:t>“</a:t>
            </a:r>
            <a:r>
              <a:rPr kumimoji="0" lang="en-US" altLang="ja-JP" sz="4000" b="1">
                <a:effectLst>
                  <a:outerShdw blurRad="38100" dist="38100" dir="2700000" algn="tl">
                    <a:srgbClr val="000000"/>
                  </a:outerShdw>
                </a:effectLst>
              </a:rPr>
              <a:t>The divinely ordained gift to establish the Church on earth by divine revelation, unquestioned authority, and authentication by miracles.</a:t>
            </a:r>
            <a:r>
              <a:rPr kumimoji="0" lang="ja-JP" altLang="en-US" sz="4000" b="1">
                <a:effectLst>
                  <a:outerShdw blurRad="38100" dist="38100" dir="2700000" algn="tl">
                    <a:srgbClr val="000000"/>
                  </a:outerShdw>
                </a:effectLst>
              </a:rPr>
              <a:t>”</a:t>
            </a:r>
            <a:endParaRPr kumimoji="0" lang="en-US" altLang="en-US" sz="4000" b="1">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1000" fill="hold"/>
                                        <p:tgtEl>
                                          <p:spTgt spid="5939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939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2AD8635C-5657-ED45-B03E-F629F10BA66A}"/>
              </a:ext>
            </a:extLst>
          </p:cNvPr>
          <p:cNvSpPr>
            <a:spLocks noGrp="1" noChangeArrowheads="1"/>
          </p:cNvSpPr>
          <p:nvPr>
            <p:ph type="title"/>
          </p:nvPr>
        </p:nvSpPr>
        <p:spPr>
          <a:solidFill>
            <a:srgbClr val="000000"/>
          </a:solidFill>
        </p:spPr>
        <p:txBody>
          <a:bodyPr/>
          <a:lstStyle/>
          <a:p>
            <a:pPr eaLnBrk="1" hangingPunct="1">
              <a:defRPr/>
            </a:pPr>
            <a:r>
              <a:rPr lang="en-US" sz="4800" b="1">
                <a:cs typeface="+mj-cs"/>
              </a:rPr>
              <a:t>Are there apostles today?</a:t>
            </a:r>
            <a:endParaRPr lang="en-US">
              <a:cs typeface="+mj-cs"/>
            </a:endParaRPr>
          </a:p>
        </p:txBody>
      </p:sp>
      <p:sp>
        <p:nvSpPr>
          <p:cNvPr id="63491" name="Rectangle 3">
            <a:extLst>
              <a:ext uri="{FF2B5EF4-FFF2-40B4-BE49-F238E27FC236}">
                <a16:creationId xmlns:a16="http://schemas.microsoft.com/office/drawing/2014/main" id="{1DCD3922-8CEB-594A-9FCB-4405F9AE7013}"/>
              </a:ext>
            </a:extLst>
          </p:cNvPr>
          <p:cNvSpPr>
            <a:spLocks noGrp="1" noChangeArrowheads="1"/>
          </p:cNvSpPr>
          <p:nvPr>
            <p:ph type="body" idx="1"/>
          </p:nvPr>
        </p:nvSpPr>
        <p:spPr>
          <a:xfrm>
            <a:off x="457200" y="1981200"/>
            <a:ext cx="8305800" cy="4572000"/>
          </a:xfrm>
        </p:spPr>
        <p:txBody>
          <a:bodyPr/>
          <a:lstStyle/>
          <a:p>
            <a:pPr eaLnBrk="1" hangingPunct="1"/>
            <a:r>
              <a:rPr lang="en-US" altLang="en-US" sz="3600" b="1"/>
              <a:t>God</a:t>
            </a:r>
            <a:r>
              <a:rPr lang="fr-FR" altLang="ja-JP" sz="3600" b="1"/>
              <a:t>'</a:t>
            </a:r>
            <a:r>
              <a:rPr lang="en-US" altLang="en-US" sz="3600" b="1"/>
              <a:t>s household (the church) is:</a:t>
            </a:r>
          </a:p>
          <a:p>
            <a:pPr eaLnBrk="1" hangingPunct="1">
              <a:buFont typeface="Wingdings" pitchFamily="2" charset="2"/>
              <a:buNone/>
            </a:pPr>
            <a:r>
              <a:rPr lang="en-US" altLang="en-US" sz="3600" b="1"/>
              <a:t>	</a:t>
            </a:r>
          </a:p>
          <a:p>
            <a:pPr eaLnBrk="1" hangingPunct="1">
              <a:buFont typeface="Wingdings" pitchFamily="2" charset="2"/>
              <a:buNone/>
            </a:pPr>
            <a:r>
              <a:rPr lang="en-US" altLang="en-US" sz="3600" b="1"/>
              <a:t>	</a:t>
            </a:r>
            <a:r>
              <a:rPr lang="ja-JP" altLang="en-US" sz="3600" b="1"/>
              <a:t>“</a:t>
            </a:r>
            <a:r>
              <a:rPr lang="en-US" altLang="ja-JP" sz="3600" b="1"/>
              <a:t>built on the foundation of the apostles and prophets, with Christ Jesus himself as the chief cornerstone</a:t>
            </a:r>
            <a:r>
              <a:rPr lang="ja-JP" altLang="en-US" sz="3600" b="1"/>
              <a:t>”</a:t>
            </a:r>
            <a:r>
              <a:rPr lang="en-US" altLang="ja-JP" sz="3600" b="1"/>
              <a:t> </a:t>
            </a:r>
          </a:p>
          <a:p>
            <a:pPr algn="r" eaLnBrk="1" hangingPunct="1">
              <a:buFont typeface="Wingdings" pitchFamily="2" charset="2"/>
              <a:buNone/>
            </a:pPr>
            <a:r>
              <a:rPr lang="en-US" altLang="en-US" sz="3600" b="1"/>
              <a:t>(Eph. 2:20)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2" descr="Shard">
            <a:extLst>
              <a:ext uri="{FF2B5EF4-FFF2-40B4-BE49-F238E27FC236}">
                <a16:creationId xmlns:a16="http://schemas.microsoft.com/office/drawing/2014/main" id="{E173A552-E8A3-C140-ADB5-8EF8C60D1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a:extLst>
              <a:ext uri="{FF2B5EF4-FFF2-40B4-BE49-F238E27FC236}">
                <a16:creationId xmlns:a16="http://schemas.microsoft.com/office/drawing/2014/main" id="{BD4B87C4-2776-1948-9BDB-BA114E235F7C}"/>
              </a:ext>
            </a:extLst>
          </p:cNvPr>
          <p:cNvSpPr txBox="1">
            <a:spLocks noChangeArrowheads="1"/>
          </p:cNvSpPr>
          <p:nvPr/>
        </p:nvSpPr>
        <p:spPr bwMode="auto">
          <a:xfrm>
            <a:off x="0" y="1295400"/>
            <a:ext cx="3429000" cy="33877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Clr>
                <a:schemeClr val="bg1"/>
              </a:buClr>
            </a:pPr>
            <a:r>
              <a:rPr lang="en-US" altLang="en-US" sz="3600">
                <a:solidFill>
                  <a:schemeClr val="bg1"/>
                </a:solidFill>
              </a:rPr>
              <a:t>Hebrew: </a:t>
            </a:r>
            <a:r>
              <a:rPr lang="en-US" altLang="en-US" sz="3600" i="1">
                <a:solidFill>
                  <a:schemeClr val="bg1"/>
                </a:solidFill>
              </a:rPr>
              <a:t>nabi</a:t>
            </a:r>
            <a:endParaRPr lang="en-US" altLang="en-US" sz="3600">
              <a:solidFill>
                <a:schemeClr val="bg1"/>
              </a:solidFill>
            </a:endParaRPr>
          </a:p>
          <a:p>
            <a:pPr eaLnBrk="1" hangingPunct="1">
              <a:buClr>
                <a:schemeClr val="bg1"/>
              </a:buClr>
              <a:buFontTx/>
              <a:buChar char="•"/>
            </a:pPr>
            <a:r>
              <a:rPr lang="en-US" altLang="en-US" sz="3600">
                <a:solidFill>
                  <a:schemeClr val="bg1"/>
                </a:solidFill>
              </a:rPr>
              <a:t>a mouthpiece for God</a:t>
            </a:r>
          </a:p>
          <a:p>
            <a:pPr eaLnBrk="1" hangingPunct="1">
              <a:buClr>
                <a:schemeClr val="bg1"/>
              </a:buClr>
              <a:buFontTx/>
              <a:buChar char="•"/>
            </a:pPr>
            <a:r>
              <a:rPr lang="ja-JP" altLang="en-US" sz="3600">
                <a:solidFill>
                  <a:schemeClr val="bg1"/>
                </a:solidFill>
              </a:rPr>
              <a:t>“</a:t>
            </a:r>
            <a:r>
              <a:rPr lang="en-US" altLang="ja-JP" sz="3600">
                <a:solidFill>
                  <a:schemeClr val="bg1"/>
                </a:solidFill>
              </a:rPr>
              <a:t>spokesman, speaker, prophet</a:t>
            </a:r>
            <a:r>
              <a:rPr lang="ja-JP" altLang="en-US" sz="3600">
                <a:solidFill>
                  <a:schemeClr val="bg1"/>
                </a:solidFill>
              </a:rPr>
              <a:t>”</a:t>
            </a:r>
            <a:endParaRPr lang="en-US" altLang="en-US" sz="3600">
              <a:solidFill>
                <a:schemeClr val="bg1"/>
              </a:solidFill>
            </a:endParaRPr>
          </a:p>
        </p:txBody>
      </p:sp>
      <p:sp>
        <p:nvSpPr>
          <p:cNvPr id="73732" name="Text Box 4">
            <a:extLst>
              <a:ext uri="{FF2B5EF4-FFF2-40B4-BE49-F238E27FC236}">
                <a16:creationId xmlns:a16="http://schemas.microsoft.com/office/drawing/2014/main" id="{F296D032-26EB-E449-8E46-F0511A50B478}"/>
              </a:ext>
            </a:extLst>
          </p:cNvPr>
          <p:cNvSpPr txBox="1">
            <a:spLocks noChangeArrowheads="1"/>
          </p:cNvSpPr>
          <p:nvPr/>
        </p:nvSpPr>
        <p:spPr bwMode="auto">
          <a:xfrm>
            <a:off x="5410200" y="1828800"/>
            <a:ext cx="3733800" cy="5035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287338" indent="-2873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buClr>
                <a:schemeClr val="bg1"/>
              </a:buClr>
            </a:pPr>
            <a:r>
              <a:rPr lang="en-US" altLang="en-US" sz="3600">
                <a:solidFill>
                  <a:schemeClr val="bg1"/>
                </a:solidFill>
              </a:rPr>
              <a:t>Greek: </a:t>
            </a:r>
          </a:p>
          <a:p>
            <a:pPr algn="r" eaLnBrk="1" hangingPunct="1">
              <a:buClr>
                <a:schemeClr val="bg1"/>
              </a:buClr>
            </a:pPr>
            <a:r>
              <a:rPr lang="en-US" altLang="en-US" sz="3600" i="1">
                <a:solidFill>
                  <a:schemeClr val="bg1"/>
                </a:solidFill>
              </a:rPr>
              <a:t>prophetes</a:t>
            </a:r>
            <a:endParaRPr lang="en-US" altLang="en-US" sz="3600">
              <a:solidFill>
                <a:schemeClr val="bg1"/>
              </a:solidFill>
            </a:endParaRPr>
          </a:p>
          <a:p>
            <a:pPr algn="r" eaLnBrk="1" hangingPunct="1">
              <a:buClr>
                <a:schemeClr val="bg1"/>
              </a:buClr>
              <a:buFontTx/>
              <a:buChar char="•"/>
            </a:pPr>
            <a:r>
              <a:rPr lang="ja-JP" altLang="en-US" sz="3600">
                <a:solidFill>
                  <a:schemeClr val="bg1"/>
                </a:solidFill>
              </a:rPr>
              <a:t>“</a:t>
            </a:r>
            <a:r>
              <a:rPr lang="en-US" altLang="ja-JP" sz="3600">
                <a:solidFill>
                  <a:schemeClr val="bg1"/>
                </a:solidFill>
              </a:rPr>
              <a:t>one who speaks for God, proclaiming what God wants to make known</a:t>
            </a:r>
            <a:r>
              <a:rPr lang="ja-JP" altLang="en-US" sz="3600">
                <a:solidFill>
                  <a:schemeClr val="bg1"/>
                </a:solidFill>
              </a:rPr>
              <a:t>”</a:t>
            </a:r>
            <a:endParaRPr lang="en-US" altLang="en-US" sz="3600">
              <a:solidFill>
                <a:schemeClr val="bg1"/>
              </a:solidFill>
            </a:endParaRPr>
          </a:p>
        </p:txBody>
      </p:sp>
      <p:sp>
        <p:nvSpPr>
          <p:cNvPr id="73734" name="Rectangle 6">
            <a:extLst>
              <a:ext uri="{FF2B5EF4-FFF2-40B4-BE49-F238E27FC236}">
                <a16:creationId xmlns:a16="http://schemas.microsoft.com/office/drawing/2014/main" id="{58EF270D-3FEA-5E42-B2B9-4C532B9FE819}"/>
              </a:ext>
            </a:extLst>
          </p:cNvPr>
          <p:cNvSpPr>
            <a:spLocks noGrp="1" noChangeArrowheads="1"/>
          </p:cNvSpPr>
          <p:nvPr>
            <p:ph type="title" idx="4294967295"/>
          </p:nvPr>
        </p:nvSpPr>
        <p:spPr>
          <a:xfrm>
            <a:off x="228600" y="274638"/>
            <a:ext cx="4495800" cy="762000"/>
          </a:xfrm>
          <a:effectLst>
            <a:outerShdw blurRad="63500" dist="107763" dir="18900000" algn="ctr" rotWithShape="0">
              <a:srgbClr val="FF0000">
                <a:alpha val="74998"/>
              </a:srgbClr>
            </a:outerShdw>
          </a:effectLst>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nchor="t">
            <a:spAutoFit/>
          </a:bodyPr>
          <a:lstStyle/>
          <a:p>
            <a:pPr algn="l" eaLnBrk="1" hangingPunct="1">
              <a:spcBef>
                <a:spcPct val="50000"/>
              </a:spcBef>
            </a:pPr>
            <a:r>
              <a:rPr lang="en-US" altLang="en-US" b="1">
                <a:solidFill>
                  <a:schemeClr val="bg1"/>
                </a:solidFill>
                <a:effectLst>
                  <a:outerShdw blurRad="38100" dist="38100" dir="2700000" algn="tl">
                    <a:srgbClr val="C0C0C0"/>
                  </a:outerShdw>
                </a:effectLst>
                <a:latin typeface="Times New Roman" panose="02020603050405020304" pitchFamily="18" charset="0"/>
              </a:rPr>
              <a:t>Prophets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dissolve">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dissolve">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dissolve">
                                      <p:cBhvr>
                                        <p:cTn id="17" dur="5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3732">
                                            <p:txEl>
                                              <p:pRg st="0" end="0"/>
                                            </p:txEl>
                                          </p:spTgt>
                                        </p:tgtEl>
                                        <p:attrNameLst>
                                          <p:attrName>style.visibility</p:attrName>
                                        </p:attrNameLst>
                                      </p:cBhvr>
                                      <p:to>
                                        <p:strVal val="visible"/>
                                      </p:to>
                                    </p:set>
                                    <p:animEffect transition="in" filter="dissolve">
                                      <p:cBhvr>
                                        <p:cTn id="22" dur="500"/>
                                        <p:tgtEl>
                                          <p:spTgt spid="73732">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3732">
                                            <p:txEl>
                                              <p:pRg st="1" end="1"/>
                                            </p:txEl>
                                          </p:spTgt>
                                        </p:tgtEl>
                                        <p:attrNameLst>
                                          <p:attrName>style.visibility</p:attrName>
                                        </p:attrNameLst>
                                      </p:cBhvr>
                                      <p:to>
                                        <p:strVal val="visible"/>
                                      </p:to>
                                    </p:set>
                                    <p:animEffect transition="in" filter="dissolve">
                                      <p:cBhvr>
                                        <p:cTn id="27" dur="500"/>
                                        <p:tgtEl>
                                          <p:spTgt spid="73732">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73732">
                                            <p:txEl>
                                              <p:pRg st="2" end="2"/>
                                            </p:txEl>
                                          </p:spTgt>
                                        </p:tgtEl>
                                        <p:attrNameLst>
                                          <p:attrName>style.visibility</p:attrName>
                                        </p:attrNameLst>
                                      </p:cBhvr>
                                      <p:to>
                                        <p:strVal val="visible"/>
                                      </p:to>
                                    </p:set>
                                    <p:animEffect transition="in" filter="dissolve">
                                      <p:cBhvr>
                                        <p:cTn id="32" dur="500"/>
                                        <p:tgtEl>
                                          <p:spTgt spid="737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1B206132-D966-6348-BC0D-CAC0C8450101}"/>
              </a:ext>
            </a:extLst>
          </p:cNvPr>
          <p:cNvSpPr>
            <a:spLocks noGrp="1" noChangeArrowheads="1"/>
          </p:cNvSpPr>
          <p:nvPr>
            <p:ph type="title"/>
          </p:nvPr>
        </p:nvSpPr>
        <p:spPr/>
        <p:txBody>
          <a:bodyPr/>
          <a:lstStyle/>
          <a:p>
            <a:pPr eaLnBrk="1" hangingPunct="1">
              <a:defRPr/>
            </a:pPr>
            <a:r>
              <a:rPr lang="en-US" b="1"/>
              <a:t>The Plane Truth</a:t>
            </a:r>
            <a:endParaRPr lang="en-US"/>
          </a:p>
        </p:txBody>
      </p:sp>
      <p:sp>
        <p:nvSpPr>
          <p:cNvPr id="100357" name="Rectangle 5">
            <a:extLst>
              <a:ext uri="{FF2B5EF4-FFF2-40B4-BE49-F238E27FC236}">
                <a16:creationId xmlns:a16="http://schemas.microsoft.com/office/drawing/2014/main" id="{C939BCD0-ED22-4B45-A504-3E25522DB6D4}"/>
              </a:ext>
            </a:extLst>
          </p:cNvPr>
          <p:cNvSpPr>
            <a:spLocks noChangeArrowheads="1"/>
          </p:cNvSpPr>
          <p:nvPr/>
        </p:nvSpPr>
        <p:spPr bwMode="auto">
          <a:xfrm>
            <a:off x="457200" y="381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4400" b="1">
                <a:solidFill>
                  <a:schemeClr val="bg1"/>
                </a:solidFill>
                <a:latin typeface="Arial" charset="0"/>
                <a:ea typeface="ＭＳ Ｐゴシック" charset="0"/>
              </a:rPr>
              <a:t>The Plane Truth</a:t>
            </a:r>
            <a:endParaRPr lang="en-US" sz="4400">
              <a:solidFill>
                <a:schemeClr val="bg1"/>
              </a:solidFill>
              <a:latin typeface="Arial" charset="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descr="Green marble">
            <a:extLst>
              <a:ext uri="{FF2B5EF4-FFF2-40B4-BE49-F238E27FC236}">
                <a16:creationId xmlns:a16="http://schemas.microsoft.com/office/drawing/2014/main" id="{B5E51651-241F-104D-8025-C45353A38D8B}"/>
              </a:ext>
            </a:extLst>
          </p:cNvP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000">
              <a:latin typeface="Arial"/>
              <a:ea typeface="ＭＳ Ｐゴシック" charset="0"/>
            </a:endParaRPr>
          </a:p>
        </p:txBody>
      </p:sp>
      <p:sp>
        <p:nvSpPr>
          <p:cNvPr id="75779" name="Text Box 3">
            <a:extLst>
              <a:ext uri="{FF2B5EF4-FFF2-40B4-BE49-F238E27FC236}">
                <a16:creationId xmlns:a16="http://schemas.microsoft.com/office/drawing/2014/main" id="{E0CA4476-1257-514A-85BC-DC41176AF9AD}"/>
              </a:ext>
            </a:extLst>
          </p:cNvPr>
          <p:cNvSpPr txBox="1">
            <a:spLocks noChangeArrowheads="1"/>
          </p:cNvSpPr>
          <p:nvPr/>
        </p:nvSpPr>
        <p:spPr bwMode="auto">
          <a:xfrm>
            <a:off x="571500" y="1554163"/>
            <a:ext cx="8001000" cy="397033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3600" b="1" i="1">
                <a:solidFill>
                  <a:schemeClr val="bg1"/>
                </a:solidFill>
              </a:rPr>
              <a:t>“</a:t>
            </a:r>
            <a:r>
              <a:rPr lang="en-US" altLang="ja-JP" sz="3600" b="1" i="1">
                <a:solidFill>
                  <a:schemeClr val="bg1"/>
                </a:solidFill>
              </a:rPr>
              <a:t>knowing this first of all, that </a:t>
            </a:r>
            <a:r>
              <a:rPr lang="en-US" altLang="ja-JP" sz="3600" b="1" i="1">
                <a:solidFill>
                  <a:srgbClr val="FFFF00"/>
                </a:solidFill>
              </a:rPr>
              <a:t>no prophecy of Scripture comes from someone</a:t>
            </a:r>
            <a:r>
              <a:rPr lang="fr-FR" altLang="ja-JP" sz="3600" b="1" i="1">
                <a:solidFill>
                  <a:srgbClr val="FFFF00"/>
                </a:solidFill>
              </a:rPr>
              <a:t>'</a:t>
            </a:r>
            <a:r>
              <a:rPr lang="en-US" altLang="ja-JP" sz="3600" b="1" i="1">
                <a:solidFill>
                  <a:srgbClr val="FFFF00"/>
                </a:solidFill>
              </a:rPr>
              <a:t>s own interpretation</a:t>
            </a:r>
            <a:r>
              <a:rPr lang="en-US" altLang="ja-JP" sz="3600" b="1" i="1">
                <a:solidFill>
                  <a:schemeClr val="bg1"/>
                </a:solidFill>
              </a:rPr>
              <a:t>.  For no prophecy was ever produced by the will of man, but men spoke from God as they were carried along by the Holy Spirit</a:t>
            </a:r>
            <a:r>
              <a:rPr lang="ja-JP" altLang="en-US" sz="3600" b="1" i="1">
                <a:solidFill>
                  <a:schemeClr val="bg1"/>
                </a:solidFill>
              </a:rPr>
              <a:t>”</a:t>
            </a:r>
            <a:endParaRPr lang="en-US" altLang="en-US" sz="3600" b="1" i="1">
              <a:solidFill>
                <a:schemeClr val="bg1"/>
              </a:solidFill>
            </a:endParaRPr>
          </a:p>
        </p:txBody>
      </p:sp>
      <p:sp>
        <p:nvSpPr>
          <p:cNvPr id="75780" name="Text Box 4">
            <a:extLst>
              <a:ext uri="{FF2B5EF4-FFF2-40B4-BE49-F238E27FC236}">
                <a16:creationId xmlns:a16="http://schemas.microsoft.com/office/drawing/2014/main" id="{B0B2BD8B-223F-9A4D-9A57-3C6144736748}"/>
              </a:ext>
            </a:extLst>
          </p:cNvPr>
          <p:cNvSpPr txBox="1">
            <a:spLocks noChangeArrowheads="1"/>
          </p:cNvSpPr>
          <p:nvPr/>
        </p:nvSpPr>
        <p:spPr bwMode="auto">
          <a:xfrm>
            <a:off x="4419600" y="5943600"/>
            <a:ext cx="4572000" cy="5238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eaLnBrk="1" hangingPunct="1">
              <a:spcBef>
                <a:spcPct val="50000"/>
              </a:spcBef>
              <a:defRPr/>
            </a:pPr>
            <a:r>
              <a:rPr lang="en-US" sz="2800" b="1">
                <a:solidFill>
                  <a:schemeClr val="bg1"/>
                </a:solidFill>
                <a:latin typeface="Arial"/>
                <a:ea typeface="ＭＳ Ｐゴシック" charset="0"/>
              </a:rPr>
              <a:t>2 Peter 1:20-21 (ESV)</a:t>
            </a:r>
          </a:p>
        </p:txBody>
      </p:sp>
      <p:sp>
        <p:nvSpPr>
          <p:cNvPr id="75781" name="Rectangle 5">
            <a:extLst>
              <a:ext uri="{FF2B5EF4-FFF2-40B4-BE49-F238E27FC236}">
                <a16:creationId xmlns:a16="http://schemas.microsoft.com/office/drawing/2014/main" id="{30100592-94BF-154A-A7E2-C44B471D2931}"/>
              </a:ext>
            </a:extLst>
          </p:cNvPr>
          <p:cNvSpPr>
            <a:spLocks noGrp="1" noChangeArrowheads="1"/>
          </p:cNvSpPr>
          <p:nvPr>
            <p:ph type="title" idx="4294967295"/>
          </p:nvPr>
        </p:nvSpPr>
        <p:spPr>
          <a:xfrm>
            <a:off x="457200" y="274638"/>
            <a:ext cx="8229600" cy="70802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nchor="t">
            <a:spAutoFit/>
          </a:bodyPr>
          <a:lstStyle/>
          <a:p>
            <a:pPr eaLnBrk="1" hangingPunct="1">
              <a:spcBef>
                <a:spcPct val="50000"/>
              </a:spcBef>
            </a:pPr>
            <a:r>
              <a:rPr lang="en-US" altLang="en-US" sz="4000" b="1">
                <a:solidFill>
                  <a:schemeClr val="bg1"/>
                </a:solidFill>
                <a:effectLst>
                  <a:outerShdw blurRad="38100" dist="38100" dir="2700000" algn="tl">
                    <a:srgbClr val="000000"/>
                  </a:outerShdw>
                </a:effectLst>
              </a:rPr>
              <a:t>What is Prophecy?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689" name="Group 2">
            <a:extLst>
              <a:ext uri="{FF2B5EF4-FFF2-40B4-BE49-F238E27FC236}">
                <a16:creationId xmlns:a16="http://schemas.microsoft.com/office/drawing/2014/main" id="{70A210C0-E293-A84D-884D-D59A88DBB012}"/>
              </a:ext>
            </a:extLst>
          </p:cNvPr>
          <p:cNvGrpSpPr>
            <a:grpSpLocks/>
          </p:cNvGrpSpPr>
          <p:nvPr/>
        </p:nvGrpSpPr>
        <p:grpSpPr bwMode="auto">
          <a:xfrm>
            <a:off x="152400" y="304800"/>
            <a:ext cx="4514850" cy="4572000"/>
            <a:chOff x="96" y="192"/>
            <a:chExt cx="2844" cy="2880"/>
          </a:xfrm>
        </p:grpSpPr>
        <p:pic>
          <p:nvPicPr>
            <p:cNvPr id="71683" name="Picture 3">
              <a:extLst>
                <a:ext uri="{FF2B5EF4-FFF2-40B4-BE49-F238E27FC236}">
                  <a16:creationId xmlns:a16="http://schemas.microsoft.com/office/drawing/2014/main" id="{35A02E18-EC61-A448-8414-6282AC527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92"/>
              <a:ext cx="2844" cy="2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1684" name="Rectangle 4">
              <a:extLst>
                <a:ext uri="{FF2B5EF4-FFF2-40B4-BE49-F238E27FC236}">
                  <a16:creationId xmlns:a16="http://schemas.microsoft.com/office/drawing/2014/main" id="{14D1145C-93AA-5F4A-A47D-B6854AFCB3D7}"/>
                </a:ext>
              </a:extLst>
            </p:cNvPr>
            <p:cNvSpPr>
              <a:spLocks noChangeArrowheads="1"/>
            </p:cNvSpPr>
            <p:nvPr/>
          </p:nvSpPr>
          <p:spPr bwMode="auto">
            <a:xfrm>
              <a:off x="336" y="912"/>
              <a:ext cx="576" cy="48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71685" name="Rectangle 5">
            <a:extLst>
              <a:ext uri="{FF2B5EF4-FFF2-40B4-BE49-F238E27FC236}">
                <a16:creationId xmlns:a16="http://schemas.microsoft.com/office/drawing/2014/main" id="{2FA82778-BBE9-D044-BD1D-B41D6E2B1E32}"/>
              </a:ext>
            </a:extLst>
          </p:cNvPr>
          <p:cNvSpPr>
            <a:spLocks noGrp="1" noChangeArrowheads="1"/>
          </p:cNvSpPr>
          <p:nvPr>
            <p:ph type="ctrTitle"/>
          </p:nvPr>
        </p:nvSpPr>
        <p:spPr>
          <a:xfrm>
            <a:off x="3048000" y="304800"/>
            <a:ext cx="5943600" cy="13335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r>
              <a:rPr lang="en-US" sz="3500" b="1">
                <a:cs typeface="+mj-cs"/>
              </a:rPr>
              <a:t>Tests of a True Prophet (Deut. 18:18-20)</a:t>
            </a:r>
            <a:endParaRPr lang="en-US" sz="3500">
              <a:cs typeface="+mj-cs"/>
            </a:endParaRPr>
          </a:p>
        </p:txBody>
      </p:sp>
      <p:sp>
        <p:nvSpPr>
          <p:cNvPr id="71686" name="Text Box 6">
            <a:extLst>
              <a:ext uri="{FF2B5EF4-FFF2-40B4-BE49-F238E27FC236}">
                <a16:creationId xmlns:a16="http://schemas.microsoft.com/office/drawing/2014/main" id="{3B2E721F-CC14-6A45-BE1E-5591BCC6CA2C}"/>
              </a:ext>
            </a:extLst>
          </p:cNvPr>
          <p:cNvSpPr txBox="1">
            <a:spLocks noChangeArrowheads="1"/>
          </p:cNvSpPr>
          <p:nvPr/>
        </p:nvSpPr>
        <p:spPr bwMode="auto">
          <a:xfrm>
            <a:off x="5165725" y="1981200"/>
            <a:ext cx="3597275" cy="283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517525" indent="-517525">
              <a:defRPr sz="2400">
                <a:solidFill>
                  <a:schemeClr val="tx1"/>
                </a:solidFill>
                <a:latin typeface="Arial" charset="0"/>
                <a:ea typeface="ＭＳ Ｐゴシック" charset="0"/>
                <a:cs typeface="ＭＳ Ｐゴシック" charset="0"/>
              </a:defRPr>
            </a:lvl1pPr>
            <a:lvl2pPr marL="974725" indent="-342900">
              <a:defRPr sz="2400">
                <a:solidFill>
                  <a:schemeClr val="tx1"/>
                </a:solidFill>
                <a:latin typeface="Arial" charset="0"/>
                <a:ea typeface="ＭＳ Ｐゴシック" charset="0"/>
              </a:defRPr>
            </a:lvl2pPr>
            <a:lvl3pPr marL="1431925" indent="-342900">
              <a:defRPr sz="2400">
                <a:solidFill>
                  <a:schemeClr val="tx1"/>
                </a:solidFill>
                <a:latin typeface="Arial" charset="0"/>
                <a:ea typeface="ＭＳ Ｐゴシック" charset="0"/>
              </a:defRPr>
            </a:lvl3pPr>
            <a:lvl4pPr marL="1889125" indent="-342900">
              <a:defRPr sz="2400">
                <a:solidFill>
                  <a:schemeClr val="tx1"/>
                </a:solidFill>
                <a:latin typeface="Arial" charset="0"/>
                <a:ea typeface="ＭＳ Ｐゴシック" charset="0"/>
              </a:defRPr>
            </a:lvl4pPr>
            <a:lvl5pPr marL="2346325" indent="-342900">
              <a:defRPr sz="2400">
                <a:solidFill>
                  <a:schemeClr val="tx1"/>
                </a:solidFill>
                <a:latin typeface="Arial" charset="0"/>
                <a:ea typeface="ＭＳ Ｐゴシック" charset="0"/>
              </a:defRPr>
            </a:lvl5pPr>
            <a:lvl6pPr marL="2803525" indent="-342900" eaLnBrk="0" fontAlgn="base" hangingPunct="0">
              <a:spcBef>
                <a:spcPct val="0"/>
              </a:spcBef>
              <a:spcAft>
                <a:spcPct val="0"/>
              </a:spcAft>
              <a:defRPr sz="2400">
                <a:solidFill>
                  <a:schemeClr val="tx1"/>
                </a:solidFill>
                <a:latin typeface="Arial" charset="0"/>
                <a:ea typeface="ＭＳ Ｐゴシック" charset="0"/>
              </a:defRPr>
            </a:lvl6pPr>
            <a:lvl7pPr marL="3260725" indent="-342900" eaLnBrk="0" fontAlgn="base" hangingPunct="0">
              <a:spcBef>
                <a:spcPct val="0"/>
              </a:spcBef>
              <a:spcAft>
                <a:spcPct val="0"/>
              </a:spcAft>
              <a:defRPr sz="2400">
                <a:solidFill>
                  <a:schemeClr val="tx1"/>
                </a:solidFill>
                <a:latin typeface="Arial" charset="0"/>
                <a:ea typeface="ＭＳ Ｐゴシック" charset="0"/>
              </a:defRPr>
            </a:lvl7pPr>
            <a:lvl8pPr marL="3717925" indent="-342900" eaLnBrk="0" fontAlgn="base" hangingPunct="0">
              <a:spcBef>
                <a:spcPct val="0"/>
              </a:spcBef>
              <a:spcAft>
                <a:spcPct val="0"/>
              </a:spcAft>
              <a:defRPr sz="2400">
                <a:solidFill>
                  <a:schemeClr val="tx1"/>
                </a:solidFill>
                <a:latin typeface="Arial" charset="0"/>
                <a:ea typeface="ＭＳ Ｐゴシック" charset="0"/>
              </a:defRPr>
            </a:lvl8pPr>
            <a:lvl9pPr marL="4175125" indent="-3429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AutoNum type="arabicPeriod"/>
              <a:defRPr/>
            </a:pPr>
            <a:r>
              <a:rPr lang="en-US" sz="3600">
                <a:solidFill>
                  <a:srgbClr val="660066"/>
                </a:solidFill>
              </a:rPr>
              <a:t>Predictions 100% true</a:t>
            </a:r>
          </a:p>
          <a:p>
            <a:pPr eaLnBrk="1" hangingPunct="1">
              <a:buFont typeface="Arial" charset="0"/>
              <a:buAutoNum type="arabicPeriod"/>
              <a:defRPr/>
            </a:pPr>
            <a:endParaRPr lang="en-US" sz="3600">
              <a:solidFill>
                <a:srgbClr val="660066"/>
              </a:solidFill>
            </a:endParaRPr>
          </a:p>
          <a:p>
            <a:pPr eaLnBrk="1" hangingPunct="1">
              <a:buFont typeface="Arial" charset="0"/>
              <a:buAutoNum type="arabicPeriod"/>
              <a:defRPr/>
            </a:pPr>
            <a:r>
              <a:rPr lang="en-US" sz="3600">
                <a:solidFill>
                  <a:srgbClr val="660066"/>
                </a:solidFill>
              </a:rPr>
              <a:t>Worships the L</a:t>
            </a:r>
            <a:r>
              <a:rPr lang="en-US" sz="3200">
                <a:solidFill>
                  <a:srgbClr val="660066"/>
                </a:solidFill>
              </a:rPr>
              <a:t>ORD</a:t>
            </a:r>
            <a:endParaRPr lang="en-US" sz="3600">
              <a:solidFill>
                <a:srgbClr val="660066"/>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1686">
                                            <p:txEl>
                                              <p:pRg st="0" end="0"/>
                                            </p:txEl>
                                          </p:spTgt>
                                        </p:tgtEl>
                                        <p:attrNameLst>
                                          <p:attrName>style.visibility</p:attrName>
                                        </p:attrNameLst>
                                      </p:cBhvr>
                                      <p:to>
                                        <p:strVal val="visible"/>
                                      </p:to>
                                    </p:set>
                                    <p:anim calcmode="lin" valueType="num">
                                      <p:cBhvr>
                                        <p:cTn id="7" dur="1000" fill="hold"/>
                                        <p:tgtEl>
                                          <p:spTgt spid="7168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168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168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168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71686">
                                            <p:txEl>
                                              <p:pRg st="2" end="2"/>
                                            </p:txEl>
                                          </p:spTgt>
                                        </p:tgtEl>
                                        <p:attrNameLst>
                                          <p:attrName>style.visibility</p:attrName>
                                        </p:attrNameLst>
                                      </p:cBhvr>
                                      <p:to>
                                        <p:strVal val="visible"/>
                                      </p:to>
                                    </p:set>
                                    <p:anim calcmode="lin" valueType="num">
                                      <p:cBhvr>
                                        <p:cTn id="15" dur="1000" fill="hold"/>
                                        <p:tgtEl>
                                          <p:spTgt spid="71686">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71686">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71686">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716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EBCE1E0-0461-BE4D-BCA7-3F0A5EF4DF01}"/>
              </a:ext>
            </a:extLst>
          </p:cNvPr>
          <p:cNvSpPr>
            <a:spLocks noGrp="1" noChangeArrowheads="1"/>
          </p:cNvSpPr>
          <p:nvPr>
            <p:ph type="ctrTitle"/>
          </p:nvPr>
        </p:nvSpPr>
        <p:spPr>
          <a:xfrm>
            <a:off x="0" y="0"/>
            <a:ext cx="4038600" cy="838200"/>
          </a:xfrm>
          <a:extLs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p>
            <a:pPr algn="l" eaLnBrk="1" hangingPunct="1">
              <a:defRPr/>
            </a:pPr>
            <a:r>
              <a:rPr lang="en-US" sz="4000" dirty="0"/>
              <a:t>God</a:t>
            </a:r>
            <a:r>
              <a:rPr lang="fr-FR" altLang="ja-JP" sz="4000" dirty="0"/>
              <a:t>'</a:t>
            </a:r>
            <a:r>
              <a:rPr lang="en-US" sz="4000" dirty="0"/>
              <a:t>s Household</a:t>
            </a:r>
          </a:p>
        </p:txBody>
      </p:sp>
      <p:sp>
        <p:nvSpPr>
          <p:cNvPr id="67589" name="Rectangle 5">
            <a:extLst>
              <a:ext uri="{FF2B5EF4-FFF2-40B4-BE49-F238E27FC236}">
                <a16:creationId xmlns:a16="http://schemas.microsoft.com/office/drawing/2014/main" id="{AED62130-A965-9E40-940A-72D350235333}"/>
              </a:ext>
            </a:extLst>
          </p:cNvPr>
          <p:cNvSpPr>
            <a:spLocks noChangeArrowheads="1"/>
          </p:cNvSpPr>
          <p:nvPr/>
        </p:nvSpPr>
        <p:spPr bwMode="auto">
          <a:xfrm>
            <a:off x="457200" y="5181600"/>
            <a:ext cx="8229600" cy="609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chemeClr val="bg1"/>
                </a:solidFill>
                <a:latin typeface="Tahoma" charset="0"/>
                <a:ea typeface="ＭＳ Ｐゴシック" charset="0"/>
              </a:rPr>
              <a:t>Foundation: Apostles &amp; Prophets (Eph 2:20)</a:t>
            </a:r>
          </a:p>
        </p:txBody>
      </p:sp>
      <p:sp>
        <p:nvSpPr>
          <p:cNvPr id="67590" name="Rectangle 6">
            <a:extLst>
              <a:ext uri="{FF2B5EF4-FFF2-40B4-BE49-F238E27FC236}">
                <a16:creationId xmlns:a16="http://schemas.microsoft.com/office/drawing/2014/main" id="{65493F3A-BF6F-5B49-8FC9-E7D6083ED6AC}"/>
              </a:ext>
            </a:extLst>
          </p:cNvPr>
          <p:cNvSpPr>
            <a:spLocks noChangeArrowheads="1"/>
          </p:cNvSpPr>
          <p:nvPr/>
        </p:nvSpPr>
        <p:spPr bwMode="auto">
          <a:xfrm rot="-5400000">
            <a:off x="685800" y="3276600"/>
            <a:ext cx="3352800" cy="609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chemeClr val="bg1"/>
                </a:solidFill>
                <a:latin typeface="Tahoma" charset="0"/>
                <a:ea typeface="ＭＳ Ｐゴシック" charset="0"/>
              </a:rPr>
              <a:t>Evangelists</a:t>
            </a:r>
          </a:p>
        </p:txBody>
      </p:sp>
      <p:sp>
        <p:nvSpPr>
          <p:cNvPr id="67591" name="Rectangle 7">
            <a:extLst>
              <a:ext uri="{FF2B5EF4-FFF2-40B4-BE49-F238E27FC236}">
                <a16:creationId xmlns:a16="http://schemas.microsoft.com/office/drawing/2014/main" id="{4160141B-F714-A443-B93B-96CCAB3F8157}"/>
              </a:ext>
            </a:extLst>
          </p:cNvPr>
          <p:cNvSpPr>
            <a:spLocks noChangeArrowheads="1"/>
          </p:cNvSpPr>
          <p:nvPr/>
        </p:nvSpPr>
        <p:spPr bwMode="auto">
          <a:xfrm rot="-5400000">
            <a:off x="4648200" y="3276600"/>
            <a:ext cx="3352800" cy="609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chemeClr val="bg1"/>
                </a:solidFill>
                <a:latin typeface="Tahoma" charset="0"/>
                <a:ea typeface="ＭＳ Ｐゴシック" charset="0"/>
              </a:rPr>
              <a:t>Teachers</a:t>
            </a:r>
          </a:p>
        </p:txBody>
      </p:sp>
      <p:sp>
        <p:nvSpPr>
          <p:cNvPr id="67592" name="Rectangle 8">
            <a:extLst>
              <a:ext uri="{FF2B5EF4-FFF2-40B4-BE49-F238E27FC236}">
                <a16:creationId xmlns:a16="http://schemas.microsoft.com/office/drawing/2014/main" id="{04A22276-2CB2-454E-8219-E54C6B511DCB}"/>
              </a:ext>
            </a:extLst>
          </p:cNvPr>
          <p:cNvSpPr>
            <a:spLocks noChangeArrowheads="1"/>
          </p:cNvSpPr>
          <p:nvPr/>
        </p:nvSpPr>
        <p:spPr bwMode="auto">
          <a:xfrm rot="-5400000">
            <a:off x="2209800" y="2971800"/>
            <a:ext cx="3962400" cy="6096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p>
            <a:pPr algn="ctr" eaLnBrk="1" hangingPunct="1">
              <a:spcBef>
                <a:spcPct val="20000"/>
              </a:spcBef>
              <a:buClr>
                <a:srgbClr val="800040"/>
              </a:buClr>
              <a:buFont typeface="Wingdings" charset="0"/>
              <a:buNone/>
              <a:defRPr/>
            </a:pPr>
            <a:r>
              <a:rPr lang="en-US" sz="2800" b="1">
                <a:solidFill>
                  <a:schemeClr val="bg1"/>
                </a:solidFill>
                <a:latin typeface="Tahoma" charset="0"/>
                <a:ea typeface="ＭＳ Ｐゴシック" charset="0"/>
              </a:rPr>
              <a:t>Pastor-Teachers</a:t>
            </a:r>
          </a:p>
        </p:txBody>
      </p:sp>
      <p:grpSp>
        <p:nvGrpSpPr>
          <p:cNvPr id="67593" name="Group 9">
            <a:extLst>
              <a:ext uri="{FF2B5EF4-FFF2-40B4-BE49-F238E27FC236}">
                <a16:creationId xmlns:a16="http://schemas.microsoft.com/office/drawing/2014/main" id="{819EC08D-0636-3940-A29B-5A825B4D0D31}"/>
              </a:ext>
            </a:extLst>
          </p:cNvPr>
          <p:cNvGrpSpPr>
            <a:grpSpLocks/>
          </p:cNvGrpSpPr>
          <p:nvPr/>
        </p:nvGrpSpPr>
        <p:grpSpPr bwMode="auto">
          <a:xfrm>
            <a:off x="1143000" y="1447800"/>
            <a:ext cx="6172200" cy="609600"/>
            <a:chOff x="720" y="960"/>
            <a:chExt cx="3888" cy="384"/>
          </a:xfrm>
        </p:grpSpPr>
        <p:sp>
          <p:nvSpPr>
            <p:cNvPr id="67594" name="Rectangle 10" descr="Purple mesh">
              <a:extLst>
                <a:ext uri="{FF2B5EF4-FFF2-40B4-BE49-F238E27FC236}">
                  <a16:creationId xmlns:a16="http://schemas.microsoft.com/office/drawing/2014/main" id="{D8CC9BD0-606A-944F-9D78-66891D6014BF}"/>
                </a:ext>
              </a:extLst>
            </p:cNvPr>
            <p:cNvSpPr>
              <a:spLocks noChangeArrowheads="1"/>
            </p:cNvSpPr>
            <p:nvPr/>
          </p:nvSpPr>
          <p:spPr bwMode="auto">
            <a:xfrm rot="-1410176">
              <a:off x="720" y="960"/>
              <a:ext cx="2112" cy="384"/>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Clr>
                  <a:srgbClr val="800040"/>
                </a:buClr>
                <a:buFont typeface="Wingdings" pitchFamily="2" charset="2"/>
                <a:buNone/>
              </a:pPr>
              <a:endParaRPr lang="en-US" altLang="en-US" sz="2800" b="1">
                <a:solidFill>
                  <a:schemeClr val="bg1"/>
                </a:solidFill>
                <a:latin typeface="Tahoma" panose="020B0604030504040204" pitchFamily="34" charset="0"/>
              </a:endParaRPr>
            </a:p>
          </p:txBody>
        </p:sp>
        <p:sp>
          <p:nvSpPr>
            <p:cNvPr id="67595" name="Rectangle 11" descr="Purple mesh">
              <a:extLst>
                <a:ext uri="{FF2B5EF4-FFF2-40B4-BE49-F238E27FC236}">
                  <a16:creationId xmlns:a16="http://schemas.microsoft.com/office/drawing/2014/main" id="{E93FCDAF-8F1E-0A43-A9EF-CA79EA644093}"/>
                </a:ext>
              </a:extLst>
            </p:cNvPr>
            <p:cNvSpPr>
              <a:spLocks noChangeArrowheads="1"/>
            </p:cNvSpPr>
            <p:nvPr/>
          </p:nvSpPr>
          <p:spPr bwMode="auto">
            <a:xfrm rot="1429592">
              <a:off x="2496" y="960"/>
              <a:ext cx="2112" cy="384"/>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Clr>
                  <a:srgbClr val="800040"/>
                </a:buClr>
                <a:buFont typeface="Wingdings" pitchFamily="2" charset="2"/>
                <a:buNone/>
              </a:pPr>
              <a:endParaRPr lang="en-US" altLang="en-US" sz="2800" b="1">
                <a:solidFill>
                  <a:schemeClr val="bg1"/>
                </a:solidFill>
                <a:latin typeface="Tahoma" panose="020B0604030504040204" pitchFamily="34" charset="0"/>
              </a:endParaRPr>
            </a:p>
          </p:txBody>
        </p:sp>
      </p:grpSp>
      <p:sp>
        <p:nvSpPr>
          <p:cNvPr id="67596" name="Rectangle 12">
            <a:extLst>
              <a:ext uri="{FF2B5EF4-FFF2-40B4-BE49-F238E27FC236}">
                <a16:creationId xmlns:a16="http://schemas.microsoft.com/office/drawing/2014/main" id="{A1FB701D-4BAB-E34C-99A3-E9CF03FB356B}"/>
              </a:ext>
            </a:extLst>
          </p:cNvPr>
          <p:cNvSpPr>
            <a:spLocks noChangeArrowheads="1"/>
          </p:cNvSpPr>
          <p:nvPr/>
        </p:nvSpPr>
        <p:spPr bwMode="auto">
          <a:xfrm>
            <a:off x="0" y="5715000"/>
            <a:ext cx="9144000" cy="11430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buClr>
                <a:srgbClr val="800040"/>
              </a:buClr>
              <a:buFont typeface="Wingdings" pitchFamily="2" charset="2"/>
              <a:buNone/>
            </a:pPr>
            <a:endParaRPr lang="en-US" altLang="en-US" sz="2800" b="1">
              <a:solidFill>
                <a:schemeClr val="bg1"/>
              </a:solidFill>
              <a:latin typeface="Tahoma" panose="020B0604030504040204" pitchFamily="34" charset="0"/>
            </a:endParaRPr>
          </a:p>
          <a:p>
            <a:pPr algn="r" eaLnBrk="1" hangingPunct="1">
              <a:spcBef>
                <a:spcPct val="20000"/>
              </a:spcBef>
              <a:buClr>
                <a:srgbClr val="800040"/>
              </a:buClr>
              <a:buFont typeface="Wingdings" pitchFamily="2" charset="2"/>
              <a:buNone/>
            </a:pPr>
            <a:r>
              <a:rPr lang="en-US" altLang="en-US" sz="2800" b="1">
                <a:solidFill>
                  <a:schemeClr val="bg1"/>
                </a:solidFill>
                <a:latin typeface="Tahoma" panose="020B0604030504040204" pitchFamily="34" charset="0"/>
              </a:rPr>
              <a:t>Foundation: The Lord Jesus Christ (1 Cor. 3:11)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p:cTn id="7" dur="1000" fill="hold"/>
                                        <p:tgtEl>
                                          <p:spTgt spid="67589"/>
                                        </p:tgtEl>
                                        <p:attrNameLst>
                                          <p:attrName>ppt_w</p:attrName>
                                        </p:attrNameLst>
                                      </p:cBhvr>
                                      <p:tavLst>
                                        <p:tav tm="0">
                                          <p:val>
                                            <p:fltVal val="0"/>
                                          </p:val>
                                        </p:tav>
                                        <p:tav tm="100000">
                                          <p:val>
                                            <p:strVal val="#ppt_w"/>
                                          </p:val>
                                        </p:tav>
                                      </p:tavLst>
                                    </p:anim>
                                    <p:anim calcmode="lin" valueType="num">
                                      <p:cBhvr>
                                        <p:cTn id="8" dur="1000" fill="hold"/>
                                        <p:tgtEl>
                                          <p:spTgt spid="67589"/>
                                        </p:tgtEl>
                                        <p:attrNameLst>
                                          <p:attrName>ppt_h</p:attrName>
                                        </p:attrNameLst>
                                      </p:cBhvr>
                                      <p:tavLst>
                                        <p:tav tm="0">
                                          <p:val>
                                            <p:fltVal val="0"/>
                                          </p:val>
                                        </p:tav>
                                        <p:tav tm="100000">
                                          <p:val>
                                            <p:strVal val="#ppt_h"/>
                                          </p:val>
                                        </p:tav>
                                      </p:tavLst>
                                    </p:anim>
                                    <p:anim calcmode="lin" valueType="num">
                                      <p:cBhvr>
                                        <p:cTn id="9" dur="1000" fill="hold"/>
                                        <p:tgtEl>
                                          <p:spTgt spid="6758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758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7590"/>
                                        </p:tgtEl>
                                        <p:attrNameLst>
                                          <p:attrName>style.visibility</p:attrName>
                                        </p:attrNameLst>
                                      </p:cBhvr>
                                      <p:to>
                                        <p:strVal val="visible"/>
                                      </p:to>
                                    </p:set>
                                    <p:anim calcmode="lin" valueType="num">
                                      <p:cBhvr>
                                        <p:cTn id="15" dur="1000" fill="hold"/>
                                        <p:tgtEl>
                                          <p:spTgt spid="67590"/>
                                        </p:tgtEl>
                                        <p:attrNameLst>
                                          <p:attrName>ppt_w</p:attrName>
                                        </p:attrNameLst>
                                      </p:cBhvr>
                                      <p:tavLst>
                                        <p:tav tm="0">
                                          <p:val>
                                            <p:fltVal val="0"/>
                                          </p:val>
                                        </p:tav>
                                        <p:tav tm="100000">
                                          <p:val>
                                            <p:strVal val="#ppt_w"/>
                                          </p:val>
                                        </p:tav>
                                      </p:tavLst>
                                    </p:anim>
                                    <p:anim calcmode="lin" valueType="num">
                                      <p:cBhvr>
                                        <p:cTn id="16" dur="1000" fill="hold"/>
                                        <p:tgtEl>
                                          <p:spTgt spid="67590"/>
                                        </p:tgtEl>
                                        <p:attrNameLst>
                                          <p:attrName>ppt_h</p:attrName>
                                        </p:attrNameLst>
                                      </p:cBhvr>
                                      <p:tavLst>
                                        <p:tav tm="0">
                                          <p:val>
                                            <p:fltVal val="0"/>
                                          </p:val>
                                        </p:tav>
                                        <p:tav tm="100000">
                                          <p:val>
                                            <p:strVal val="#ppt_h"/>
                                          </p:val>
                                        </p:tav>
                                      </p:tavLst>
                                    </p:anim>
                                    <p:anim calcmode="lin" valueType="num">
                                      <p:cBhvr>
                                        <p:cTn id="17" dur="1000" fill="hold"/>
                                        <p:tgtEl>
                                          <p:spTgt spid="6759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75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7592"/>
                                        </p:tgtEl>
                                        <p:attrNameLst>
                                          <p:attrName>style.visibility</p:attrName>
                                        </p:attrNameLst>
                                      </p:cBhvr>
                                      <p:to>
                                        <p:strVal val="visible"/>
                                      </p:to>
                                    </p:set>
                                    <p:anim calcmode="lin" valueType="num">
                                      <p:cBhvr>
                                        <p:cTn id="23" dur="1000" fill="hold"/>
                                        <p:tgtEl>
                                          <p:spTgt spid="67592"/>
                                        </p:tgtEl>
                                        <p:attrNameLst>
                                          <p:attrName>ppt_w</p:attrName>
                                        </p:attrNameLst>
                                      </p:cBhvr>
                                      <p:tavLst>
                                        <p:tav tm="0">
                                          <p:val>
                                            <p:fltVal val="0"/>
                                          </p:val>
                                        </p:tav>
                                        <p:tav tm="100000">
                                          <p:val>
                                            <p:strVal val="#ppt_w"/>
                                          </p:val>
                                        </p:tav>
                                      </p:tavLst>
                                    </p:anim>
                                    <p:anim calcmode="lin" valueType="num">
                                      <p:cBhvr>
                                        <p:cTn id="24" dur="1000" fill="hold"/>
                                        <p:tgtEl>
                                          <p:spTgt spid="67592"/>
                                        </p:tgtEl>
                                        <p:attrNameLst>
                                          <p:attrName>ppt_h</p:attrName>
                                        </p:attrNameLst>
                                      </p:cBhvr>
                                      <p:tavLst>
                                        <p:tav tm="0">
                                          <p:val>
                                            <p:fltVal val="0"/>
                                          </p:val>
                                        </p:tav>
                                        <p:tav tm="100000">
                                          <p:val>
                                            <p:strVal val="#ppt_h"/>
                                          </p:val>
                                        </p:tav>
                                      </p:tavLst>
                                    </p:anim>
                                    <p:anim calcmode="lin" valueType="num">
                                      <p:cBhvr>
                                        <p:cTn id="25" dur="1000" fill="hold"/>
                                        <p:tgtEl>
                                          <p:spTgt spid="67592"/>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75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7591"/>
                                        </p:tgtEl>
                                        <p:attrNameLst>
                                          <p:attrName>style.visibility</p:attrName>
                                        </p:attrNameLst>
                                      </p:cBhvr>
                                      <p:to>
                                        <p:strVal val="visible"/>
                                      </p:to>
                                    </p:set>
                                    <p:anim calcmode="lin" valueType="num">
                                      <p:cBhvr>
                                        <p:cTn id="31" dur="1000" fill="hold"/>
                                        <p:tgtEl>
                                          <p:spTgt spid="67591"/>
                                        </p:tgtEl>
                                        <p:attrNameLst>
                                          <p:attrName>ppt_w</p:attrName>
                                        </p:attrNameLst>
                                      </p:cBhvr>
                                      <p:tavLst>
                                        <p:tav tm="0">
                                          <p:val>
                                            <p:fltVal val="0"/>
                                          </p:val>
                                        </p:tav>
                                        <p:tav tm="100000">
                                          <p:val>
                                            <p:strVal val="#ppt_w"/>
                                          </p:val>
                                        </p:tav>
                                      </p:tavLst>
                                    </p:anim>
                                    <p:anim calcmode="lin" valueType="num">
                                      <p:cBhvr>
                                        <p:cTn id="32" dur="1000" fill="hold"/>
                                        <p:tgtEl>
                                          <p:spTgt spid="67591"/>
                                        </p:tgtEl>
                                        <p:attrNameLst>
                                          <p:attrName>ppt_h</p:attrName>
                                        </p:attrNameLst>
                                      </p:cBhvr>
                                      <p:tavLst>
                                        <p:tav tm="0">
                                          <p:val>
                                            <p:fltVal val="0"/>
                                          </p:val>
                                        </p:tav>
                                        <p:tav tm="100000">
                                          <p:val>
                                            <p:strVal val="#ppt_h"/>
                                          </p:val>
                                        </p:tav>
                                      </p:tavLst>
                                    </p:anim>
                                    <p:anim calcmode="lin" valueType="num">
                                      <p:cBhvr>
                                        <p:cTn id="33" dur="1000" fill="hold"/>
                                        <p:tgtEl>
                                          <p:spTgt spid="6759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75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67593"/>
                                        </p:tgtEl>
                                        <p:attrNameLst>
                                          <p:attrName>style.visibility</p:attrName>
                                        </p:attrNameLst>
                                      </p:cBhvr>
                                      <p:to>
                                        <p:strVal val="visible"/>
                                      </p:to>
                                    </p:set>
                                    <p:anim calcmode="lin" valueType="num">
                                      <p:cBhvr>
                                        <p:cTn id="39" dur="1000" fill="hold"/>
                                        <p:tgtEl>
                                          <p:spTgt spid="67593"/>
                                        </p:tgtEl>
                                        <p:attrNameLst>
                                          <p:attrName>ppt_w</p:attrName>
                                        </p:attrNameLst>
                                      </p:cBhvr>
                                      <p:tavLst>
                                        <p:tav tm="0">
                                          <p:val>
                                            <p:fltVal val="0"/>
                                          </p:val>
                                        </p:tav>
                                        <p:tav tm="100000">
                                          <p:val>
                                            <p:strVal val="#ppt_w"/>
                                          </p:val>
                                        </p:tav>
                                      </p:tavLst>
                                    </p:anim>
                                    <p:anim calcmode="lin" valueType="num">
                                      <p:cBhvr>
                                        <p:cTn id="40" dur="1000" fill="hold"/>
                                        <p:tgtEl>
                                          <p:spTgt spid="67593"/>
                                        </p:tgtEl>
                                        <p:attrNameLst>
                                          <p:attrName>ppt_h</p:attrName>
                                        </p:attrNameLst>
                                      </p:cBhvr>
                                      <p:tavLst>
                                        <p:tav tm="0">
                                          <p:val>
                                            <p:fltVal val="0"/>
                                          </p:val>
                                        </p:tav>
                                        <p:tav tm="100000">
                                          <p:val>
                                            <p:strVal val="#ppt_h"/>
                                          </p:val>
                                        </p:tav>
                                      </p:tavLst>
                                    </p:anim>
                                    <p:anim calcmode="lin" valueType="num">
                                      <p:cBhvr>
                                        <p:cTn id="41" dur="1000" fill="hold"/>
                                        <p:tgtEl>
                                          <p:spTgt spid="6759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75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P spid="67590" grpId="0" animBg="1"/>
      <p:bldP spid="67591" grpId="0" animBg="1"/>
      <p:bldP spid="675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2" descr="TheWordBullets">
            <a:extLst>
              <a:ext uri="{FF2B5EF4-FFF2-40B4-BE49-F238E27FC236}">
                <a16:creationId xmlns:a16="http://schemas.microsoft.com/office/drawing/2014/main" id="{B90C2082-D50E-4F4E-82F8-98FBCA978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6515" name="Rectangle 3">
            <a:extLst>
              <a:ext uri="{FF2B5EF4-FFF2-40B4-BE49-F238E27FC236}">
                <a16:creationId xmlns:a16="http://schemas.microsoft.com/office/drawing/2014/main" id="{2BAD4085-306D-994E-879B-190F0401D6BD}"/>
              </a:ext>
            </a:extLst>
          </p:cNvPr>
          <p:cNvSpPr>
            <a:spLocks noGrp="1" noChangeArrowheads="1"/>
          </p:cNvSpPr>
          <p:nvPr>
            <p:ph type="title"/>
          </p:nvPr>
        </p:nvSpPr>
        <p:spPr>
          <a:xfrm>
            <a:off x="1600200" y="1066800"/>
            <a:ext cx="7543800" cy="609600"/>
          </a:xfrm>
          <a:effectLst>
            <a:outerShdw blurRad="63500" dist="35921" dir="2700000" algn="ctr" rotWithShape="0">
              <a:schemeClr val="bg1">
                <a:alpha val="74997"/>
              </a:schemeClr>
            </a:outerShdw>
          </a:effectLst>
        </p:spPr>
        <p:txBody>
          <a:bodyPr/>
          <a:lstStyle/>
          <a:p>
            <a:pPr eaLnBrk="1" hangingPunct="1"/>
            <a:r>
              <a:rPr lang="en-US" altLang="en-US" b="1"/>
              <a:t>A Stern Warning </a:t>
            </a:r>
            <a:br>
              <a:rPr lang="en-US" altLang="en-US" b="1"/>
            </a:br>
            <a:r>
              <a:rPr lang="en-US" altLang="en-US" b="1"/>
              <a:t>(Rev. 22:18-19)</a:t>
            </a:r>
            <a:endParaRPr lang="en-US" altLang="en-US"/>
          </a:p>
        </p:txBody>
      </p:sp>
      <p:sp>
        <p:nvSpPr>
          <p:cNvPr id="576517" name="Rectangle 5">
            <a:extLst>
              <a:ext uri="{FF2B5EF4-FFF2-40B4-BE49-F238E27FC236}">
                <a16:creationId xmlns:a16="http://schemas.microsoft.com/office/drawing/2014/main" id="{754186B0-C910-2A4E-8747-96959CC7C5B9}"/>
              </a:ext>
            </a:extLst>
          </p:cNvPr>
          <p:cNvSpPr>
            <a:spLocks noChangeArrowheads="1"/>
          </p:cNvSpPr>
          <p:nvPr/>
        </p:nvSpPr>
        <p:spPr bwMode="auto">
          <a:xfrm>
            <a:off x="2057400" y="3200400"/>
            <a:ext cx="7239000" cy="39624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rgbClr val="6666FF"/>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508000" indent="-5080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Tx/>
              <a:buChar char="•"/>
            </a:pPr>
            <a:r>
              <a:rPr lang="en-US" altLang="en-US" sz="3200" b="1">
                <a:solidFill>
                  <a:schemeClr val="bg1"/>
                </a:solidFill>
              </a:rPr>
              <a:t>If anyone </a:t>
            </a:r>
            <a:r>
              <a:rPr lang="en-US" altLang="en-US" sz="3200" b="1">
                <a:solidFill>
                  <a:srgbClr val="FFFF00"/>
                </a:solidFill>
              </a:rPr>
              <a:t>adds</a:t>
            </a:r>
            <a:r>
              <a:rPr lang="en-US" altLang="en-US" sz="3200" b="1">
                <a:solidFill>
                  <a:schemeClr val="bg1"/>
                </a:solidFill>
              </a:rPr>
              <a:t> anything to them, God will </a:t>
            </a:r>
            <a:r>
              <a:rPr lang="en-US" altLang="en-US" sz="3200" b="1">
                <a:solidFill>
                  <a:srgbClr val="FFFF00"/>
                </a:solidFill>
              </a:rPr>
              <a:t>add</a:t>
            </a:r>
            <a:r>
              <a:rPr lang="en-US" altLang="en-US" sz="3200" b="1">
                <a:solidFill>
                  <a:schemeClr val="bg1"/>
                </a:solidFill>
              </a:rPr>
              <a:t> to him the plagues described in this book.</a:t>
            </a:r>
          </a:p>
          <a:p>
            <a:pPr eaLnBrk="1" hangingPunct="1">
              <a:lnSpc>
                <a:spcPct val="90000"/>
              </a:lnSpc>
              <a:spcBef>
                <a:spcPct val="20000"/>
              </a:spcBef>
              <a:buFontTx/>
              <a:buChar char="•"/>
            </a:pPr>
            <a:r>
              <a:rPr lang="en-US" altLang="en-US" sz="3200" b="1">
                <a:solidFill>
                  <a:schemeClr val="bg1"/>
                </a:solidFill>
              </a:rPr>
              <a:t>If anyone </a:t>
            </a:r>
            <a:r>
              <a:rPr lang="en-US" altLang="en-US" sz="3200" b="1">
                <a:solidFill>
                  <a:srgbClr val="FFFF00"/>
                </a:solidFill>
              </a:rPr>
              <a:t>takes</a:t>
            </a:r>
            <a:r>
              <a:rPr lang="en-US" altLang="en-US" sz="3200" b="1">
                <a:solidFill>
                  <a:schemeClr val="bg1"/>
                </a:solidFill>
              </a:rPr>
              <a:t> words away from this book of prophecy, God will </a:t>
            </a:r>
            <a:r>
              <a:rPr lang="en-US" altLang="en-US" sz="3200" b="1">
                <a:solidFill>
                  <a:srgbClr val="FFFF00"/>
                </a:solidFill>
              </a:rPr>
              <a:t>take</a:t>
            </a:r>
            <a:r>
              <a:rPr lang="en-US" altLang="en-US" sz="3200" b="1">
                <a:solidFill>
                  <a:schemeClr val="bg1"/>
                </a:solidFill>
              </a:rPr>
              <a:t> away from him his share in the tree of life and the holy city, which are described in this book</a:t>
            </a:r>
            <a:r>
              <a:rPr lang="ja-JP" altLang="en-US" sz="3200" b="1">
                <a:solidFill>
                  <a:schemeClr val="bg1"/>
                </a:solidFill>
              </a:rPr>
              <a:t>”</a:t>
            </a:r>
            <a:endParaRPr lang="en-US" altLang="en-US" sz="3200" b="1">
              <a:solidFill>
                <a:schemeClr val="bg1"/>
              </a:solidFill>
            </a:endParaRPr>
          </a:p>
        </p:txBody>
      </p:sp>
      <p:sp>
        <p:nvSpPr>
          <p:cNvPr id="576518" name="Rectangle 6">
            <a:extLst>
              <a:ext uri="{FF2B5EF4-FFF2-40B4-BE49-F238E27FC236}">
                <a16:creationId xmlns:a16="http://schemas.microsoft.com/office/drawing/2014/main" id="{36AEF2B0-1AC4-F74C-80E7-DC0AC64EE97D}"/>
              </a:ext>
            </a:extLst>
          </p:cNvPr>
          <p:cNvSpPr>
            <a:spLocks noChangeArrowheads="1"/>
          </p:cNvSpPr>
          <p:nvPr/>
        </p:nvSpPr>
        <p:spPr bwMode="auto">
          <a:xfrm>
            <a:off x="2057400" y="2133600"/>
            <a:ext cx="6970713" cy="116205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ja-JP" altLang="en-US" sz="3200" b="1">
                <a:solidFill>
                  <a:schemeClr val="bg1"/>
                </a:solidFill>
              </a:rPr>
              <a:t>“</a:t>
            </a:r>
            <a:r>
              <a:rPr lang="en-US" altLang="ja-JP" sz="3200" b="1">
                <a:solidFill>
                  <a:schemeClr val="bg1"/>
                </a:solidFill>
              </a:rPr>
              <a:t>I warn everyone who hears the prophecy of this book:</a:t>
            </a:r>
            <a:endParaRPr lang="en-US" altLang="en-US" sz="3200" b="1">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3" name="Picture 2" descr="billyGrahamPreaching_print">
            <a:extLst>
              <a:ext uri="{FF2B5EF4-FFF2-40B4-BE49-F238E27FC236}">
                <a16:creationId xmlns:a16="http://schemas.microsoft.com/office/drawing/2014/main" id="{68B6D196-19CB-3243-AC34-DD0C522EC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765"/>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3">
            <a:extLst>
              <a:ext uri="{FF2B5EF4-FFF2-40B4-BE49-F238E27FC236}">
                <a16:creationId xmlns:a16="http://schemas.microsoft.com/office/drawing/2014/main" id="{0DEF8634-C6A9-3B4F-B4BB-7452F621154A}"/>
              </a:ext>
            </a:extLst>
          </p:cNvPr>
          <p:cNvSpPr>
            <a:spLocks noGrp="1" noChangeArrowheads="1"/>
          </p:cNvSpPr>
          <p:nvPr>
            <p:ph type="title"/>
          </p:nvPr>
        </p:nvSpPr>
        <p:spPr>
          <a:xfrm>
            <a:off x="228600" y="304800"/>
            <a:ext cx="8915400" cy="927100"/>
          </a:xfrm>
          <a:effectLst>
            <a:outerShdw blurRad="63500" dist="35921" dir="2700000" algn="ctr" rotWithShape="0">
              <a:schemeClr val="tx2">
                <a:alpha val="74997"/>
              </a:schemeClr>
            </a:outerShdw>
          </a:effectLst>
        </p:spPr>
        <p:txBody>
          <a:bodyPr/>
          <a:lstStyle/>
          <a:p>
            <a:r>
              <a:rPr lang="en-US" altLang="en-US" sz="5000">
                <a:solidFill>
                  <a:srgbClr val="FFFFFF"/>
                </a:solidFill>
              </a:rPr>
              <a:t>Evangelists</a:t>
            </a:r>
            <a:endParaRPr lang="en-US" altLang="en-US" sz="4200">
              <a:solidFill>
                <a:srgbClr val="FFFFFF"/>
              </a:solidFill>
            </a:endParaRPr>
          </a:p>
        </p:txBody>
      </p:sp>
      <p:sp>
        <p:nvSpPr>
          <p:cNvPr id="98308" name="Rectangle 4">
            <a:extLst>
              <a:ext uri="{FF2B5EF4-FFF2-40B4-BE49-F238E27FC236}">
                <a16:creationId xmlns:a16="http://schemas.microsoft.com/office/drawing/2014/main" id="{98738CD2-ED4D-4D41-BE93-48E15E876B5D}"/>
              </a:ext>
            </a:extLst>
          </p:cNvPr>
          <p:cNvSpPr>
            <a:spLocks noGrp="1" noChangeArrowheads="1"/>
          </p:cNvSpPr>
          <p:nvPr>
            <p:ph type="body" idx="1"/>
          </p:nvPr>
        </p:nvSpPr>
        <p:spPr>
          <a:xfrm>
            <a:off x="457200" y="1600200"/>
            <a:ext cx="4267200" cy="2819400"/>
          </a:xfrm>
          <a:effectLst>
            <a:outerShdw blurRad="63500" dist="35921" dir="2700000" algn="ctr" rotWithShape="0">
              <a:schemeClr val="tx2">
                <a:alpha val="74997"/>
              </a:schemeClr>
            </a:outerShdw>
          </a:effectLst>
        </p:spPr>
        <p:txBody>
          <a:bodyPr/>
          <a:lstStyle/>
          <a:p>
            <a:pPr>
              <a:defRPr/>
            </a:pPr>
            <a:r>
              <a:rPr lang="en-US" sz="4400" b="1">
                <a:solidFill>
                  <a:srgbClr val="FFFFFF"/>
                </a:solidFill>
                <a:cs typeface="+mn-cs"/>
              </a:rPr>
              <a:t>Is Billy Graham the standard?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8308">
                                            <p:txEl>
                                              <p:pRg st="0" end="0"/>
                                            </p:txEl>
                                          </p:spTgt>
                                        </p:tgtEl>
                                        <p:attrNameLst>
                                          <p:attrName>style.visibility</p:attrName>
                                        </p:attrNameLst>
                                      </p:cBhvr>
                                      <p:to>
                                        <p:strVal val="visible"/>
                                      </p:to>
                                    </p:set>
                                    <p:animEffect transition="in" filter="checkerboard(across)">
                                      <p:cBhvr>
                                        <p:cTn id="7" dur="500"/>
                                        <p:tgtEl>
                                          <p:spTgt spid="983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41539C3C-3963-4A45-A741-7C1F0CB518F0}"/>
              </a:ext>
            </a:extLst>
          </p:cNvPr>
          <p:cNvSpPr>
            <a:spLocks noGrp="1" noChangeArrowheads="1"/>
          </p:cNvSpPr>
          <p:nvPr>
            <p:ph type="ctrTitle"/>
          </p:nvPr>
        </p:nvSpPr>
        <p:spPr>
          <a:xfrm>
            <a:off x="685800" y="2286000"/>
            <a:ext cx="7772400" cy="1143000"/>
          </a:xfrm>
        </p:spPr>
        <p:txBody>
          <a:bodyPr/>
          <a:lstStyle/>
          <a:p>
            <a:pPr eaLnBrk="1" hangingPunct="1"/>
            <a:r>
              <a:rPr lang="en-US" altLang="en-US"/>
              <a:t>The Harley Pastor</a:t>
            </a:r>
          </a:p>
        </p:txBody>
      </p:sp>
      <p:pic>
        <p:nvPicPr>
          <p:cNvPr id="250883" name="Picture 3">
            <a:extLst>
              <a:ext uri="{FF2B5EF4-FFF2-40B4-BE49-F238E27FC236}">
                <a16:creationId xmlns:a16="http://schemas.microsoft.com/office/drawing/2014/main" id="{3E010BEF-406C-5447-BC9D-B1EAE75AC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0"/>
            <a:ext cx="8915400" cy="67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2">
            <a:extLst>
              <a:ext uri="{FF2B5EF4-FFF2-40B4-BE49-F238E27FC236}">
                <a16:creationId xmlns:a16="http://schemas.microsoft.com/office/drawing/2014/main" id="{034B358C-0DA7-944C-85EB-1EC9774C0511}"/>
              </a:ext>
            </a:extLst>
          </p:cNvPr>
          <p:cNvSpPr>
            <a:spLocks noGrp="1" noChangeArrowheads="1"/>
          </p:cNvSpPr>
          <p:nvPr>
            <p:ph type="title" idx="4294967295"/>
          </p:nvPr>
        </p:nvSpPr>
        <p:spPr/>
        <p:txBody>
          <a:bodyPr/>
          <a:lstStyle/>
          <a:p>
            <a:pPr eaLnBrk="1" hangingPunct="1"/>
            <a:r>
              <a:rPr lang="en-US" altLang="en-US" sz="7200"/>
              <a:t>Pastor-Teacher</a:t>
            </a:r>
            <a:endParaRPr lang="en-US" altLang="en-US"/>
          </a:p>
        </p:txBody>
      </p:sp>
      <p:pic>
        <p:nvPicPr>
          <p:cNvPr id="252930" name="Picture 3" descr="stanley_toussaint">
            <a:extLst>
              <a:ext uri="{FF2B5EF4-FFF2-40B4-BE49-F238E27FC236}">
                <a16:creationId xmlns:a16="http://schemas.microsoft.com/office/drawing/2014/main" id="{6EE993FE-5159-8A4C-B1FD-5356BFBFBE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57400"/>
            <a:ext cx="2160588"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1" name="Picture 4" descr="pastorderek_small">
            <a:extLst>
              <a:ext uri="{FF2B5EF4-FFF2-40B4-BE49-F238E27FC236}">
                <a16:creationId xmlns:a16="http://schemas.microsoft.com/office/drawing/2014/main" id="{E978CEB5-D4FC-3D41-9904-365968AB5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019300"/>
            <a:ext cx="26130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2" name="Text Box 6">
            <a:extLst>
              <a:ext uri="{FF2B5EF4-FFF2-40B4-BE49-F238E27FC236}">
                <a16:creationId xmlns:a16="http://schemas.microsoft.com/office/drawing/2014/main" id="{6457805E-439C-D146-AADF-B0BE737EBA16}"/>
              </a:ext>
            </a:extLst>
          </p:cNvPr>
          <p:cNvSpPr txBox="1">
            <a:spLocks noChangeArrowheads="1"/>
          </p:cNvSpPr>
          <p:nvPr/>
        </p:nvSpPr>
        <p:spPr bwMode="auto">
          <a:xfrm>
            <a:off x="685800" y="5257800"/>
            <a:ext cx="794067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3200" b="1">
                <a:solidFill>
                  <a:schemeClr val="bg1"/>
                </a:solidFill>
              </a:rPr>
              <a:t>Too often we think only of those with the </a:t>
            </a:r>
            <a:r>
              <a:rPr lang="en-US" altLang="en-US" sz="3200" b="1" i="1">
                <a:solidFill>
                  <a:schemeClr val="bg1"/>
                </a:solidFill>
              </a:rPr>
              <a:t>position</a:t>
            </a:r>
            <a:r>
              <a:rPr lang="en-US" altLang="en-US" sz="3200" b="1">
                <a:solidFill>
                  <a:schemeClr val="bg1"/>
                </a:solidFill>
              </a:rPr>
              <a:t> of pastor-teacher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2">
            <a:extLst>
              <a:ext uri="{FF2B5EF4-FFF2-40B4-BE49-F238E27FC236}">
                <a16:creationId xmlns:a16="http://schemas.microsoft.com/office/drawing/2014/main" id="{A52E360B-0800-3A46-A55A-39C304046C03}"/>
              </a:ext>
            </a:extLst>
          </p:cNvPr>
          <p:cNvSpPr>
            <a:spLocks noGrp="1" noChangeArrowheads="1"/>
          </p:cNvSpPr>
          <p:nvPr>
            <p:ph type="title" idx="4294967295"/>
          </p:nvPr>
        </p:nvSpPr>
        <p:spPr>
          <a:xfrm>
            <a:off x="685800" y="381000"/>
            <a:ext cx="7772400" cy="1143000"/>
          </a:xfrm>
        </p:spPr>
        <p:txBody>
          <a:bodyPr/>
          <a:lstStyle/>
          <a:p>
            <a:pPr eaLnBrk="1" hangingPunct="1"/>
            <a:r>
              <a:rPr lang="en-US" altLang="en-US"/>
              <a:t>Christ is the Good Shepherd</a:t>
            </a:r>
          </a:p>
        </p:txBody>
      </p:sp>
      <p:pic>
        <p:nvPicPr>
          <p:cNvPr id="254978" name="Picture 3" descr="Christ - The Good Shepherd - Simon Dewey">
            <a:extLst>
              <a:ext uri="{FF2B5EF4-FFF2-40B4-BE49-F238E27FC236}">
                <a16:creationId xmlns:a16="http://schemas.microsoft.com/office/drawing/2014/main" id="{66D6DB8D-CA55-4347-910C-29BD44091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175" y="1524000"/>
            <a:ext cx="38036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E63232C-2A22-584E-8410-001F41C56196}"/>
              </a:ext>
            </a:extLst>
          </p:cNvPr>
          <p:cNvSpPr>
            <a:spLocks noGrp="1" noChangeArrowheads="1"/>
          </p:cNvSpPr>
          <p:nvPr>
            <p:ph type="title"/>
          </p:nvPr>
        </p:nvSpPr>
        <p:spPr>
          <a:xfrm>
            <a:off x="685800" y="838200"/>
            <a:ext cx="7772400" cy="1371600"/>
          </a:xfrm>
          <a:effectLst>
            <a:outerShdw blurRad="63500" dist="35921" dir="2700000" algn="ctr" rotWithShape="0">
              <a:schemeClr val="tx1">
                <a:alpha val="74997"/>
              </a:schemeClr>
            </a:outerShdw>
          </a:effectLst>
        </p:spPr>
        <p:txBody>
          <a:bodyPr/>
          <a:lstStyle/>
          <a:p>
            <a:pPr eaLnBrk="1" hangingPunct="1"/>
            <a:r>
              <a:rPr lang="en-US" altLang="en-US" sz="6000">
                <a:latin typeface="Copperplate Gothic Light" panose="020E0507020206020404" pitchFamily="34" charset="77"/>
              </a:rPr>
              <a:t>The Dual Gift</a:t>
            </a:r>
            <a:endParaRPr lang="en-US" altLang="en-US">
              <a:latin typeface="Copperplate Gothic Light" panose="020E0507020206020404" pitchFamily="34" charset="77"/>
            </a:endParaRPr>
          </a:p>
        </p:txBody>
      </p:sp>
      <p:sp>
        <p:nvSpPr>
          <p:cNvPr id="81923" name="Text Box 3">
            <a:extLst>
              <a:ext uri="{FF2B5EF4-FFF2-40B4-BE49-F238E27FC236}">
                <a16:creationId xmlns:a16="http://schemas.microsoft.com/office/drawing/2014/main" id="{9B405419-FB41-3245-B653-CE32E92C4190}"/>
              </a:ext>
            </a:extLst>
          </p:cNvPr>
          <p:cNvSpPr txBox="1">
            <a:spLocks noChangeArrowheads="1"/>
          </p:cNvSpPr>
          <p:nvPr/>
        </p:nvSpPr>
        <p:spPr bwMode="auto">
          <a:xfrm>
            <a:off x="0" y="2209800"/>
            <a:ext cx="9144000" cy="28384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tabLst>
                <a:tab pos="45085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45085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4508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45085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45085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chemeClr val="bg1"/>
                </a:solidFill>
              </a:rPr>
              <a:t>And He gave</a:t>
            </a:r>
          </a:p>
          <a:p>
            <a:r>
              <a:rPr lang="en-US" altLang="en-US" sz="3600" b="1">
                <a:solidFill>
                  <a:schemeClr val="bg1"/>
                </a:solidFill>
              </a:rPr>
              <a:t>some, apostles; </a:t>
            </a:r>
            <a:br>
              <a:rPr lang="en-US" altLang="en-US" sz="3600" b="1">
                <a:solidFill>
                  <a:schemeClr val="bg1"/>
                </a:solidFill>
              </a:rPr>
            </a:br>
            <a:r>
              <a:rPr lang="en-US" altLang="en-US" sz="3600" b="1">
                <a:solidFill>
                  <a:schemeClr val="bg1"/>
                </a:solidFill>
              </a:rPr>
              <a:t>and (</a:t>
            </a:r>
            <a:r>
              <a:rPr lang="en-US" altLang="en-US" sz="3600" b="1">
                <a:solidFill>
                  <a:schemeClr val="bg1"/>
                </a:solidFill>
                <a:latin typeface="Bwgrkl" panose="02000400000000000000" pitchFamily="2" charset="0"/>
              </a:rPr>
              <a:t>de</a:t>
            </a:r>
            <a:r>
              <a:rPr lang="en-US" altLang="en-US" sz="3600" b="1">
                <a:solidFill>
                  <a:schemeClr val="bg1"/>
                </a:solidFill>
              </a:rPr>
              <a:t>) some, prophets; </a:t>
            </a:r>
            <a:br>
              <a:rPr lang="en-US" altLang="en-US" sz="3600" b="1">
                <a:solidFill>
                  <a:schemeClr val="bg1"/>
                </a:solidFill>
              </a:rPr>
            </a:br>
            <a:r>
              <a:rPr lang="en-US" altLang="en-US" sz="3600" b="1">
                <a:solidFill>
                  <a:schemeClr val="bg1"/>
                </a:solidFill>
              </a:rPr>
              <a:t>and (</a:t>
            </a:r>
            <a:r>
              <a:rPr lang="en-US" altLang="en-US" sz="3600" b="1">
                <a:solidFill>
                  <a:schemeClr val="bg1"/>
                </a:solidFill>
                <a:latin typeface="Bwgrkl" panose="02000400000000000000" pitchFamily="2" charset="0"/>
              </a:rPr>
              <a:t>de</a:t>
            </a:r>
            <a:r>
              <a:rPr lang="en-US" altLang="en-US" sz="3600" b="1">
                <a:solidFill>
                  <a:schemeClr val="bg1"/>
                </a:solidFill>
              </a:rPr>
              <a:t>) some, evangelists; </a:t>
            </a:r>
            <a:endParaRPr lang="en-US" altLang="en-US" sz="1800"/>
          </a:p>
          <a:p>
            <a:r>
              <a:rPr lang="en-US" altLang="en-US" sz="3600" b="1">
                <a:solidFill>
                  <a:schemeClr val="bg1"/>
                </a:solidFill>
              </a:rPr>
              <a:t>and (</a:t>
            </a:r>
            <a:r>
              <a:rPr lang="en-US" altLang="en-US" sz="3600" b="1">
                <a:solidFill>
                  <a:schemeClr val="bg1"/>
                </a:solidFill>
                <a:latin typeface="Bwgrkl" panose="02000400000000000000" pitchFamily="2" charset="0"/>
              </a:rPr>
              <a:t>de</a:t>
            </a:r>
            <a:r>
              <a:rPr lang="en-US" altLang="en-US" sz="3600" b="1">
                <a:solidFill>
                  <a:schemeClr val="bg1"/>
                </a:solidFill>
              </a:rPr>
              <a:t>)</a:t>
            </a:r>
            <a:r>
              <a:rPr lang="en-US" altLang="en-US" sz="1800"/>
              <a:t> </a:t>
            </a:r>
            <a:r>
              <a:rPr lang="en-US" altLang="en-US" sz="3600" b="1">
                <a:solidFill>
                  <a:schemeClr val="bg1"/>
                </a:solidFill>
              </a:rPr>
              <a:t>some, pastors and (</a:t>
            </a:r>
            <a:r>
              <a:rPr lang="en-US" altLang="en-US" sz="3600" b="1">
                <a:solidFill>
                  <a:schemeClr val="bg1"/>
                </a:solidFill>
                <a:latin typeface="Bwgrkl" panose="02000400000000000000" pitchFamily="2" charset="0"/>
              </a:rPr>
              <a:t>kai,</a:t>
            </a:r>
            <a:r>
              <a:rPr lang="en-US" altLang="en-US" sz="3600" b="1">
                <a:solidFill>
                  <a:schemeClr val="bg1"/>
                </a:solidFill>
              </a:rPr>
              <a:t>) teachers</a:t>
            </a:r>
          </a:p>
        </p:txBody>
      </p:sp>
      <p:sp>
        <p:nvSpPr>
          <p:cNvPr id="81924" name="Oval 4">
            <a:extLst>
              <a:ext uri="{FF2B5EF4-FFF2-40B4-BE49-F238E27FC236}">
                <a16:creationId xmlns:a16="http://schemas.microsoft.com/office/drawing/2014/main" id="{489FEB31-D17F-7C46-9004-B7D6EF660DC3}"/>
              </a:ext>
            </a:extLst>
          </p:cNvPr>
          <p:cNvSpPr>
            <a:spLocks noChangeArrowheads="1"/>
          </p:cNvSpPr>
          <p:nvPr/>
        </p:nvSpPr>
        <p:spPr bwMode="auto">
          <a:xfrm>
            <a:off x="838200" y="3124200"/>
            <a:ext cx="990600" cy="2743200"/>
          </a:xfrm>
          <a:prstGeom prst="ellipse">
            <a:avLst/>
          </a:prstGeom>
          <a:noFill/>
          <a:ln w="76200">
            <a:solidFill>
              <a:srgbClr val="80008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1925" name="Oval 5">
            <a:extLst>
              <a:ext uri="{FF2B5EF4-FFF2-40B4-BE49-F238E27FC236}">
                <a16:creationId xmlns:a16="http://schemas.microsoft.com/office/drawing/2014/main" id="{DDED6015-4B0F-DE43-B8FF-5605ED0AA00B}"/>
              </a:ext>
            </a:extLst>
          </p:cNvPr>
          <p:cNvSpPr>
            <a:spLocks noChangeArrowheads="1"/>
          </p:cNvSpPr>
          <p:nvPr/>
        </p:nvSpPr>
        <p:spPr bwMode="auto">
          <a:xfrm>
            <a:off x="5943600" y="4114800"/>
            <a:ext cx="990600" cy="1371600"/>
          </a:xfrm>
          <a:prstGeom prst="ellipse">
            <a:avLst/>
          </a:prstGeom>
          <a:noFill/>
          <a:ln w="76200">
            <a:solidFill>
              <a:srgbClr val="FFFF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1926" name="Text Box 6">
            <a:extLst>
              <a:ext uri="{FF2B5EF4-FFF2-40B4-BE49-F238E27FC236}">
                <a16:creationId xmlns:a16="http://schemas.microsoft.com/office/drawing/2014/main" id="{990F988F-96E5-794A-A9F9-570A92B2E600}"/>
              </a:ext>
            </a:extLst>
          </p:cNvPr>
          <p:cNvSpPr txBox="1">
            <a:spLocks noChangeArrowheads="1"/>
          </p:cNvSpPr>
          <p:nvPr/>
        </p:nvSpPr>
        <p:spPr bwMode="auto">
          <a:xfrm>
            <a:off x="2954338" y="4191000"/>
            <a:ext cx="474662" cy="118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7200" b="1">
                <a:solidFill>
                  <a:srgbClr val="FFFF00"/>
                </a:solidFill>
                <a:latin typeface="Copperplate Gothic Light" panose="020E0507020206020404" pitchFamily="34" charset="77"/>
              </a:rPr>
              <a:t>[</a:t>
            </a:r>
          </a:p>
        </p:txBody>
      </p:sp>
      <p:sp>
        <p:nvSpPr>
          <p:cNvPr id="81927" name="Text Box 7">
            <a:extLst>
              <a:ext uri="{FF2B5EF4-FFF2-40B4-BE49-F238E27FC236}">
                <a16:creationId xmlns:a16="http://schemas.microsoft.com/office/drawing/2014/main" id="{F5A20444-0591-D049-89F4-22F8D7C4F4E1}"/>
              </a:ext>
            </a:extLst>
          </p:cNvPr>
          <p:cNvSpPr txBox="1">
            <a:spLocks noChangeArrowheads="1"/>
          </p:cNvSpPr>
          <p:nvPr/>
        </p:nvSpPr>
        <p:spPr bwMode="auto">
          <a:xfrm rot="10800000">
            <a:off x="8745538" y="4191000"/>
            <a:ext cx="474662" cy="118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7200" b="1">
                <a:solidFill>
                  <a:srgbClr val="FFFF00"/>
                </a:solidFill>
                <a:latin typeface="Copperplate Gothic Light" panose="020E0507020206020404" pitchFamily="34" charset="77"/>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p:cTn id="7" dur="1000" fill="hold"/>
                                        <p:tgtEl>
                                          <p:spTgt spid="81924"/>
                                        </p:tgtEl>
                                        <p:attrNameLst>
                                          <p:attrName>ppt_w</p:attrName>
                                        </p:attrNameLst>
                                      </p:cBhvr>
                                      <p:tavLst>
                                        <p:tav tm="0">
                                          <p:val>
                                            <p:strVal val="#ppt_w*0.70"/>
                                          </p:val>
                                        </p:tav>
                                        <p:tav tm="100000">
                                          <p:val>
                                            <p:strVal val="#ppt_w"/>
                                          </p:val>
                                        </p:tav>
                                      </p:tavLst>
                                    </p:anim>
                                    <p:anim calcmode="lin" valueType="num">
                                      <p:cBhvr>
                                        <p:cTn id="8" dur="1000" fill="hold"/>
                                        <p:tgtEl>
                                          <p:spTgt spid="81924"/>
                                        </p:tgtEl>
                                        <p:attrNameLst>
                                          <p:attrName>ppt_h</p:attrName>
                                        </p:attrNameLst>
                                      </p:cBhvr>
                                      <p:tavLst>
                                        <p:tav tm="0">
                                          <p:val>
                                            <p:strVal val="#ppt_h"/>
                                          </p:val>
                                        </p:tav>
                                        <p:tav tm="100000">
                                          <p:val>
                                            <p:strVal val="#ppt_h"/>
                                          </p:val>
                                        </p:tav>
                                      </p:tavLst>
                                    </p:anim>
                                    <p:animEffect transition="in" filter="fade">
                                      <p:cBhvr>
                                        <p:cTn id="9" dur="1000"/>
                                        <p:tgtEl>
                                          <p:spTgt spid="819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25"/>
                                        </p:tgtEl>
                                        <p:attrNameLst>
                                          <p:attrName>style.visibility</p:attrName>
                                        </p:attrNameLst>
                                      </p:cBhvr>
                                      <p:to>
                                        <p:strVal val="visible"/>
                                      </p:to>
                                    </p:set>
                                    <p:anim calcmode="lin" valueType="num">
                                      <p:cBhvr>
                                        <p:cTn id="14" dur="1000" fill="hold"/>
                                        <p:tgtEl>
                                          <p:spTgt spid="81925"/>
                                        </p:tgtEl>
                                        <p:attrNameLst>
                                          <p:attrName>ppt_w</p:attrName>
                                        </p:attrNameLst>
                                      </p:cBhvr>
                                      <p:tavLst>
                                        <p:tav tm="0">
                                          <p:val>
                                            <p:strVal val="#ppt_w*0.70"/>
                                          </p:val>
                                        </p:tav>
                                        <p:tav tm="100000">
                                          <p:val>
                                            <p:strVal val="#ppt_w"/>
                                          </p:val>
                                        </p:tav>
                                      </p:tavLst>
                                    </p:anim>
                                    <p:anim calcmode="lin" valueType="num">
                                      <p:cBhvr>
                                        <p:cTn id="15" dur="1000" fill="hold"/>
                                        <p:tgtEl>
                                          <p:spTgt spid="81925"/>
                                        </p:tgtEl>
                                        <p:attrNameLst>
                                          <p:attrName>ppt_h</p:attrName>
                                        </p:attrNameLst>
                                      </p:cBhvr>
                                      <p:tavLst>
                                        <p:tav tm="0">
                                          <p:val>
                                            <p:strVal val="#ppt_h"/>
                                          </p:val>
                                        </p:tav>
                                        <p:tav tm="100000">
                                          <p:val>
                                            <p:strVal val="#ppt_h"/>
                                          </p:val>
                                        </p:tav>
                                      </p:tavLst>
                                    </p:anim>
                                    <p:animEffect transition="in" filter="fade">
                                      <p:cBhvr>
                                        <p:cTn id="16" dur="1000"/>
                                        <p:tgtEl>
                                          <p:spTgt spid="81925"/>
                                        </p:tgtEl>
                                      </p:cBhvr>
                                    </p:animEffect>
                                  </p:childTnLst>
                                </p:cTn>
                              </p:par>
                            </p:childTnLst>
                          </p:cTn>
                        </p:par>
                        <p:par>
                          <p:cTn id="17" fill="hold" nodeType="afterGroup">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81926"/>
                                        </p:tgtEl>
                                        <p:attrNameLst>
                                          <p:attrName>style.visibility</p:attrName>
                                        </p:attrNameLst>
                                      </p:cBhvr>
                                      <p:to>
                                        <p:strVal val="visible"/>
                                      </p:to>
                                    </p:set>
                                    <p:anim calcmode="lin" valueType="num">
                                      <p:cBhvr additive="base">
                                        <p:cTn id="20" dur="500" fill="hold"/>
                                        <p:tgtEl>
                                          <p:spTgt spid="81926"/>
                                        </p:tgtEl>
                                        <p:attrNameLst>
                                          <p:attrName>ppt_x</p:attrName>
                                        </p:attrNameLst>
                                      </p:cBhvr>
                                      <p:tavLst>
                                        <p:tav tm="0">
                                          <p:val>
                                            <p:strVal val="#ppt_x"/>
                                          </p:val>
                                        </p:tav>
                                        <p:tav tm="100000">
                                          <p:val>
                                            <p:strVal val="#ppt_x"/>
                                          </p:val>
                                        </p:tav>
                                      </p:tavLst>
                                    </p:anim>
                                    <p:anim calcmode="lin" valueType="num">
                                      <p:cBhvr additive="base">
                                        <p:cTn id="21" dur="500" fill="hold"/>
                                        <p:tgtEl>
                                          <p:spTgt spid="81926"/>
                                        </p:tgtEl>
                                        <p:attrNameLst>
                                          <p:attrName>ppt_y</p:attrName>
                                        </p:attrNameLst>
                                      </p:cBhvr>
                                      <p:tavLst>
                                        <p:tav tm="0">
                                          <p:val>
                                            <p:strVal val="1+#ppt_h/2"/>
                                          </p:val>
                                        </p:tav>
                                        <p:tav tm="100000">
                                          <p:val>
                                            <p:strVal val="#ppt_y"/>
                                          </p:val>
                                        </p:tav>
                                      </p:tavLst>
                                    </p:anim>
                                  </p:childTnLst>
                                </p:cTn>
                              </p:par>
                            </p:childTnLst>
                          </p:cTn>
                        </p:par>
                        <p:par>
                          <p:cTn id="22" fill="hold" nodeType="afterGroup">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81927"/>
                                        </p:tgtEl>
                                        <p:attrNameLst>
                                          <p:attrName>style.visibility</p:attrName>
                                        </p:attrNameLst>
                                      </p:cBhvr>
                                      <p:to>
                                        <p:strVal val="visible"/>
                                      </p:to>
                                    </p:set>
                                    <p:anim calcmode="lin" valueType="num">
                                      <p:cBhvr additive="base">
                                        <p:cTn id="25" dur="500" fill="hold"/>
                                        <p:tgtEl>
                                          <p:spTgt spid="81927"/>
                                        </p:tgtEl>
                                        <p:attrNameLst>
                                          <p:attrName>ppt_x</p:attrName>
                                        </p:attrNameLst>
                                      </p:cBhvr>
                                      <p:tavLst>
                                        <p:tav tm="0">
                                          <p:val>
                                            <p:strVal val="#ppt_x"/>
                                          </p:val>
                                        </p:tav>
                                        <p:tav tm="100000">
                                          <p:val>
                                            <p:strVal val="#ppt_x"/>
                                          </p:val>
                                        </p:tav>
                                      </p:tavLst>
                                    </p:anim>
                                    <p:anim calcmode="lin" valueType="num">
                                      <p:cBhvr additive="base">
                                        <p:cTn id="26" dur="500" fill="hold"/>
                                        <p:tgtEl>
                                          <p:spTgt spid="819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animBg="1"/>
      <p:bldP spid="81925" grpId="0" animBg="1"/>
      <p:bldP spid="81926" grpId="0"/>
      <p:bldP spid="819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Picture 2" descr="DSS">
            <a:extLst>
              <a:ext uri="{FF2B5EF4-FFF2-40B4-BE49-F238E27FC236}">
                <a16:creationId xmlns:a16="http://schemas.microsoft.com/office/drawing/2014/main" id="{AAB516C9-5F0C-EB43-8DBB-55AAD9A017D7}"/>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t="621" r="53171"/>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74" name="Picture 3" descr="the-lord-is-my-shepherd-zoom">
            <a:extLst>
              <a:ext uri="{FF2B5EF4-FFF2-40B4-BE49-F238E27FC236}">
                <a16:creationId xmlns:a16="http://schemas.microsoft.com/office/drawing/2014/main" id="{E439EEAE-2F89-1E42-B19C-04CA476A4D27}"/>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b="7788"/>
          <a:stretch>
            <a:fillRect/>
          </a:stretch>
        </p:blipFill>
        <p:spPr bwMode="auto">
          <a:xfrm>
            <a:off x="0" y="542925"/>
            <a:ext cx="4578350"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4">
            <a:extLst>
              <a:ext uri="{FF2B5EF4-FFF2-40B4-BE49-F238E27FC236}">
                <a16:creationId xmlns:a16="http://schemas.microsoft.com/office/drawing/2014/main" id="{2D943C65-F5C6-1A4C-B2F6-066331A01816}"/>
              </a:ext>
            </a:extLst>
          </p:cNvPr>
          <p:cNvSpPr txBox="1">
            <a:spLocks noChangeArrowheads="1"/>
          </p:cNvSpPr>
          <p:nvPr/>
        </p:nvSpPr>
        <p:spPr bwMode="auto">
          <a:xfrm>
            <a:off x="304800" y="1203325"/>
            <a:ext cx="38100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a:solidFill>
                  <a:schemeClr val="bg1"/>
                </a:solidFill>
              </a:rPr>
              <a:t>Pastor</a:t>
            </a:r>
            <a:endParaRPr lang="en-US" sz="3200" b="1" i="1" u="sng">
              <a:solidFill>
                <a:schemeClr val="bg1"/>
              </a:solidFill>
              <a:latin typeface="Times New Roman" charset="0"/>
            </a:endParaRPr>
          </a:p>
        </p:txBody>
      </p:sp>
      <p:sp>
        <p:nvSpPr>
          <p:cNvPr id="83973" name="Rectangle 5">
            <a:extLst>
              <a:ext uri="{FF2B5EF4-FFF2-40B4-BE49-F238E27FC236}">
                <a16:creationId xmlns:a16="http://schemas.microsoft.com/office/drawing/2014/main" id="{D14EA9A8-1B83-7D48-8C7D-47F21A68B171}"/>
              </a:ext>
            </a:extLst>
          </p:cNvPr>
          <p:cNvSpPr>
            <a:spLocks noGrp="1" noChangeArrowheads="1"/>
          </p:cNvSpPr>
          <p:nvPr>
            <p:ph type="title" idx="4294967295"/>
          </p:nvPr>
        </p:nvSpPr>
        <p:spPr>
          <a:xfrm>
            <a:off x="0" y="0"/>
            <a:ext cx="9144000" cy="838200"/>
          </a:xfrm>
          <a:gradFill rotWithShape="0">
            <a:gsLst>
              <a:gs pos="0">
                <a:srgbClr val="181847"/>
              </a:gs>
              <a:gs pos="100000">
                <a:schemeClr val="accent2"/>
              </a:gs>
            </a:gsLst>
            <a:path path="shape">
              <a:fillToRect l="50000" t="50000" r="50000" b="50000"/>
            </a:path>
          </a:gradFill>
          <a:effectLst>
            <a:outerShdw blurRad="63500" dist="35921" dir="2700000" algn="ctr" rotWithShape="0">
              <a:schemeClr val="tx1">
                <a:alpha val="74997"/>
              </a:schemeClr>
            </a:outerShdw>
          </a:effectLst>
        </p:spPr>
        <p:txBody>
          <a:bodyPr/>
          <a:lstStyle/>
          <a:p>
            <a:pPr eaLnBrk="1" hangingPunct="1"/>
            <a:r>
              <a:rPr lang="en-US" altLang="en-US"/>
              <a:t>The Only </a:t>
            </a:r>
            <a:r>
              <a:rPr lang="ja-JP" altLang="en-US"/>
              <a:t>“</a:t>
            </a:r>
            <a:r>
              <a:rPr lang="en-US" altLang="ja-JP"/>
              <a:t>Dual</a:t>
            </a:r>
            <a:r>
              <a:rPr lang="ja-JP" altLang="en-US"/>
              <a:t>”</a:t>
            </a:r>
            <a:r>
              <a:rPr lang="en-US" altLang="ja-JP"/>
              <a:t> Gift</a:t>
            </a:r>
            <a:endParaRPr lang="en-US" altLang="en-US"/>
          </a:p>
        </p:txBody>
      </p:sp>
      <p:sp>
        <p:nvSpPr>
          <p:cNvPr id="83974" name="Text Box 6">
            <a:extLst>
              <a:ext uri="{FF2B5EF4-FFF2-40B4-BE49-F238E27FC236}">
                <a16:creationId xmlns:a16="http://schemas.microsoft.com/office/drawing/2014/main" id="{D84BA718-0ABF-E84F-BC40-F314469FCA9E}"/>
              </a:ext>
            </a:extLst>
          </p:cNvPr>
          <p:cNvSpPr txBox="1">
            <a:spLocks noChangeArrowheads="1"/>
          </p:cNvSpPr>
          <p:nvPr/>
        </p:nvSpPr>
        <p:spPr bwMode="auto">
          <a:xfrm>
            <a:off x="4800600" y="1203325"/>
            <a:ext cx="36576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4000" b="1" u="sng">
                <a:solidFill>
                  <a:schemeClr val="bg1"/>
                </a:solidFill>
              </a:rPr>
              <a:t>Teacher</a:t>
            </a:r>
            <a:endParaRPr lang="en-US" sz="3200" b="1" i="1" u="sng">
              <a:solidFill>
                <a:schemeClr val="bg1"/>
              </a:solidFill>
              <a:latin typeface="Times New Roman" charset="0"/>
            </a:endParaRPr>
          </a:p>
        </p:txBody>
      </p:sp>
      <p:sp>
        <p:nvSpPr>
          <p:cNvPr id="83975" name="Text Box 7">
            <a:extLst>
              <a:ext uri="{FF2B5EF4-FFF2-40B4-BE49-F238E27FC236}">
                <a16:creationId xmlns:a16="http://schemas.microsoft.com/office/drawing/2014/main" id="{827FA394-7269-B64E-A0DC-83F7DDDCF9A9}"/>
              </a:ext>
            </a:extLst>
          </p:cNvPr>
          <p:cNvSpPr txBox="1">
            <a:spLocks noChangeArrowheads="1"/>
          </p:cNvSpPr>
          <p:nvPr/>
        </p:nvSpPr>
        <p:spPr bwMode="auto">
          <a:xfrm>
            <a:off x="304800" y="2209800"/>
            <a:ext cx="38100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chemeClr val="bg1"/>
                </a:solidFill>
              </a:rPr>
              <a:t>Protection</a:t>
            </a:r>
            <a:endParaRPr lang="en-US" sz="2800" b="1" i="1">
              <a:solidFill>
                <a:schemeClr val="bg1"/>
              </a:solidFill>
              <a:latin typeface="Times New Roman" charset="0"/>
            </a:endParaRPr>
          </a:p>
        </p:txBody>
      </p:sp>
      <p:sp>
        <p:nvSpPr>
          <p:cNvPr id="83976" name="Text Box 8">
            <a:extLst>
              <a:ext uri="{FF2B5EF4-FFF2-40B4-BE49-F238E27FC236}">
                <a16:creationId xmlns:a16="http://schemas.microsoft.com/office/drawing/2014/main" id="{51B6A161-2A1E-1D42-9B26-1CDDED346B52}"/>
              </a:ext>
            </a:extLst>
          </p:cNvPr>
          <p:cNvSpPr txBox="1">
            <a:spLocks noChangeArrowheads="1"/>
          </p:cNvSpPr>
          <p:nvPr/>
        </p:nvSpPr>
        <p:spPr bwMode="auto">
          <a:xfrm>
            <a:off x="4800600" y="2209800"/>
            <a:ext cx="36576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chemeClr val="bg1"/>
                </a:solidFill>
              </a:rPr>
              <a:t>Study</a:t>
            </a:r>
            <a:endParaRPr lang="en-US" sz="2800" b="1" i="1">
              <a:solidFill>
                <a:schemeClr val="bg1"/>
              </a:solidFill>
              <a:latin typeface="Times New Roman" charset="0"/>
            </a:endParaRPr>
          </a:p>
        </p:txBody>
      </p:sp>
      <p:sp>
        <p:nvSpPr>
          <p:cNvPr id="83977" name="Text Box 9">
            <a:extLst>
              <a:ext uri="{FF2B5EF4-FFF2-40B4-BE49-F238E27FC236}">
                <a16:creationId xmlns:a16="http://schemas.microsoft.com/office/drawing/2014/main" id="{53B4A93C-697C-5E48-A62D-8AE46E144789}"/>
              </a:ext>
            </a:extLst>
          </p:cNvPr>
          <p:cNvSpPr txBox="1">
            <a:spLocks noChangeArrowheads="1"/>
          </p:cNvSpPr>
          <p:nvPr/>
        </p:nvSpPr>
        <p:spPr bwMode="auto">
          <a:xfrm>
            <a:off x="304800" y="3200400"/>
            <a:ext cx="38100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chemeClr val="bg1"/>
                </a:solidFill>
              </a:rPr>
              <a:t>Discipline</a:t>
            </a:r>
            <a:endParaRPr lang="en-US" sz="2800" b="1" i="1">
              <a:solidFill>
                <a:schemeClr val="bg1"/>
              </a:solidFill>
              <a:latin typeface="Times New Roman" charset="0"/>
            </a:endParaRPr>
          </a:p>
        </p:txBody>
      </p:sp>
      <p:sp>
        <p:nvSpPr>
          <p:cNvPr id="83978" name="Text Box 10">
            <a:extLst>
              <a:ext uri="{FF2B5EF4-FFF2-40B4-BE49-F238E27FC236}">
                <a16:creationId xmlns:a16="http://schemas.microsoft.com/office/drawing/2014/main" id="{31968041-4A96-B14D-9101-0D17DC25091C}"/>
              </a:ext>
            </a:extLst>
          </p:cNvPr>
          <p:cNvSpPr txBox="1">
            <a:spLocks noChangeArrowheads="1"/>
          </p:cNvSpPr>
          <p:nvPr/>
        </p:nvSpPr>
        <p:spPr bwMode="auto">
          <a:xfrm>
            <a:off x="4800600" y="3200400"/>
            <a:ext cx="36576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chemeClr val="bg1"/>
                </a:solidFill>
              </a:rPr>
              <a:t>Instruction</a:t>
            </a:r>
            <a:endParaRPr lang="en-US" sz="2800" b="1" i="1">
              <a:solidFill>
                <a:schemeClr val="bg1"/>
              </a:solidFill>
              <a:latin typeface="Times New Roman" charset="0"/>
            </a:endParaRPr>
          </a:p>
        </p:txBody>
      </p:sp>
      <p:sp>
        <p:nvSpPr>
          <p:cNvPr id="83979" name="Text Box 11">
            <a:extLst>
              <a:ext uri="{FF2B5EF4-FFF2-40B4-BE49-F238E27FC236}">
                <a16:creationId xmlns:a16="http://schemas.microsoft.com/office/drawing/2014/main" id="{1032B172-0F5C-D14F-931B-17FB23BE91D7}"/>
              </a:ext>
            </a:extLst>
          </p:cNvPr>
          <p:cNvSpPr txBox="1">
            <a:spLocks noChangeArrowheads="1"/>
          </p:cNvSpPr>
          <p:nvPr/>
        </p:nvSpPr>
        <p:spPr bwMode="auto">
          <a:xfrm>
            <a:off x="304800" y="4191000"/>
            <a:ext cx="38100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chemeClr val="bg1"/>
                </a:solidFill>
              </a:rPr>
              <a:t>Leading</a:t>
            </a:r>
            <a:endParaRPr lang="en-US" sz="2800" b="1" i="1">
              <a:solidFill>
                <a:schemeClr val="bg1"/>
              </a:solidFill>
              <a:latin typeface="Times New Roman" charset="0"/>
            </a:endParaRPr>
          </a:p>
        </p:txBody>
      </p:sp>
      <p:sp>
        <p:nvSpPr>
          <p:cNvPr id="83980" name="Text Box 12">
            <a:extLst>
              <a:ext uri="{FF2B5EF4-FFF2-40B4-BE49-F238E27FC236}">
                <a16:creationId xmlns:a16="http://schemas.microsoft.com/office/drawing/2014/main" id="{427B489A-1EA1-B143-A758-8BC27B6BBB9B}"/>
              </a:ext>
            </a:extLst>
          </p:cNvPr>
          <p:cNvSpPr txBox="1">
            <a:spLocks noChangeArrowheads="1"/>
          </p:cNvSpPr>
          <p:nvPr/>
        </p:nvSpPr>
        <p:spPr bwMode="auto">
          <a:xfrm>
            <a:off x="4800600" y="4191000"/>
            <a:ext cx="36576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chemeClr val="bg1"/>
                </a:solidFill>
              </a:rPr>
              <a:t>Applying</a:t>
            </a:r>
            <a:endParaRPr lang="en-US" sz="2800" b="1" i="1">
              <a:solidFill>
                <a:schemeClr val="bg1"/>
              </a:solidFill>
              <a:latin typeface="Times New Roman" charset="0"/>
            </a:endParaRPr>
          </a:p>
        </p:txBody>
      </p:sp>
      <p:sp>
        <p:nvSpPr>
          <p:cNvPr id="83981" name="Text Box 13">
            <a:extLst>
              <a:ext uri="{FF2B5EF4-FFF2-40B4-BE49-F238E27FC236}">
                <a16:creationId xmlns:a16="http://schemas.microsoft.com/office/drawing/2014/main" id="{E5CE914B-3353-D146-B405-11E0080902C9}"/>
              </a:ext>
            </a:extLst>
          </p:cNvPr>
          <p:cNvSpPr txBox="1">
            <a:spLocks noChangeArrowheads="1"/>
          </p:cNvSpPr>
          <p:nvPr/>
        </p:nvSpPr>
        <p:spPr bwMode="auto">
          <a:xfrm>
            <a:off x="304800" y="5181600"/>
            <a:ext cx="38100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chemeClr val="bg1"/>
                </a:solidFill>
              </a:rPr>
              <a:t>Caring</a:t>
            </a:r>
            <a:endParaRPr lang="en-US" sz="2800" b="1" i="1">
              <a:solidFill>
                <a:schemeClr val="bg1"/>
              </a:solidFill>
              <a:latin typeface="Times New Roman" charset="0"/>
            </a:endParaRPr>
          </a:p>
        </p:txBody>
      </p:sp>
      <p:sp>
        <p:nvSpPr>
          <p:cNvPr id="83982" name="Text Box 14">
            <a:extLst>
              <a:ext uri="{FF2B5EF4-FFF2-40B4-BE49-F238E27FC236}">
                <a16:creationId xmlns:a16="http://schemas.microsoft.com/office/drawing/2014/main" id="{9A46E70D-B7B3-AD4F-BBB1-F42552EFF8DA}"/>
              </a:ext>
            </a:extLst>
          </p:cNvPr>
          <p:cNvSpPr txBox="1">
            <a:spLocks noChangeArrowheads="1"/>
          </p:cNvSpPr>
          <p:nvPr/>
        </p:nvSpPr>
        <p:spPr bwMode="auto">
          <a:xfrm>
            <a:off x="4800600" y="5181600"/>
            <a:ext cx="3657600" cy="6413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3600" b="1">
                <a:solidFill>
                  <a:schemeClr val="bg1"/>
                </a:solidFill>
              </a:rPr>
              <a:t>Warning</a:t>
            </a:r>
            <a:endParaRPr lang="en-US" sz="2800" b="1" i="1">
              <a:solidFill>
                <a:schemeClr val="bg1"/>
              </a:solidFill>
              <a:latin typeface="Times New Roman"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 calcmode="lin" valueType="num">
                                      <p:cBhvr>
                                        <p:cTn id="7" dur="1000" fill="hold"/>
                                        <p:tgtEl>
                                          <p:spTgt spid="83975"/>
                                        </p:tgtEl>
                                        <p:attrNameLst>
                                          <p:attrName>ppt_w</p:attrName>
                                        </p:attrNameLst>
                                      </p:cBhvr>
                                      <p:tavLst>
                                        <p:tav tm="0">
                                          <p:val>
                                            <p:fltVal val="0"/>
                                          </p:val>
                                        </p:tav>
                                        <p:tav tm="100000">
                                          <p:val>
                                            <p:strVal val="#ppt_w"/>
                                          </p:val>
                                        </p:tav>
                                      </p:tavLst>
                                    </p:anim>
                                    <p:anim calcmode="lin" valueType="num">
                                      <p:cBhvr>
                                        <p:cTn id="8" dur="1000" fill="hold"/>
                                        <p:tgtEl>
                                          <p:spTgt spid="83975"/>
                                        </p:tgtEl>
                                        <p:attrNameLst>
                                          <p:attrName>ppt_h</p:attrName>
                                        </p:attrNameLst>
                                      </p:cBhvr>
                                      <p:tavLst>
                                        <p:tav tm="0">
                                          <p:val>
                                            <p:fltVal val="0"/>
                                          </p:val>
                                        </p:tav>
                                        <p:tav tm="100000">
                                          <p:val>
                                            <p:strVal val="#ppt_h"/>
                                          </p:val>
                                        </p:tav>
                                      </p:tavLst>
                                    </p:anim>
                                    <p:anim calcmode="lin" valueType="num">
                                      <p:cBhvr>
                                        <p:cTn id="9" dur="1000" fill="hold"/>
                                        <p:tgtEl>
                                          <p:spTgt spid="839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39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3976"/>
                                        </p:tgtEl>
                                        <p:attrNameLst>
                                          <p:attrName>style.visibility</p:attrName>
                                        </p:attrNameLst>
                                      </p:cBhvr>
                                      <p:to>
                                        <p:strVal val="visible"/>
                                      </p:to>
                                    </p:set>
                                    <p:anim calcmode="lin" valueType="num">
                                      <p:cBhvr>
                                        <p:cTn id="15" dur="1000" fill="hold"/>
                                        <p:tgtEl>
                                          <p:spTgt spid="83976"/>
                                        </p:tgtEl>
                                        <p:attrNameLst>
                                          <p:attrName>ppt_w</p:attrName>
                                        </p:attrNameLst>
                                      </p:cBhvr>
                                      <p:tavLst>
                                        <p:tav tm="0">
                                          <p:val>
                                            <p:fltVal val="0"/>
                                          </p:val>
                                        </p:tav>
                                        <p:tav tm="100000">
                                          <p:val>
                                            <p:strVal val="#ppt_w"/>
                                          </p:val>
                                        </p:tav>
                                      </p:tavLst>
                                    </p:anim>
                                    <p:anim calcmode="lin" valueType="num">
                                      <p:cBhvr>
                                        <p:cTn id="16" dur="1000" fill="hold"/>
                                        <p:tgtEl>
                                          <p:spTgt spid="83976"/>
                                        </p:tgtEl>
                                        <p:attrNameLst>
                                          <p:attrName>ppt_h</p:attrName>
                                        </p:attrNameLst>
                                      </p:cBhvr>
                                      <p:tavLst>
                                        <p:tav tm="0">
                                          <p:val>
                                            <p:fltVal val="0"/>
                                          </p:val>
                                        </p:tav>
                                        <p:tav tm="100000">
                                          <p:val>
                                            <p:strVal val="#ppt_h"/>
                                          </p:val>
                                        </p:tav>
                                      </p:tavLst>
                                    </p:anim>
                                    <p:anim calcmode="lin" valueType="num">
                                      <p:cBhvr>
                                        <p:cTn id="17" dur="1000" fill="hold"/>
                                        <p:tgtEl>
                                          <p:spTgt spid="8397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39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83977"/>
                                        </p:tgtEl>
                                        <p:attrNameLst>
                                          <p:attrName>style.visibility</p:attrName>
                                        </p:attrNameLst>
                                      </p:cBhvr>
                                      <p:to>
                                        <p:strVal val="visible"/>
                                      </p:to>
                                    </p:set>
                                    <p:anim calcmode="lin" valueType="num">
                                      <p:cBhvr>
                                        <p:cTn id="23" dur="1000" fill="hold"/>
                                        <p:tgtEl>
                                          <p:spTgt spid="83977"/>
                                        </p:tgtEl>
                                        <p:attrNameLst>
                                          <p:attrName>ppt_w</p:attrName>
                                        </p:attrNameLst>
                                      </p:cBhvr>
                                      <p:tavLst>
                                        <p:tav tm="0">
                                          <p:val>
                                            <p:fltVal val="0"/>
                                          </p:val>
                                        </p:tav>
                                        <p:tav tm="100000">
                                          <p:val>
                                            <p:strVal val="#ppt_w"/>
                                          </p:val>
                                        </p:tav>
                                      </p:tavLst>
                                    </p:anim>
                                    <p:anim calcmode="lin" valueType="num">
                                      <p:cBhvr>
                                        <p:cTn id="24" dur="1000" fill="hold"/>
                                        <p:tgtEl>
                                          <p:spTgt spid="83977"/>
                                        </p:tgtEl>
                                        <p:attrNameLst>
                                          <p:attrName>ppt_h</p:attrName>
                                        </p:attrNameLst>
                                      </p:cBhvr>
                                      <p:tavLst>
                                        <p:tav tm="0">
                                          <p:val>
                                            <p:fltVal val="0"/>
                                          </p:val>
                                        </p:tav>
                                        <p:tav tm="100000">
                                          <p:val>
                                            <p:strVal val="#ppt_h"/>
                                          </p:val>
                                        </p:tav>
                                      </p:tavLst>
                                    </p:anim>
                                    <p:anim calcmode="lin" valueType="num">
                                      <p:cBhvr>
                                        <p:cTn id="25" dur="1000" fill="hold"/>
                                        <p:tgtEl>
                                          <p:spTgt spid="8397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39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83978"/>
                                        </p:tgtEl>
                                        <p:attrNameLst>
                                          <p:attrName>style.visibility</p:attrName>
                                        </p:attrNameLst>
                                      </p:cBhvr>
                                      <p:to>
                                        <p:strVal val="visible"/>
                                      </p:to>
                                    </p:set>
                                    <p:anim calcmode="lin" valueType="num">
                                      <p:cBhvr>
                                        <p:cTn id="31" dur="1000" fill="hold"/>
                                        <p:tgtEl>
                                          <p:spTgt spid="83978"/>
                                        </p:tgtEl>
                                        <p:attrNameLst>
                                          <p:attrName>ppt_w</p:attrName>
                                        </p:attrNameLst>
                                      </p:cBhvr>
                                      <p:tavLst>
                                        <p:tav tm="0">
                                          <p:val>
                                            <p:fltVal val="0"/>
                                          </p:val>
                                        </p:tav>
                                        <p:tav tm="100000">
                                          <p:val>
                                            <p:strVal val="#ppt_w"/>
                                          </p:val>
                                        </p:tav>
                                      </p:tavLst>
                                    </p:anim>
                                    <p:anim calcmode="lin" valueType="num">
                                      <p:cBhvr>
                                        <p:cTn id="32" dur="1000" fill="hold"/>
                                        <p:tgtEl>
                                          <p:spTgt spid="83978"/>
                                        </p:tgtEl>
                                        <p:attrNameLst>
                                          <p:attrName>ppt_h</p:attrName>
                                        </p:attrNameLst>
                                      </p:cBhvr>
                                      <p:tavLst>
                                        <p:tav tm="0">
                                          <p:val>
                                            <p:fltVal val="0"/>
                                          </p:val>
                                        </p:tav>
                                        <p:tav tm="100000">
                                          <p:val>
                                            <p:strVal val="#ppt_h"/>
                                          </p:val>
                                        </p:tav>
                                      </p:tavLst>
                                    </p:anim>
                                    <p:anim calcmode="lin" valueType="num">
                                      <p:cBhvr>
                                        <p:cTn id="33" dur="1000" fill="hold"/>
                                        <p:tgtEl>
                                          <p:spTgt spid="8397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39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83979"/>
                                        </p:tgtEl>
                                        <p:attrNameLst>
                                          <p:attrName>style.visibility</p:attrName>
                                        </p:attrNameLst>
                                      </p:cBhvr>
                                      <p:to>
                                        <p:strVal val="visible"/>
                                      </p:to>
                                    </p:set>
                                    <p:anim calcmode="lin" valueType="num">
                                      <p:cBhvr>
                                        <p:cTn id="39" dur="1000" fill="hold"/>
                                        <p:tgtEl>
                                          <p:spTgt spid="83979"/>
                                        </p:tgtEl>
                                        <p:attrNameLst>
                                          <p:attrName>ppt_w</p:attrName>
                                        </p:attrNameLst>
                                      </p:cBhvr>
                                      <p:tavLst>
                                        <p:tav tm="0">
                                          <p:val>
                                            <p:fltVal val="0"/>
                                          </p:val>
                                        </p:tav>
                                        <p:tav tm="100000">
                                          <p:val>
                                            <p:strVal val="#ppt_w"/>
                                          </p:val>
                                        </p:tav>
                                      </p:tavLst>
                                    </p:anim>
                                    <p:anim calcmode="lin" valueType="num">
                                      <p:cBhvr>
                                        <p:cTn id="40" dur="1000" fill="hold"/>
                                        <p:tgtEl>
                                          <p:spTgt spid="83979"/>
                                        </p:tgtEl>
                                        <p:attrNameLst>
                                          <p:attrName>ppt_h</p:attrName>
                                        </p:attrNameLst>
                                      </p:cBhvr>
                                      <p:tavLst>
                                        <p:tav tm="0">
                                          <p:val>
                                            <p:fltVal val="0"/>
                                          </p:val>
                                        </p:tav>
                                        <p:tav tm="100000">
                                          <p:val>
                                            <p:strVal val="#ppt_h"/>
                                          </p:val>
                                        </p:tav>
                                      </p:tavLst>
                                    </p:anim>
                                    <p:anim calcmode="lin" valueType="num">
                                      <p:cBhvr>
                                        <p:cTn id="41" dur="1000" fill="hold"/>
                                        <p:tgtEl>
                                          <p:spTgt spid="839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39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83980"/>
                                        </p:tgtEl>
                                        <p:attrNameLst>
                                          <p:attrName>style.visibility</p:attrName>
                                        </p:attrNameLst>
                                      </p:cBhvr>
                                      <p:to>
                                        <p:strVal val="visible"/>
                                      </p:to>
                                    </p:set>
                                    <p:anim calcmode="lin" valueType="num">
                                      <p:cBhvr>
                                        <p:cTn id="47" dur="1000" fill="hold"/>
                                        <p:tgtEl>
                                          <p:spTgt spid="83980"/>
                                        </p:tgtEl>
                                        <p:attrNameLst>
                                          <p:attrName>ppt_w</p:attrName>
                                        </p:attrNameLst>
                                      </p:cBhvr>
                                      <p:tavLst>
                                        <p:tav tm="0">
                                          <p:val>
                                            <p:fltVal val="0"/>
                                          </p:val>
                                        </p:tav>
                                        <p:tav tm="100000">
                                          <p:val>
                                            <p:strVal val="#ppt_w"/>
                                          </p:val>
                                        </p:tav>
                                      </p:tavLst>
                                    </p:anim>
                                    <p:anim calcmode="lin" valueType="num">
                                      <p:cBhvr>
                                        <p:cTn id="48" dur="1000" fill="hold"/>
                                        <p:tgtEl>
                                          <p:spTgt spid="83980"/>
                                        </p:tgtEl>
                                        <p:attrNameLst>
                                          <p:attrName>ppt_h</p:attrName>
                                        </p:attrNameLst>
                                      </p:cBhvr>
                                      <p:tavLst>
                                        <p:tav tm="0">
                                          <p:val>
                                            <p:fltVal val="0"/>
                                          </p:val>
                                        </p:tav>
                                        <p:tav tm="100000">
                                          <p:val>
                                            <p:strVal val="#ppt_h"/>
                                          </p:val>
                                        </p:tav>
                                      </p:tavLst>
                                    </p:anim>
                                    <p:anim calcmode="lin" valueType="num">
                                      <p:cBhvr>
                                        <p:cTn id="49" dur="1000" fill="hold"/>
                                        <p:tgtEl>
                                          <p:spTgt spid="83980"/>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39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83981"/>
                                        </p:tgtEl>
                                        <p:attrNameLst>
                                          <p:attrName>style.visibility</p:attrName>
                                        </p:attrNameLst>
                                      </p:cBhvr>
                                      <p:to>
                                        <p:strVal val="visible"/>
                                      </p:to>
                                    </p:set>
                                    <p:anim calcmode="lin" valueType="num">
                                      <p:cBhvr>
                                        <p:cTn id="55" dur="1000" fill="hold"/>
                                        <p:tgtEl>
                                          <p:spTgt spid="83981"/>
                                        </p:tgtEl>
                                        <p:attrNameLst>
                                          <p:attrName>ppt_w</p:attrName>
                                        </p:attrNameLst>
                                      </p:cBhvr>
                                      <p:tavLst>
                                        <p:tav tm="0">
                                          <p:val>
                                            <p:fltVal val="0"/>
                                          </p:val>
                                        </p:tav>
                                        <p:tav tm="100000">
                                          <p:val>
                                            <p:strVal val="#ppt_w"/>
                                          </p:val>
                                        </p:tav>
                                      </p:tavLst>
                                    </p:anim>
                                    <p:anim calcmode="lin" valueType="num">
                                      <p:cBhvr>
                                        <p:cTn id="56" dur="1000" fill="hold"/>
                                        <p:tgtEl>
                                          <p:spTgt spid="83981"/>
                                        </p:tgtEl>
                                        <p:attrNameLst>
                                          <p:attrName>ppt_h</p:attrName>
                                        </p:attrNameLst>
                                      </p:cBhvr>
                                      <p:tavLst>
                                        <p:tav tm="0">
                                          <p:val>
                                            <p:fltVal val="0"/>
                                          </p:val>
                                        </p:tav>
                                        <p:tav tm="100000">
                                          <p:val>
                                            <p:strVal val="#ppt_h"/>
                                          </p:val>
                                        </p:tav>
                                      </p:tavLst>
                                    </p:anim>
                                    <p:anim calcmode="lin" valueType="num">
                                      <p:cBhvr>
                                        <p:cTn id="57" dur="1000" fill="hold"/>
                                        <p:tgtEl>
                                          <p:spTgt spid="83981"/>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839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83982"/>
                                        </p:tgtEl>
                                        <p:attrNameLst>
                                          <p:attrName>style.visibility</p:attrName>
                                        </p:attrNameLst>
                                      </p:cBhvr>
                                      <p:to>
                                        <p:strVal val="visible"/>
                                      </p:to>
                                    </p:set>
                                    <p:anim calcmode="lin" valueType="num">
                                      <p:cBhvr>
                                        <p:cTn id="63" dur="1000" fill="hold"/>
                                        <p:tgtEl>
                                          <p:spTgt spid="83982"/>
                                        </p:tgtEl>
                                        <p:attrNameLst>
                                          <p:attrName>ppt_w</p:attrName>
                                        </p:attrNameLst>
                                      </p:cBhvr>
                                      <p:tavLst>
                                        <p:tav tm="0">
                                          <p:val>
                                            <p:fltVal val="0"/>
                                          </p:val>
                                        </p:tav>
                                        <p:tav tm="100000">
                                          <p:val>
                                            <p:strVal val="#ppt_w"/>
                                          </p:val>
                                        </p:tav>
                                      </p:tavLst>
                                    </p:anim>
                                    <p:anim calcmode="lin" valueType="num">
                                      <p:cBhvr>
                                        <p:cTn id="64" dur="1000" fill="hold"/>
                                        <p:tgtEl>
                                          <p:spTgt spid="83982"/>
                                        </p:tgtEl>
                                        <p:attrNameLst>
                                          <p:attrName>ppt_h</p:attrName>
                                        </p:attrNameLst>
                                      </p:cBhvr>
                                      <p:tavLst>
                                        <p:tav tm="0">
                                          <p:val>
                                            <p:fltVal val="0"/>
                                          </p:val>
                                        </p:tav>
                                        <p:tav tm="100000">
                                          <p:val>
                                            <p:strVal val="#ppt_h"/>
                                          </p:val>
                                        </p:tav>
                                      </p:tavLst>
                                    </p:anim>
                                    <p:anim calcmode="lin" valueType="num">
                                      <p:cBhvr>
                                        <p:cTn id="65" dur="1000" fill="hold"/>
                                        <p:tgtEl>
                                          <p:spTgt spid="8398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8398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P spid="83976" grpId="0"/>
      <p:bldP spid="83977" grpId="0"/>
      <p:bldP spid="83978" grpId="0"/>
      <p:bldP spid="83979" grpId="0"/>
      <p:bldP spid="83980" grpId="0"/>
      <p:bldP spid="83981" grpId="0"/>
      <p:bldP spid="839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8050" name="edsairplane60[1].mov" descr="Mac HD:Church:Services:Video Clips for Sermons:edsairplane60[1].mov">
            <a:hlinkClick r:id="" action="ppaction://media"/>
            <a:extLst>
              <a:ext uri="{FF2B5EF4-FFF2-40B4-BE49-F238E27FC236}">
                <a16:creationId xmlns:a16="http://schemas.microsoft.com/office/drawing/2014/main" id="{F39722B0-428E-F940-9B61-51DB62059610}"/>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2" name="Rectangle 4">
            <a:extLst>
              <a:ext uri="{FF2B5EF4-FFF2-40B4-BE49-F238E27FC236}">
                <a16:creationId xmlns:a16="http://schemas.microsoft.com/office/drawing/2014/main" id="{FA711591-5D97-F44A-A3CC-B81FEF83ECD1}"/>
              </a:ext>
            </a:extLst>
          </p:cNvPr>
          <p:cNvSpPr>
            <a:spLocks noChangeArrowheads="1"/>
          </p:cNvSpPr>
          <p:nvPr/>
        </p:nvSpPr>
        <p:spPr bwMode="auto">
          <a:xfrm>
            <a:off x="457200" y="59436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4400">
              <a:solidFill>
                <a:schemeClr val="bg1"/>
              </a:solidFill>
              <a:latin typeface="Arial" charset="0"/>
              <a:ea typeface="ＭＳ Ｐゴシック" charset="0"/>
            </a:endParaRPr>
          </a:p>
        </p:txBody>
      </p:sp>
      <p:sp>
        <p:nvSpPr>
          <p:cNvPr id="258054" name="Rectangle 6">
            <a:extLst>
              <a:ext uri="{FF2B5EF4-FFF2-40B4-BE49-F238E27FC236}">
                <a16:creationId xmlns:a16="http://schemas.microsoft.com/office/drawing/2014/main" id="{87A674B5-1F11-DB41-A8A3-C9CB8B7FFCA2}"/>
              </a:ext>
            </a:extLst>
          </p:cNvPr>
          <p:cNvSpPr>
            <a:spLocks noGrp="1" noChangeArrowheads="1"/>
          </p:cNvSpPr>
          <p:nvPr>
            <p:ph type="title"/>
          </p:nvPr>
        </p:nvSpPr>
        <p:spPr/>
        <p:txBody>
          <a:bodyPr/>
          <a:lstStyle/>
          <a:p>
            <a:pPr eaLnBrk="1" hangingPunct="1">
              <a:defRPr/>
            </a:pPr>
            <a:r>
              <a:rPr lang="en-US"/>
              <a:t>EDS Clip</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805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58050"/>
                                        </p:tgtEl>
                                      </p:cBhvr>
                                    </p:cmd>
                                  </p:childTnLst>
                                </p:cTn>
                              </p:par>
                            </p:childTnLst>
                          </p:cTn>
                        </p:par>
                      </p:childTnLst>
                    </p:cTn>
                  </p:par>
                </p:childTnLst>
              </p:cTn>
              <p:nextCondLst>
                <p:cond evt="onClick" delay="0">
                  <p:tgtEl>
                    <p:spTgt spid="258050"/>
                  </p:tgtEl>
                </p:cond>
              </p:nextCondLst>
            </p:seq>
            <p:video>
              <p:cMediaNode vol="80000">
                <p:cTn id="7" fill="hold" display="0">
                  <p:stCondLst>
                    <p:cond delay="indefinite"/>
                  </p:stCondLst>
                </p:cTn>
                <p:tgtEl>
                  <p:spTgt spid="258050"/>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a:extLst>
              <a:ext uri="{FF2B5EF4-FFF2-40B4-BE49-F238E27FC236}">
                <a16:creationId xmlns:a16="http://schemas.microsoft.com/office/drawing/2014/main" id="{1FA27DCB-478B-9D4F-BA02-A102B56ADE25}"/>
              </a:ext>
            </a:extLst>
          </p:cNvPr>
          <p:cNvSpPr>
            <a:spLocks noGrp="1" noChangeArrowheads="1"/>
          </p:cNvSpPr>
          <p:nvPr>
            <p:ph type="title" idx="4294967295"/>
          </p:nvPr>
        </p:nvSpPr>
        <p:spPr>
          <a:xfrm>
            <a:off x="685800" y="76200"/>
            <a:ext cx="7772400" cy="1143000"/>
          </a:xfrm>
        </p:spPr>
        <p:txBody>
          <a:bodyPr/>
          <a:lstStyle/>
          <a:p>
            <a:pPr eaLnBrk="1" hangingPunct="1"/>
            <a:r>
              <a:rPr lang="en-US" altLang="en-US"/>
              <a:t>Toughest Job in the World</a:t>
            </a:r>
          </a:p>
        </p:txBody>
      </p:sp>
      <p:pic>
        <p:nvPicPr>
          <p:cNvPr id="261122" name="Picture 3" descr="PastorRatings">
            <a:extLst>
              <a:ext uri="{FF2B5EF4-FFF2-40B4-BE49-F238E27FC236}">
                <a16:creationId xmlns:a16="http://schemas.microsoft.com/office/drawing/2014/main" id="{88E7E298-5792-6C40-9045-AB937C65F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88" b="57184"/>
          <a:stretch>
            <a:fillRect/>
          </a:stretch>
        </p:blipFill>
        <p:spPr bwMode="auto">
          <a:xfrm>
            <a:off x="0" y="355600"/>
            <a:ext cx="91440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4">
            <a:extLst>
              <a:ext uri="{FF2B5EF4-FFF2-40B4-BE49-F238E27FC236}">
                <a16:creationId xmlns:a16="http://schemas.microsoft.com/office/drawing/2014/main" id="{CD64D2D0-06FD-C843-BF31-06164BA568BA}"/>
              </a:ext>
            </a:extLst>
          </p:cNvPr>
          <p:cNvSpPr>
            <a:spLocks noChangeArrowheads="1"/>
          </p:cNvSpPr>
          <p:nvPr/>
        </p:nvSpPr>
        <p:spPr bwMode="auto">
          <a:xfrm>
            <a:off x="4343400" y="0"/>
            <a:ext cx="4800600" cy="6858000"/>
          </a:xfrm>
          <a:prstGeom prst="rect">
            <a:avLst/>
          </a:prstGeom>
          <a:solidFill>
            <a:schemeClr val="tx2"/>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61124" name="Text Box 5">
            <a:extLst>
              <a:ext uri="{FF2B5EF4-FFF2-40B4-BE49-F238E27FC236}">
                <a16:creationId xmlns:a16="http://schemas.microsoft.com/office/drawing/2014/main" id="{DF16F8F3-0CB9-F24C-B352-1672F2C54B7E}"/>
              </a:ext>
            </a:extLst>
          </p:cNvPr>
          <p:cNvSpPr txBox="1">
            <a:spLocks noChangeArrowheads="1"/>
          </p:cNvSpPr>
          <p:nvPr/>
        </p:nvSpPr>
        <p:spPr bwMode="auto">
          <a:xfrm>
            <a:off x="0" y="5530850"/>
            <a:ext cx="9144000" cy="9461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ja-JP" altLang="en-US" sz="2800" b="1"/>
              <a:t>“</a:t>
            </a:r>
            <a:r>
              <a:rPr lang="en-US" altLang="ja-JP" sz="2800" b="1"/>
              <a:t>Of course, feel free anytime to let me know what you think of the job I</a:t>
            </a:r>
            <a:r>
              <a:rPr lang="fr-FR" altLang="ja-JP" sz="2800" b="1"/>
              <a:t>'</a:t>
            </a:r>
            <a:r>
              <a:rPr lang="en-US" altLang="ja-JP" sz="2800" b="1"/>
              <a:t>m doing as your pastor.</a:t>
            </a:r>
            <a:r>
              <a:rPr lang="ja-JP" altLang="en-US" sz="2800" b="1"/>
              <a:t>”</a:t>
            </a:r>
            <a:endParaRPr lang="en-US" altLang="en-US" sz="2800" b="1"/>
          </a:p>
        </p:txBody>
      </p:sp>
      <p:sp>
        <p:nvSpPr>
          <p:cNvPr id="94214" name="WordArt 6">
            <a:extLst>
              <a:ext uri="{FF2B5EF4-FFF2-40B4-BE49-F238E27FC236}">
                <a16:creationId xmlns:a16="http://schemas.microsoft.com/office/drawing/2014/main" id="{329D67DA-251B-9A47-BF87-3B7D27910F6C}"/>
              </a:ext>
            </a:extLst>
          </p:cNvPr>
          <p:cNvSpPr>
            <a:spLocks noChangeArrowheads="1" noChangeShapeType="1" noTextEdit="1"/>
          </p:cNvSpPr>
          <p:nvPr/>
        </p:nvSpPr>
        <p:spPr bwMode="auto">
          <a:xfrm>
            <a:off x="1905000" y="533400"/>
            <a:ext cx="5257800" cy="47244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The Forum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xit" presetSubtype="4" fill="hold" grpId="0" nodeType="clickEffect">
                                  <p:stCondLst>
                                    <p:cond delay="0"/>
                                  </p:stCondLst>
                                  <p:childTnLst>
                                    <p:anim calcmode="lin" valueType="num">
                                      <p:cBhvr additive="base">
                                        <p:cTn id="6" dur="5000"/>
                                        <p:tgtEl>
                                          <p:spTgt spid="94212"/>
                                        </p:tgtEl>
                                        <p:attrNameLst>
                                          <p:attrName>ppt_x</p:attrName>
                                        </p:attrNameLst>
                                      </p:cBhvr>
                                      <p:tavLst>
                                        <p:tav tm="0">
                                          <p:val>
                                            <p:strVal val="ppt_x"/>
                                          </p:val>
                                        </p:tav>
                                        <p:tav tm="100000">
                                          <p:val>
                                            <p:strVal val="ppt_x"/>
                                          </p:val>
                                        </p:tav>
                                      </p:tavLst>
                                    </p:anim>
                                    <p:anim calcmode="lin" valueType="num">
                                      <p:cBhvr additive="base">
                                        <p:cTn id="7" dur="5000"/>
                                        <p:tgtEl>
                                          <p:spTgt spid="94212"/>
                                        </p:tgtEl>
                                        <p:attrNameLst>
                                          <p:attrName>ppt_y</p:attrName>
                                        </p:attrNameLst>
                                      </p:cBhvr>
                                      <p:tavLst>
                                        <p:tav tm="0">
                                          <p:val>
                                            <p:strVal val="ppt_y"/>
                                          </p:val>
                                        </p:tav>
                                        <p:tav tm="100000">
                                          <p:val>
                                            <p:strVal val="1+ppt_h/2"/>
                                          </p:val>
                                        </p:tav>
                                      </p:tavLst>
                                    </p:anim>
                                    <p:set>
                                      <p:cBhvr>
                                        <p:cTn id="8" dur="1" fill="hold">
                                          <p:stCondLst>
                                            <p:cond delay="4999"/>
                                          </p:stCondLst>
                                        </p:cTn>
                                        <p:tgtEl>
                                          <p:spTgt spid="94212"/>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94214"/>
                                        </p:tgtEl>
                                        <p:attrNameLst>
                                          <p:attrName>style.visibility</p:attrName>
                                        </p:attrNameLst>
                                      </p:cBhvr>
                                      <p:to>
                                        <p:strVal val="visible"/>
                                      </p:to>
                                    </p:set>
                                    <p:animEffect transition="in" filter="fade">
                                      <p:cBhvr>
                                        <p:cTn id="13" dur="500"/>
                                        <p:tgtEl>
                                          <p:spTgt spid="9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49AD2C6-15F6-5745-A3E1-FA914D39C9A7}"/>
              </a:ext>
            </a:extLst>
          </p:cNvPr>
          <p:cNvSpPr>
            <a:spLocks noGrp="1" noChangeArrowheads="1"/>
          </p:cNvSpPr>
          <p:nvPr>
            <p:ph type="ctrTitle"/>
          </p:nvPr>
        </p:nvSpPr>
        <p:spPr>
          <a:xfrm>
            <a:off x="0" y="381000"/>
            <a:ext cx="9144000" cy="708025"/>
          </a:xfrm>
          <a:effectLst>
            <a:outerShdw blurRad="63500" dist="35921" dir="2700000" algn="ctr" rotWithShape="0">
              <a:schemeClr val="tx2">
                <a:alpha val="74997"/>
              </a:schemeClr>
            </a:outerShdw>
          </a:effectLst>
        </p:spPr>
        <p:txBody>
          <a:bodyPr/>
          <a:lstStyle/>
          <a:p>
            <a:pPr eaLnBrk="1" hangingPunct="1"/>
            <a:r>
              <a:rPr lang="en-US" altLang="en-US" b="0"/>
              <a:t>Ephesians 4:11-12</a:t>
            </a:r>
            <a:r>
              <a:rPr lang="en-US" altLang="en-US" sz="2800" b="0"/>
              <a:t> (KJV)</a:t>
            </a:r>
            <a:endParaRPr lang="en-US" altLang="en-US" b="0"/>
          </a:p>
        </p:txBody>
      </p:sp>
      <p:sp>
        <p:nvSpPr>
          <p:cNvPr id="86019" name="Rectangle 3">
            <a:extLst>
              <a:ext uri="{FF2B5EF4-FFF2-40B4-BE49-F238E27FC236}">
                <a16:creationId xmlns:a16="http://schemas.microsoft.com/office/drawing/2014/main" id="{5D7F5429-849E-AA49-B30F-FF1D8255A01D}"/>
              </a:ext>
            </a:extLst>
          </p:cNvPr>
          <p:cNvSpPr>
            <a:spLocks noChangeArrowheads="1"/>
          </p:cNvSpPr>
          <p:nvPr/>
        </p:nvSpPr>
        <p:spPr bwMode="auto">
          <a:xfrm>
            <a:off x="457200" y="381000"/>
            <a:ext cx="8229600" cy="7620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4400">
              <a:solidFill>
                <a:schemeClr val="bg1"/>
              </a:solidFill>
            </a:endParaRPr>
          </a:p>
        </p:txBody>
      </p:sp>
      <p:sp>
        <p:nvSpPr>
          <p:cNvPr id="86020" name="Text Box 4">
            <a:extLst>
              <a:ext uri="{FF2B5EF4-FFF2-40B4-BE49-F238E27FC236}">
                <a16:creationId xmlns:a16="http://schemas.microsoft.com/office/drawing/2014/main" id="{A51E2F0B-2CB8-A147-9628-43F84E83D2A4}"/>
              </a:ext>
            </a:extLst>
          </p:cNvPr>
          <p:cNvSpPr txBox="1">
            <a:spLocks noChangeArrowheads="1"/>
          </p:cNvSpPr>
          <p:nvPr/>
        </p:nvSpPr>
        <p:spPr bwMode="auto">
          <a:xfrm>
            <a:off x="228600" y="1420813"/>
            <a:ext cx="1073150" cy="946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v. 11 </a:t>
            </a:r>
            <a:br>
              <a:rPr lang="en-US" altLang="en-US" sz="2800" b="1">
                <a:solidFill>
                  <a:schemeClr val="bg1"/>
                </a:solidFill>
              </a:rPr>
            </a:br>
            <a:r>
              <a:rPr lang="en-US" altLang="en-US" sz="2800" b="1">
                <a:solidFill>
                  <a:schemeClr val="bg1"/>
                </a:solidFill>
              </a:rPr>
              <a:t>KJV</a:t>
            </a:r>
            <a:endParaRPr lang="en-US" altLang="en-US" sz="1400"/>
          </a:p>
        </p:txBody>
      </p:sp>
      <p:sp>
        <p:nvSpPr>
          <p:cNvPr id="86021" name="Text Box 5">
            <a:extLst>
              <a:ext uri="{FF2B5EF4-FFF2-40B4-BE49-F238E27FC236}">
                <a16:creationId xmlns:a16="http://schemas.microsoft.com/office/drawing/2014/main" id="{2CBA9B8F-89EE-064A-B952-ED982D34D16A}"/>
              </a:ext>
            </a:extLst>
          </p:cNvPr>
          <p:cNvSpPr txBox="1">
            <a:spLocks noChangeArrowheads="1"/>
          </p:cNvSpPr>
          <p:nvPr/>
        </p:nvSpPr>
        <p:spPr bwMode="auto">
          <a:xfrm>
            <a:off x="1447800" y="1420813"/>
            <a:ext cx="7696200" cy="2227262"/>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tabLst>
                <a:tab pos="45085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45085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4508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45085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45085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And He gave</a:t>
            </a:r>
          </a:p>
          <a:p>
            <a:r>
              <a:rPr lang="en-US" altLang="en-US" sz="2800" b="1">
                <a:solidFill>
                  <a:schemeClr val="bg1"/>
                </a:solidFill>
              </a:rPr>
              <a:t>	some, apostles; </a:t>
            </a:r>
            <a:br>
              <a:rPr lang="en-US" altLang="en-US" sz="2800" b="1">
                <a:solidFill>
                  <a:schemeClr val="bg1"/>
                </a:solidFill>
              </a:rPr>
            </a:br>
            <a:r>
              <a:rPr lang="en-US" altLang="en-US" sz="2800" b="1">
                <a:solidFill>
                  <a:schemeClr val="bg1"/>
                </a:solidFill>
              </a:rPr>
              <a:t>	and (</a:t>
            </a:r>
            <a:r>
              <a:rPr lang="en-US" altLang="en-US" sz="2800" b="1">
                <a:solidFill>
                  <a:schemeClr val="bg1"/>
                </a:solidFill>
                <a:latin typeface="Bwgrkl" panose="02000400000000000000" pitchFamily="2" charset="0"/>
              </a:rPr>
              <a:t>de</a:t>
            </a:r>
            <a:r>
              <a:rPr lang="en-US" altLang="en-US" sz="2800" b="1">
                <a:solidFill>
                  <a:schemeClr val="bg1"/>
                </a:solidFill>
              </a:rPr>
              <a:t>) some, prophets; </a:t>
            </a:r>
            <a:br>
              <a:rPr lang="en-US" altLang="en-US" sz="2800" b="1">
                <a:solidFill>
                  <a:schemeClr val="bg1"/>
                </a:solidFill>
              </a:rPr>
            </a:br>
            <a:r>
              <a:rPr lang="en-US" altLang="en-US" sz="2800" b="1">
                <a:solidFill>
                  <a:schemeClr val="bg1"/>
                </a:solidFill>
              </a:rPr>
              <a:t>	and (</a:t>
            </a:r>
            <a:r>
              <a:rPr lang="en-US" altLang="en-US" sz="2800" b="1">
                <a:solidFill>
                  <a:schemeClr val="bg1"/>
                </a:solidFill>
                <a:latin typeface="Bwgrkl" panose="02000400000000000000" pitchFamily="2" charset="0"/>
              </a:rPr>
              <a:t>de</a:t>
            </a:r>
            <a:r>
              <a:rPr lang="en-US" altLang="en-US" sz="2800" b="1">
                <a:solidFill>
                  <a:schemeClr val="bg1"/>
                </a:solidFill>
              </a:rPr>
              <a:t>) some, evangelists; </a:t>
            </a:r>
            <a:endParaRPr lang="en-US" altLang="en-US" sz="1400"/>
          </a:p>
          <a:p>
            <a:r>
              <a:rPr lang="en-US" altLang="en-US" sz="1400"/>
              <a:t>	</a:t>
            </a:r>
            <a:r>
              <a:rPr lang="en-US" altLang="en-US" sz="2800" b="1">
                <a:solidFill>
                  <a:schemeClr val="bg1"/>
                </a:solidFill>
              </a:rPr>
              <a:t>and (</a:t>
            </a:r>
            <a:r>
              <a:rPr lang="en-US" altLang="en-US" sz="2800" b="1">
                <a:solidFill>
                  <a:schemeClr val="bg1"/>
                </a:solidFill>
                <a:latin typeface="Bwgrkl" panose="02000400000000000000" pitchFamily="2" charset="0"/>
              </a:rPr>
              <a:t>de</a:t>
            </a:r>
            <a:r>
              <a:rPr lang="en-US" altLang="en-US" sz="2800" b="1">
                <a:solidFill>
                  <a:schemeClr val="bg1"/>
                </a:solidFill>
              </a:rPr>
              <a:t>)</a:t>
            </a:r>
            <a:r>
              <a:rPr lang="en-US" altLang="en-US" sz="1400"/>
              <a:t> </a:t>
            </a:r>
            <a:r>
              <a:rPr lang="en-US" altLang="en-US" sz="2800" b="1">
                <a:solidFill>
                  <a:schemeClr val="bg1"/>
                </a:solidFill>
              </a:rPr>
              <a:t>some, pastors and (</a:t>
            </a:r>
            <a:r>
              <a:rPr lang="en-US" altLang="en-US" sz="2800" b="1">
                <a:solidFill>
                  <a:schemeClr val="bg1"/>
                </a:solidFill>
                <a:latin typeface="Bwgrkl" panose="02000400000000000000" pitchFamily="2" charset="0"/>
              </a:rPr>
              <a:t>kai,</a:t>
            </a:r>
            <a:r>
              <a:rPr lang="en-US" altLang="en-US" sz="2800" b="1">
                <a:solidFill>
                  <a:schemeClr val="bg1"/>
                </a:solidFill>
              </a:rPr>
              <a:t>) teachers</a:t>
            </a:r>
          </a:p>
        </p:txBody>
      </p:sp>
      <p:sp>
        <p:nvSpPr>
          <p:cNvPr id="86022" name="Text Box 6">
            <a:extLst>
              <a:ext uri="{FF2B5EF4-FFF2-40B4-BE49-F238E27FC236}">
                <a16:creationId xmlns:a16="http://schemas.microsoft.com/office/drawing/2014/main" id="{D0725FAC-5EB4-F24D-91C2-5B231164F9EF}"/>
              </a:ext>
            </a:extLst>
          </p:cNvPr>
          <p:cNvSpPr txBox="1">
            <a:spLocks noChangeArrowheads="1"/>
          </p:cNvSpPr>
          <p:nvPr/>
        </p:nvSpPr>
        <p:spPr bwMode="auto">
          <a:xfrm>
            <a:off x="152400" y="4038600"/>
            <a:ext cx="1073150" cy="946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v. 12 </a:t>
            </a:r>
            <a:br>
              <a:rPr lang="en-US" altLang="en-US" sz="2800" b="1">
                <a:solidFill>
                  <a:schemeClr val="bg1"/>
                </a:solidFill>
              </a:rPr>
            </a:br>
            <a:r>
              <a:rPr lang="en-US" altLang="en-US" sz="2800" b="1">
                <a:solidFill>
                  <a:schemeClr val="bg1"/>
                </a:solidFill>
              </a:rPr>
              <a:t>KJV</a:t>
            </a:r>
            <a:endParaRPr lang="en-US" altLang="en-US" sz="1400"/>
          </a:p>
        </p:txBody>
      </p:sp>
      <p:sp>
        <p:nvSpPr>
          <p:cNvPr id="86023" name="Text Box 7">
            <a:extLst>
              <a:ext uri="{FF2B5EF4-FFF2-40B4-BE49-F238E27FC236}">
                <a16:creationId xmlns:a16="http://schemas.microsoft.com/office/drawing/2014/main" id="{CA358F84-786B-8C44-88CE-9F8778D5CFE8}"/>
              </a:ext>
            </a:extLst>
          </p:cNvPr>
          <p:cNvSpPr txBox="1">
            <a:spLocks noChangeArrowheads="1"/>
          </p:cNvSpPr>
          <p:nvPr/>
        </p:nvSpPr>
        <p:spPr bwMode="auto">
          <a:xfrm>
            <a:off x="1447800" y="4038600"/>
            <a:ext cx="7696200" cy="13731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sz="2800" b="1">
                <a:solidFill>
                  <a:schemeClr val="bg1"/>
                </a:solidFill>
                <a:latin typeface="Arial" charset="0"/>
                <a:ea typeface="ＭＳ Ｐゴシック" charset="0"/>
              </a:rPr>
              <a:t>for (</a:t>
            </a:r>
            <a:r>
              <a:rPr lang="en-US" sz="2800" b="1">
                <a:solidFill>
                  <a:schemeClr val="bg1"/>
                </a:solidFill>
                <a:latin typeface="Bwgrkl" charset="0"/>
                <a:ea typeface="ＭＳ Ｐゴシック" charset="0"/>
              </a:rPr>
              <a:t>pro,j</a:t>
            </a:r>
            <a:r>
              <a:rPr lang="en-US" sz="2800" b="1">
                <a:solidFill>
                  <a:schemeClr val="bg1"/>
                </a:solidFill>
                <a:latin typeface="Arial" charset="0"/>
                <a:ea typeface="ＭＳ Ｐゴシック" charset="0"/>
              </a:rPr>
              <a:t>) the perfecting of the saints,</a:t>
            </a:r>
          </a:p>
          <a:p>
            <a:pPr>
              <a:defRPr/>
            </a:pPr>
            <a:r>
              <a:rPr lang="en-US" sz="2800" b="1">
                <a:solidFill>
                  <a:schemeClr val="bg1"/>
                </a:solidFill>
                <a:latin typeface="Arial" charset="0"/>
                <a:ea typeface="ＭＳ Ｐゴシック" charset="0"/>
              </a:rPr>
              <a:t>for (</a:t>
            </a:r>
            <a:r>
              <a:rPr lang="en-US" sz="2800" b="1">
                <a:solidFill>
                  <a:schemeClr val="bg1"/>
                </a:solidFill>
                <a:latin typeface="Bwgrkl" charset="0"/>
                <a:ea typeface="ＭＳ Ｐゴシック" charset="0"/>
              </a:rPr>
              <a:t>ei,j</a:t>
            </a:r>
            <a:r>
              <a:rPr lang="en-US" sz="2800" b="1">
                <a:solidFill>
                  <a:schemeClr val="bg1"/>
                </a:solidFill>
                <a:latin typeface="Arial" charset="0"/>
                <a:ea typeface="ＭＳ Ｐゴシック" charset="0"/>
              </a:rPr>
              <a:t>) the work of the ministry,</a:t>
            </a:r>
            <a:br>
              <a:rPr lang="en-US" sz="2800" b="1">
                <a:solidFill>
                  <a:schemeClr val="bg1"/>
                </a:solidFill>
                <a:latin typeface="Arial" charset="0"/>
                <a:ea typeface="ＭＳ Ｐゴシック" charset="0"/>
              </a:rPr>
            </a:br>
            <a:r>
              <a:rPr lang="en-US" sz="2800" b="1">
                <a:solidFill>
                  <a:schemeClr val="bg1"/>
                </a:solidFill>
                <a:latin typeface="Arial" charset="0"/>
                <a:ea typeface="ＭＳ Ｐゴシック" charset="0"/>
              </a:rPr>
              <a:t>for (</a:t>
            </a:r>
            <a:r>
              <a:rPr lang="en-US" sz="2800" b="1">
                <a:solidFill>
                  <a:schemeClr val="bg1"/>
                </a:solidFill>
                <a:latin typeface="Bwgrkl" charset="0"/>
                <a:ea typeface="ＭＳ Ｐゴシック" charset="0"/>
              </a:rPr>
              <a:t>ei,j</a:t>
            </a:r>
            <a:r>
              <a:rPr lang="en-US" sz="2800" b="1">
                <a:solidFill>
                  <a:schemeClr val="bg1"/>
                </a:solidFill>
                <a:latin typeface="Arial" charset="0"/>
                <a:ea typeface="ＭＳ Ｐゴシック" charset="0"/>
              </a:rPr>
              <a:t>) the edifying of the body of Christ.</a:t>
            </a:r>
          </a:p>
        </p:txBody>
      </p:sp>
      <p:sp>
        <p:nvSpPr>
          <p:cNvPr id="86024" name="Text Box 8">
            <a:extLst>
              <a:ext uri="{FF2B5EF4-FFF2-40B4-BE49-F238E27FC236}">
                <a16:creationId xmlns:a16="http://schemas.microsoft.com/office/drawing/2014/main" id="{6118D5B4-505D-B94C-89C5-D6B5B1F47479}"/>
              </a:ext>
            </a:extLst>
          </p:cNvPr>
          <p:cNvSpPr txBox="1">
            <a:spLocks noChangeArrowheads="1"/>
          </p:cNvSpPr>
          <p:nvPr/>
        </p:nvSpPr>
        <p:spPr bwMode="auto">
          <a:xfrm>
            <a:off x="0" y="5957888"/>
            <a:ext cx="9144000" cy="519112"/>
          </a:xfrm>
          <a:prstGeom prst="rect">
            <a:avLst/>
          </a:prstGeom>
          <a:solidFill>
            <a:srgbClr val="000000"/>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chemeClr val="bg1"/>
                </a:solidFill>
              </a:rPr>
              <a:t>This implies the gifted men do all three ministries!</a:t>
            </a:r>
            <a:endParaRPr lang="en-US" altLang="en-US" sz="1400"/>
          </a:p>
        </p:txBody>
      </p:sp>
      <p:sp>
        <p:nvSpPr>
          <p:cNvPr id="86025" name="WordArt 9">
            <a:extLst>
              <a:ext uri="{FF2B5EF4-FFF2-40B4-BE49-F238E27FC236}">
                <a16:creationId xmlns:a16="http://schemas.microsoft.com/office/drawing/2014/main" id="{181269A7-B9B6-714A-A596-3132BDF6B6AB}"/>
              </a:ext>
            </a:extLst>
          </p:cNvPr>
          <p:cNvSpPr>
            <a:spLocks noChangeArrowheads="1" noChangeShapeType="1" noTextEdit="1"/>
          </p:cNvSpPr>
          <p:nvPr/>
        </p:nvSpPr>
        <p:spPr bwMode="auto">
          <a:xfrm>
            <a:off x="5410200" y="1066800"/>
            <a:ext cx="3479800" cy="1168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The Comma</a:t>
            </a:r>
          </a:p>
        </p:txBody>
      </p:sp>
      <p:sp>
        <p:nvSpPr>
          <p:cNvPr id="86026" name="AutoShape 10">
            <a:extLst>
              <a:ext uri="{FF2B5EF4-FFF2-40B4-BE49-F238E27FC236}">
                <a16:creationId xmlns:a16="http://schemas.microsoft.com/office/drawing/2014/main" id="{EF8E2A6E-F6E2-0E47-9B65-25B41AD1FD51}"/>
              </a:ext>
            </a:extLst>
          </p:cNvPr>
          <p:cNvSpPr>
            <a:spLocks noChangeArrowheads="1"/>
          </p:cNvSpPr>
          <p:nvPr/>
        </p:nvSpPr>
        <p:spPr bwMode="auto">
          <a:xfrm>
            <a:off x="7467600" y="2438400"/>
            <a:ext cx="457200" cy="1752600"/>
          </a:xfrm>
          <a:prstGeom prst="downArrow">
            <a:avLst>
              <a:gd name="adj1" fmla="val 50000"/>
              <a:gd name="adj2" fmla="val 95833"/>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6025"/>
                                        </p:tgtEl>
                                        <p:attrNameLst>
                                          <p:attrName>style.visibility</p:attrName>
                                        </p:attrNameLst>
                                      </p:cBhvr>
                                      <p:to>
                                        <p:strVal val="visible"/>
                                      </p:to>
                                    </p:set>
                                    <p:animEffect transition="in" filter="wipe(left)">
                                      <p:cBhvr>
                                        <p:cTn id="7" dur="500"/>
                                        <p:tgtEl>
                                          <p:spTgt spid="860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026"/>
                                        </p:tgtEl>
                                        <p:attrNameLst>
                                          <p:attrName>style.visibility</p:attrName>
                                        </p:attrNameLst>
                                      </p:cBhvr>
                                      <p:to>
                                        <p:strVal val="visible"/>
                                      </p:to>
                                    </p:set>
                                    <p:animEffect transition="in" filter="wipe(left)">
                                      <p:cBhvr>
                                        <p:cTn id="11" dur="500"/>
                                        <p:tgtEl>
                                          <p:spTgt spid="860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86024"/>
                                        </p:tgtEl>
                                        <p:attrNameLst>
                                          <p:attrName>style.visibility</p:attrName>
                                        </p:attrNameLst>
                                      </p:cBhvr>
                                      <p:to>
                                        <p:strVal val="visible"/>
                                      </p:to>
                                    </p:set>
                                    <p:animEffect transition="in" filter="wedge">
                                      <p:cBhvr>
                                        <p:cTn id="16" dur="2000"/>
                                        <p:tgtEl>
                                          <p:spTgt spid="86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animBg="1"/>
      <p:bldP spid="860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a:extLst>
              <a:ext uri="{FF2B5EF4-FFF2-40B4-BE49-F238E27FC236}">
                <a16:creationId xmlns:a16="http://schemas.microsoft.com/office/drawing/2014/main" id="{DE0DFC01-2C16-F742-AD53-108745927676}"/>
              </a:ext>
            </a:extLst>
          </p:cNvPr>
          <p:cNvSpPr>
            <a:spLocks noGrp="1" noChangeArrowheads="1"/>
          </p:cNvSpPr>
          <p:nvPr>
            <p:ph type="title"/>
          </p:nvPr>
        </p:nvSpPr>
        <p:spPr>
          <a:xfrm>
            <a:off x="685800" y="-76200"/>
            <a:ext cx="7772400" cy="1143000"/>
          </a:xfrm>
        </p:spPr>
        <p:txBody>
          <a:bodyPr/>
          <a:lstStyle/>
          <a:p>
            <a:pPr eaLnBrk="1" hangingPunct="1"/>
            <a:r>
              <a:rPr lang="en-US" altLang="en-US"/>
              <a:t>The Advertisement Read…</a:t>
            </a:r>
          </a:p>
        </p:txBody>
      </p:sp>
      <p:sp>
        <p:nvSpPr>
          <p:cNvPr id="674820" name="Text Box 4">
            <a:extLst>
              <a:ext uri="{FF2B5EF4-FFF2-40B4-BE49-F238E27FC236}">
                <a16:creationId xmlns:a16="http://schemas.microsoft.com/office/drawing/2014/main" id="{9ECB6C5D-4967-2149-B245-EECE2C10F6AB}"/>
              </a:ext>
            </a:extLst>
          </p:cNvPr>
          <p:cNvSpPr txBox="1">
            <a:spLocks noChangeArrowheads="1"/>
          </p:cNvSpPr>
          <p:nvPr/>
        </p:nvSpPr>
        <p:spPr bwMode="auto">
          <a:xfrm>
            <a:off x="212725" y="914400"/>
            <a:ext cx="8626475" cy="6002338"/>
          </a:xfrm>
          <a:prstGeom prst="rect">
            <a:avLst/>
          </a:prstGeom>
          <a:gradFill rotWithShape="0">
            <a:gsLst>
              <a:gs pos="0">
                <a:srgbClr val="FF0000"/>
              </a:gs>
              <a:gs pos="100000">
                <a:srgbClr val="FF0000">
                  <a:gamma/>
                  <a:shade val="46275"/>
                  <a:invGamma/>
                </a:srgbClr>
              </a:gs>
            </a:gsLst>
            <a:path path="shape">
              <a:fillToRect l="50000" t="50000" r="50000" b="50000"/>
            </a:path>
          </a:gradFill>
          <a:ln>
            <a:noFill/>
          </a:ln>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ja-JP" altLang="en-US" sz="3200" b="1">
                <a:solidFill>
                  <a:schemeClr val="bg1"/>
                </a:solidFill>
                <a:effectLst>
                  <a:outerShdw blurRad="38100" dist="38100" dir="2700000" algn="tl">
                    <a:srgbClr val="000000"/>
                  </a:outerShdw>
                </a:effectLst>
              </a:rPr>
              <a:t>“</a:t>
            </a:r>
            <a:r>
              <a:rPr lang="en-US" altLang="ja-JP" sz="3200" b="1">
                <a:solidFill>
                  <a:schemeClr val="bg1"/>
                </a:solidFill>
                <a:effectLst>
                  <a:outerShdw blurRad="38100" dist="38100" dir="2700000" algn="tl">
                    <a:srgbClr val="000000"/>
                  </a:outerShdw>
                </a:effectLst>
              </a:rPr>
              <a:t>Wanted: Pastor for a growing church—a real challenge for the right man.  Must know about all problems of birth, life, sickness and death.  Must know how to operate and fix copier.  Able to sound learned at times but most of the time sounds like good-ole-Joe.  Must pretend he likes hearing women talk.  Applicant</a:t>
            </a:r>
            <a:r>
              <a:rPr lang="fr-FR" altLang="ja-JP" sz="3200" b="1">
                <a:solidFill>
                  <a:schemeClr val="bg1"/>
                </a:solidFill>
                <a:effectLst>
                  <a:outerShdw blurRad="38100" dist="38100" dir="2700000" algn="tl">
                    <a:srgbClr val="000000"/>
                  </a:outerShdw>
                </a:effectLst>
              </a:rPr>
              <a:t>'</a:t>
            </a:r>
            <a:r>
              <a:rPr lang="en-US" altLang="ja-JP" sz="3200" b="1">
                <a:solidFill>
                  <a:schemeClr val="bg1"/>
                </a:solidFill>
                <a:effectLst>
                  <a:outerShdw blurRad="38100" dist="38100" dir="2700000" algn="tl">
                    <a:srgbClr val="000000"/>
                  </a:outerShdw>
                </a:effectLst>
              </a:rPr>
              <a:t>s wife must be both stunning and plain, never discouraged.  Applicants will undergo evaluation by a committee of 100 to determine sanity.</a:t>
            </a:r>
            <a:r>
              <a:rPr lang="ja-JP" altLang="en-US" sz="3200" b="1">
                <a:solidFill>
                  <a:schemeClr val="bg1"/>
                </a:solidFill>
                <a:effectLst>
                  <a:outerShdw blurRad="38100" dist="38100" dir="2700000" algn="tl">
                    <a:srgbClr val="000000"/>
                  </a:outerShdw>
                </a:effectLst>
              </a:rPr>
              <a:t>”</a:t>
            </a:r>
            <a:endParaRPr lang="en-US" altLang="en-US" sz="3200" b="1">
              <a:solidFill>
                <a:schemeClr val="bg1"/>
              </a:solidFill>
              <a:effectLst>
                <a:outerShdw blurRad="38100" dist="38100" dir="2700000" algn="tl">
                  <a:srgbClr val="00000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synagogueatmeiron(reconstruction)">
            <a:extLst>
              <a:ext uri="{FF2B5EF4-FFF2-40B4-BE49-F238E27FC236}">
                <a16:creationId xmlns:a16="http://schemas.microsoft.com/office/drawing/2014/main" id="{7327ECAE-7434-764F-A1F2-D8230C861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AutoShape 4">
            <a:extLst>
              <a:ext uri="{FF2B5EF4-FFF2-40B4-BE49-F238E27FC236}">
                <a16:creationId xmlns:a16="http://schemas.microsoft.com/office/drawing/2014/main" id="{46DF4386-5F70-8E4F-83C0-4D777D0CABD8}"/>
              </a:ext>
            </a:extLst>
          </p:cNvPr>
          <p:cNvSpPr>
            <a:spLocks noChangeArrowheads="1"/>
          </p:cNvSpPr>
          <p:nvPr/>
        </p:nvSpPr>
        <p:spPr bwMode="auto">
          <a:xfrm>
            <a:off x="3124200" y="2438400"/>
            <a:ext cx="2362200" cy="2590800"/>
          </a:xfrm>
          <a:prstGeom prst="verticalScroll">
            <a:avLst>
              <a:gd name="adj" fmla="val 12500"/>
            </a:avLst>
          </a:prstGeom>
          <a:solidFill>
            <a:schemeClr val="hlink"/>
          </a:solidFill>
          <a:ln w="381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3600" b="1">
                <a:solidFill>
                  <a:srgbClr val="614121"/>
                </a:solidFill>
                <a:latin typeface="Arial" charset="0"/>
                <a:ea typeface="ＭＳ Ｐゴシック" charset="0"/>
                <a:cs typeface="Arial" charset="0"/>
              </a:rPr>
              <a:t>Super</a:t>
            </a:r>
            <a:br>
              <a:rPr lang="en-US" sz="3600" b="1">
                <a:solidFill>
                  <a:srgbClr val="614121"/>
                </a:solidFill>
                <a:latin typeface="Arial" charset="0"/>
                <a:ea typeface="ＭＳ Ｐゴシック" charset="0"/>
                <a:cs typeface="Arial" charset="0"/>
              </a:rPr>
            </a:br>
            <a:r>
              <a:rPr lang="en-US" sz="3600" b="1">
                <a:solidFill>
                  <a:srgbClr val="614121"/>
                </a:solidFill>
                <a:latin typeface="Arial" charset="0"/>
                <a:ea typeface="ＭＳ Ｐゴシック" charset="0"/>
                <a:cs typeface="Arial" charset="0"/>
              </a:rPr>
              <a:t>Pastor!</a:t>
            </a:r>
            <a:endParaRPr lang="en-US" sz="1800">
              <a:latin typeface="Arial" charset="0"/>
              <a:ea typeface="ＭＳ Ｐゴシック" charset="0"/>
              <a:cs typeface="Arial" charset="0"/>
            </a:endParaRPr>
          </a:p>
        </p:txBody>
      </p:sp>
      <p:pic>
        <p:nvPicPr>
          <p:cNvPr id="40982" name="Picture 22" descr="jfairley_multi_409_267">
            <a:extLst>
              <a:ext uri="{FF2B5EF4-FFF2-40B4-BE49-F238E27FC236}">
                <a16:creationId xmlns:a16="http://schemas.microsoft.com/office/drawing/2014/main" id="{3EBE0479-0185-AA47-B217-52912CE3B9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35213"/>
            <a:ext cx="71628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Oval 6">
            <a:extLst>
              <a:ext uri="{FF2B5EF4-FFF2-40B4-BE49-F238E27FC236}">
                <a16:creationId xmlns:a16="http://schemas.microsoft.com/office/drawing/2014/main" id="{CCA7C9AB-EB50-F545-9BD7-D6168312B0DD}"/>
              </a:ext>
            </a:extLst>
          </p:cNvPr>
          <p:cNvSpPr>
            <a:spLocks noChangeArrowheads="1"/>
          </p:cNvSpPr>
          <p:nvPr/>
        </p:nvSpPr>
        <p:spPr bwMode="auto">
          <a:xfrm>
            <a:off x="6019800" y="25146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Helps</a:t>
            </a:r>
            <a:endParaRPr lang="en-US">
              <a:latin typeface="Arial" charset="0"/>
              <a:ea typeface="ＭＳ Ｐゴシック" charset="0"/>
              <a:cs typeface="ＭＳ Ｐゴシック" charset="0"/>
            </a:endParaRPr>
          </a:p>
        </p:txBody>
      </p:sp>
      <p:sp>
        <p:nvSpPr>
          <p:cNvPr id="40965" name="AutoShape 5">
            <a:extLst>
              <a:ext uri="{FF2B5EF4-FFF2-40B4-BE49-F238E27FC236}">
                <a16:creationId xmlns:a16="http://schemas.microsoft.com/office/drawing/2014/main" id="{F13239F9-D1F7-0245-9E01-2DADA50DDCF5}"/>
              </a:ext>
            </a:extLst>
          </p:cNvPr>
          <p:cNvSpPr>
            <a:spLocks noChangeArrowheads="1"/>
          </p:cNvSpPr>
          <p:nvPr/>
        </p:nvSpPr>
        <p:spPr bwMode="auto">
          <a:xfrm>
            <a:off x="5105400" y="33528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3200" b="1">
              <a:latin typeface="Arial" charset="0"/>
              <a:ea typeface="ＭＳ Ｐゴシック" charset="0"/>
              <a:cs typeface="Arial" charset="0"/>
            </a:endParaRPr>
          </a:p>
        </p:txBody>
      </p:sp>
      <p:sp>
        <p:nvSpPr>
          <p:cNvPr id="40968" name="Oval 8">
            <a:extLst>
              <a:ext uri="{FF2B5EF4-FFF2-40B4-BE49-F238E27FC236}">
                <a16:creationId xmlns:a16="http://schemas.microsoft.com/office/drawing/2014/main" id="{316A68FE-273D-7D41-95DE-AEE6ACD31C0B}"/>
              </a:ext>
            </a:extLst>
          </p:cNvPr>
          <p:cNvSpPr>
            <a:spLocks noChangeArrowheads="1"/>
          </p:cNvSpPr>
          <p:nvPr/>
        </p:nvSpPr>
        <p:spPr bwMode="auto">
          <a:xfrm>
            <a:off x="228600" y="47244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Visitation</a:t>
            </a:r>
            <a:endParaRPr lang="en-US">
              <a:latin typeface="Arial" charset="0"/>
              <a:ea typeface="ＭＳ Ｐゴシック" charset="0"/>
              <a:cs typeface="ＭＳ Ｐゴシック" charset="0"/>
            </a:endParaRPr>
          </a:p>
        </p:txBody>
      </p:sp>
      <p:sp>
        <p:nvSpPr>
          <p:cNvPr id="40969" name="AutoShape 9">
            <a:extLst>
              <a:ext uri="{FF2B5EF4-FFF2-40B4-BE49-F238E27FC236}">
                <a16:creationId xmlns:a16="http://schemas.microsoft.com/office/drawing/2014/main" id="{2415472A-0CA7-474E-9309-15A17E95BD19}"/>
              </a:ext>
            </a:extLst>
          </p:cNvPr>
          <p:cNvSpPr>
            <a:spLocks noChangeArrowheads="1"/>
          </p:cNvSpPr>
          <p:nvPr/>
        </p:nvSpPr>
        <p:spPr bwMode="auto">
          <a:xfrm rot="8721182">
            <a:off x="2438400" y="42672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defRPr/>
            </a:pPr>
            <a:endParaRPr lang="en-US" sz="3200" b="1">
              <a:latin typeface="Arial" charset="0"/>
              <a:ea typeface="ＭＳ Ｐゴシック" charset="0"/>
              <a:cs typeface="Arial" charset="0"/>
            </a:endParaRPr>
          </a:p>
        </p:txBody>
      </p:sp>
      <p:sp>
        <p:nvSpPr>
          <p:cNvPr id="40970" name="Oval 10">
            <a:extLst>
              <a:ext uri="{FF2B5EF4-FFF2-40B4-BE49-F238E27FC236}">
                <a16:creationId xmlns:a16="http://schemas.microsoft.com/office/drawing/2014/main" id="{CC564CA5-468E-314B-BAAE-FC491FC6A76B}"/>
              </a:ext>
            </a:extLst>
          </p:cNvPr>
          <p:cNvSpPr>
            <a:spLocks noChangeArrowheads="1"/>
          </p:cNvSpPr>
          <p:nvPr/>
        </p:nvSpPr>
        <p:spPr bwMode="auto">
          <a:xfrm>
            <a:off x="609600" y="9144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Worship</a:t>
            </a:r>
            <a:endParaRPr lang="en-US">
              <a:latin typeface="Arial" charset="0"/>
              <a:ea typeface="ＭＳ Ｐゴシック" charset="0"/>
              <a:cs typeface="ＭＳ Ｐゴシック" charset="0"/>
            </a:endParaRPr>
          </a:p>
        </p:txBody>
      </p:sp>
      <p:sp>
        <p:nvSpPr>
          <p:cNvPr id="40971" name="AutoShape 11">
            <a:extLst>
              <a:ext uri="{FF2B5EF4-FFF2-40B4-BE49-F238E27FC236}">
                <a16:creationId xmlns:a16="http://schemas.microsoft.com/office/drawing/2014/main" id="{E1F822B2-3260-1E48-8277-9575C9D02F7B}"/>
              </a:ext>
            </a:extLst>
          </p:cNvPr>
          <p:cNvSpPr>
            <a:spLocks noChangeArrowheads="1"/>
          </p:cNvSpPr>
          <p:nvPr/>
        </p:nvSpPr>
        <p:spPr bwMode="auto">
          <a:xfrm rot="-7037047">
            <a:off x="2590800" y="19812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algn="ctr" eaLnBrk="1" hangingPunct="1">
              <a:defRPr/>
            </a:pPr>
            <a:endParaRPr lang="en-US" sz="3200" b="1">
              <a:latin typeface="Arial" charset="0"/>
              <a:ea typeface="ＭＳ Ｐゴシック" charset="0"/>
              <a:cs typeface="Arial" charset="0"/>
            </a:endParaRPr>
          </a:p>
        </p:txBody>
      </p:sp>
      <p:sp>
        <p:nvSpPr>
          <p:cNvPr id="40972" name="Oval 12">
            <a:extLst>
              <a:ext uri="{FF2B5EF4-FFF2-40B4-BE49-F238E27FC236}">
                <a16:creationId xmlns:a16="http://schemas.microsoft.com/office/drawing/2014/main" id="{11E114A7-4D0C-674D-AED2-5A5524FDAF37}"/>
              </a:ext>
            </a:extLst>
          </p:cNvPr>
          <p:cNvSpPr>
            <a:spLocks noChangeArrowheads="1"/>
          </p:cNvSpPr>
          <p:nvPr/>
        </p:nvSpPr>
        <p:spPr bwMode="auto">
          <a:xfrm>
            <a:off x="5486400" y="46482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Marketing</a:t>
            </a:r>
            <a:endParaRPr lang="en-US">
              <a:latin typeface="Arial" charset="0"/>
              <a:ea typeface="ＭＳ Ｐゴシック" charset="0"/>
              <a:cs typeface="ＭＳ Ｐゴシック" charset="0"/>
            </a:endParaRPr>
          </a:p>
        </p:txBody>
      </p:sp>
      <p:sp>
        <p:nvSpPr>
          <p:cNvPr id="40973" name="AutoShape 13">
            <a:extLst>
              <a:ext uri="{FF2B5EF4-FFF2-40B4-BE49-F238E27FC236}">
                <a16:creationId xmlns:a16="http://schemas.microsoft.com/office/drawing/2014/main" id="{6389AC36-5058-9043-880F-D67862FD5A6D}"/>
              </a:ext>
            </a:extLst>
          </p:cNvPr>
          <p:cNvSpPr>
            <a:spLocks noChangeArrowheads="1"/>
          </p:cNvSpPr>
          <p:nvPr/>
        </p:nvSpPr>
        <p:spPr bwMode="auto">
          <a:xfrm rot="1652068">
            <a:off x="4724400" y="45720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3200" b="1">
              <a:latin typeface="Arial" charset="0"/>
              <a:ea typeface="ＭＳ Ｐゴシック" charset="0"/>
              <a:cs typeface="Arial" charset="0"/>
            </a:endParaRPr>
          </a:p>
        </p:txBody>
      </p:sp>
      <p:sp>
        <p:nvSpPr>
          <p:cNvPr id="40975" name="AutoShape 15">
            <a:extLst>
              <a:ext uri="{FF2B5EF4-FFF2-40B4-BE49-F238E27FC236}">
                <a16:creationId xmlns:a16="http://schemas.microsoft.com/office/drawing/2014/main" id="{88998584-BD88-334E-B353-EB1F6269D4E0}"/>
              </a:ext>
            </a:extLst>
          </p:cNvPr>
          <p:cNvSpPr>
            <a:spLocks noChangeArrowheads="1"/>
          </p:cNvSpPr>
          <p:nvPr/>
        </p:nvSpPr>
        <p:spPr bwMode="auto">
          <a:xfrm rot="-2104668">
            <a:off x="4648200" y="21336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3200" b="1">
              <a:latin typeface="Arial" charset="0"/>
              <a:ea typeface="ＭＳ Ｐゴシック" charset="0"/>
              <a:cs typeface="Arial" charset="0"/>
            </a:endParaRPr>
          </a:p>
        </p:txBody>
      </p:sp>
      <p:sp>
        <p:nvSpPr>
          <p:cNvPr id="40976" name="Oval 16">
            <a:extLst>
              <a:ext uri="{FF2B5EF4-FFF2-40B4-BE49-F238E27FC236}">
                <a16:creationId xmlns:a16="http://schemas.microsoft.com/office/drawing/2014/main" id="{57045274-E8B1-A14D-A33E-1431FAA27C5D}"/>
              </a:ext>
            </a:extLst>
          </p:cNvPr>
          <p:cNvSpPr>
            <a:spLocks noChangeArrowheads="1"/>
          </p:cNvSpPr>
          <p:nvPr/>
        </p:nvSpPr>
        <p:spPr bwMode="auto">
          <a:xfrm>
            <a:off x="-152400" y="25146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Finances</a:t>
            </a:r>
            <a:endParaRPr lang="en-US">
              <a:latin typeface="Arial" charset="0"/>
              <a:ea typeface="ＭＳ Ｐゴシック" charset="0"/>
              <a:cs typeface="ＭＳ Ｐゴシック" charset="0"/>
            </a:endParaRPr>
          </a:p>
        </p:txBody>
      </p:sp>
      <p:sp>
        <p:nvSpPr>
          <p:cNvPr id="40977" name="AutoShape 17">
            <a:extLst>
              <a:ext uri="{FF2B5EF4-FFF2-40B4-BE49-F238E27FC236}">
                <a16:creationId xmlns:a16="http://schemas.microsoft.com/office/drawing/2014/main" id="{E74DEF6F-721F-3748-9B2D-66598416D961}"/>
              </a:ext>
            </a:extLst>
          </p:cNvPr>
          <p:cNvSpPr>
            <a:spLocks noChangeArrowheads="1"/>
          </p:cNvSpPr>
          <p:nvPr/>
        </p:nvSpPr>
        <p:spPr bwMode="auto">
          <a:xfrm rot="10822508">
            <a:off x="2209800" y="31242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defRPr/>
            </a:pPr>
            <a:endParaRPr lang="en-US" sz="3200" b="1">
              <a:latin typeface="Arial" charset="0"/>
              <a:ea typeface="ＭＳ Ｐゴシック" charset="0"/>
              <a:cs typeface="Arial" charset="0"/>
            </a:endParaRPr>
          </a:p>
        </p:txBody>
      </p:sp>
      <p:sp>
        <p:nvSpPr>
          <p:cNvPr id="40978" name="Oval 18">
            <a:extLst>
              <a:ext uri="{FF2B5EF4-FFF2-40B4-BE49-F238E27FC236}">
                <a16:creationId xmlns:a16="http://schemas.microsoft.com/office/drawing/2014/main" id="{187BDFDE-0D70-A748-B29A-256EEA639949}"/>
              </a:ext>
            </a:extLst>
          </p:cNvPr>
          <p:cNvSpPr>
            <a:spLocks noChangeArrowheads="1"/>
          </p:cNvSpPr>
          <p:nvPr/>
        </p:nvSpPr>
        <p:spPr bwMode="auto">
          <a:xfrm>
            <a:off x="3276600" y="5334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Women</a:t>
            </a:r>
            <a:endParaRPr lang="en-US">
              <a:latin typeface="Arial" charset="0"/>
              <a:ea typeface="ＭＳ Ｐゴシック" charset="0"/>
              <a:cs typeface="ＭＳ Ｐゴシック" charset="0"/>
            </a:endParaRPr>
          </a:p>
        </p:txBody>
      </p:sp>
      <p:sp>
        <p:nvSpPr>
          <p:cNvPr id="40979" name="AutoShape 19">
            <a:extLst>
              <a:ext uri="{FF2B5EF4-FFF2-40B4-BE49-F238E27FC236}">
                <a16:creationId xmlns:a16="http://schemas.microsoft.com/office/drawing/2014/main" id="{2B8885CB-76F2-D04F-9C58-5EAE28C61DEA}"/>
              </a:ext>
            </a:extLst>
          </p:cNvPr>
          <p:cNvSpPr>
            <a:spLocks noChangeArrowheads="1"/>
          </p:cNvSpPr>
          <p:nvPr/>
        </p:nvSpPr>
        <p:spPr bwMode="auto">
          <a:xfrm rot="-5370781">
            <a:off x="3657600" y="16764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algn="ctr" eaLnBrk="1" hangingPunct="1">
              <a:defRPr/>
            </a:pPr>
            <a:endParaRPr lang="en-US" sz="3200" b="1">
              <a:latin typeface="Arial" charset="0"/>
              <a:ea typeface="ＭＳ Ｐゴシック" charset="0"/>
              <a:cs typeface="Arial" charset="0"/>
            </a:endParaRPr>
          </a:p>
        </p:txBody>
      </p:sp>
      <p:sp>
        <p:nvSpPr>
          <p:cNvPr id="40980" name="Oval 20">
            <a:extLst>
              <a:ext uri="{FF2B5EF4-FFF2-40B4-BE49-F238E27FC236}">
                <a16:creationId xmlns:a16="http://schemas.microsoft.com/office/drawing/2014/main" id="{804D6636-6A16-2748-AB22-E0F780A121B4}"/>
              </a:ext>
            </a:extLst>
          </p:cNvPr>
          <p:cNvSpPr>
            <a:spLocks noChangeArrowheads="1"/>
          </p:cNvSpPr>
          <p:nvPr/>
        </p:nvSpPr>
        <p:spPr bwMode="auto">
          <a:xfrm>
            <a:off x="2667000" y="5486400"/>
            <a:ext cx="2895600" cy="1371600"/>
          </a:xfrm>
          <a:prstGeom prst="ellipse">
            <a:avLst/>
          </a:prstGeom>
          <a:solidFill>
            <a:srgbClr val="146225"/>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Grass Cutting</a:t>
            </a:r>
            <a:endParaRPr lang="en-US">
              <a:latin typeface="Arial" charset="0"/>
              <a:ea typeface="ＭＳ Ｐゴシック" charset="0"/>
              <a:cs typeface="ＭＳ Ｐゴシック" charset="0"/>
            </a:endParaRPr>
          </a:p>
        </p:txBody>
      </p:sp>
      <p:sp>
        <p:nvSpPr>
          <p:cNvPr id="40981" name="AutoShape 21">
            <a:extLst>
              <a:ext uri="{FF2B5EF4-FFF2-40B4-BE49-F238E27FC236}">
                <a16:creationId xmlns:a16="http://schemas.microsoft.com/office/drawing/2014/main" id="{F5E2E0D9-A045-8340-8388-2AF6DA2C1524}"/>
              </a:ext>
            </a:extLst>
          </p:cNvPr>
          <p:cNvSpPr>
            <a:spLocks noChangeArrowheads="1"/>
          </p:cNvSpPr>
          <p:nvPr/>
        </p:nvSpPr>
        <p:spPr bwMode="auto">
          <a:xfrm rot="5786080">
            <a:off x="3505200" y="48006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lgn="ctr" eaLnBrk="1" hangingPunct="1">
              <a:defRPr/>
            </a:pPr>
            <a:endParaRPr lang="en-US" sz="3200" b="1">
              <a:latin typeface="Arial" charset="0"/>
              <a:ea typeface="ＭＳ Ｐゴシック" charset="0"/>
              <a:cs typeface="Arial" charset="0"/>
            </a:endParaRPr>
          </a:p>
        </p:txBody>
      </p:sp>
      <p:sp>
        <p:nvSpPr>
          <p:cNvPr id="40974" name="Oval 14">
            <a:extLst>
              <a:ext uri="{FF2B5EF4-FFF2-40B4-BE49-F238E27FC236}">
                <a16:creationId xmlns:a16="http://schemas.microsoft.com/office/drawing/2014/main" id="{8AA2986B-CEB1-B64C-9A7F-D3D20AE7D553}"/>
              </a:ext>
            </a:extLst>
          </p:cNvPr>
          <p:cNvSpPr>
            <a:spLocks noChangeArrowheads="1"/>
          </p:cNvSpPr>
          <p:nvPr/>
        </p:nvSpPr>
        <p:spPr bwMode="auto">
          <a:xfrm>
            <a:off x="5562600" y="12192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Men</a:t>
            </a:r>
            <a:endParaRPr lang="en-US">
              <a:latin typeface="Arial" charset="0"/>
              <a:ea typeface="ＭＳ Ｐゴシック" charset="0"/>
              <a:cs typeface="ＭＳ Ｐゴシック" charset="0"/>
            </a:endParaRPr>
          </a:p>
        </p:txBody>
      </p:sp>
      <p:sp>
        <p:nvSpPr>
          <p:cNvPr id="40963" name="Rectangle 3">
            <a:extLst>
              <a:ext uri="{FF2B5EF4-FFF2-40B4-BE49-F238E27FC236}">
                <a16:creationId xmlns:a16="http://schemas.microsoft.com/office/drawing/2014/main" id="{57020501-4D4E-664B-BA5C-5C19F942D1A9}"/>
              </a:ext>
            </a:extLst>
          </p:cNvPr>
          <p:cNvSpPr>
            <a:spLocks noGrp="1" noChangeArrowheads="1"/>
          </p:cNvSpPr>
          <p:nvPr>
            <p:ph type="title"/>
          </p:nvPr>
        </p:nvSpPr>
        <p:spPr>
          <a:xfrm>
            <a:off x="76200" y="76200"/>
            <a:ext cx="7391400" cy="1017588"/>
          </a:xfrm>
        </p:spPr>
        <p:txBody>
          <a:bodyPr/>
          <a:lstStyle/>
          <a:p>
            <a:pPr eaLnBrk="1" hangingPunct="1"/>
            <a:r>
              <a:rPr lang="en-US" altLang="en-US">
                <a:solidFill>
                  <a:srgbClr val="060400"/>
                </a:solidFill>
                <a:effectLst>
                  <a:outerShdw blurRad="38100" dist="38100" dir="2700000" algn="tl">
                    <a:srgbClr val="FFFFFF"/>
                  </a:outerShdw>
                </a:effectLst>
              </a:rPr>
              <a:t>What</a:t>
            </a:r>
            <a:r>
              <a:rPr lang="fr-FR" altLang="ja-JP">
                <a:solidFill>
                  <a:srgbClr val="060400"/>
                </a:solidFill>
                <a:effectLst>
                  <a:outerShdw blurRad="38100" dist="38100" dir="2700000" algn="tl">
                    <a:srgbClr val="FFFFFF"/>
                  </a:outerShdw>
                </a:effectLst>
              </a:rPr>
              <a:t>'</a:t>
            </a:r>
            <a:r>
              <a:rPr lang="en-US" altLang="en-US">
                <a:solidFill>
                  <a:srgbClr val="060400"/>
                </a:solidFill>
                <a:effectLst>
                  <a:outerShdw blurRad="38100" dist="38100" dir="2700000" algn="tl">
                    <a:srgbClr val="FFFFFF"/>
                  </a:outerShdw>
                </a:effectLst>
              </a:rPr>
              <a:t>s inside the church?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dissolve">
                                      <p:cBhvr>
                                        <p:cTn id="7" dur="500"/>
                                        <p:tgtEl>
                                          <p:spTgt spid="40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0982"/>
                                        </p:tgtEl>
                                        <p:attrNameLst>
                                          <p:attrName>style.visibility</p:attrName>
                                        </p:attrNameLst>
                                      </p:cBhvr>
                                      <p:to>
                                        <p:strVal val="visible"/>
                                      </p:to>
                                    </p:set>
                                    <p:anim calcmode="lin" valueType="num">
                                      <p:cBhvr additive="base">
                                        <p:cTn id="12" dur="500" fill="hold"/>
                                        <p:tgtEl>
                                          <p:spTgt spid="40982"/>
                                        </p:tgtEl>
                                        <p:attrNameLst>
                                          <p:attrName>ppt_x</p:attrName>
                                        </p:attrNameLst>
                                      </p:cBhvr>
                                      <p:tavLst>
                                        <p:tav tm="0">
                                          <p:val>
                                            <p:strVal val="#ppt_x"/>
                                          </p:val>
                                        </p:tav>
                                        <p:tav tm="100000">
                                          <p:val>
                                            <p:strVal val="#ppt_x"/>
                                          </p:val>
                                        </p:tav>
                                      </p:tavLst>
                                    </p:anim>
                                    <p:anim calcmode="lin" valueType="num">
                                      <p:cBhvr additive="base">
                                        <p:cTn id="13" dur="500" fill="hold"/>
                                        <p:tgtEl>
                                          <p:spTgt spid="4098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40965"/>
                                        </p:tgtEl>
                                        <p:attrNameLst>
                                          <p:attrName>style.visibility</p:attrName>
                                        </p:attrNameLst>
                                      </p:cBhvr>
                                      <p:to>
                                        <p:strVal val="visible"/>
                                      </p:to>
                                    </p:set>
                                    <p:animEffect transition="in" filter="wipe(left)">
                                      <p:cBhvr>
                                        <p:cTn id="17" dur="500"/>
                                        <p:tgtEl>
                                          <p:spTgt spid="40965"/>
                                        </p:tgtEl>
                                      </p:cBhvr>
                                    </p:animEffect>
                                  </p:childTnLst>
                                </p:cTn>
                              </p:par>
                            </p:childTnLst>
                          </p:cTn>
                        </p:par>
                        <p:par>
                          <p:cTn id="18" fill="hold" nodeType="afterGroup">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40966"/>
                                        </p:tgtEl>
                                        <p:attrNameLst>
                                          <p:attrName>style.visibility</p:attrName>
                                        </p:attrNameLst>
                                      </p:cBhvr>
                                      <p:to>
                                        <p:strVal val="visible"/>
                                      </p:to>
                                    </p:set>
                                  </p:childTnLst>
                                </p:cTn>
                              </p:par>
                            </p:childTnLst>
                          </p:cTn>
                        </p:par>
                        <p:par>
                          <p:cTn id="21" fill="hold" nodeType="afterGroup">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0969"/>
                                        </p:tgtEl>
                                        <p:attrNameLst>
                                          <p:attrName>style.visibility</p:attrName>
                                        </p:attrNameLst>
                                      </p:cBhvr>
                                      <p:to>
                                        <p:strVal val="visible"/>
                                      </p:to>
                                    </p:set>
                                    <p:animEffect transition="in" filter="wipe(left)">
                                      <p:cBhvr>
                                        <p:cTn id="24" dur="500"/>
                                        <p:tgtEl>
                                          <p:spTgt spid="40969"/>
                                        </p:tgtEl>
                                      </p:cBhvr>
                                    </p:animEffect>
                                  </p:childTnLst>
                                </p:cTn>
                              </p:par>
                            </p:childTnLst>
                          </p:cTn>
                        </p:par>
                        <p:par>
                          <p:cTn id="25" fill="hold" nodeType="afterGroup">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40968"/>
                                        </p:tgtEl>
                                        <p:attrNameLst>
                                          <p:attrName>style.visibility</p:attrName>
                                        </p:attrNameLst>
                                      </p:cBhvr>
                                      <p:to>
                                        <p:strVal val="visible"/>
                                      </p:to>
                                    </p:set>
                                  </p:childTnLst>
                                </p:cTn>
                              </p:par>
                            </p:childTnLst>
                          </p:cTn>
                        </p:par>
                        <p:par>
                          <p:cTn id="28" fill="hold" nodeType="afterGroup">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40971"/>
                                        </p:tgtEl>
                                        <p:attrNameLst>
                                          <p:attrName>style.visibility</p:attrName>
                                        </p:attrNameLst>
                                      </p:cBhvr>
                                      <p:to>
                                        <p:strVal val="visible"/>
                                      </p:to>
                                    </p:set>
                                    <p:animEffect transition="in" filter="wipe(left)">
                                      <p:cBhvr>
                                        <p:cTn id="31" dur="500"/>
                                        <p:tgtEl>
                                          <p:spTgt spid="40971"/>
                                        </p:tgtEl>
                                      </p:cBhvr>
                                    </p:animEffec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40970"/>
                                        </p:tgtEl>
                                        <p:attrNameLst>
                                          <p:attrName>style.visibility</p:attrName>
                                        </p:attrNameLst>
                                      </p:cBhvr>
                                      <p:to>
                                        <p:strVal val="visible"/>
                                      </p:to>
                                    </p:set>
                                  </p:childTnLst>
                                </p:cTn>
                              </p:par>
                            </p:childTnLst>
                          </p:cTn>
                        </p:par>
                        <p:par>
                          <p:cTn id="35" fill="hold" nodeType="afterGroup">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40973"/>
                                        </p:tgtEl>
                                        <p:attrNameLst>
                                          <p:attrName>style.visibility</p:attrName>
                                        </p:attrNameLst>
                                      </p:cBhvr>
                                      <p:to>
                                        <p:strVal val="visible"/>
                                      </p:to>
                                    </p:set>
                                    <p:animEffect transition="in" filter="wipe(left)">
                                      <p:cBhvr>
                                        <p:cTn id="38" dur="500"/>
                                        <p:tgtEl>
                                          <p:spTgt spid="40973"/>
                                        </p:tgtEl>
                                      </p:cBhvr>
                                    </p:animEffect>
                                  </p:childTnLst>
                                </p:cTn>
                              </p:par>
                            </p:childTnLst>
                          </p:cTn>
                        </p:par>
                        <p:par>
                          <p:cTn id="39" fill="hold" nodeType="afterGroup">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40972"/>
                                        </p:tgtEl>
                                        <p:attrNameLst>
                                          <p:attrName>style.visibility</p:attrName>
                                        </p:attrNameLst>
                                      </p:cBhvr>
                                      <p:to>
                                        <p:strVal val="visible"/>
                                      </p:to>
                                    </p:set>
                                  </p:childTnLst>
                                </p:cTn>
                              </p:par>
                            </p:childTnLst>
                          </p:cTn>
                        </p:par>
                        <p:par>
                          <p:cTn id="42" fill="hold" nodeType="afterGroup">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40975"/>
                                        </p:tgtEl>
                                        <p:attrNameLst>
                                          <p:attrName>style.visibility</p:attrName>
                                        </p:attrNameLst>
                                      </p:cBhvr>
                                      <p:to>
                                        <p:strVal val="visible"/>
                                      </p:to>
                                    </p:set>
                                    <p:animEffect transition="in" filter="wipe(left)">
                                      <p:cBhvr>
                                        <p:cTn id="45" dur="500"/>
                                        <p:tgtEl>
                                          <p:spTgt spid="40975"/>
                                        </p:tgtEl>
                                      </p:cBhvr>
                                    </p:animEffect>
                                  </p:childTnLst>
                                </p:cTn>
                              </p:par>
                            </p:childTnLst>
                          </p:cTn>
                        </p:par>
                        <p:par>
                          <p:cTn id="46" fill="hold" nodeType="afterGroup">
                            <p:stCondLst>
                              <p:cond delay="3000"/>
                            </p:stCondLst>
                            <p:childTnLst>
                              <p:par>
                                <p:cTn id="47" presetID="1" presetClass="entr" presetSubtype="0" fill="hold" grpId="0" nodeType="afterEffect">
                                  <p:stCondLst>
                                    <p:cond delay="0"/>
                                  </p:stCondLst>
                                  <p:childTnLst>
                                    <p:set>
                                      <p:cBhvr>
                                        <p:cTn id="48" dur="1" fill="hold">
                                          <p:stCondLst>
                                            <p:cond delay="0"/>
                                          </p:stCondLst>
                                        </p:cTn>
                                        <p:tgtEl>
                                          <p:spTgt spid="40974"/>
                                        </p:tgtEl>
                                        <p:attrNameLst>
                                          <p:attrName>style.visibility</p:attrName>
                                        </p:attrNameLst>
                                      </p:cBhvr>
                                      <p:to>
                                        <p:strVal val="visible"/>
                                      </p:to>
                                    </p:set>
                                  </p:childTnLst>
                                </p:cTn>
                              </p:par>
                            </p:childTnLst>
                          </p:cTn>
                        </p:par>
                        <p:par>
                          <p:cTn id="49" fill="hold" nodeType="afterGroup">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0977"/>
                                        </p:tgtEl>
                                        <p:attrNameLst>
                                          <p:attrName>style.visibility</p:attrName>
                                        </p:attrNameLst>
                                      </p:cBhvr>
                                      <p:to>
                                        <p:strVal val="visible"/>
                                      </p:to>
                                    </p:set>
                                    <p:animEffect transition="in" filter="wipe(left)">
                                      <p:cBhvr>
                                        <p:cTn id="52" dur="500"/>
                                        <p:tgtEl>
                                          <p:spTgt spid="40977"/>
                                        </p:tgtEl>
                                      </p:cBhvr>
                                    </p:animEffect>
                                  </p:childTnLst>
                                </p:cTn>
                              </p:par>
                            </p:childTnLst>
                          </p:cTn>
                        </p:par>
                        <p:par>
                          <p:cTn id="53" fill="hold" nodeType="afterGroup">
                            <p:stCondLst>
                              <p:cond delay="3500"/>
                            </p:stCondLst>
                            <p:childTnLst>
                              <p:par>
                                <p:cTn id="54" presetID="1" presetClass="entr" presetSubtype="0" fill="hold" grpId="0" nodeType="afterEffect">
                                  <p:stCondLst>
                                    <p:cond delay="0"/>
                                  </p:stCondLst>
                                  <p:childTnLst>
                                    <p:set>
                                      <p:cBhvr>
                                        <p:cTn id="55" dur="1" fill="hold">
                                          <p:stCondLst>
                                            <p:cond delay="0"/>
                                          </p:stCondLst>
                                        </p:cTn>
                                        <p:tgtEl>
                                          <p:spTgt spid="40976"/>
                                        </p:tgtEl>
                                        <p:attrNameLst>
                                          <p:attrName>style.visibility</p:attrName>
                                        </p:attrNameLst>
                                      </p:cBhvr>
                                      <p:to>
                                        <p:strVal val="visible"/>
                                      </p:to>
                                    </p:set>
                                  </p:childTnLst>
                                </p:cTn>
                              </p:par>
                            </p:childTnLst>
                          </p:cTn>
                        </p:par>
                        <p:par>
                          <p:cTn id="56" fill="hold" nodeType="afterGroup">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40979"/>
                                        </p:tgtEl>
                                        <p:attrNameLst>
                                          <p:attrName>style.visibility</p:attrName>
                                        </p:attrNameLst>
                                      </p:cBhvr>
                                      <p:to>
                                        <p:strVal val="visible"/>
                                      </p:to>
                                    </p:set>
                                    <p:animEffect transition="in" filter="wipe(left)">
                                      <p:cBhvr>
                                        <p:cTn id="59" dur="500"/>
                                        <p:tgtEl>
                                          <p:spTgt spid="40979"/>
                                        </p:tgtEl>
                                      </p:cBhvr>
                                    </p:animEffect>
                                  </p:childTnLst>
                                </p:cTn>
                              </p:par>
                            </p:childTnLst>
                          </p:cTn>
                        </p:par>
                        <p:par>
                          <p:cTn id="60" fill="hold" nodeType="afterGroup">
                            <p:stCondLst>
                              <p:cond delay="4000"/>
                            </p:stCondLst>
                            <p:childTnLst>
                              <p:par>
                                <p:cTn id="61" presetID="1" presetClass="entr" presetSubtype="0" fill="hold" grpId="0" nodeType="afterEffect">
                                  <p:stCondLst>
                                    <p:cond delay="0"/>
                                  </p:stCondLst>
                                  <p:childTnLst>
                                    <p:set>
                                      <p:cBhvr>
                                        <p:cTn id="62" dur="1" fill="hold">
                                          <p:stCondLst>
                                            <p:cond delay="0"/>
                                          </p:stCondLst>
                                        </p:cTn>
                                        <p:tgtEl>
                                          <p:spTgt spid="40978"/>
                                        </p:tgtEl>
                                        <p:attrNameLst>
                                          <p:attrName>style.visibility</p:attrName>
                                        </p:attrNameLst>
                                      </p:cBhvr>
                                      <p:to>
                                        <p:strVal val="visible"/>
                                      </p:to>
                                    </p:set>
                                  </p:childTnLst>
                                </p:cTn>
                              </p:par>
                            </p:childTnLst>
                          </p:cTn>
                        </p:par>
                        <p:par>
                          <p:cTn id="63" fill="hold" nodeType="afterGroup">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40981"/>
                                        </p:tgtEl>
                                        <p:attrNameLst>
                                          <p:attrName>style.visibility</p:attrName>
                                        </p:attrNameLst>
                                      </p:cBhvr>
                                      <p:to>
                                        <p:strVal val="visible"/>
                                      </p:to>
                                    </p:set>
                                    <p:animEffect transition="in" filter="wipe(left)">
                                      <p:cBhvr>
                                        <p:cTn id="66" dur="500"/>
                                        <p:tgtEl>
                                          <p:spTgt spid="40981"/>
                                        </p:tgtEl>
                                      </p:cBhvr>
                                    </p:animEffect>
                                  </p:childTnLst>
                                </p:cTn>
                              </p:par>
                            </p:childTnLst>
                          </p:cTn>
                        </p:par>
                        <p:par>
                          <p:cTn id="67" fill="hold" nodeType="afterGroup">
                            <p:stCondLst>
                              <p:cond delay="4500"/>
                            </p:stCondLst>
                            <p:childTnLst>
                              <p:par>
                                <p:cTn id="68" presetID="1" presetClass="entr" presetSubtype="0" fill="hold" grpId="0" nodeType="afterEffect">
                                  <p:stCondLst>
                                    <p:cond delay="0"/>
                                  </p:stCondLst>
                                  <p:childTnLst>
                                    <p:set>
                                      <p:cBhvr>
                                        <p:cTn id="69" dur="1" fill="hold">
                                          <p:stCondLst>
                                            <p:cond delay="0"/>
                                          </p:stCondLst>
                                        </p:cTn>
                                        <p:tgtEl>
                                          <p:spTgt spid="40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6" grpId="0" animBg="1"/>
      <p:bldP spid="40965" grpId="0" animBg="1"/>
      <p:bldP spid="40968" grpId="0" animBg="1"/>
      <p:bldP spid="40969" grpId="0" animBg="1"/>
      <p:bldP spid="40970" grpId="0" animBg="1"/>
      <p:bldP spid="40971" grpId="0" animBg="1"/>
      <p:bldP spid="40972" grpId="0" animBg="1"/>
      <p:bldP spid="40973" grpId="0" animBg="1"/>
      <p:bldP spid="40975" grpId="0" animBg="1"/>
      <p:bldP spid="40976" grpId="0" animBg="1"/>
      <p:bldP spid="40977" grpId="0" animBg="1"/>
      <p:bldP spid="40978" grpId="0" animBg="1"/>
      <p:bldP spid="40979" grpId="0" animBg="1"/>
      <p:bldP spid="40980" grpId="0" animBg="1"/>
      <p:bldP spid="40981" grpId="0" animBg="1"/>
      <p:bldP spid="409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3" name="Picture 2" descr="shark">
            <a:extLst>
              <a:ext uri="{FF2B5EF4-FFF2-40B4-BE49-F238E27FC236}">
                <a16:creationId xmlns:a16="http://schemas.microsoft.com/office/drawing/2014/main" id="{9705CC66-6A31-EC41-AE5D-C3082C1FE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5425"/>
            <a:ext cx="9906000"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19" name="Rectangle 3">
            <a:extLst>
              <a:ext uri="{FF2B5EF4-FFF2-40B4-BE49-F238E27FC236}">
                <a16:creationId xmlns:a16="http://schemas.microsoft.com/office/drawing/2014/main" id="{F25D20E9-8729-314F-A62E-09BA809245B1}"/>
              </a:ext>
            </a:extLst>
          </p:cNvPr>
          <p:cNvSpPr>
            <a:spLocks noGrp="1" noChangeArrowheads="1"/>
          </p:cNvSpPr>
          <p:nvPr>
            <p:ph type="title" idx="4294967295"/>
          </p:nvPr>
        </p:nvSpPr>
        <p:spPr/>
        <p:txBody>
          <a:bodyPr/>
          <a:lstStyle/>
          <a:p>
            <a:pPr eaLnBrk="1" hangingPunct="1">
              <a:defRPr/>
            </a:pPr>
            <a:r>
              <a:rPr lang="en-US"/>
              <a:t>Cutting it Close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a:extLst>
              <a:ext uri="{FF2B5EF4-FFF2-40B4-BE49-F238E27FC236}">
                <a16:creationId xmlns:a16="http://schemas.microsoft.com/office/drawing/2014/main" id="{59AF2D8F-164F-6E41-BFA8-FA1535258676}"/>
              </a:ext>
            </a:extLst>
          </p:cNvPr>
          <p:cNvSpPr>
            <a:spLocks noGrp="1" noChangeArrowheads="1"/>
          </p:cNvSpPr>
          <p:nvPr>
            <p:ph type="ctrTitle"/>
          </p:nvPr>
        </p:nvSpPr>
        <p:spPr>
          <a:xfrm>
            <a:off x="0" y="304800"/>
            <a:ext cx="9144000" cy="1752600"/>
          </a:xfrm>
          <a:solidFill>
            <a:srgbClr val="000000"/>
          </a:solidFill>
          <a:extLst>
            <a:ext uri="{AF507438-7753-43E0-B8FC-AC1667EBCBE1}">
              <a14:hiddenEffects xmlns:a14="http://schemas.microsoft.com/office/drawing/2010/main">
                <a:effectLst>
                  <a:outerShdw blurRad="63500" dist="35921" dir="2700000" algn="ctr" rotWithShape="0">
                    <a:srgbClr val="000000">
                      <a:alpha val="74997"/>
                    </a:srgbClr>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ja-JP" altLang="en-US" sz="4800" b="1">
                <a:effectLst>
                  <a:outerShdw blurRad="38100" dist="38100" dir="2700000" algn="tl">
                    <a:srgbClr val="FFFFFF"/>
                  </a:outerShdw>
                </a:effectLst>
              </a:rPr>
              <a:t>“</a:t>
            </a:r>
            <a:r>
              <a:rPr lang="en-US" altLang="ja-JP" sz="4800" b="1">
                <a:effectLst>
                  <a:outerShdw blurRad="38100" dist="38100" dir="2700000" algn="tl">
                    <a:srgbClr val="FFFFFF"/>
                  </a:outerShdw>
                </a:effectLst>
              </a:rPr>
              <a:t>Equipping</a:t>
            </a:r>
            <a:r>
              <a:rPr lang="ja-JP" altLang="en-US" sz="4800" b="1">
                <a:effectLst>
                  <a:outerShdw blurRad="38100" dist="38100" dir="2700000" algn="tl">
                    <a:srgbClr val="FFFFFF"/>
                  </a:outerShdw>
                </a:effectLst>
              </a:rPr>
              <a:t>”</a:t>
            </a:r>
            <a:r>
              <a:rPr lang="en-US" altLang="ja-JP" sz="4800" b="1">
                <a:effectLst>
                  <a:outerShdw blurRad="38100" dist="38100" dir="2700000" algn="tl">
                    <a:srgbClr val="FFFFFF"/>
                  </a:outerShdw>
                </a:effectLst>
              </a:rPr>
              <a:t> (NAU, 4:12)</a:t>
            </a:r>
            <a:br>
              <a:rPr lang="en-US" altLang="ja-JP" sz="4800" b="1">
                <a:effectLst>
                  <a:outerShdw blurRad="38100" dist="38100" dir="2700000" algn="tl">
                    <a:srgbClr val="FFFFFF"/>
                  </a:outerShdw>
                </a:effectLst>
              </a:rPr>
            </a:br>
            <a:r>
              <a:rPr lang="ja-JP" altLang="en-US" sz="4800" b="1">
                <a:effectLst>
                  <a:outerShdw blurRad="38100" dist="38100" dir="2700000" algn="tl">
                    <a:srgbClr val="FFFFFF"/>
                  </a:outerShdw>
                </a:effectLst>
              </a:rPr>
              <a:t>“</a:t>
            </a:r>
            <a:r>
              <a:rPr lang="en-US" altLang="ja-JP" sz="4800" b="1">
                <a:effectLst>
                  <a:outerShdw blurRad="38100" dist="38100" dir="2700000" algn="tl">
                    <a:srgbClr val="FFFFFF"/>
                  </a:outerShdw>
                </a:effectLst>
              </a:rPr>
              <a:t>to prepare</a:t>
            </a:r>
            <a:r>
              <a:rPr lang="ja-JP" altLang="en-US" sz="4800" b="1">
                <a:effectLst>
                  <a:outerShdw blurRad="38100" dist="38100" dir="2700000" algn="tl">
                    <a:srgbClr val="FFFFFF"/>
                  </a:outerShdw>
                </a:effectLst>
              </a:rPr>
              <a:t>”</a:t>
            </a:r>
            <a:r>
              <a:rPr lang="en-US" altLang="ja-JP" sz="4800" b="1">
                <a:effectLst>
                  <a:outerShdw blurRad="38100" dist="38100" dir="2700000" algn="tl">
                    <a:srgbClr val="FFFFFF"/>
                  </a:outerShdw>
                </a:effectLst>
              </a:rPr>
              <a:t> (NIV)</a:t>
            </a:r>
            <a:endParaRPr lang="en-US" altLang="en-US">
              <a:effectLst>
                <a:outerShdw blurRad="38100" dist="38100" dir="2700000" algn="tl">
                  <a:srgbClr val="FFFFFF"/>
                </a:outerShdw>
              </a:effectLst>
            </a:endParaRPr>
          </a:p>
        </p:txBody>
      </p:sp>
      <p:sp>
        <p:nvSpPr>
          <p:cNvPr id="676867" name="Rectangle 3">
            <a:extLst>
              <a:ext uri="{FF2B5EF4-FFF2-40B4-BE49-F238E27FC236}">
                <a16:creationId xmlns:a16="http://schemas.microsoft.com/office/drawing/2014/main" id="{3826BD14-0559-014F-A450-14F821B9A50B}"/>
              </a:ext>
            </a:extLst>
          </p:cNvPr>
          <p:cNvSpPr>
            <a:spLocks noGrp="1" noChangeArrowheads="1"/>
          </p:cNvSpPr>
          <p:nvPr>
            <p:ph type="subTitle" idx="1"/>
          </p:nvPr>
        </p:nvSpPr>
        <p:spPr>
          <a:xfrm>
            <a:off x="0" y="2133600"/>
            <a:ext cx="9144000" cy="1981200"/>
          </a:xfrm>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buFont typeface="Wingdings" pitchFamily="2" charset="2"/>
              <a:buNone/>
            </a:pPr>
            <a:r>
              <a:rPr lang="en-US" altLang="en-US" sz="4800">
                <a:latin typeface="Bwgrkl" panose="02000400000000000000" pitchFamily="2" charset="0"/>
              </a:rPr>
              <a:t>katartismo,j </a:t>
            </a:r>
            <a:r>
              <a:rPr lang="en-US" altLang="en-US" sz="3600"/>
              <a:t>(katartismos = noun)</a:t>
            </a:r>
            <a:endParaRPr lang="en-US" altLang="en-US" sz="4400"/>
          </a:p>
          <a:p>
            <a:pPr eaLnBrk="1" hangingPunct="1">
              <a:buFont typeface="Wingdings" pitchFamily="2" charset="2"/>
              <a:buNone/>
            </a:pPr>
            <a:r>
              <a:rPr lang="en-US" altLang="en-US" sz="4400"/>
              <a:t>equipping, training</a:t>
            </a:r>
          </a:p>
        </p:txBody>
      </p:sp>
      <p:sp>
        <p:nvSpPr>
          <p:cNvPr id="676868" name="Rectangle 4">
            <a:extLst>
              <a:ext uri="{FF2B5EF4-FFF2-40B4-BE49-F238E27FC236}">
                <a16:creationId xmlns:a16="http://schemas.microsoft.com/office/drawing/2014/main" id="{33BB4057-E857-2248-88EF-CE4B0F2F2878}"/>
              </a:ext>
            </a:extLst>
          </p:cNvPr>
          <p:cNvSpPr>
            <a:spLocks noChangeArrowheads="1"/>
          </p:cNvSpPr>
          <p:nvPr/>
        </p:nvSpPr>
        <p:spPr bwMode="auto">
          <a:xfrm>
            <a:off x="0" y="4114800"/>
            <a:ext cx="9144000" cy="22860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Clr>
                <a:schemeClr val="hlink"/>
              </a:buClr>
              <a:buSzPct val="80000"/>
              <a:buFont typeface="Wingdings" pitchFamily="2" charset="2"/>
              <a:buNone/>
            </a:pPr>
            <a:r>
              <a:rPr lang="en-US" altLang="en-US" sz="4800">
                <a:effectLst>
                  <a:outerShdw blurRad="38100" dist="38100" dir="2700000" algn="tl">
                    <a:srgbClr val="000000"/>
                  </a:outerShdw>
                </a:effectLst>
                <a:latin typeface="Bwgrkl" panose="02000400000000000000" pitchFamily="2" charset="0"/>
              </a:rPr>
              <a:t>katarti,zw </a:t>
            </a:r>
            <a:r>
              <a:rPr lang="en-US" altLang="en-US" sz="3600">
                <a:effectLst>
                  <a:outerShdw blurRad="38100" dist="38100" dir="2700000" algn="tl">
                    <a:srgbClr val="000000"/>
                  </a:outerShdw>
                </a:effectLst>
                <a:latin typeface="Tahoma" panose="020B0604030504040204" pitchFamily="34" charset="0"/>
              </a:rPr>
              <a:t>(katartizo = verb)</a:t>
            </a:r>
            <a:endParaRPr lang="en-US" altLang="en-US" sz="4400">
              <a:effectLst>
                <a:outerShdw blurRad="38100" dist="38100" dir="2700000" algn="tl">
                  <a:srgbClr val="000000"/>
                </a:outerShdw>
              </a:effectLst>
              <a:latin typeface="Tahoma" panose="020B0604030504040204" pitchFamily="34" charset="0"/>
            </a:endParaRPr>
          </a:p>
          <a:p>
            <a:pPr algn="ctr" eaLnBrk="1" hangingPunct="1">
              <a:spcBef>
                <a:spcPct val="20000"/>
              </a:spcBef>
              <a:buClr>
                <a:schemeClr val="hlink"/>
              </a:buClr>
              <a:buSzPct val="80000"/>
              <a:buFont typeface="Wingdings" pitchFamily="2" charset="2"/>
              <a:buNone/>
            </a:pPr>
            <a:r>
              <a:rPr lang="en-US" altLang="en-US" sz="4400">
                <a:effectLst>
                  <a:outerShdw blurRad="38100" dist="38100" dir="2700000" algn="tl">
                    <a:srgbClr val="000000"/>
                  </a:outerShdw>
                </a:effectLst>
                <a:latin typeface="Tahoma" panose="020B0604030504040204" pitchFamily="34" charset="0"/>
              </a:rPr>
              <a:t>mend, restore, set right, </a:t>
            </a:r>
            <a:br>
              <a:rPr lang="en-US" altLang="en-US" sz="4400">
                <a:effectLst>
                  <a:outerShdw blurRad="38100" dist="38100" dir="2700000" algn="tl">
                    <a:srgbClr val="000000"/>
                  </a:outerShdw>
                </a:effectLst>
                <a:latin typeface="Tahoma" panose="020B0604030504040204" pitchFamily="34" charset="0"/>
              </a:rPr>
            </a:br>
            <a:r>
              <a:rPr lang="en-US" altLang="en-US" sz="4400">
                <a:effectLst>
                  <a:outerShdw blurRad="38100" dist="38100" dir="2700000" algn="tl">
                    <a:srgbClr val="000000"/>
                  </a:outerShdw>
                </a:effectLst>
                <a:latin typeface="Tahoma" panose="020B0604030504040204" pitchFamily="34" charset="0"/>
              </a:rPr>
              <a:t>make complete</a:t>
            </a:r>
            <a:r>
              <a:rPr lang="en-US" altLang="en-US" sz="3200">
                <a:solidFill>
                  <a:srgbClr val="000000"/>
                </a:solidFill>
                <a:latin typeface="Geneva" panose="020B0503030404040204" pitchFamily="34" charset="0"/>
              </a:rPr>
              <a:t> </a:t>
            </a:r>
            <a:endParaRPr lang="en-US" altLang="en-US" sz="4400">
              <a:effectLst>
                <a:outerShdw blurRad="38100" dist="38100" dir="2700000" algn="tl">
                  <a:srgbClr val="000000"/>
                </a:outerShdw>
              </a:effectLst>
              <a:latin typeface="Tahoma" panose="020B0604030504040204" pitchFamily="34" charset="0"/>
            </a:endParaRPr>
          </a:p>
        </p:txBody>
      </p:sp>
      <p:sp>
        <p:nvSpPr>
          <p:cNvPr id="676869" name="Line 5">
            <a:extLst>
              <a:ext uri="{FF2B5EF4-FFF2-40B4-BE49-F238E27FC236}">
                <a16:creationId xmlns:a16="http://schemas.microsoft.com/office/drawing/2014/main" id="{1535CD67-39E0-124A-A539-748A3CDE3A4C}"/>
              </a:ext>
            </a:extLst>
          </p:cNvPr>
          <p:cNvSpPr>
            <a:spLocks noChangeShapeType="1"/>
          </p:cNvSpPr>
          <p:nvPr/>
        </p:nvSpPr>
        <p:spPr bwMode="auto">
          <a:xfrm flipV="1">
            <a:off x="228600" y="4038600"/>
            <a:ext cx="8610600" cy="0"/>
          </a:xfrm>
          <a:prstGeom prst="line">
            <a:avLst/>
          </a:prstGeom>
          <a:noFill/>
          <a:ln w="28575">
            <a:solidFill>
              <a:schemeClr val="tx1"/>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6870" name="Rectangle 6">
            <a:extLst>
              <a:ext uri="{FF2B5EF4-FFF2-40B4-BE49-F238E27FC236}">
                <a16:creationId xmlns:a16="http://schemas.microsoft.com/office/drawing/2014/main" id="{59CC72F5-7BD8-D44E-A080-5544E0F6FBA5}"/>
              </a:ext>
            </a:extLst>
          </p:cNvPr>
          <p:cNvSpPr>
            <a:spLocks noChangeArrowheads="1"/>
          </p:cNvSpPr>
          <p:nvPr/>
        </p:nvSpPr>
        <p:spPr bwMode="auto">
          <a:xfrm>
            <a:off x="0" y="304800"/>
            <a:ext cx="9144000" cy="17526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anchor="b" anchorCtr="1"/>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ja-JP" altLang="en-US" sz="4800" b="1">
                <a:solidFill>
                  <a:schemeClr val="tx2"/>
                </a:solidFill>
              </a:rPr>
              <a:t>“</a:t>
            </a:r>
            <a:r>
              <a:rPr lang="en-US" altLang="ja-JP" sz="4800" b="1">
                <a:solidFill>
                  <a:schemeClr val="tx2"/>
                </a:solidFill>
                <a:latin typeface="Tahoma" panose="020B0604030504040204" pitchFamily="34" charset="0"/>
              </a:rPr>
              <a:t>Equipping</a:t>
            </a:r>
            <a:r>
              <a:rPr lang="ja-JP" altLang="en-US" sz="4800" b="1">
                <a:solidFill>
                  <a:schemeClr val="tx2"/>
                </a:solidFill>
              </a:rPr>
              <a:t>”</a:t>
            </a:r>
            <a:r>
              <a:rPr lang="en-US" altLang="ja-JP" sz="4800" b="1">
                <a:solidFill>
                  <a:schemeClr val="tx2"/>
                </a:solidFill>
                <a:latin typeface="Tahoma" panose="020B0604030504040204" pitchFamily="34" charset="0"/>
              </a:rPr>
              <a:t> (NAU, 4:12)</a:t>
            </a:r>
            <a:br>
              <a:rPr lang="en-US" altLang="ja-JP" sz="4800" b="1">
                <a:solidFill>
                  <a:schemeClr val="tx2"/>
                </a:solidFill>
                <a:latin typeface="Tahoma" panose="020B0604030504040204" pitchFamily="34" charset="0"/>
              </a:rPr>
            </a:br>
            <a:r>
              <a:rPr lang="ja-JP" altLang="en-US" sz="4800" b="1">
                <a:solidFill>
                  <a:schemeClr val="tx2"/>
                </a:solidFill>
              </a:rPr>
              <a:t>“</a:t>
            </a:r>
            <a:r>
              <a:rPr lang="en-US" altLang="ja-JP" sz="4800" b="1">
                <a:solidFill>
                  <a:schemeClr val="tx2"/>
                </a:solidFill>
                <a:latin typeface="Tahoma" panose="020B0604030504040204" pitchFamily="34" charset="0"/>
              </a:rPr>
              <a:t>to prepare</a:t>
            </a:r>
            <a:r>
              <a:rPr lang="ja-JP" altLang="en-US" sz="4800" b="1">
                <a:solidFill>
                  <a:schemeClr val="tx2"/>
                </a:solidFill>
              </a:rPr>
              <a:t>”</a:t>
            </a:r>
            <a:r>
              <a:rPr lang="en-US" altLang="ja-JP" sz="4800" b="1">
                <a:solidFill>
                  <a:schemeClr val="tx2"/>
                </a:solidFill>
                <a:latin typeface="Tahoma" panose="020B0604030504040204" pitchFamily="34" charset="0"/>
              </a:rPr>
              <a:t> (NIV)</a:t>
            </a:r>
            <a:endParaRPr lang="en-US" altLang="en-US" sz="5400">
              <a:solidFill>
                <a:schemeClr val="tx2"/>
              </a:solidFill>
              <a:latin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a:extLst>
              <a:ext uri="{FF2B5EF4-FFF2-40B4-BE49-F238E27FC236}">
                <a16:creationId xmlns:a16="http://schemas.microsoft.com/office/drawing/2014/main" id="{F41BAC4F-10AE-464A-8EEC-9471518271FB}"/>
              </a:ext>
            </a:extLst>
          </p:cNvPr>
          <p:cNvSpPr>
            <a:spLocks noGrp="1" noChangeArrowheads="1"/>
          </p:cNvSpPr>
          <p:nvPr>
            <p:ph type="ctrTitle"/>
          </p:nvPr>
        </p:nvSpPr>
        <p:spPr>
          <a:xfrm>
            <a:off x="0" y="0"/>
            <a:ext cx="9144000" cy="2057400"/>
          </a:xfrm>
          <a:solidFill>
            <a:srgbClr val="000000"/>
          </a:solidFill>
          <a:extLst>
            <a:ext uri="{AF507438-7753-43E0-B8FC-AC1667EBCBE1}">
              <a14:hiddenEffects xmlns:a14="http://schemas.microsoft.com/office/drawing/2010/main">
                <a:effectLst>
                  <a:outerShdw blurRad="63500" dist="35921" dir="2700000" algn="ctr" rotWithShape="0">
                    <a:srgbClr val="000000">
                      <a:alpha val="74997"/>
                    </a:srgbClr>
                  </a:outerShdw>
                </a:effectLst>
              </a14:hiddenEffects>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r>
              <a:rPr lang="en-US" altLang="en-US" b="1">
                <a:effectLst>
                  <a:outerShdw blurRad="38100" dist="38100" dir="2700000" algn="tl">
                    <a:srgbClr val="FFFFFF"/>
                  </a:outerShdw>
                </a:effectLst>
                <a:latin typeface="Bwgrkl" panose="02000400000000000000" pitchFamily="2" charset="0"/>
              </a:rPr>
              <a:t>katarti,zw</a:t>
            </a:r>
            <a:r>
              <a:rPr lang="en-US" altLang="en-US">
                <a:effectLst>
                  <a:outerShdw blurRad="38100" dist="38100" dir="2700000" algn="tl">
                    <a:srgbClr val="FFFFFF"/>
                  </a:outerShdw>
                </a:effectLst>
                <a:latin typeface="Bwgrkl" panose="02000400000000000000" pitchFamily="2" charset="0"/>
              </a:rPr>
              <a:t> </a:t>
            </a:r>
            <a:r>
              <a:rPr lang="en-US" altLang="en-US" sz="3200" b="1">
                <a:effectLst>
                  <a:outerShdw blurRad="38100" dist="38100" dir="2700000" algn="tl">
                    <a:srgbClr val="FFFFFF"/>
                  </a:outerShdw>
                </a:effectLst>
              </a:rPr>
              <a:t>(katartizo = verb)</a:t>
            </a:r>
            <a:br>
              <a:rPr lang="en-US" altLang="en-US" sz="4000" b="1">
                <a:effectLst>
                  <a:outerShdw blurRad="38100" dist="38100" dir="2700000" algn="tl">
                    <a:srgbClr val="FFFFFF"/>
                  </a:outerShdw>
                </a:effectLst>
              </a:rPr>
            </a:br>
            <a:r>
              <a:rPr lang="en-US" altLang="en-US" sz="4000" b="1">
                <a:effectLst>
                  <a:outerShdw blurRad="38100" dist="38100" dir="2700000" algn="tl">
                    <a:srgbClr val="FFFFFF"/>
                  </a:outerShdw>
                </a:effectLst>
              </a:rPr>
              <a:t>mend, restore, set right, </a:t>
            </a:r>
            <a:br>
              <a:rPr lang="en-US" altLang="en-US" sz="4000" b="1">
                <a:effectLst>
                  <a:outerShdw blurRad="38100" dist="38100" dir="2700000" algn="tl">
                    <a:srgbClr val="FFFFFF"/>
                  </a:outerShdw>
                </a:effectLst>
              </a:rPr>
            </a:br>
            <a:r>
              <a:rPr lang="en-US" altLang="en-US" sz="4000" b="1">
                <a:effectLst>
                  <a:outerShdw blurRad="38100" dist="38100" dir="2700000" algn="tl">
                    <a:srgbClr val="FFFFFF"/>
                  </a:outerShdw>
                </a:effectLst>
              </a:rPr>
              <a:t>make complete</a:t>
            </a:r>
            <a:r>
              <a:rPr lang="en-US" altLang="en-US">
                <a:solidFill>
                  <a:srgbClr val="000000"/>
                </a:solidFill>
                <a:effectLst>
                  <a:outerShdw blurRad="38100" dist="38100" dir="2700000" algn="tl">
                    <a:srgbClr val="FFFFFF"/>
                  </a:outerShdw>
                </a:effectLst>
                <a:latin typeface="Geneva" panose="020B0503030404040204" pitchFamily="34" charset="0"/>
              </a:rPr>
              <a:t> </a:t>
            </a:r>
          </a:p>
        </p:txBody>
      </p:sp>
      <p:sp>
        <p:nvSpPr>
          <p:cNvPr id="677891" name="Rectangle 3">
            <a:extLst>
              <a:ext uri="{FF2B5EF4-FFF2-40B4-BE49-F238E27FC236}">
                <a16:creationId xmlns:a16="http://schemas.microsoft.com/office/drawing/2014/main" id="{E6A67945-BB77-064B-99FA-12C552F48524}"/>
              </a:ext>
            </a:extLst>
          </p:cNvPr>
          <p:cNvSpPr>
            <a:spLocks noGrp="1" noChangeArrowheads="1"/>
          </p:cNvSpPr>
          <p:nvPr>
            <p:ph type="subTitle" idx="1"/>
          </p:nvPr>
        </p:nvSpPr>
        <p:spPr>
          <a:xfrm>
            <a:off x="0" y="2286000"/>
            <a:ext cx="9144000" cy="1981200"/>
          </a:xfrm>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buFont typeface="Wingdings" pitchFamily="2" charset="2"/>
              <a:buNone/>
            </a:pPr>
            <a:r>
              <a:rPr lang="en-US" altLang="en-US" sz="3600"/>
              <a:t>NAU 1 Thessalonians 3:10</a:t>
            </a:r>
            <a:r>
              <a:rPr lang="en-US" altLang="en-US" sz="4400"/>
              <a:t> </a:t>
            </a:r>
          </a:p>
          <a:p>
            <a:pPr eaLnBrk="1" hangingPunct="1">
              <a:buFont typeface="Wingdings" pitchFamily="2" charset="2"/>
              <a:buNone/>
            </a:pPr>
            <a:r>
              <a:rPr lang="en-US" altLang="en-US" sz="4000">
                <a:solidFill>
                  <a:srgbClr val="FFFF43"/>
                </a:solidFill>
              </a:rPr>
              <a:t>complete</a:t>
            </a:r>
            <a:r>
              <a:rPr lang="en-US" altLang="en-US" sz="4000"/>
              <a:t> what is lacking in your faith</a:t>
            </a:r>
            <a:endParaRPr lang="en-US" altLang="en-US" sz="4400"/>
          </a:p>
        </p:txBody>
      </p:sp>
      <p:sp>
        <p:nvSpPr>
          <p:cNvPr id="677892" name="Rectangle 4">
            <a:extLst>
              <a:ext uri="{FF2B5EF4-FFF2-40B4-BE49-F238E27FC236}">
                <a16:creationId xmlns:a16="http://schemas.microsoft.com/office/drawing/2014/main" id="{039B215A-37B6-A848-9875-EBA6596F49FD}"/>
              </a:ext>
            </a:extLst>
          </p:cNvPr>
          <p:cNvSpPr>
            <a:spLocks noChangeArrowheads="1"/>
          </p:cNvSpPr>
          <p:nvPr/>
        </p:nvSpPr>
        <p:spPr bwMode="auto">
          <a:xfrm>
            <a:off x="0" y="4114800"/>
            <a:ext cx="9144000" cy="22860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Clr>
                <a:schemeClr val="hlink"/>
              </a:buClr>
              <a:buSzPct val="80000"/>
              <a:buFont typeface="Wingdings" pitchFamily="2" charset="2"/>
              <a:buNone/>
            </a:pPr>
            <a:endParaRPr lang="en-US" altLang="en-US" sz="4400">
              <a:effectLst>
                <a:outerShdw blurRad="38100" dist="38100" dir="2700000" algn="tl">
                  <a:srgbClr val="000000"/>
                </a:outerShdw>
              </a:effectLst>
              <a:latin typeface="Tahoma" panose="020B0604030504040204" pitchFamily="34" charset="0"/>
            </a:endParaRPr>
          </a:p>
        </p:txBody>
      </p:sp>
      <p:sp>
        <p:nvSpPr>
          <p:cNvPr id="677893" name="Line 5">
            <a:extLst>
              <a:ext uri="{FF2B5EF4-FFF2-40B4-BE49-F238E27FC236}">
                <a16:creationId xmlns:a16="http://schemas.microsoft.com/office/drawing/2014/main" id="{52BA63E9-0719-0E43-ABDE-B608A5885E62}"/>
              </a:ext>
            </a:extLst>
          </p:cNvPr>
          <p:cNvSpPr>
            <a:spLocks noChangeShapeType="1"/>
          </p:cNvSpPr>
          <p:nvPr/>
        </p:nvSpPr>
        <p:spPr bwMode="auto">
          <a:xfrm>
            <a:off x="228600" y="4191000"/>
            <a:ext cx="8686800" cy="0"/>
          </a:xfrm>
          <a:prstGeom prst="line">
            <a:avLst/>
          </a:prstGeom>
          <a:noFill/>
          <a:ln w="28575">
            <a:solidFill>
              <a:schemeClr val="tx1"/>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77894" name="Rectangle 6">
            <a:extLst>
              <a:ext uri="{FF2B5EF4-FFF2-40B4-BE49-F238E27FC236}">
                <a16:creationId xmlns:a16="http://schemas.microsoft.com/office/drawing/2014/main" id="{89067636-A9FB-F840-9564-772360931A13}"/>
              </a:ext>
            </a:extLst>
          </p:cNvPr>
          <p:cNvSpPr>
            <a:spLocks noChangeArrowheads="1"/>
          </p:cNvSpPr>
          <p:nvPr/>
        </p:nvSpPr>
        <p:spPr bwMode="auto">
          <a:xfrm>
            <a:off x="0" y="4648200"/>
            <a:ext cx="9144000" cy="1981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Clr>
                <a:schemeClr val="hlink"/>
              </a:buClr>
              <a:buSzPct val="80000"/>
              <a:buFont typeface="Wingdings" pitchFamily="2" charset="2"/>
              <a:buNone/>
            </a:pPr>
            <a:r>
              <a:rPr lang="en-US" altLang="en-US" sz="3600">
                <a:effectLst>
                  <a:outerShdw blurRad="38100" dist="38100" dir="2700000" algn="tl">
                    <a:srgbClr val="000000"/>
                  </a:outerShdw>
                </a:effectLst>
                <a:latin typeface="Tahoma" panose="020B0604030504040204" pitchFamily="34" charset="0"/>
              </a:rPr>
              <a:t>NIV Hebrews 13:21</a:t>
            </a:r>
            <a:r>
              <a:rPr lang="en-US" altLang="en-US" sz="4400">
                <a:effectLst>
                  <a:outerShdw blurRad="38100" dist="38100" dir="2700000" algn="tl">
                    <a:srgbClr val="000000"/>
                  </a:outerShdw>
                </a:effectLst>
                <a:latin typeface="Tahoma" panose="020B0604030504040204" pitchFamily="34" charset="0"/>
              </a:rPr>
              <a:t> </a:t>
            </a:r>
          </a:p>
          <a:p>
            <a:pPr algn="ctr" eaLnBrk="1" hangingPunct="1">
              <a:spcBef>
                <a:spcPct val="20000"/>
              </a:spcBef>
              <a:buClr>
                <a:schemeClr val="hlink"/>
              </a:buClr>
              <a:buSzPct val="80000"/>
              <a:buFont typeface="Wingdings" pitchFamily="2" charset="2"/>
              <a:buNone/>
            </a:pPr>
            <a:r>
              <a:rPr lang="en-US" altLang="en-US" sz="4000">
                <a:solidFill>
                  <a:srgbClr val="FFFF43"/>
                </a:solidFill>
                <a:effectLst>
                  <a:outerShdw blurRad="38100" dist="38100" dir="2700000" algn="tl">
                    <a:srgbClr val="000000"/>
                  </a:outerShdw>
                </a:effectLst>
                <a:latin typeface="Tahoma" panose="020B0604030504040204" pitchFamily="34" charset="0"/>
              </a:rPr>
              <a:t>equip</a:t>
            </a:r>
            <a:r>
              <a:rPr lang="en-US" altLang="en-US" sz="4000">
                <a:effectLst>
                  <a:outerShdw blurRad="38100" dist="38100" dir="2700000" algn="tl">
                    <a:srgbClr val="000000"/>
                  </a:outerShdw>
                </a:effectLst>
                <a:latin typeface="Tahoma" panose="020B0604030504040204" pitchFamily="34" charset="0"/>
              </a:rPr>
              <a:t> you with everything good for doing his will</a:t>
            </a:r>
            <a:endParaRPr lang="en-US" altLang="en-US" sz="4400">
              <a:effectLst>
                <a:outerShdw blurRad="38100" dist="38100" dir="2700000" algn="tl">
                  <a:srgbClr val="000000"/>
                </a:outerShdw>
              </a:effectLst>
              <a:latin typeface="Tahoma" panose="020B0604030504040204" pitchFamily="34" charset="0"/>
            </a:endParaRPr>
          </a:p>
        </p:txBody>
      </p:sp>
      <p:sp>
        <p:nvSpPr>
          <p:cNvPr id="677895" name="Rectangle 7">
            <a:extLst>
              <a:ext uri="{FF2B5EF4-FFF2-40B4-BE49-F238E27FC236}">
                <a16:creationId xmlns:a16="http://schemas.microsoft.com/office/drawing/2014/main" id="{BEECF0F5-4F08-5946-AC37-6382F6717845}"/>
              </a:ext>
            </a:extLst>
          </p:cNvPr>
          <p:cNvSpPr>
            <a:spLocks noChangeArrowheads="1"/>
          </p:cNvSpPr>
          <p:nvPr/>
        </p:nvSpPr>
        <p:spPr bwMode="auto">
          <a:xfrm>
            <a:off x="0" y="0"/>
            <a:ext cx="9144000" cy="20574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txBody>
          <a:bodyPr anchor="b" anchorCtr="1"/>
          <a:lstStyle/>
          <a:p>
            <a:pPr algn="ctr" eaLnBrk="1" hangingPunct="1">
              <a:defRPr/>
            </a:pPr>
            <a:r>
              <a:rPr lang="en-US" sz="5400" b="1">
                <a:solidFill>
                  <a:schemeClr val="tx2"/>
                </a:solidFill>
                <a:latin typeface="Bwgrkl" charset="0"/>
                <a:ea typeface="ＭＳ Ｐゴシック" charset="0"/>
                <a:cs typeface="ＭＳ Ｐゴシック" charset="0"/>
              </a:rPr>
              <a:t>katarti,zw</a:t>
            </a:r>
            <a:r>
              <a:rPr lang="en-US" sz="5400">
                <a:solidFill>
                  <a:schemeClr val="tx2"/>
                </a:solidFill>
                <a:latin typeface="Bwgrkl" charset="0"/>
                <a:ea typeface="ＭＳ Ｐゴシック" charset="0"/>
                <a:cs typeface="ＭＳ Ｐゴシック" charset="0"/>
              </a:rPr>
              <a:t> </a:t>
            </a:r>
            <a:r>
              <a:rPr lang="en-US" sz="3200" b="1">
                <a:solidFill>
                  <a:schemeClr val="tx2"/>
                </a:solidFill>
                <a:latin typeface="Tahoma" charset="0"/>
                <a:ea typeface="ＭＳ Ｐゴシック" charset="0"/>
                <a:cs typeface="ＭＳ Ｐゴシック" charset="0"/>
              </a:rPr>
              <a:t>(katartizo = verb)</a:t>
            </a:r>
            <a:br>
              <a:rPr lang="en-US" sz="4000" b="1">
                <a:solidFill>
                  <a:schemeClr val="tx2"/>
                </a:solidFill>
                <a:latin typeface="Tahoma" charset="0"/>
                <a:ea typeface="ＭＳ Ｐゴシック" charset="0"/>
                <a:cs typeface="ＭＳ Ｐゴシック" charset="0"/>
              </a:rPr>
            </a:br>
            <a:r>
              <a:rPr lang="en-US" sz="4000" b="1">
                <a:solidFill>
                  <a:schemeClr val="tx2"/>
                </a:solidFill>
                <a:latin typeface="Tahoma" charset="0"/>
                <a:ea typeface="ＭＳ Ｐゴシック" charset="0"/>
                <a:cs typeface="ＭＳ Ｐゴシック" charset="0"/>
              </a:rPr>
              <a:t>mend, restore, set right, </a:t>
            </a:r>
            <a:br>
              <a:rPr lang="en-US" sz="4000" b="1">
                <a:solidFill>
                  <a:schemeClr val="tx2"/>
                </a:solidFill>
                <a:latin typeface="Tahoma" charset="0"/>
                <a:ea typeface="ＭＳ Ｐゴシック" charset="0"/>
                <a:cs typeface="ＭＳ Ｐゴシック" charset="0"/>
              </a:rPr>
            </a:br>
            <a:r>
              <a:rPr lang="en-US" sz="4000" b="1">
                <a:solidFill>
                  <a:schemeClr val="tx2"/>
                </a:solidFill>
                <a:latin typeface="Tahoma" charset="0"/>
                <a:ea typeface="ＭＳ Ｐゴシック" charset="0"/>
                <a:cs typeface="ＭＳ Ｐゴシック" charset="0"/>
              </a:rPr>
              <a:t>make complete</a:t>
            </a:r>
            <a:r>
              <a:rPr lang="en-US" sz="5400">
                <a:solidFill>
                  <a:srgbClr val="000000"/>
                </a:solidFill>
                <a:latin typeface="Geneva" charset="0"/>
                <a:ea typeface="ＭＳ Ｐゴシック" charset="0"/>
                <a:cs typeface="ＭＳ Ｐゴシック"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3" name="Picture 2" descr="melhorfotov2003">
            <a:extLst>
              <a:ext uri="{FF2B5EF4-FFF2-40B4-BE49-F238E27FC236}">
                <a16:creationId xmlns:a16="http://schemas.microsoft.com/office/drawing/2014/main" id="{C85585FA-F487-1D4D-9A55-21352A242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Rectangle 3">
            <a:extLst>
              <a:ext uri="{FF2B5EF4-FFF2-40B4-BE49-F238E27FC236}">
                <a16:creationId xmlns:a16="http://schemas.microsoft.com/office/drawing/2014/main" id="{AB69CAE8-3A05-8C45-BB12-DD92A4692468}"/>
              </a:ext>
            </a:extLst>
          </p:cNvPr>
          <p:cNvSpPr>
            <a:spLocks noGrp="1" noChangeArrowheads="1"/>
          </p:cNvSpPr>
          <p:nvPr>
            <p:ph type="title" idx="4294967295"/>
          </p:nvPr>
        </p:nvSpPr>
        <p:spPr/>
        <p:txBody>
          <a:bodyPr/>
          <a:lstStyle/>
          <a:p>
            <a:pPr eaLnBrk="1" hangingPunct="1">
              <a:defRPr/>
            </a:pPr>
            <a:r>
              <a:rPr lang="en-US" b="1" dirty="0"/>
              <a:t>Don</a:t>
            </a:r>
            <a:r>
              <a:rPr lang="fr-FR" altLang="ja-JP" b="1" dirty="0"/>
              <a:t>'</a:t>
            </a:r>
            <a:r>
              <a:rPr lang="en-US" b="1" dirty="0"/>
              <a:t>t Expect Leadership to Hold the Sun!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4099E18D-4E24-D742-85DF-AFC950D75452}"/>
              </a:ext>
            </a:extLst>
          </p:cNvPr>
          <p:cNvSpPr>
            <a:spLocks noGrp="1" noChangeArrowheads="1"/>
          </p:cNvSpPr>
          <p:nvPr>
            <p:ph type="title"/>
          </p:nvPr>
        </p:nvSpPr>
        <p:spPr>
          <a:xfrm>
            <a:off x="457200" y="381000"/>
            <a:ext cx="8229600" cy="762000"/>
          </a:xfrm>
          <a:effectLst>
            <a:outerShdw blurRad="63500" dist="35921" dir="2700000" algn="ctr" rotWithShape="0">
              <a:srgbClr val="000000">
                <a:alpha val="74997"/>
              </a:srgbClr>
            </a:outerShdw>
          </a:effectLst>
        </p:spPr>
        <p:txBody>
          <a:bodyPr/>
          <a:lstStyle/>
          <a:p>
            <a:pPr eaLnBrk="1" hangingPunct="1"/>
            <a:r>
              <a:rPr lang="en-US" altLang="en-US" b="0"/>
              <a:t>Ephesians 4:11-12</a:t>
            </a:r>
            <a:r>
              <a:rPr lang="en-US" altLang="en-US" sz="2800" b="0"/>
              <a:t> (NASB)</a:t>
            </a:r>
            <a:endParaRPr lang="en-US" altLang="en-US" b="0"/>
          </a:p>
        </p:txBody>
      </p:sp>
      <p:sp>
        <p:nvSpPr>
          <p:cNvPr id="88067" name="Text Box 3">
            <a:extLst>
              <a:ext uri="{FF2B5EF4-FFF2-40B4-BE49-F238E27FC236}">
                <a16:creationId xmlns:a16="http://schemas.microsoft.com/office/drawing/2014/main" id="{B897B497-8BA9-184A-BDAF-D25C9B322B7F}"/>
              </a:ext>
            </a:extLst>
          </p:cNvPr>
          <p:cNvSpPr txBox="1">
            <a:spLocks noChangeArrowheads="1"/>
          </p:cNvSpPr>
          <p:nvPr/>
        </p:nvSpPr>
        <p:spPr bwMode="auto">
          <a:xfrm>
            <a:off x="76200" y="1420813"/>
            <a:ext cx="1192213" cy="946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v. 11 </a:t>
            </a:r>
            <a:br>
              <a:rPr lang="en-US" altLang="en-US" sz="2800" b="1">
                <a:solidFill>
                  <a:schemeClr val="bg1"/>
                </a:solidFill>
              </a:rPr>
            </a:br>
            <a:r>
              <a:rPr lang="en-US" altLang="en-US" sz="2800" b="1">
                <a:solidFill>
                  <a:schemeClr val="bg1"/>
                </a:solidFill>
              </a:rPr>
              <a:t>NASB</a:t>
            </a:r>
            <a:endParaRPr lang="en-US" altLang="en-US" sz="1400"/>
          </a:p>
        </p:txBody>
      </p:sp>
      <p:sp>
        <p:nvSpPr>
          <p:cNvPr id="88068" name="Text Box 4">
            <a:extLst>
              <a:ext uri="{FF2B5EF4-FFF2-40B4-BE49-F238E27FC236}">
                <a16:creationId xmlns:a16="http://schemas.microsoft.com/office/drawing/2014/main" id="{955A185D-43DA-7D4D-8222-8C29AA886FAD}"/>
              </a:ext>
            </a:extLst>
          </p:cNvPr>
          <p:cNvSpPr txBox="1">
            <a:spLocks noChangeArrowheads="1"/>
          </p:cNvSpPr>
          <p:nvPr/>
        </p:nvSpPr>
        <p:spPr bwMode="auto">
          <a:xfrm>
            <a:off x="1143000" y="1420813"/>
            <a:ext cx="8001000" cy="2227262"/>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tabLst>
                <a:tab pos="45085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45085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4508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45085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45085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And He gave</a:t>
            </a:r>
          </a:p>
          <a:p>
            <a:r>
              <a:rPr lang="en-US" altLang="en-US" sz="2800" b="1">
                <a:solidFill>
                  <a:schemeClr val="bg1"/>
                </a:solidFill>
              </a:rPr>
              <a:t>	some </a:t>
            </a:r>
            <a:r>
              <a:rPr lang="en-US" altLang="en-US" sz="2800" b="1" i="1">
                <a:solidFill>
                  <a:schemeClr val="bg1"/>
                </a:solidFill>
              </a:rPr>
              <a:t>as</a:t>
            </a:r>
            <a:r>
              <a:rPr lang="en-US" altLang="en-US" sz="2800" b="1">
                <a:solidFill>
                  <a:schemeClr val="bg1"/>
                </a:solidFill>
              </a:rPr>
              <a:t> apostles, </a:t>
            </a:r>
            <a:br>
              <a:rPr lang="en-US" altLang="en-US" sz="2800" b="1">
                <a:solidFill>
                  <a:schemeClr val="bg1"/>
                </a:solidFill>
              </a:rPr>
            </a:br>
            <a:r>
              <a:rPr lang="en-US" altLang="en-US" sz="2800" b="1">
                <a:solidFill>
                  <a:schemeClr val="bg1"/>
                </a:solidFill>
              </a:rPr>
              <a:t>	and (</a:t>
            </a:r>
            <a:r>
              <a:rPr lang="en-US" altLang="en-US" sz="2800" b="1">
                <a:solidFill>
                  <a:schemeClr val="bg1"/>
                </a:solidFill>
                <a:latin typeface="Bwgrkl" panose="02000400000000000000" pitchFamily="2" charset="0"/>
              </a:rPr>
              <a:t>de</a:t>
            </a:r>
            <a:r>
              <a:rPr lang="en-US" altLang="en-US" sz="2800" b="1">
                <a:solidFill>
                  <a:schemeClr val="bg1"/>
                </a:solidFill>
              </a:rPr>
              <a:t>) some </a:t>
            </a:r>
            <a:r>
              <a:rPr lang="en-US" altLang="en-US" sz="2800" b="1" i="1">
                <a:solidFill>
                  <a:schemeClr val="bg1"/>
                </a:solidFill>
              </a:rPr>
              <a:t>as</a:t>
            </a:r>
            <a:r>
              <a:rPr lang="en-US" altLang="en-US" sz="2800" b="1">
                <a:solidFill>
                  <a:schemeClr val="bg1"/>
                </a:solidFill>
              </a:rPr>
              <a:t> prophets, </a:t>
            </a:r>
            <a:br>
              <a:rPr lang="en-US" altLang="en-US" sz="2800" b="1">
                <a:solidFill>
                  <a:schemeClr val="bg1"/>
                </a:solidFill>
              </a:rPr>
            </a:br>
            <a:r>
              <a:rPr lang="en-US" altLang="en-US" sz="2800" b="1">
                <a:solidFill>
                  <a:schemeClr val="bg1"/>
                </a:solidFill>
              </a:rPr>
              <a:t>	and (</a:t>
            </a:r>
            <a:r>
              <a:rPr lang="en-US" altLang="en-US" sz="2800" b="1">
                <a:solidFill>
                  <a:schemeClr val="bg1"/>
                </a:solidFill>
                <a:latin typeface="Bwgrkl" panose="02000400000000000000" pitchFamily="2" charset="0"/>
              </a:rPr>
              <a:t>de</a:t>
            </a:r>
            <a:r>
              <a:rPr lang="en-US" altLang="en-US" sz="2800" b="1">
                <a:solidFill>
                  <a:schemeClr val="bg1"/>
                </a:solidFill>
              </a:rPr>
              <a:t>) some </a:t>
            </a:r>
            <a:r>
              <a:rPr lang="en-US" altLang="en-US" sz="2800" b="1" i="1">
                <a:solidFill>
                  <a:schemeClr val="bg1"/>
                </a:solidFill>
              </a:rPr>
              <a:t>as</a:t>
            </a:r>
            <a:r>
              <a:rPr lang="en-US" altLang="en-US" sz="2800" b="1">
                <a:solidFill>
                  <a:schemeClr val="bg1"/>
                </a:solidFill>
              </a:rPr>
              <a:t> evangelists, </a:t>
            </a:r>
            <a:endParaRPr lang="en-US" altLang="en-US" sz="1400"/>
          </a:p>
          <a:p>
            <a:r>
              <a:rPr lang="en-US" altLang="en-US" sz="1400"/>
              <a:t>	</a:t>
            </a:r>
            <a:r>
              <a:rPr lang="en-US" altLang="en-US" sz="2800" b="1">
                <a:solidFill>
                  <a:schemeClr val="bg1"/>
                </a:solidFill>
              </a:rPr>
              <a:t>and (</a:t>
            </a:r>
            <a:r>
              <a:rPr lang="en-US" altLang="en-US" sz="2800" b="1">
                <a:solidFill>
                  <a:schemeClr val="bg1"/>
                </a:solidFill>
                <a:latin typeface="Bwgrkl" panose="02000400000000000000" pitchFamily="2" charset="0"/>
              </a:rPr>
              <a:t>de</a:t>
            </a:r>
            <a:r>
              <a:rPr lang="en-US" altLang="en-US" sz="2800" b="1">
                <a:solidFill>
                  <a:schemeClr val="bg1"/>
                </a:solidFill>
              </a:rPr>
              <a:t>)</a:t>
            </a:r>
            <a:r>
              <a:rPr lang="en-US" altLang="en-US" sz="1400"/>
              <a:t> </a:t>
            </a:r>
            <a:r>
              <a:rPr lang="en-US" altLang="en-US" sz="2800" b="1">
                <a:solidFill>
                  <a:schemeClr val="bg1"/>
                </a:solidFill>
              </a:rPr>
              <a:t>some </a:t>
            </a:r>
            <a:r>
              <a:rPr lang="en-US" altLang="en-US" sz="2800" b="1" i="1">
                <a:solidFill>
                  <a:schemeClr val="bg1"/>
                </a:solidFill>
              </a:rPr>
              <a:t>as</a:t>
            </a:r>
            <a:r>
              <a:rPr lang="en-US" altLang="en-US" sz="2800" b="1">
                <a:solidFill>
                  <a:schemeClr val="bg1"/>
                </a:solidFill>
              </a:rPr>
              <a:t> pastors and (</a:t>
            </a:r>
            <a:r>
              <a:rPr lang="en-US" altLang="en-US" sz="2800" b="1">
                <a:solidFill>
                  <a:schemeClr val="bg1"/>
                </a:solidFill>
                <a:latin typeface="Bwgrkl" panose="02000400000000000000" pitchFamily="2" charset="0"/>
              </a:rPr>
              <a:t>kai,</a:t>
            </a:r>
            <a:r>
              <a:rPr lang="en-US" altLang="en-US" sz="2800" b="1">
                <a:solidFill>
                  <a:schemeClr val="bg1"/>
                </a:solidFill>
              </a:rPr>
              <a:t>) teachers.</a:t>
            </a:r>
          </a:p>
        </p:txBody>
      </p:sp>
      <p:sp>
        <p:nvSpPr>
          <p:cNvPr id="88069" name="Text Box 5">
            <a:extLst>
              <a:ext uri="{FF2B5EF4-FFF2-40B4-BE49-F238E27FC236}">
                <a16:creationId xmlns:a16="http://schemas.microsoft.com/office/drawing/2014/main" id="{14039832-9043-8441-A55D-0D4B00ECD259}"/>
              </a:ext>
            </a:extLst>
          </p:cNvPr>
          <p:cNvSpPr txBox="1">
            <a:spLocks noChangeArrowheads="1"/>
          </p:cNvSpPr>
          <p:nvPr/>
        </p:nvSpPr>
        <p:spPr bwMode="auto">
          <a:xfrm>
            <a:off x="0" y="4038600"/>
            <a:ext cx="1192213" cy="946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bg1"/>
                </a:solidFill>
              </a:rPr>
              <a:t>v. 12 </a:t>
            </a:r>
            <a:br>
              <a:rPr lang="en-US" altLang="en-US" sz="2800" b="1">
                <a:solidFill>
                  <a:schemeClr val="bg1"/>
                </a:solidFill>
              </a:rPr>
            </a:br>
            <a:r>
              <a:rPr lang="en-US" altLang="en-US" sz="2800" b="1">
                <a:solidFill>
                  <a:schemeClr val="bg1"/>
                </a:solidFill>
              </a:rPr>
              <a:t>NASB</a:t>
            </a:r>
            <a:endParaRPr lang="en-US" altLang="en-US" sz="1400"/>
          </a:p>
        </p:txBody>
      </p:sp>
      <p:sp>
        <p:nvSpPr>
          <p:cNvPr id="88070" name="Text Box 6">
            <a:extLst>
              <a:ext uri="{FF2B5EF4-FFF2-40B4-BE49-F238E27FC236}">
                <a16:creationId xmlns:a16="http://schemas.microsoft.com/office/drawing/2014/main" id="{E1100221-CC54-BE41-AC74-1D178DB5A0BD}"/>
              </a:ext>
            </a:extLst>
          </p:cNvPr>
          <p:cNvSpPr txBox="1">
            <a:spLocks noChangeArrowheads="1"/>
          </p:cNvSpPr>
          <p:nvPr/>
        </p:nvSpPr>
        <p:spPr bwMode="auto">
          <a:xfrm>
            <a:off x="1143000" y="4038600"/>
            <a:ext cx="8001000" cy="13731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sz="2800" b="1">
                <a:solidFill>
                  <a:schemeClr val="bg1"/>
                </a:solidFill>
                <a:latin typeface="Arial" charset="0"/>
                <a:ea typeface="ＭＳ Ｐゴシック" charset="0"/>
              </a:rPr>
              <a:t>for (</a:t>
            </a:r>
            <a:r>
              <a:rPr lang="en-US" sz="2800" b="1">
                <a:solidFill>
                  <a:schemeClr val="bg1"/>
                </a:solidFill>
                <a:latin typeface="Bwgrkl" charset="0"/>
                <a:ea typeface="ＭＳ Ｐゴシック" charset="0"/>
              </a:rPr>
              <a:t>pro,j</a:t>
            </a:r>
            <a:r>
              <a:rPr lang="en-US" sz="2800" b="1">
                <a:solidFill>
                  <a:schemeClr val="bg1"/>
                </a:solidFill>
                <a:latin typeface="Arial" charset="0"/>
                <a:ea typeface="ＭＳ Ｐゴシック" charset="0"/>
              </a:rPr>
              <a:t>) the equipping of the saints</a:t>
            </a:r>
          </a:p>
          <a:p>
            <a:pPr>
              <a:defRPr/>
            </a:pPr>
            <a:r>
              <a:rPr lang="en-US" sz="2800" b="1">
                <a:solidFill>
                  <a:schemeClr val="bg1"/>
                </a:solidFill>
                <a:latin typeface="Arial" charset="0"/>
                <a:ea typeface="ＭＳ Ｐゴシック" charset="0"/>
              </a:rPr>
              <a:t>	for (</a:t>
            </a:r>
            <a:r>
              <a:rPr lang="en-US" sz="2800" b="1">
                <a:solidFill>
                  <a:schemeClr val="bg1"/>
                </a:solidFill>
                <a:latin typeface="Bwgrkl" charset="0"/>
                <a:ea typeface="ＭＳ Ｐゴシック" charset="0"/>
              </a:rPr>
              <a:t>ei,j</a:t>
            </a:r>
            <a:r>
              <a:rPr lang="en-US" sz="2800" b="1">
                <a:solidFill>
                  <a:schemeClr val="bg1"/>
                </a:solidFill>
                <a:latin typeface="Arial" charset="0"/>
                <a:ea typeface="ＭＳ Ｐゴシック" charset="0"/>
              </a:rPr>
              <a:t>) the work of service</a:t>
            </a:r>
            <a:br>
              <a:rPr lang="en-US" sz="2800" b="1">
                <a:solidFill>
                  <a:schemeClr val="bg1"/>
                </a:solidFill>
                <a:latin typeface="Arial" charset="0"/>
                <a:ea typeface="ＭＳ Ｐゴシック" charset="0"/>
              </a:rPr>
            </a:br>
            <a:r>
              <a:rPr lang="en-US" sz="2800" b="1">
                <a:solidFill>
                  <a:schemeClr val="bg1"/>
                </a:solidFill>
                <a:latin typeface="Arial" charset="0"/>
                <a:ea typeface="ＭＳ Ｐゴシック" charset="0"/>
              </a:rPr>
              <a:t>to (</a:t>
            </a:r>
            <a:r>
              <a:rPr lang="en-US" sz="2800" b="1">
                <a:solidFill>
                  <a:schemeClr val="bg1"/>
                </a:solidFill>
                <a:latin typeface="Bwgrkl" charset="0"/>
                <a:ea typeface="ＭＳ Ｐゴシック" charset="0"/>
              </a:rPr>
              <a:t>ei,j</a:t>
            </a:r>
            <a:r>
              <a:rPr lang="en-US" sz="2800" b="1">
                <a:solidFill>
                  <a:schemeClr val="bg1"/>
                </a:solidFill>
                <a:latin typeface="Arial" charset="0"/>
                <a:ea typeface="ＭＳ Ｐゴシック" charset="0"/>
              </a:rPr>
              <a:t>) the building up of the body of Christ.</a:t>
            </a:r>
          </a:p>
        </p:txBody>
      </p:sp>
      <p:sp>
        <p:nvSpPr>
          <p:cNvPr id="88071" name="Text Box 7">
            <a:extLst>
              <a:ext uri="{FF2B5EF4-FFF2-40B4-BE49-F238E27FC236}">
                <a16:creationId xmlns:a16="http://schemas.microsoft.com/office/drawing/2014/main" id="{CD57C536-A1DB-044F-8F62-7438DBF80093}"/>
              </a:ext>
            </a:extLst>
          </p:cNvPr>
          <p:cNvSpPr txBox="1">
            <a:spLocks noChangeArrowheads="1"/>
          </p:cNvSpPr>
          <p:nvPr/>
        </p:nvSpPr>
        <p:spPr bwMode="auto">
          <a:xfrm>
            <a:off x="0" y="5957888"/>
            <a:ext cx="9144000" cy="519112"/>
          </a:xfrm>
          <a:prstGeom prst="rect">
            <a:avLst/>
          </a:prstGeom>
          <a:solidFill>
            <a:srgbClr val="800080"/>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800" b="1">
                <a:solidFill>
                  <a:schemeClr val="bg1"/>
                </a:solidFill>
              </a:rPr>
              <a:t>God gave gifted men to train </a:t>
            </a:r>
            <a:r>
              <a:rPr lang="en-US" altLang="en-US" sz="2800" b="1" i="1">
                <a:solidFill>
                  <a:schemeClr val="bg1"/>
                </a:solidFill>
              </a:rPr>
              <a:t>others</a:t>
            </a:r>
            <a:r>
              <a:rPr lang="en-US" altLang="en-US" sz="2800" b="1">
                <a:solidFill>
                  <a:schemeClr val="bg1"/>
                </a:solidFill>
              </a:rPr>
              <a:t> to do ministry!</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fade">
                                      <p:cBhvr>
                                        <p:cTn id="7" dur="100"/>
                                        <p:tgtEl>
                                          <p:spTgt spid="88071"/>
                                        </p:tgtEl>
                                      </p:cBhvr>
                                    </p:animEffect>
                                    <p:anim calcmode="lin" valueType="num">
                                      <p:cBhvr>
                                        <p:cTn id="8" dur="400" fill="hold"/>
                                        <p:tgtEl>
                                          <p:spTgt spid="88071"/>
                                        </p:tgtEl>
                                        <p:attrNameLst>
                                          <p:attrName>ppt_x</p:attrName>
                                        </p:attrNameLst>
                                      </p:cBhvr>
                                      <p:tavLst>
                                        <p:tav tm="0">
                                          <p:val>
                                            <p:strVal val="#ppt_x"/>
                                          </p:val>
                                        </p:tav>
                                        <p:tav tm="100000">
                                          <p:val>
                                            <p:strVal val="#ppt_x"/>
                                          </p:val>
                                        </p:tav>
                                      </p:tavLst>
                                    </p:anim>
                                    <p:anim calcmode="lin" valueType="num">
                                      <p:cBhvr>
                                        <p:cTn id="9" dur="400" fill="hold"/>
                                        <p:tgtEl>
                                          <p:spTgt spid="8807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807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807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CA3F0DC-E84D-E645-9F4A-28523F96A11F}"/>
              </a:ext>
            </a:extLst>
          </p:cNvPr>
          <p:cNvSpPr>
            <a:spLocks noGrp="1" noChangeArrowheads="1"/>
          </p:cNvSpPr>
          <p:nvPr>
            <p:ph type="title" idx="4294967295"/>
          </p:nvPr>
        </p:nvSpPr>
        <p:spPr>
          <a:xfrm>
            <a:off x="228600" y="228600"/>
            <a:ext cx="8458200" cy="1143000"/>
          </a:xfrm>
          <a:noFill/>
          <a:effectLst>
            <a:outerShdw blurRad="63500" dist="35921" dir="2700000" algn="ctr" rotWithShape="0">
              <a:srgbClr val="0000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r>
              <a:rPr lang="en-US" altLang="en-US" b="1">
                <a:solidFill>
                  <a:schemeClr val="tx1"/>
                </a:solidFill>
              </a:rPr>
              <a:t>Ephesians 4:11-12</a:t>
            </a:r>
            <a:r>
              <a:rPr lang="en-US" altLang="en-US" sz="2800" b="1">
                <a:solidFill>
                  <a:schemeClr val="tx1"/>
                </a:solidFill>
              </a:rPr>
              <a:t> (NIV)</a:t>
            </a:r>
            <a:endParaRPr lang="en-US" altLang="en-US" b="1">
              <a:solidFill>
                <a:schemeClr val="tx1"/>
              </a:solidFill>
            </a:endParaRPr>
          </a:p>
        </p:txBody>
      </p:sp>
      <p:sp>
        <p:nvSpPr>
          <p:cNvPr id="92163" name="Text Box 3">
            <a:extLst>
              <a:ext uri="{FF2B5EF4-FFF2-40B4-BE49-F238E27FC236}">
                <a16:creationId xmlns:a16="http://schemas.microsoft.com/office/drawing/2014/main" id="{B400BC64-B9DC-A24F-8512-6F8244104DC8}"/>
              </a:ext>
            </a:extLst>
          </p:cNvPr>
          <p:cNvSpPr txBox="1">
            <a:spLocks noChangeArrowheads="1"/>
          </p:cNvSpPr>
          <p:nvPr/>
        </p:nvSpPr>
        <p:spPr bwMode="auto">
          <a:xfrm>
            <a:off x="76200" y="1420813"/>
            <a:ext cx="1073150" cy="946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t>v. 11 </a:t>
            </a:r>
            <a:br>
              <a:rPr lang="en-US" altLang="en-US" sz="2800" b="1"/>
            </a:br>
            <a:r>
              <a:rPr lang="en-US" altLang="en-US" sz="2800" b="1"/>
              <a:t>NIV</a:t>
            </a:r>
            <a:endParaRPr lang="en-US" altLang="en-US" sz="1400"/>
          </a:p>
        </p:txBody>
      </p:sp>
      <p:sp>
        <p:nvSpPr>
          <p:cNvPr id="92164" name="Text Box 4">
            <a:extLst>
              <a:ext uri="{FF2B5EF4-FFF2-40B4-BE49-F238E27FC236}">
                <a16:creationId xmlns:a16="http://schemas.microsoft.com/office/drawing/2014/main" id="{A8B36109-173B-7549-9CFA-7FC38CA29535}"/>
              </a:ext>
            </a:extLst>
          </p:cNvPr>
          <p:cNvSpPr txBox="1">
            <a:spLocks noChangeArrowheads="1"/>
          </p:cNvSpPr>
          <p:nvPr/>
        </p:nvSpPr>
        <p:spPr bwMode="auto">
          <a:xfrm>
            <a:off x="1143000" y="1420813"/>
            <a:ext cx="8001000" cy="2227262"/>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tabLst>
                <a:tab pos="450850" algn="l"/>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450850" algn="l"/>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450850"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450850" algn="l"/>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450850" algn="l"/>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450850"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t>It was he who gave</a:t>
            </a:r>
          </a:p>
          <a:p>
            <a:r>
              <a:rPr lang="en-US" altLang="en-US" sz="2800" b="1"/>
              <a:t>	some to be apostles, </a:t>
            </a:r>
            <a:br>
              <a:rPr lang="en-US" altLang="en-US" sz="2800" b="1"/>
            </a:br>
            <a:r>
              <a:rPr lang="en-US" altLang="en-US" sz="2800" b="1"/>
              <a:t>	and some to be prophets, </a:t>
            </a:r>
            <a:br>
              <a:rPr lang="en-US" altLang="en-US" sz="2800" b="1"/>
            </a:br>
            <a:r>
              <a:rPr lang="en-US" altLang="en-US" sz="2800" b="1"/>
              <a:t>	and some to be evangelists, </a:t>
            </a:r>
            <a:endParaRPr lang="en-US" altLang="en-US" sz="1400"/>
          </a:p>
          <a:p>
            <a:r>
              <a:rPr lang="en-US" altLang="en-US" sz="1400"/>
              <a:t>	</a:t>
            </a:r>
            <a:r>
              <a:rPr lang="en-US" altLang="en-US" sz="2800" b="1"/>
              <a:t>and some to be pastors and teachers.</a:t>
            </a:r>
          </a:p>
        </p:txBody>
      </p:sp>
      <p:sp>
        <p:nvSpPr>
          <p:cNvPr id="92165" name="Text Box 5">
            <a:extLst>
              <a:ext uri="{FF2B5EF4-FFF2-40B4-BE49-F238E27FC236}">
                <a16:creationId xmlns:a16="http://schemas.microsoft.com/office/drawing/2014/main" id="{BF330917-9B92-1B4B-AD1A-FB7D116DE215}"/>
              </a:ext>
            </a:extLst>
          </p:cNvPr>
          <p:cNvSpPr txBox="1">
            <a:spLocks noChangeArrowheads="1"/>
          </p:cNvSpPr>
          <p:nvPr/>
        </p:nvSpPr>
        <p:spPr bwMode="auto">
          <a:xfrm>
            <a:off x="0" y="4038600"/>
            <a:ext cx="1073150" cy="946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t>v. 12 </a:t>
            </a:r>
            <a:br>
              <a:rPr lang="en-US" altLang="en-US" sz="2800" b="1"/>
            </a:br>
            <a:r>
              <a:rPr lang="en-US" altLang="en-US" sz="2800" b="1"/>
              <a:t>NIV</a:t>
            </a:r>
            <a:endParaRPr lang="en-US" altLang="en-US" sz="1400"/>
          </a:p>
        </p:txBody>
      </p:sp>
      <p:sp>
        <p:nvSpPr>
          <p:cNvPr id="92166" name="Text Box 6">
            <a:extLst>
              <a:ext uri="{FF2B5EF4-FFF2-40B4-BE49-F238E27FC236}">
                <a16:creationId xmlns:a16="http://schemas.microsoft.com/office/drawing/2014/main" id="{DCA7875E-29B6-7E4D-8697-4D530A4A7B7D}"/>
              </a:ext>
            </a:extLst>
          </p:cNvPr>
          <p:cNvSpPr txBox="1">
            <a:spLocks noChangeArrowheads="1"/>
          </p:cNvSpPr>
          <p:nvPr/>
        </p:nvSpPr>
        <p:spPr bwMode="auto">
          <a:xfrm>
            <a:off x="1143000" y="4038600"/>
            <a:ext cx="8001000" cy="13731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sz="2800" b="1" dirty="0">
                <a:latin typeface="Arial" charset="0"/>
                <a:ea typeface="ＭＳ Ｐゴシック" charset="0"/>
                <a:cs typeface="ＭＳ Ｐゴシック" charset="0"/>
              </a:rPr>
              <a:t>to prepare God</a:t>
            </a:r>
            <a:r>
              <a:rPr lang="fr-FR" altLang="ja-JP" sz="2800" b="1" dirty="0">
                <a:latin typeface="Arial" charset="0"/>
                <a:ea typeface="ＭＳ Ｐゴシック" charset="0"/>
                <a:cs typeface="ＭＳ Ｐゴシック" charset="0"/>
              </a:rPr>
              <a:t>'</a:t>
            </a:r>
            <a:r>
              <a:rPr lang="en-US" sz="2800" b="1" dirty="0">
                <a:latin typeface="Arial" charset="0"/>
                <a:ea typeface="ＭＳ Ｐゴシック" charset="0"/>
                <a:cs typeface="ＭＳ Ｐゴシック" charset="0"/>
              </a:rPr>
              <a:t>s people</a:t>
            </a:r>
          </a:p>
          <a:p>
            <a:pPr>
              <a:defRPr/>
            </a:pPr>
            <a:r>
              <a:rPr lang="en-US" sz="2800" b="1" dirty="0">
                <a:latin typeface="Arial" charset="0"/>
                <a:ea typeface="ＭＳ Ｐゴシック" charset="0"/>
                <a:cs typeface="ＭＳ Ｐゴシック" charset="0"/>
              </a:rPr>
              <a:t>	for works of service</a:t>
            </a:r>
            <a:br>
              <a:rPr lang="en-US" sz="2800" b="1" dirty="0">
                <a:latin typeface="Arial" charset="0"/>
                <a:ea typeface="ＭＳ Ｐゴシック" charset="0"/>
                <a:cs typeface="ＭＳ Ｐゴシック" charset="0"/>
              </a:rPr>
            </a:br>
            <a:r>
              <a:rPr lang="en-US" sz="2800" b="1" dirty="0">
                <a:latin typeface="Arial" charset="0"/>
                <a:ea typeface="ＭＳ Ｐゴシック" charset="0"/>
                <a:cs typeface="ＭＳ Ｐゴシック" charset="0"/>
              </a:rPr>
              <a:t>so that the body of Christ may be built up.</a:t>
            </a:r>
          </a:p>
        </p:txBody>
      </p:sp>
      <p:sp>
        <p:nvSpPr>
          <p:cNvPr id="92167" name="Text Box 7">
            <a:extLst>
              <a:ext uri="{FF2B5EF4-FFF2-40B4-BE49-F238E27FC236}">
                <a16:creationId xmlns:a16="http://schemas.microsoft.com/office/drawing/2014/main" id="{8002CDEE-C8A6-9F4B-AF3B-3645FD740563}"/>
              </a:ext>
            </a:extLst>
          </p:cNvPr>
          <p:cNvSpPr txBox="1">
            <a:spLocks noChangeArrowheads="1"/>
          </p:cNvSpPr>
          <p:nvPr/>
        </p:nvSpPr>
        <p:spPr bwMode="auto">
          <a:xfrm>
            <a:off x="0" y="5957888"/>
            <a:ext cx="9144000" cy="519112"/>
          </a:xfrm>
          <a:prstGeom prst="rect">
            <a:avLst/>
          </a:prstGeom>
          <a:solidFill>
            <a:srgbClr val="800080"/>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t>God gave gifted men to train </a:t>
            </a:r>
            <a:r>
              <a:rPr lang="en-US" altLang="en-US" sz="2800" b="1" i="1"/>
              <a:t>others</a:t>
            </a:r>
            <a:r>
              <a:rPr lang="en-US" altLang="en-US" sz="2800" b="1"/>
              <a:t> to do ministry!</a:t>
            </a:r>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2167"/>
                                        </p:tgtEl>
                                        <p:attrNameLst>
                                          <p:attrName>style.visibility</p:attrName>
                                        </p:attrNameLst>
                                      </p:cBhvr>
                                      <p:to>
                                        <p:strVal val="visible"/>
                                      </p:to>
                                    </p:set>
                                    <p:animEffect transition="in" filter="fade">
                                      <p:cBhvr>
                                        <p:cTn id="7" dur="100"/>
                                        <p:tgtEl>
                                          <p:spTgt spid="92167"/>
                                        </p:tgtEl>
                                      </p:cBhvr>
                                    </p:animEffect>
                                    <p:anim calcmode="lin" valueType="num">
                                      <p:cBhvr>
                                        <p:cTn id="8" dur="400" fill="hold"/>
                                        <p:tgtEl>
                                          <p:spTgt spid="92167"/>
                                        </p:tgtEl>
                                        <p:attrNameLst>
                                          <p:attrName>ppt_x</p:attrName>
                                        </p:attrNameLst>
                                      </p:cBhvr>
                                      <p:tavLst>
                                        <p:tav tm="0">
                                          <p:val>
                                            <p:strVal val="#ppt_x"/>
                                          </p:val>
                                        </p:tav>
                                        <p:tav tm="100000">
                                          <p:val>
                                            <p:strVal val="#ppt_x"/>
                                          </p:val>
                                        </p:tav>
                                      </p:tavLst>
                                    </p:anim>
                                    <p:anim calcmode="lin" valueType="num">
                                      <p:cBhvr>
                                        <p:cTn id="9" dur="400" fill="hold"/>
                                        <p:tgtEl>
                                          <p:spTgt spid="9216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216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216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0099" name="Rectangle 3">
            <a:extLst>
              <a:ext uri="{FF2B5EF4-FFF2-40B4-BE49-F238E27FC236}">
                <a16:creationId xmlns:a16="http://schemas.microsoft.com/office/drawing/2014/main" id="{DAAB6898-C9A8-DD46-8C26-0C8A6385EE58}"/>
              </a:ext>
            </a:extLst>
          </p:cNvPr>
          <p:cNvSpPr>
            <a:spLocks noGrp="1" noChangeArrowheads="1"/>
          </p:cNvSpPr>
          <p:nvPr>
            <p:ph type="title"/>
          </p:nvPr>
        </p:nvSpPr>
        <p:spPr>
          <a:xfrm>
            <a:off x="304800" y="274638"/>
            <a:ext cx="8839200" cy="1143000"/>
          </a:xfrm>
        </p:spPr>
        <p:txBody>
          <a:bodyPr/>
          <a:lstStyle/>
          <a:p>
            <a:pPr eaLnBrk="1" hangingPunct="1">
              <a:defRPr/>
            </a:pPr>
            <a:r>
              <a:rPr lang="en-US" b="1" dirty="0"/>
              <a:t>What</a:t>
            </a:r>
            <a:r>
              <a:rPr lang="fr-FR" altLang="ja-JP" b="1" dirty="0"/>
              <a:t>'</a:t>
            </a:r>
            <a:r>
              <a:rPr lang="en-US" b="1" dirty="0"/>
              <a:t>s the Point?</a:t>
            </a:r>
          </a:p>
        </p:txBody>
      </p:sp>
      <p:sp>
        <p:nvSpPr>
          <p:cNvPr id="260100" name="Rectangle 4">
            <a:extLst>
              <a:ext uri="{FF2B5EF4-FFF2-40B4-BE49-F238E27FC236}">
                <a16:creationId xmlns:a16="http://schemas.microsoft.com/office/drawing/2014/main" id="{9C4E859C-3C7A-2E4F-9E67-165A4EF964B4}"/>
              </a:ext>
            </a:extLst>
          </p:cNvPr>
          <p:cNvSpPr>
            <a:spLocks noChangeArrowheads="1"/>
          </p:cNvSpPr>
          <p:nvPr/>
        </p:nvSpPr>
        <p:spPr bwMode="auto">
          <a:xfrm>
            <a:off x="457200" y="59436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4400">
              <a:solidFill>
                <a:schemeClr val="bg1"/>
              </a:solidFill>
              <a:latin typeface="Arial" charset="0"/>
              <a:ea typeface="ＭＳ Ｐゴシック" charset="0"/>
            </a:endParaRPr>
          </a:p>
        </p:txBody>
      </p:sp>
      <p:sp>
        <p:nvSpPr>
          <p:cNvPr id="260101" name="Text Box 5">
            <a:extLst>
              <a:ext uri="{FF2B5EF4-FFF2-40B4-BE49-F238E27FC236}">
                <a16:creationId xmlns:a16="http://schemas.microsoft.com/office/drawing/2014/main" id="{A17EF175-8E97-BD4E-8092-FA39618662D0}"/>
              </a:ext>
            </a:extLst>
          </p:cNvPr>
          <p:cNvSpPr txBox="1">
            <a:spLocks noChangeArrowheads="1"/>
          </p:cNvSpPr>
          <p:nvPr/>
        </p:nvSpPr>
        <p:spPr bwMode="auto">
          <a:xfrm>
            <a:off x="533400" y="2363788"/>
            <a:ext cx="8229600" cy="350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88938" indent="-3889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3200" b="1">
                <a:solidFill>
                  <a:schemeClr val="bg1"/>
                </a:solidFill>
              </a:rPr>
              <a:t>Be careful when you pour your coffee?</a:t>
            </a:r>
          </a:p>
          <a:p>
            <a:pPr>
              <a:buFontTx/>
              <a:buChar char="•"/>
            </a:pPr>
            <a:endParaRPr lang="en-US" altLang="en-US" sz="3200" b="1">
              <a:solidFill>
                <a:schemeClr val="bg1"/>
              </a:solidFill>
            </a:endParaRPr>
          </a:p>
          <a:p>
            <a:pPr>
              <a:buFontTx/>
              <a:buChar char="•"/>
            </a:pPr>
            <a:r>
              <a:rPr lang="en-US" altLang="en-US" sz="3200" b="1">
                <a:solidFill>
                  <a:schemeClr val="bg1"/>
                </a:solidFill>
              </a:rPr>
              <a:t>Crossroads is a fly-by-the-seat-of-our-pants church?</a:t>
            </a:r>
          </a:p>
          <a:p>
            <a:pPr>
              <a:buFontTx/>
              <a:buChar char="•"/>
            </a:pPr>
            <a:endParaRPr lang="en-US" altLang="en-US" sz="3200" b="1">
              <a:solidFill>
                <a:schemeClr val="bg1"/>
              </a:solidFill>
            </a:endParaRPr>
          </a:p>
          <a:p>
            <a:pPr>
              <a:buFontTx/>
              <a:buChar char="•"/>
            </a:pPr>
            <a:r>
              <a:rPr lang="en-US" altLang="en-US" sz="3200" b="1">
                <a:solidFill>
                  <a:schemeClr val="bg1"/>
                </a:solidFill>
              </a:rPr>
              <a:t>We all have a part to play here--even while the jet is moving!</a:t>
            </a:r>
          </a:p>
        </p:txBody>
      </p:sp>
      <p:pic>
        <p:nvPicPr>
          <p:cNvPr id="207877" name="Picture 6">
            <a:extLst>
              <a:ext uri="{FF2B5EF4-FFF2-40B4-BE49-F238E27FC236}">
                <a16:creationId xmlns:a16="http://schemas.microsoft.com/office/drawing/2014/main" id="{FF7BCDA8-63F3-BE46-B6C5-C10C310C3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24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103" name="Rectangle 7">
            <a:extLst>
              <a:ext uri="{FF2B5EF4-FFF2-40B4-BE49-F238E27FC236}">
                <a16:creationId xmlns:a16="http://schemas.microsoft.com/office/drawing/2014/main" id="{721B4421-4EA9-1B41-B3D8-CF0273964105}"/>
              </a:ext>
            </a:extLst>
          </p:cNvPr>
          <p:cNvSpPr>
            <a:spLocks noChangeArrowheads="1"/>
          </p:cNvSpPr>
          <p:nvPr/>
        </p:nvSpPr>
        <p:spPr bwMode="auto">
          <a:xfrm>
            <a:off x="304800" y="457200"/>
            <a:ext cx="8839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4400" b="1" dirty="0">
                <a:solidFill>
                  <a:schemeClr val="bg1"/>
                </a:solidFill>
                <a:latin typeface="Arial" charset="0"/>
                <a:ea typeface="ＭＳ Ｐゴシック" charset="0"/>
              </a:rPr>
              <a:t>What</a:t>
            </a:r>
            <a:r>
              <a:rPr lang="fr-FR" altLang="ja-JP" sz="4400" b="1" dirty="0">
                <a:solidFill>
                  <a:schemeClr val="bg1"/>
                </a:solidFill>
                <a:latin typeface="Arial"/>
                <a:ea typeface="ＭＳ Ｐゴシック" charset="0"/>
              </a:rPr>
              <a:t>'</a:t>
            </a:r>
            <a:r>
              <a:rPr lang="en-US" sz="4400" b="1" dirty="0">
                <a:solidFill>
                  <a:schemeClr val="bg1"/>
                </a:solidFill>
                <a:latin typeface="Arial" charset="0"/>
                <a:ea typeface="ＭＳ Ｐゴシック" charset="0"/>
              </a:rPr>
              <a:t>s the Point?</a:t>
            </a:r>
          </a:p>
        </p:txBody>
      </p:sp>
      <p:pic>
        <p:nvPicPr>
          <p:cNvPr id="207879" name="Picture 8" descr="oth-stop_watch">
            <a:extLst>
              <a:ext uri="{FF2B5EF4-FFF2-40B4-BE49-F238E27FC236}">
                <a16:creationId xmlns:a16="http://schemas.microsoft.com/office/drawing/2014/main" id="{16558933-5BBB-6547-9F07-C052C4ED8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57200"/>
            <a:ext cx="9763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01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010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010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9">
            <a:extLst>
              <a:ext uri="{FF2B5EF4-FFF2-40B4-BE49-F238E27FC236}">
                <a16:creationId xmlns:a16="http://schemas.microsoft.com/office/drawing/2014/main" id="{84C651AE-77E5-3D42-89B6-33D120892B09}"/>
              </a:ext>
            </a:extLst>
          </p:cNvPr>
          <p:cNvSpPr>
            <a:spLocks noChangeArrowheads="1"/>
          </p:cNvSpPr>
          <p:nvPr/>
        </p:nvSpPr>
        <p:spPr bwMode="auto">
          <a:xfrm>
            <a:off x="304800" y="1600200"/>
            <a:ext cx="8610600" cy="1524000"/>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7058" name="Rectangle 2">
            <a:extLst>
              <a:ext uri="{FF2B5EF4-FFF2-40B4-BE49-F238E27FC236}">
                <a16:creationId xmlns:a16="http://schemas.microsoft.com/office/drawing/2014/main" id="{0D93AAC4-1189-9849-B76B-90B466D678BF}"/>
              </a:ext>
            </a:extLst>
          </p:cNvPr>
          <p:cNvSpPr>
            <a:spLocks noGrp="1" noChangeArrowheads="1"/>
          </p:cNvSpPr>
          <p:nvPr>
            <p:ph type="title" idx="4294967295"/>
          </p:nvPr>
        </p:nvSpPr>
        <p:spPr>
          <a:xfrm>
            <a:off x="228600" y="609600"/>
            <a:ext cx="8458200" cy="838200"/>
          </a:xfrm>
          <a:noFill/>
          <a:effectLst>
            <a:outerShdw blurRad="63500" dist="35921" dir="2700000" algn="ctr" rotWithShape="0">
              <a:srgbClr val="00000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a:defRPr/>
            </a:pPr>
            <a:r>
              <a:rPr lang="en-US" b="1">
                <a:solidFill>
                  <a:schemeClr val="tx1"/>
                </a:solidFill>
                <a:cs typeface="+mj-cs"/>
              </a:rPr>
              <a:t>Why No Comma?</a:t>
            </a:r>
          </a:p>
        </p:txBody>
      </p:sp>
      <p:sp>
        <p:nvSpPr>
          <p:cNvPr id="557061" name="Text Box 5">
            <a:extLst>
              <a:ext uri="{FF2B5EF4-FFF2-40B4-BE49-F238E27FC236}">
                <a16:creationId xmlns:a16="http://schemas.microsoft.com/office/drawing/2014/main" id="{FD8361EE-9F5E-3A4E-B54D-7A31DBBA44D1}"/>
              </a:ext>
            </a:extLst>
          </p:cNvPr>
          <p:cNvSpPr txBox="1">
            <a:spLocks noChangeArrowheads="1"/>
          </p:cNvSpPr>
          <p:nvPr/>
        </p:nvSpPr>
        <p:spPr bwMode="auto">
          <a:xfrm>
            <a:off x="381000" y="1674813"/>
            <a:ext cx="1073150" cy="946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t>v. 12 </a:t>
            </a:r>
            <a:br>
              <a:rPr lang="en-US" altLang="en-US" sz="2800" b="1"/>
            </a:br>
            <a:r>
              <a:rPr lang="en-US" altLang="en-US" sz="2800" b="1"/>
              <a:t>NIV</a:t>
            </a:r>
            <a:endParaRPr lang="en-US" altLang="en-US" sz="1400"/>
          </a:p>
        </p:txBody>
      </p:sp>
      <p:sp>
        <p:nvSpPr>
          <p:cNvPr id="557062" name="Text Box 6">
            <a:extLst>
              <a:ext uri="{FF2B5EF4-FFF2-40B4-BE49-F238E27FC236}">
                <a16:creationId xmlns:a16="http://schemas.microsoft.com/office/drawing/2014/main" id="{F4FB5981-1024-E743-9835-8336AA80AA99}"/>
              </a:ext>
            </a:extLst>
          </p:cNvPr>
          <p:cNvSpPr txBox="1">
            <a:spLocks noChangeArrowheads="1"/>
          </p:cNvSpPr>
          <p:nvPr/>
        </p:nvSpPr>
        <p:spPr bwMode="auto">
          <a:xfrm>
            <a:off x="1524000" y="1674813"/>
            <a:ext cx="8001000" cy="1373187"/>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defRPr/>
            </a:pPr>
            <a:r>
              <a:rPr lang="en-US" sz="2800" b="1" dirty="0">
                <a:latin typeface="Arial" charset="0"/>
                <a:ea typeface="ＭＳ Ｐゴシック" charset="0"/>
                <a:cs typeface="ＭＳ Ｐゴシック" charset="0"/>
              </a:rPr>
              <a:t>to prepare God</a:t>
            </a:r>
            <a:r>
              <a:rPr lang="fr-FR" altLang="ja-JP" sz="2800" b="1" dirty="0">
                <a:latin typeface="Arial" charset="0"/>
                <a:ea typeface="ＭＳ Ｐゴシック" charset="0"/>
                <a:cs typeface="ＭＳ Ｐゴシック" charset="0"/>
              </a:rPr>
              <a:t>'</a:t>
            </a:r>
            <a:r>
              <a:rPr lang="en-US" sz="2800" b="1" dirty="0">
                <a:latin typeface="Arial" charset="0"/>
                <a:ea typeface="ＭＳ Ｐゴシック" charset="0"/>
                <a:cs typeface="ＭＳ Ｐゴシック" charset="0"/>
              </a:rPr>
              <a:t>s people</a:t>
            </a:r>
          </a:p>
          <a:p>
            <a:pPr>
              <a:defRPr/>
            </a:pPr>
            <a:r>
              <a:rPr lang="en-US" sz="2800" b="1" dirty="0">
                <a:latin typeface="Arial" charset="0"/>
                <a:ea typeface="ＭＳ Ｐゴシック" charset="0"/>
                <a:cs typeface="ＭＳ Ｐゴシック" charset="0"/>
              </a:rPr>
              <a:t>	for works of service</a:t>
            </a:r>
            <a:br>
              <a:rPr lang="en-US" sz="2800" b="1" dirty="0">
                <a:latin typeface="Arial" charset="0"/>
                <a:ea typeface="ＭＳ Ｐゴシック" charset="0"/>
                <a:cs typeface="ＭＳ Ｐゴシック" charset="0"/>
              </a:rPr>
            </a:br>
            <a:r>
              <a:rPr lang="en-US" sz="2800" b="1" dirty="0">
                <a:latin typeface="Arial" charset="0"/>
                <a:ea typeface="ＭＳ Ｐゴシック" charset="0"/>
                <a:cs typeface="ＭＳ Ｐゴシック" charset="0"/>
              </a:rPr>
              <a:t>so that the body of Christ may be built up.</a:t>
            </a:r>
          </a:p>
        </p:txBody>
      </p:sp>
      <p:sp>
        <p:nvSpPr>
          <p:cNvPr id="557063" name="Text Box 7">
            <a:extLst>
              <a:ext uri="{FF2B5EF4-FFF2-40B4-BE49-F238E27FC236}">
                <a16:creationId xmlns:a16="http://schemas.microsoft.com/office/drawing/2014/main" id="{8D9E5CE1-8C6F-E749-AD76-1DDC61EAD2E9}"/>
              </a:ext>
            </a:extLst>
          </p:cNvPr>
          <p:cNvSpPr txBox="1">
            <a:spLocks noChangeArrowheads="1"/>
          </p:cNvSpPr>
          <p:nvPr/>
        </p:nvSpPr>
        <p:spPr bwMode="auto">
          <a:xfrm>
            <a:off x="0" y="5957888"/>
            <a:ext cx="9144000" cy="519112"/>
          </a:xfrm>
          <a:prstGeom prst="rect">
            <a:avLst/>
          </a:prstGeom>
          <a:solidFill>
            <a:srgbClr val="800080"/>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t>God gave gifted men to train </a:t>
            </a:r>
            <a:r>
              <a:rPr lang="en-US" altLang="en-US" sz="2800" b="1" i="1"/>
              <a:t>others</a:t>
            </a:r>
            <a:r>
              <a:rPr lang="en-US" altLang="en-US" sz="2800" b="1"/>
              <a:t> to do ministry!</a:t>
            </a:r>
            <a:endParaRPr lang="en-US" altLang="en-US" sz="1400"/>
          </a:p>
        </p:txBody>
      </p:sp>
      <p:sp>
        <p:nvSpPr>
          <p:cNvPr id="557064" name="Text Box 8">
            <a:extLst>
              <a:ext uri="{FF2B5EF4-FFF2-40B4-BE49-F238E27FC236}">
                <a16:creationId xmlns:a16="http://schemas.microsoft.com/office/drawing/2014/main" id="{8BB9C0EC-1DA7-4E42-A2F7-6EDBDF298B35}"/>
              </a:ext>
            </a:extLst>
          </p:cNvPr>
          <p:cNvSpPr txBox="1">
            <a:spLocks noChangeArrowheads="1"/>
          </p:cNvSpPr>
          <p:nvPr/>
        </p:nvSpPr>
        <p:spPr bwMode="auto">
          <a:xfrm>
            <a:off x="762000" y="3200400"/>
            <a:ext cx="8001000" cy="222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AutoNum type="arabicPeriod"/>
            </a:pPr>
            <a:r>
              <a:rPr lang="en-US" altLang="en-US" sz="2800" b="1"/>
              <a:t>All have the same </a:t>
            </a:r>
            <a:r>
              <a:rPr lang="ja-JP" altLang="en-US" sz="2800" b="1"/>
              <a:t>“</a:t>
            </a:r>
            <a:r>
              <a:rPr lang="en-US" altLang="ja-JP" sz="2800" b="1"/>
              <a:t>grace</a:t>
            </a:r>
            <a:r>
              <a:rPr lang="ja-JP" altLang="en-US" sz="2800" b="1"/>
              <a:t>”</a:t>
            </a:r>
            <a:r>
              <a:rPr lang="en-US" altLang="ja-JP" sz="2800" b="1"/>
              <a:t> (4:7)</a:t>
            </a:r>
          </a:p>
          <a:p>
            <a:pPr>
              <a:buFont typeface="Arial" panose="020B0604020202020204" pitchFamily="34" charset="0"/>
              <a:buAutoNum type="arabicPeriod"/>
            </a:pPr>
            <a:r>
              <a:rPr lang="en-US" altLang="en-US" sz="2800" b="1"/>
              <a:t>The church is one body with parts that need each other (1 Cor. 12)</a:t>
            </a:r>
          </a:p>
          <a:p>
            <a:pPr>
              <a:buFont typeface="Arial" panose="020B0604020202020204" pitchFamily="34" charset="0"/>
              <a:buAutoNum type="arabicPeriod"/>
            </a:pPr>
            <a:r>
              <a:rPr lang="en-US" altLang="en-US" sz="2800" b="1"/>
              <a:t>All are called and have the same armor (6:10-17)</a:t>
            </a:r>
          </a:p>
        </p:txBody>
      </p:sp>
      <p:pic>
        <p:nvPicPr>
          <p:cNvPr id="280583" name="Picture 10" descr="peo-buisnessman_shoes">
            <a:extLst>
              <a:ext uri="{FF2B5EF4-FFF2-40B4-BE49-F238E27FC236}">
                <a16:creationId xmlns:a16="http://schemas.microsoft.com/office/drawing/2014/main" id="{5109F1D9-ED6E-134A-A7F4-AFCB06D25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388" y="533400"/>
            <a:ext cx="149701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57063"/>
                                        </p:tgtEl>
                                        <p:attrNameLst>
                                          <p:attrName>style.visibility</p:attrName>
                                        </p:attrNameLst>
                                      </p:cBhvr>
                                      <p:to>
                                        <p:strVal val="visible"/>
                                      </p:to>
                                    </p:set>
                                    <p:animEffect transition="in" filter="fade">
                                      <p:cBhvr>
                                        <p:cTn id="7" dur="100"/>
                                        <p:tgtEl>
                                          <p:spTgt spid="557063"/>
                                        </p:tgtEl>
                                      </p:cBhvr>
                                    </p:animEffect>
                                    <p:anim calcmode="lin" valueType="num">
                                      <p:cBhvr>
                                        <p:cTn id="8" dur="400" fill="hold"/>
                                        <p:tgtEl>
                                          <p:spTgt spid="557063"/>
                                        </p:tgtEl>
                                        <p:attrNameLst>
                                          <p:attrName>ppt_x</p:attrName>
                                        </p:attrNameLst>
                                      </p:cBhvr>
                                      <p:tavLst>
                                        <p:tav tm="0">
                                          <p:val>
                                            <p:strVal val="#ppt_x"/>
                                          </p:val>
                                        </p:tav>
                                        <p:tav tm="100000">
                                          <p:val>
                                            <p:strVal val="#ppt_x"/>
                                          </p:val>
                                        </p:tav>
                                      </p:tavLst>
                                    </p:anim>
                                    <p:anim calcmode="lin" valueType="num">
                                      <p:cBhvr>
                                        <p:cTn id="9" dur="400" fill="hold"/>
                                        <p:tgtEl>
                                          <p:spTgt spid="55706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5706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5706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557064">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557064">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5570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63" grpId="0" animBg="1"/>
      <p:bldP spid="557064"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6F0CFAB-C526-3645-99D3-99C0AEC0250D}"/>
              </a:ext>
            </a:extLst>
          </p:cNvPr>
          <p:cNvSpPr>
            <a:spLocks noChangeArrowheads="1"/>
          </p:cNvSpPr>
          <p:nvPr/>
        </p:nvSpPr>
        <p:spPr bwMode="auto">
          <a:xfrm>
            <a:off x="0" y="0"/>
            <a:ext cx="9372600" cy="6858000"/>
          </a:xfrm>
          <a:prstGeom prst="rect">
            <a:avLst/>
          </a:prstGeom>
          <a:solidFill>
            <a:schemeClr val="bg2"/>
          </a:solidFill>
          <a:ln>
            <a:noFill/>
          </a:ln>
          <a:effectLst/>
          <a:extLs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7171" name="Rectangle 3">
            <a:extLst>
              <a:ext uri="{FF2B5EF4-FFF2-40B4-BE49-F238E27FC236}">
                <a16:creationId xmlns:a16="http://schemas.microsoft.com/office/drawing/2014/main" id="{9843774B-CE47-9647-B91D-8DB081171C62}"/>
              </a:ext>
            </a:extLst>
          </p:cNvPr>
          <p:cNvSpPr>
            <a:spLocks noGrp="1" noChangeArrowheads="1"/>
          </p:cNvSpPr>
          <p:nvPr>
            <p:ph type="title"/>
          </p:nvPr>
        </p:nvSpPr>
        <p:spPr>
          <a:xfrm>
            <a:off x="76200" y="228600"/>
            <a:ext cx="3276600" cy="5029200"/>
          </a:xfrm>
        </p:spPr>
        <p:txBody>
          <a:bodyPr/>
          <a:lstStyle/>
          <a:p>
            <a:pPr eaLnBrk="1" hangingPunct="1">
              <a:defRPr/>
            </a:pPr>
            <a:r>
              <a:rPr lang="en-US" b="1">
                <a:cs typeface="+mj-cs"/>
              </a:rPr>
              <a:t>We want to share the joy of ministry together!</a:t>
            </a:r>
          </a:p>
        </p:txBody>
      </p:sp>
      <p:pic>
        <p:nvPicPr>
          <p:cNvPr id="282627" name="Picture 4" descr="Weiner Dog">
            <a:extLst>
              <a:ext uri="{FF2B5EF4-FFF2-40B4-BE49-F238E27FC236}">
                <a16:creationId xmlns:a16="http://schemas.microsoft.com/office/drawing/2014/main" id="{894FEB1C-82B1-1744-A9E2-E8838F3B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36513"/>
            <a:ext cx="5924550" cy="693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a:extLst>
              <a:ext uri="{FF2B5EF4-FFF2-40B4-BE49-F238E27FC236}">
                <a16:creationId xmlns:a16="http://schemas.microsoft.com/office/drawing/2014/main" id="{4492E4F1-2A19-C049-AABE-2CE630D542BC}"/>
              </a:ext>
            </a:extLst>
          </p:cNvPr>
          <p:cNvSpPr>
            <a:spLocks noChangeArrowheads="1"/>
          </p:cNvSpPr>
          <p:nvPr/>
        </p:nvSpPr>
        <p:spPr bwMode="auto">
          <a:xfrm>
            <a:off x="6400800" y="4419600"/>
            <a:ext cx="3124200" cy="2514600"/>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7174" name="Rectangle 6">
            <a:extLst>
              <a:ext uri="{FF2B5EF4-FFF2-40B4-BE49-F238E27FC236}">
                <a16:creationId xmlns:a16="http://schemas.microsoft.com/office/drawing/2014/main" id="{6927CF27-2BF7-F444-9657-AC1BE9F69270}"/>
              </a:ext>
            </a:extLst>
          </p:cNvPr>
          <p:cNvSpPr>
            <a:spLocks noChangeArrowheads="1"/>
          </p:cNvSpPr>
          <p:nvPr/>
        </p:nvSpPr>
        <p:spPr bwMode="auto">
          <a:xfrm>
            <a:off x="3352800" y="4495800"/>
            <a:ext cx="3124200" cy="2514600"/>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7175" name="Rectangle 7">
            <a:extLst>
              <a:ext uri="{FF2B5EF4-FFF2-40B4-BE49-F238E27FC236}">
                <a16:creationId xmlns:a16="http://schemas.microsoft.com/office/drawing/2014/main" id="{36EB1391-CF30-7241-A089-492BAA7FFF55}"/>
              </a:ext>
            </a:extLst>
          </p:cNvPr>
          <p:cNvSpPr>
            <a:spLocks noChangeArrowheads="1"/>
          </p:cNvSpPr>
          <p:nvPr/>
        </p:nvSpPr>
        <p:spPr bwMode="auto">
          <a:xfrm>
            <a:off x="6383338" y="2251075"/>
            <a:ext cx="3124200" cy="2514600"/>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7176" name="Rectangle 8">
            <a:extLst>
              <a:ext uri="{FF2B5EF4-FFF2-40B4-BE49-F238E27FC236}">
                <a16:creationId xmlns:a16="http://schemas.microsoft.com/office/drawing/2014/main" id="{7E025C8A-8910-8A49-85F4-1B8388291E87}"/>
              </a:ext>
            </a:extLst>
          </p:cNvPr>
          <p:cNvSpPr>
            <a:spLocks noChangeArrowheads="1"/>
          </p:cNvSpPr>
          <p:nvPr/>
        </p:nvSpPr>
        <p:spPr bwMode="auto">
          <a:xfrm>
            <a:off x="3429000" y="2327275"/>
            <a:ext cx="3124200" cy="2514600"/>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7177" name="Rectangle 9">
            <a:extLst>
              <a:ext uri="{FF2B5EF4-FFF2-40B4-BE49-F238E27FC236}">
                <a16:creationId xmlns:a16="http://schemas.microsoft.com/office/drawing/2014/main" id="{43DA2CDD-488F-7C44-BC0F-9EC07D29A390}"/>
              </a:ext>
            </a:extLst>
          </p:cNvPr>
          <p:cNvSpPr>
            <a:spLocks noChangeArrowheads="1"/>
          </p:cNvSpPr>
          <p:nvPr/>
        </p:nvSpPr>
        <p:spPr bwMode="auto">
          <a:xfrm>
            <a:off x="6324600" y="-228600"/>
            <a:ext cx="3124200" cy="2514600"/>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7178" name="Rectangle 10">
            <a:extLst>
              <a:ext uri="{FF2B5EF4-FFF2-40B4-BE49-F238E27FC236}">
                <a16:creationId xmlns:a16="http://schemas.microsoft.com/office/drawing/2014/main" id="{5E05DB2F-2229-A943-8C5F-E85147660988}"/>
              </a:ext>
            </a:extLst>
          </p:cNvPr>
          <p:cNvSpPr>
            <a:spLocks noChangeArrowheads="1"/>
          </p:cNvSpPr>
          <p:nvPr/>
        </p:nvSpPr>
        <p:spPr bwMode="auto">
          <a:xfrm>
            <a:off x="3352800" y="-17463"/>
            <a:ext cx="3124200" cy="2514601"/>
          </a:xfrm>
          <a:prstGeom prst="rect">
            <a:avLst/>
          </a:prstGeom>
          <a:solidFill>
            <a:schemeClr val="bg2"/>
          </a:solidFill>
          <a:ln w="12700" cap="sq">
            <a:solidFill>
              <a:schemeClr val="bg2"/>
            </a:solidFill>
            <a:miter lim="800000"/>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7178"/>
                                        </p:tgtEl>
                                      </p:cBhvr>
                                    </p:animEffect>
                                    <p:set>
                                      <p:cBhvr>
                                        <p:cTn id="7" dur="1" fill="hold">
                                          <p:stCondLst>
                                            <p:cond delay="499"/>
                                          </p:stCondLst>
                                        </p:cTn>
                                        <p:tgtEl>
                                          <p:spTgt spid="717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7177"/>
                                        </p:tgtEl>
                                      </p:cBhvr>
                                    </p:animEffect>
                                    <p:set>
                                      <p:cBhvr>
                                        <p:cTn id="12" dur="1" fill="hold">
                                          <p:stCondLst>
                                            <p:cond delay="499"/>
                                          </p:stCondLst>
                                        </p:cTn>
                                        <p:tgtEl>
                                          <p:spTgt spid="717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7176"/>
                                        </p:tgtEl>
                                      </p:cBhvr>
                                    </p:animEffect>
                                    <p:set>
                                      <p:cBhvr>
                                        <p:cTn id="17" dur="1" fill="hold">
                                          <p:stCondLst>
                                            <p:cond delay="499"/>
                                          </p:stCondLst>
                                        </p:cTn>
                                        <p:tgtEl>
                                          <p:spTgt spid="717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grpId="0" nodeType="clickEffect">
                                  <p:stCondLst>
                                    <p:cond delay="0"/>
                                  </p:stCondLst>
                                  <p:childTnLst>
                                    <p:animEffect transition="out" filter="fade">
                                      <p:cBhvr>
                                        <p:cTn id="21" dur="500"/>
                                        <p:tgtEl>
                                          <p:spTgt spid="7175"/>
                                        </p:tgtEl>
                                      </p:cBhvr>
                                    </p:animEffect>
                                    <p:set>
                                      <p:cBhvr>
                                        <p:cTn id="22" dur="1" fill="hold">
                                          <p:stCondLst>
                                            <p:cond delay="499"/>
                                          </p:stCondLst>
                                        </p:cTn>
                                        <p:tgtEl>
                                          <p:spTgt spid="717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0" nodeType="clickEffect">
                                  <p:stCondLst>
                                    <p:cond delay="0"/>
                                  </p:stCondLst>
                                  <p:childTnLst>
                                    <p:animEffect transition="out" filter="fade">
                                      <p:cBhvr>
                                        <p:cTn id="26" dur="500"/>
                                        <p:tgtEl>
                                          <p:spTgt spid="7174"/>
                                        </p:tgtEl>
                                      </p:cBhvr>
                                    </p:animEffect>
                                    <p:set>
                                      <p:cBhvr>
                                        <p:cTn id="27" dur="1" fill="hold">
                                          <p:stCondLst>
                                            <p:cond delay="499"/>
                                          </p:stCondLst>
                                        </p:cTn>
                                        <p:tgtEl>
                                          <p:spTgt spid="717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xit" presetSubtype="0" fill="hold" grpId="0" nodeType="clickEffect">
                                  <p:stCondLst>
                                    <p:cond delay="0"/>
                                  </p:stCondLst>
                                  <p:childTnLst>
                                    <p:animEffect transition="out" filter="fade">
                                      <p:cBhvr>
                                        <p:cTn id="31" dur="500"/>
                                        <p:tgtEl>
                                          <p:spTgt spid="7173"/>
                                        </p:tgtEl>
                                      </p:cBhvr>
                                    </p:animEffect>
                                    <p:set>
                                      <p:cBhvr>
                                        <p:cTn id="32" dur="1" fill="hold">
                                          <p:stCondLst>
                                            <p:cond delay="499"/>
                                          </p:stCondLst>
                                        </p:cTn>
                                        <p:tgtEl>
                                          <p:spTgt spid="71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4" grpId="0" animBg="1"/>
      <p:bldP spid="7175" grpId="0" animBg="1"/>
      <p:bldP spid="7176" grpId="0" animBg="1"/>
      <p:bldP spid="7177" grpId="0" animBg="1"/>
      <p:bldP spid="717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aula at Rome">
            <a:extLst>
              <a:ext uri="{FF2B5EF4-FFF2-40B4-BE49-F238E27FC236}">
                <a16:creationId xmlns:a16="http://schemas.microsoft.com/office/drawing/2014/main" id="{7808F409-653E-A24F-A1E5-5CFEEFA5F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027" b="27777"/>
          <a:stretch>
            <a:fillRect/>
          </a:stretch>
        </p:blipFill>
        <p:spPr bwMode="auto">
          <a:xfrm>
            <a:off x="3962400" y="2133600"/>
            <a:ext cx="51466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a:extLst>
              <a:ext uri="{FF2B5EF4-FFF2-40B4-BE49-F238E27FC236}">
                <a16:creationId xmlns:a16="http://schemas.microsoft.com/office/drawing/2014/main" id="{402F75A0-796C-F640-A67A-1218F032E846}"/>
              </a:ext>
            </a:extLst>
          </p:cNvPr>
          <p:cNvSpPr>
            <a:spLocks noGrp="1" noChangeArrowheads="1"/>
          </p:cNvSpPr>
          <p:nvPr>
            <p:ph type="title"/>
          </p:nvPr>
        </p:nvSpPr>
        <p:spPr>
          <a:xfrm>
            <a:off x="0" y="-152400"/>
            <a:ext cx="9144000" cy="2438400"/>
          </a:xfrm>
        </p:spPr>
        <p:txBody>
          <a:bodyPr/>
          <a:lstStyle/>
          <a:p>
            <a:pPr marL="962025" indent="-962025" algn="l" eaLnBrk="1" hangingPunct="1">
              <a:defRPr/>
            </a:pPr>
            <a:r>
              <a:rPr lang="en-US" b="1">
                <a:cs typeface="+mj-cs"/>
              </a:rPr>
              <a:t>B.  As pastor-teachers our role is to train you for your </a:t>
            </a:r>
            <a:r>
              <a:rPr lang="en-US" b="1">
                <a:solidFill>
                  <a:srgbClr val="FFFF43"/>
                </a:solidFill>
                <a:cs typeface="+mj-cs"/>
              </a:rPr>
              <a:t>own</a:t>
            </a:r>
            <a:r>
              <a:rPr lang="en-US" b="1">
                <a:cs typeface="+mj-cs"/>
              </a:rPr>
              <a:t> ministry (12a)</a:t>
            </a:r>
            <a:endParaRPr lang="en-US">
              <a:solidFill>
                <a:schemeClr val="tx1"/>
              </a:solidFill>
              <a:latin typeface="Times New Roman" charset="0"/>
              <a:cs typeface="+mj-cs"/>
            </a:endParaRPr>
          </a:p>
        </p:txBody>
      </p:sp>
      <p:sp>
        <p:nvSpPr>
          <p:cNvPr id="43012" name="AutoShape 4">
            <a:extLst>
              <a:ext uri="{FF2B5EF4-FFF2-40B4-BE49-F238E27FC236}">
                <a16:creationId xmlns:a16="http://schemas.microsoft.com/office/drawing/2014/main" id="{7DFF97D1-17DD-784A-959F-F61C64EF9CFC}"/>
              </a:ext>
            </a:extLst>
          </p:cNvPr>
          <p:cNvSpPr>
            <a:spLocks noChangeArrowheads="1"/>
          </p:cNvSpPr>
          <p:nvPr/>
        </p:nvSpPr>
        <p:spPr bwMode="auto">
          <a:xfrm>
            <a:off x="0" y="2971800"/>
            <a:ext cx="2895600" cy="2895600"/>
          </a:xfrm>
          <a:prstGeom prst="verticalScroll">
            <a:avLst>
              <a:gd name="adj" fmla="val 12500"/>
            </a:avLst>
          </a:prstGeom>
          <a:solidFill>
            <a:schemeClr val="hlink"/>
          </a:solidFill>
          <a:ln w="381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3600" b="1">
                <a:solidFill>
                  <a:srgbClr val="614121"/>
                </a:solidFill>
                <a:latin typeface="Arial" charset="0"/>
                <a:ea typeface="ＭＳ Ｐゴシック" charset="0"/>
                <a:cs typeface="Arial" charset="0"/>
              </a:rPr>
              <a:t>Pastor-</a:t>
            </a:r>
            <a:br>
              <a:rPr lang="en-US" sz="3600" b="1">
                <a:solidFill>
                  <a:srgbClr val="614121"/>
                </a:solidFill>
                <a:latin typeface="Arial" charset="0"/>
                <a:ea typeface="ＭＳ Ｐゴシック" charset="0"/>
                <a:cs typeface="Arial" charset="0"/>
              </a:rPr>
            </a:br>
            <a:r>
              <a:rPr lang="en-US" sz="3600" b="1">
                <a:solidFill>
                  <a:srgbClr val="614121"/>
                </a:solidFill>
                <a:latin typeface="Arial" charset="0"/>
                <a:ea typeface="ＭＳ Ｐゴシック" charset="0"/>
                <a:cs typeface="Arial" charset="0"/>
              </a:rPr>
              <a:t>Teachers</a:t>
            </a:r>
            <a:endParaRPr lang="en-US" sz="1800" b="1">
              <a:latin typeface="Arial" charset="0"/>
              <a:ea typeface="ＭＳ Ｐゴシック" charset="0"/>
              <a:cs typeface="Arial" charset="0"/>
            </a:endParaRPr>
          </a:p>
        </p:txBody>
      </p:sp>
      <p:sp>
        <p:nvSpPr>
          <p:cNvPr id="43013" name="AutoShape 5">
            <a:extLst>
              <a:ext uri="{FF2B5EF4-FFF2-40B4-BE49-F238E27FC236}">
                <a16:creationId xmlns:a16="http://schemas.microsoft.com/office/drawing/2014/main" id="{1A4DD5DB-9460-454F-AC1D-204DF0D14A13}"/>
              </a:ext>
            </a:extLst>
          </p:cNvPr>
          <p:cNvSpPr>
            <a:spLocks noChangeArrowheads="1"/>
          </p:cNvSpPr>
          <p:nvPr/>
        </p:nvSpPr>
        <p:spPr bwMode="auto">
          <a:xfrm>
            <a:off x="2667000" y="3276600"/>
            <a:ext cx="1524000" cy="2514600"/>
          </a:xfrm>
          <a:prstGeom prst="homePlate">
            <a:avLst>
              <a:gd name="adj" fmla="val 25000"/>
            </a:avLst>
          </a:prstGeom>
          <a:solidFill>
            <a:schemeClr val="accent1"/>
          </a:solidFill>
          <a:ln w="9525">
            <a:solidFill>
              <a:schemeClr val="tx1"/>
            </a:solidFill>
            <a:miter lim="800000"/>
            <a:headEnd/>
            <a:tailEnd/>
          </a:ln>
          <a:effectLst>
            <a:outerShdw dist="35921" dir="2700000" algn="ctr" rotWithShape="0">
              <a:srgbClr val="808080">
                <a:alpha val="74997"/>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a:effectLst>
                  <a:outerShdw blurRad="38100" dist="38100" dir="2700000" algn="tl">
                    <a:srgbClr val="000000"/>
                  </a:outerShdw>
                </a:effectLst>
                <a:cs typeface="Arial" panose="020B0604020202020204" pitchFamily="34" charset="0"/>
              </a:rPr>
              <a:t>EQUIP</a:t>
            </a:r>
            <a:endParaRPr lang="en-US" altLang="en-US" sz="3200" b="1">
              <a:cs typeface="Arial" panose="020B0604020202020204" pitchFamily="34" charset="0"/>
            </a:endParaRPr>
          </a:p>
        </p:txBody>
      </p:sp>
      <p:grpSp>
        <p:nvGrpSpPr>
          <p:cNvPr id="43018" name="Group 10">
            <a:extLst>
              <a:ext uri="{FF2B5EF4-FFF2-40B4-BE49-F238E27FC236}">
                <a16:creationId xmlns:a16="http://schemas.microsoft.com/office/drawing/2014/main" id="{3FF67FA9-1219-5946-8E65-98285BEDFFF1}"/>
              </a:ext>
            </a:extLst>
          </p:cNvPr>
          <p:cNvGrpSpPr>
            <a:grpSpLocks/>
          </p:cNvGrpSpPr>
          <p:nvPr/>
        </p:nvGrpSpPr>
        <p:grpSpPr bwMode="auto">
          <a:xfrm>
            <a:off x="6858000" y="2819400"/>
            <a:ext cx="2286000" cy="3200400"/>
            <a:chOff x="4320" y="1776"/>
            <a:chExt cx="1440" cy="2016"/>
          </a:xfrm>
        </p:grpSpPr>
        <p:sp>
          <p:nvSpPr>
            <p:cNvPr id="43015" name="AutoShape 7">
              <a:extLst>
                <a:ext uri="{FF2B5EF4-FFF2-40B4-BE49-F238E27FC236}">
                  <a16:creationId xmlns:a16="http://schemas.microsoft.com/office/drawing/2014/main" id="{F9762B59-FB7B-C542-9C4B-20C4564B30E1}"/>
                </a:ext>
              </a:extLst>
            </p:cNvPr>
            <p:cNvSpPr>
              <a:spLocks noChangeArrowheads="1"/>
            </p:cNvSpPr>
            <p:nvPr/>
          </p:nvSpPr>
          <p:spPr bwMode="auto">
            <a:xfrm>
              <a:off x="4320" y="1776"/>
              <a:ext cx="1440" cy="1440"/>
            </a:xfrm>
            <a:prstGeom prst="plus">
              <a:avLst>
                <a:gd name="adj" fmla="val 25000"/>
              </a:avLst>
            </a:prstGeom>
            <a:solidFill>
              <a:srgbClr val="1A0CA9"/>
            </a:solidFill>
            <a:ln>
              <a:noFill/>
            </a:ln>
            <a:effectLst>
              <a:outerShdw dist="35921" dir="2700000" algn="ctr" rotWithShape="0">
                <a:srgbClr val="808080">
                  <a:alpha val="74997"/>
                </a:srgbClr>
              </a:outerShdw>
            </a:effectLst>
            <a:extLst>
              <a:ext uri="{91240B29-F687-4F45-9708-019B960494DF}">
                <a14:hiddenLine xmlns:a14="http://schemas.microsoft.com/office/drawing/2010/main" w="38100">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016" name="Rectangle 8">
              <a:extLst>
                <a:ext uri="{FF2B5EF4-FFF2-40B4-BE49-F238E27FC236}">
                  <a16:creationId xmlns:a16="http://schemas.microsoft.com/office/drawing/2014/main" id="{81EEEC01-76B6-5147-BC41-612921B4264F}"/>
                </a:ext>
              </a:extLst>
            </p:cNvPr>
            <p:cNvSpPr>
              <a:spLocks noChangeArrowheads="1"/>
            </p:cNvSpPr>
            <p:nvPr/>
          </p:nvSpPr>
          <p:spPr bwMode="auto">
            <a:xfrm>
              <a:off x="4656" y="2832"/>
              <a:ext cx="768" cy="960"/>
            </a:xfrm>
            <a:prstGeom prst="rect">
              <a:avLst/>
            </a:prstGeom>
            <a:solidFill>
              <a:srgbClr val="1A0CA9"/>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017" name="Text Box 9">
              <a:extLst>
                <a:ext uri="{FF2B5EF4-FFF2-40B4-BE49-F238E27FC236}">
                  <a16:creationId xmlns:a16="http://schemas.microsoft.com/office/drawing/2014/main" id="{8E8CA311-8B69-5A4B-8107-9F89CD67E7FE}"/>
                </a:ext>
              </a:extLst>
            </p:cNvPr>
            <p:cNvSpPr txBox="1">
              <a:spLocks noChangeArrowheads="1"/>
            </p:cNvSpPr>
            <p:nvPr/>
          </p:nvSpPr>
          <p:spPr bwMode="auto">
            <a:xfrm>
              <a:off x="4468" y="2160"/>
              <a:ext cx="1211" cy="672"/>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defRPr/>
              </a:pPr>
              <a:r>
                <a:rPr lang="en-US" sz="3200" b="1">
                  <a:latin typeface="Arial" charset="0"/>
                  <a:ea typeface="ＭＳ Ｐゴシック" charset="0"/>
                  <a:cs typeface="Arial" charset="0"/>
                </a:rPr>
                <a:t>Works of</a:t>
              </a:r>
              <a:br>
                <a:rPr lang="en-US" sz="3200" b="1">
                  <a:latin typeface="Arial" charset="0"/>
                  <a:ea typeface="ＭＳ Ｐゴシック" charset="0"/>
                  <a:cs typeface="Arial" charset="0"/>
                </a:rPr>
              </a:br>
              <a:r>
                <a:rPr lang="en-US" sz="3200" b="1">
                  <a:latin typeface="Arial" charset="0"/>
                  <a:ea typeface="ＭＳ Ｐゴシック" charset="0"/>
                  <a:cs typeface="Arial" charset="0"/>
                </a:rPr>
                <a:t>Service</a:t>
              </a:r>
            </a:p>
          </p:txBody>
        </p:sp>
      </p:grpSp>
      <p:sp>
        <p:nvSpPr>
          <p:cNvPr id="43019" name="AutoShape 11">
            <a:extLst>
              <a:ext uri="{FF2B5EF4-FFF2-40B4-BE49-F238E27FC236}">
                <a16:creationId xmlns:a16="http://schemas.microsoft.com/office/drawing/2014/main" id="{6F752E93-A2B7-0344-B9E0-FE358256CF06}"/>
              </a:ext>
            </a:extLst>
          </p:cNvPr>
          <p:cNvSpPr>
            <a:spLocks noChangeArrowheads="1"/>
          </p:cNvSpPr>
          <p:nvPr/>
        </p:nvSpPr>
        <p:spPr bwMode="auto">
          <a:xfrm>
            <a:off x="5791200" y="3276600"/>
            <a:ext cx="1066800" cy="2514600"/>
          </a:xfrm>
          <a:prstGeom prst="homePlate">
            <a:avLst>
              <a:gd name="adj" fmla="val 25000"/>
            </a:avLst>
          </a:prstGeom>
          <a:solidFill>
            <a:schemeClr val="accent1"/>
          </a:solidFill>
          <a:ln w="9525">
            <a:solidFill>
              <a:schemeClr val="tx1"/>
            </a:solidFill>
            <a:miter lim="800000"/>
            <a:headEnd/>
            <a:tailEnd/>
          </a:ln>
          <a:effectLst>
            <a:outerShdw dist="35921" dir="2700000" algn="ctr" rotWithShape="0">
              <a:schemeClr val="bg2">
                <a:alpha val="74997"/>
              </a:scheme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a:effectLst>
                  <a:outerShdw blurRad="38100" dist="38100" dir="2700000" algn="tl">
                    <a:srgbClr val="000000"/>
                  </a:outerShdw>
                </a:effectLst>
                <a:cs typeface="Arial" panose="020B0604020202020204" pitchFamily="34" charset="0"/>
              </a:rPr>
              <a:t>DO</a:t>
            </a:r>
            <a:endParaRPr lang="en-US" altLang="en-US" sz="3200" b="1">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ssolve">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wipe(left)">
                                      <p:cBhvr>
                                        <p:cTn id="12" dur="2000"/>
                                        <p:tgtEl>
                                          <p:spTgt spid="43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3010"/>
                                        </p:tgtEl>
                                        <p:attrNameLst>
                                          <p:attrName>style.visibility</p:attrName>
                                        </p:attrNameLst>
                                      </p:cBhvr>
                                      <p:to>
                                        <p:strVal val="visible"/>
                                      </p:to>
                                    </p:set>
                                    <p:animEffect transition="in" filter="dissolve">
                                      <p:cBhvr>
                                        <p:cTn id="17" dur="500"/>
                                        <p:tgtEl>
                                          <p:spTgt spid="430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9"/>
                                        </p:tgtEl>
                                        <p:attrNameLst>
                                          <p:attrName>style.visibility</p:attrName>
                                        </p:attrNameLst>
                                      </p:cBhvr>
                                      <p:to>
                                        <p:strVal val="visible"/>
                                      </p:to>
                                    </p:set>
                                    <p:animEffect transition="in" filter="wipe(left)">
                                      <p:cBhvr>
                                        <p:cTn id="22" dur="2000"/>
                                        <p:tgtEl>
                                          <p:spTgt spid="430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3018"/>
                                        </p:tgtEl>
                                        <p:attrNameLst>
                                          <p:attrName>style.visibility</p:attrName>
                                        </p:attrNameLst>
                                      </p:cBhvr>
                                      <p:to>
                                        <p:strVal val="visible"/>
                                      </p:to>
                                    </p:set>
                                    <p:animEffect transition="in" filter="dissolve">
                                      <p:cBhvr>
                                        <p:cTn id="27"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P spid="43013" grpId="0" animBg="1"/>
      <p:bldP spid="430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1" name="Picture 2" descr="synagogueatmeiron(reconstruction)">
            <a:extLst>
              <a:ext uri="{FF2B5EF4-FFF2-40B4-BE49-F238E27FC236}">
                <a16:creationId xmlns:a16="http://schemas.microsoft.com/office/drawing/2014/main" id="{95C47475-3BDE-F842-AF31-11012AAAD1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67" name="AutoShape 3">
            <a:extLst>
              <a:ext uri="{FF2B5EF4-FFF2-40B4-BE49-F238E27FC236}">
                <a16:creationId xmlns:a16="http://schemas.microsoft.com/office/drawing/2014/main" id="{5E0D8CDE-031A-5C46-B277-D3DDFC00758D}"/>
              </a:ext>
            </a:extLst>
          </p:cNvPr>
          <p:cNvSpPr>
            <a:spLocks noChangeArrowheads="1"/>
          </p:cNvSpPr>
          <p:nvPr/>
        </p:nvSpPr>
        <p:spPr bwMode="auto">
          <a:xfrm>
            <a:off x="3124200" y="2438400"/>
            <a:ext cx="2362200" cy="2590800"/>
          </a:xfrm>
          <a:prstGeom prst="verticalScroll">
            <a:avLst>
              <a:gd name="adj" fmla="val 12500"/>
            </a:avLst>
          </a:prstGeom>
          <a:solidFill>
            <a:schemeClr val="hlink"/>
          </a:solidFill>
          <a:ln w="381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2800" b="1">
                <a:solidFill>
                  <a:srgbClr val="614121"/>
                </a:solidFill>
                <a:latin typeface="Arial" charset="0"/>
                <a:ea typeface="ＭＳ Ｐゴシック" charset="0"/>
                <a:cs typeface="Arial" charset="0"/>
              </a:rPr>
              <a:t>Pastor-</a:t>
            </a:r>
            <a:br>
              <a:rPr lang="en-US" sz="2800" b="1">
                <a:solidFill>
                  <a:srgbClr val="614121"/>
                </a:solidFill>
                <a:latin typeface="Arial" charset="0"/>
                <a:ea typeface="ＭＳ Ｐゴシック" charset="0"/>
                <a:cs typeface="Arial" charset="0"/>
              </a:rPr>
            </a:br>
            <a:r>
              <a:rPr lang="en-US" sz="2800" b="1">
                <a:solidFill>
                  <a:srgbClr val="614121"/>
                </a:solidFill>
                <a:latin typeface="Arial" charset="0"/>
                <a:ea typeface="ＭＳ Ｐゴシック" charset="0"/>
                <a:cs typeface="Arial" charset="0"/>
              </a:rPr>
              <a:t>Teachers</a:t>
            </a:r>
            <a:endParaRPr lang="en-US" sz="1400">
              <a:latin typeface="Arial" charset="0"/>
              <a:ea typeface="ＭＳ Ｐゴシック" charset="0"/>
              <a:cs typeface="Arial" charset="0"/>
            </a:endParaRPr>
          </a:p>
        </p:txBody>
      </p:sp>
      <p:sp>
        <p:nvSpPr>
          <p:cNvPr id="369668" name="Oval 4">
            <a:extLst>
              <a:ext uri="{FF2B5EF4-FFF2-40B4-BE49-F238E27FC236}">
                <a16:creationId xmlns:a16="http://schemas.microsoft.com/office/drawing/2014/main" id="{332369F0-D05D-A943-A2E4-0B8859CA0114}"/>
              </a:ext>
            </a:extLst>
          </p:cNvPr>
          <p:cNvSpPr>
            <a:spLocks noChangeArrowheads="1"/>
          </p:cNvSpPr>
          <p:nvPr/>
        </p:nvSpPr>
        <p:spPr bwMode="auto">
          <a:xfrm>
            <a:off x="6019800" y="32766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Helps</a:t>
            </a:r>
            <a:endParaRPr lang="en-US">
              <a:latin typeface="Arial" charset="0"/>
              <a:ea typeface="ＭＳ Ｐゴシック" charset="0"/>
              <a:cs typeface="ＭＳ Ｐゴシック" charset="0"/>
            </a:endParaRPr>
          </a:p>
        </p:txBody>
      </p:sp>
      <p:sp>
        <p:nvSpPr>
          <p:cNvPr id="369669" name="AutoShape 5">
            <a:extLst>
              <a:ext uri="{FF2B5EF4-FFF2-40B4-BE49-F238E27FC236}">
                <a16:creationId xmlns:a16="http://schemas.microsoft.com/office/drawing/2014/main" id="{97ABB759-DFCB-8848-A199-C3B4C06134FD}"/>
              </a:ext>
            </a:extLst>
          </p:cNvPr>
          <p:cNvSpPr>
            <a:spLocks noChangeArrowheads="1"/>
          </p:cNvSpPr>
          <p:nvPr/>
        </p:nvSpPr>
        <p:spPr bwMode="auto">
          <a:xfrm>
            <a:off x="5105400" y="2971800"/>
            <a:ext cx="1219200" cy="1600200"/>
          </a:xfrm>
          <a:prstGeom prst="homePlat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3200" b="1">
              <a:latin typeface="Arial" charset="0"/>
              <a:ea typeface="ＭＳ Ｐゴシック" charset="0"/>
              <a:cs typeface="Arial" charset="0"/>
            </a:endParaRPr>
          </a:p>
        </p:txBody>
      </p:sp>
      <p:sp>
        <p:nvSpPr>
          <p:cNvPr id="369670" name="Oval 6">
            <a:extLst>
              <a:ext uri="{FF2B5EF4-FFF2-40B4-BE49-F238E27FC236}">
                <a16:creationId xmlns:a16="http://schemas.microsoft.com/office/drawing/2014/main" id="{182D69CD-FB73-7143-845E-1CC38048C995}"/>
              </a:ext>
            </a:extLst>
          </p:cNvPr>
          <p:cNvSpPr>
            <a:spLocks noChangeArrowheads="1"/>
          </p:cNvSpPr>
          <p:nvPr/>
        </p:nvSpPr>
        <p:spPr bwMode="auto">
          <a:xfrm>
            <a:off x="228600" y="47244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Soul Care</a:t>
            </a:r>
            <a:endParaRPr lang="en-US">
              <a:latin typeface="Arial" charset="0"/>
              <a:ea typeface="ＭＳ Ｐゴシック" charset="0"/>
              <a:cs typeface="ＭＳ Ｐゴシック" charset="0"/>
            </a:endParaRPr>
          </a:p>
        </p:txBody>
      </p:sp>
      <p:sp>
        <p:nvSpPr>
          <p:cNvPr id="369671" name="AutoShape 7">
            <a:extLst>
              <a:ext uri="{FF2B5EF4-FFF2-40B4-BE49-F238E27FC236}">
                <a16:creationId xmlns:a16="http://schemas.microsoft.com/office/drawing/2014/main" id="{DCF323DB-5634-F243-947C-B48EE406F63C}"/>
              </a:ext>
            </a:extLst>
          </p:cNvPr>
          <p:cNvSpPr>
            <a:spLocks noChangeArrowheads="1"/>
          </p:cNvSpPr>
          <p:nvPr/>
        </p:nvSpPr>
        <p:spPr bwMode="auto">
          <a:xfrm rot="8721182">
            <a:off x="2438400" y="42672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defRPr/>
            </a:pPr>
            <a:endParaRPr lang="en-US" sz="3200" b="1">
              <a:latin typeface="Arial" charset="0"/>
              <a:ea typeface="ＭＳ Ｐゴシック" charset="0"/>
              <a:cs typeface="Arial" charset="0"/>
            </a:endParaRPr>
          </a:p>
        </p:txBody>
      </p:sp>
      <p:sp>
        <p:nvSpPr>
          <p:cNvPr id="369672" name="Oval 8">
            <a:extLst>
              <a:ext uri="{FF2B5EF4-FFF2-40B4-BE49-F238E27FC236}">
                <a16:creationId xmlns:a16="http://schemas.microsoft.com/office/drawing/2014/main" id="{1E3B91EE-0CDA-1F44-960D-60CB3D2A16A2}"/>
              </a:ext>
            </a:extLst>
          </p:cNvPr>
          <p:cNvSpPr>
            <a:spLocks noChangeArrowheads="1"/>
          </p:cNvSpPr>
          <p:nvPr/>
        </p:nvSpPr>
        <p:spPr bwMode="auto">
          <a:xfrm>
            <a:off x="609600" y="9144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Worship</a:t>
            </a:r>
            <a:endParaRPr lang="en-US">
              <a:latin typeface="Arial" charset="0"/>
              <a:ea typeface="ＭＳ Ｐゴシック" charset="0"/>
              <a:cs typeface="ＭＳ Ｐゴシック" charset="0"/>
            </a:endParaRPr>
          </a:p>
        </p:txBody>
      </p:sp>
      <p:sp>
        <p:nvSpPr>
          <p:cNvPr id="369673" name="AutoShape 9">
            <a:extLst>
              <a:ext uri="{FF2B5EF4-FFF2-40B4-BE49-F238E27FC236}">
                <a16:creationId xmlns:a16="http://schemas.microsoft.com/office/drawing/2014/main" id="{124177A0-F183-8846-9CC5-0B2454BECE53}"/>
              </a:ext>
            </a:extLst>
          </p:cNvPr>
          <p:cNvSpPr>
            <a:spLocks noChangeArrowheads="1"/>
          </p:cNvSpPr>
          <p:nvPr/>
        </p:nvSpPr>
        <p:spPr bwMode="auto">
          <a:xfrm rot="-7037047">
            <a:off x="2489200" y="1919288"/>
            <a:ext cx="1219200" cy="1295400"/>
          </a:xfrm>
          <a:prstGeom prst="homePlat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algn="ctr" eaLnBrk="1" hangingPunct="1">
              <a:defRPr/>
            </a:pPr>
            <a:endParaRPr lang="en-US" sz="3200" b="1">
              <a:latin typeface="Arial" charset="0"/>
              <a:ea typeface="ＭＳ Ｐゴシック" charset="0"/>
              <a:cs typeface="Arial" charset="0"/>
            </a:endParaRPr>
          </a:p>
        </p:txBody>
      </p:sp>
      <p:sp>
        <p:nvSpPr>
          <p:cNvPr id="369674" name="Oval 10">
            <a:extLst>
              <a:ext uri="{FF2B5EF4-FFF2-40B4-BE49-F238E27FC236}">
                <a16:creationId xmlns:a16="http://schemas.microsoft.com/office/drawing/2014/main" id="{221B18DD-3DB1-E641-9F8C-678A446B8BEF}"/>
              </a:ext>
            </a:extLst>
          </p:cNvPr>
          <p:cNvSpPr>
            <a:spLocks noChangeArrowheads="1"/>
          </p:cNvSpPr>
          <p:nvPr/>
        </p:nvSpPr>
        <p:spPr bwMode="auto">
          <a:xfrm>
            <a:off x="5486400" y="48768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Marketing</a:t>
            </a:r>
            <a:endParaRPr lang="en-US">
              <a:latin typeface="Arial" charset="0"/>
              <a:ea typeface="ＭＳ Ｐゴシック" charset="0"/>
              <a:cs typeface="ＭＳ Ｐゴシック" charset="0"/>
            </a:endParaRPr>
          </a:p>
        </p:txBody>
      </p:sp>
      <p:sp>
        <p:nvSpPr>
          <p:cNvPr id="369675" name="AutoShape 11">
            <a:extLst>
              <a:ext uri="{FF2B5EF4-FFF2-40B4-BE49-F238E27FC236}">
                <a16:creationId xmlns:a16="http://schemas.microsoft.com/office/drawing/2014/main" id="{8EDC131F-B19E-0B4C-A396-CBE71478D1E7}"/>
              </a:ext>
            </a:extLst>
          </p:cNvPr>
          <p:cNvSpPr>
            <a:spLocks noChangeArrowheads="1"/>
          </p:cNvSpPr>
          <p:nvPr/>
        </p:nvSpPr>
        <p:spPr bwMode="auto">
          <a:xfrm rot="1652068">
            <a:off x="4724400" y="46482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3200" b="1">
              <a:latin typeface="Arial" charset="0"/>
              <a:ea typeface="ＭＳ Ｐゴシック" charset="0"/>
              <a:cs typeface="Arial" charset="0"/>
            </a:endParaRPr>
          </a:p>
        </p:txBody>
      </p:sp>
      <p:sp>
        <p:nvSpPr>
          <p:cNvPr id="369676" name="AutoShape 12">
            <a:extLst>
              <a:ext uri="{FF2B5EF4-FFF2-40B4-BE49-F238E27FC236}">
                <a16:creationId xmlns:a16="http://schemas.microsoft.com/office/drawing/2014/main" id="{E12DAF9B-E0A9-3F4A-9F1C-4CB6BB32EC9D}"/>
              </a:ext>
            </a:extLst>
          </p:cNvPr>
          <p:cNvSpPr>
            <a:spLocks noChangeArrowheads="1"/>
          </p:cNvSpPr>
          <p:nvPr/>
        </p:nvSpPr>
        <p:spPr bwMode="auto">
          <a:xfrm rot="-2104668">
            <a:off x="4648200" y="21336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endParaRPr lang="en-US" sz="3200" b="1">
              <a:latin typeface="Arial" charset="0"/>
              <a:ea typeface="ＭＳ Ｐゴシック" charset="0"/>
              <a:cs typeface="Arial" charset="0"/>
            </a:endParaRPr>
          </a:p>
        </p:txBody>
      </p:sp>
      <p:sp>
        <p:nvSpPr>
          <p:cNvPr id="369677" name="Oval 13">
            <a:extLst>
              <a:ext uri="{FF2B5EF4-FFF2-40B4-BE49-F238E27FC236}">
                <a16:creationId xmlns:a16="http://schemas.microsoft.com/office/drawing/2014/main" id="{DCC92210-0949-274C-B290-28392BC0FFA8}"/>
              </a:ext>
            </a:extLst>
          </p:cNvPr>
          <p:cNvSpPr>
            <a:spLocks noChangeArrowheads="1"/>
          </p:cNvSpPr>
          <p:nvPr/>
        </p:nvSpPr>
        <p:spPr bwMode="auto">
          <a:xfrm>
            <a:off x="-304800" y="26670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Finances</a:t>
            </a:r>
            <a:endParaRPr lang="en-US">
              <a:latin typeface="Arial" charset="0"/>
              <a:ea typeface="ＭＳ Ｐゴシック" charset="0"/>
              <a:cs typeface="ＭＳ Ｐゴシック" charset="0"/>
            </a:endParaRPr>
          </a:p>
        </p:txBody>
      </p:sp>
      <p:sp>
        <p:nvSpPr>
          <p:cNvPr id="369678" name="AutoShape 14">
            <a:extLst>
              <a:ext uri="{FF2B5EF4-FFF2-40B4-BE49-F238E27FC236}">
                <a16:creationId xmlns:a16="http://schemas.microsoft.com/office/drawing/2014/main" id="{4E0336CF-5BA0-F948-AF38-03F896CC5C51}"/>
              </a:ext>
            </a:extLst>
          </p:cNvPr>
          <p:cNvSpPr>
            <a:spLocks noChangeArrowheads="1"/>
          </p:cNvSpPr>
          <p:nvPr/>
        </p:nvSpPr>
        <p:spPr bwMode="auto">
          <a:xfrm rot="10822508">
            <a:off x="2286000" y="31242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eaLnBrk="1" hangingPunct="1">
              <a:defRPr/>
            </a:pPr>
            <a:endParaRPr lang="en-US" sz="3200" b="1">
              <a:latin typeface="Arial" charset="0"/>
              <a:ea typeface="ＭＳ Ｐゴシック" charset="0"/>
              <a:cs typeface="Arial" charset="0"/>
            </a:endParaRPr>
          </a:p>
        </p:txBody>
      </p:sp>
      <p:sp>
        <p:nvSpPr>
          <p:cNvPr id="369679" name="Oval 15">
            <a:extLst>
              <a:ext uri="{FF2B5EF4-FFF2-40B4-BE49-F238E27FC236}">
                <a16:creationId xmlns:a16="http://schemas.microsoft.com/office/drawing/2014/main" id="{AF560411-1687-7844-9BF2-E7C561231D5C}"/>
              </a:ext>
            </a:extLst>
          </p:cNvPr>
          <p:cNvSpPr>
            <a:spLocks noChangeArrowheads="1"/>
          </p:cNvSpPr>
          <p:nvPr/>
        </p:nvSpPr>
        <p:spPr bwMode="auto">
          <a:xfrm>
            <a:off x="3124200" y="3810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Women</a:t>
            </a:r>
            <a:endParaRPr lang="en-US">
              <a:latin typeface="Arial" charset="0"/>
              <a:ea typeface="ＭＳ Ｐゴシック" charset="0"/>
              <a:cs typeface="ＭＳ Ｐゴシック" charset="0"/>
            </a:endParaRPr>
          </a:p>
        </p:txBody>
      </p:sp>
      <p:sp>
        <p:nvSpPr>
          <p:cNvPr id="369680" name="AutoShape 16">
            <a:extLst>
              <a:ext uri="{FF2B5EF4-FFF2-40B4-BE49-F238E27FC236}">
                <a16:creationId xmlns:a16="http://schemas.microsoft.com/office/drawing/2014/main" id="{27162DDA-7449-6446-8460-FC1E3FA7AB6C}"/>
              </a:ext>
            </a:extLst>
          </p:cNvPr>
          <p:cNvSpPr>
            <a:spLocks noChangeArrowheads="1"/>
          </p:cNvSpPr>
          <p:nvPr/>
        </p:nvSpPr>
        <p:spPr bwMode="auto">
          <a:xfrm rot="-5370781">
            <a:off x="3657600" y="16764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algn="ctr" eaLnBrk="1" hangingPunct="1">
              <a:defRPr/>
            </a:pPr>
            <a:endParaRPr lang="en-US" sz="3200" b="1">
              <a:latin typeface="Arial" charset="0"/>
              <a:ea typeface="ＭＳ Ｐゴシック" charset="0"/>
              <a:cs typeface="Arial" charset="0"/>
            </a:endParaRPr>
          </a:p>
        </p:txBody>
      </p:sp>
      <p:sp>
        <p:nvSpPr>
          <p:cNvPr id="369681" name="Oval 17">
            <a:extLst>
              <a:ext uri="{FF2B5EF4-FFF2-40B4-BE49-F238E27FC236}">
                <a16:creationId xmlns:a16="http://schemas.microsoft.com/office/drawing/2014/main" id="{BE4795E4-7646-D04F-8F38-162BD4906FE9}"/>
              </a:ext>
            </a:extLst>
          </p:cNvPr>
          <p:cNvSpPr>
            <a:spLocks noChangeArrowheads="1"/>
          </p:cNvSpPr>
          <p:nvPr/>
        </p:nvSpPr>
        <p:spPr bwMode="auto">
          <a:xfrm>
            <a:off x="2667000" y="5486400"/>
            <a:ext cx="2895600" cy="1371600"/>
          </a:xfrm>
          <a:prstGeom prst="ellipse">
            <a:avLst/>
          </a:prstGeom>
          <a:solidFill>
            <a:srgbClr val="146225"/>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Grass Cutting</a:t>
            </a:r>
            <a:endParaRPr lang="en-US">
              <a:latin typeface="Arial" charset="0"/>
              <a:ea typeface="ＭＳ Ｐゴシック" charset="0"/>
              <a:cs typeface="ＭＳ Ｐゴシック" charset="0"/>
            </a:endParaRPr>
          </a:p>
        </p:txBody>
      </p:sp>
      <p:sp>
        <p:nvSpPr>
          <p:cNvPr id="369682" name="AutoShape 18">
            <a:extLst>
              <a:ext uri="{FF2B5EF4-FFF2-40B4-BE49-F238E27FC236}">
                <a16:creationId xmlns:a16="http://schemas.microsoft.com/office/drawing/2014/main" id="{39270FC5-27DA-044B-B7DE-AB999A6673BF}"/>
              </a:ext>
            </a:extLst>
          </p:cNvPr>
          <p:cNvSpPr>
            <a:spLocks noChangeArrowheads="1"/>
          </p:cNvSpPr>
          <p:nvPr/>
        </p:nvSpPr>
        <p:spPr bwMode="auto">
          <a:xfrm rot="5786080">
            <a:off x="3505200" y="4800600"/>
            <a:ext cx="1219200" cy="1066800"/>
          </a:xfrm>
          <a:prstGeom prst="homePlate">
            <a:avLst>
              <a:gd name="adj" fmla="val 2857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vert="eaVert" wrap="none" anchor="ctr"/>
          <a:lstStyle/>
          <a:p>
            <a:pPr algn="ctr" eaLnBrk="1" hangingPunct="1">
              <a:defRPr/>
            </a:pPr>
            <a:endParaRPr lang="en-US" sz="3200" b="1">
              <a:latin typeface="Arial" charset="0"/>
              <a:ea typeface="ＭＳ Ｐゴシック" charset="0"/>
              <a:cs typeface="Arial" charset="0"/>
            </a:endParaRPr>
          </a:p>
        </p:txBody>
      </p:sp>
      <p:sp>
        <p:nvSpPr>
          <p:cNvPr id="369684" name="Rectangle 20">
            <a:extLst>
              <a:ext uri="{FF2B5EF4-FFF2-40B4-BE49-F238E27FC236}">
                <a16:creationId xmlns:a16="http://schemas.microsoft.com/office/drawing/2014/main" id="{26467CCC-CBD0-C243-A96B-7880D5D03466}"/>
              </a:ext>
            </a:extLst>
          </p:cNvPr>
          <p:cNvSpPr>
            <a:spLocks noGrp="1" noChangeArrowheads="1"/>
          </p:cNvSpPr>
          <p:nvPr>
            <p:ph type="title"/>
          </p:nvPr>
        </p:nvSpPr>
        <p:spPr>
          <a:xfrm>
            <a:off x="0" y="-152400"/>
            <a:ext cx="9144000" cy="1017588"/>
          </a:xfrm>
        </p:spPr>
        <p:txBody>
          <a:bodyPr/>
          <a:lstStyle/>
          <a:p>
            <a:pPr eaLnBrk="1" hangingPunct="1"/>
            <a:r>
              <a:rPr lang="en-US" altLang="en-US">
                <a:solidFill>
                  <a:srgbClr val="060400"/>
                </a:solidFill>
                <a:effectLst>
                  <a:outerShdw blurRad="38100" dist="38100" dir="2700000" algn="tl">
                    <a:srgbClr val="FFFFFF"/>
                  </a:outerShdw>
                </a:effectLst>
              </a:rPr>
              <a:t>How are we equipping?</a:t>
            </a:r>
          </a:p>
        </p:txBody>
      </p:sp>
      <p:sp>
        <p:nvSpPr>
          <p:cNvPr id="369685" name="Oval 21">
            <a:extLst>
              <a:ext uri="{FF2B5EF4-FFF2-40B4-BE49-F238E27FC236}">
                <a16:creationId xmlns:a16="http://schemas.microsoft.com/office/drawing/2014/main" id="{004F61D7-45B0-A24C-B091-D7D5EF82BD92}"/>
              </a:ext>
            </a:extLst>
          </p:cNvPr>
          <p:cNvSpPr>
            <a:spLocks noChangeArrowheads="1"/>
          </p:cNvSpPr>
          <p:nvPr/>
        </p:nvSpPr>
        <p:spPr bwMode="auto">
          <a:xfrm>
            <a:off x="5638800" y="1524000"/>
            <a:ext cx="2895600" cy="1371600"/>
          </a:xfrm>
          <a:prstGeom prst="ellipse">
            <a:avLst/>
          </a:prstGeom>
          <a:solidFill>
            <a:srgbClr val="6601FF"/>
          </a:solidFill>
          <a:ln w="9525">
            <a:solidFill>
              <a:schemeClr val="tx1"/>
            </a:solidFill>
            <a:round/>
            <a:headEnd/>
            <a:tailEnd/>
          </a:ln>
        </p:spPr>
        <p:txBody>
          <a:bodyPr wrap="none" anchor="ctr"/>
          <a:lstStyle/>
          <a:p>
            <a:pPr algn="ctr">
              <a:defRPr/>
            </a:pPr>
            <a:r>
              <a:rPr lang="en-US" sz="3200" b="1">
                <a:effectLst>
                  <a:outerShdw blurRad="38100" dist="38100" dir="2700000" algn="tl">
                    <a:srgbClr val="000000"/>
                  </a:outerShdw>
                </a:effectLst>
                <a:latin typeface="Arial" charset="0"/>
                <a:ea typeface="ＭＳ Ｐゴシック" charset="0"/>
                <a:cs typeface="ＭＳ Ｐゴシック" charset="0"/>
              </a:rPr>
              <a:t>Men</a:t>
            </a:r>
            <a:endParaRPr lang="en-US">
              <a:latin typeface="Arial" charset="0"/>
              <a:ea typeface="ＭＳ Ｐゴシック" charset="0"/>
              <a:cs typeface="ＭＳ Ｐゴシック" charset="0"/>
            </a:endParaRPr>
          </a:p>
        </p:txBody>
      </p:sp>
      <p:sp>
        <p:nvSpPr>
          <p:cNvPr id="369686" name="Text Box 22">
            <a:extLst>
              <a:ext uri="{FF2B5EF4-FFF2-40B4-BE49-F238E27FC236}">
                <a16:creationId xmlns:a16="http://schemas.microsoft.com/office/drawing/2014/main" id="{1F54FD59-302F-C746-BDDA-A0CCCBAC6B72}"/>
              </a:ext>
            </a:extLst>
          </p:cNvPr>
          <p:cNvSpPr txBox="1">
            <a:spLocks noChangeArrowheads="1"/>
          </p:cNvSpPr>
          <p:nvPr/>
        </p:nvSpPr>
        <p:spPr bwMode="auto">
          <a:xfrm>
            <a:off x="3733800" y="1219200"/>
            <a:ext cx="1381125" cy="15541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effectLst>
                  <a:outerShdw blurRad="38100" dist="38100" dir="2700000" algn="tl">
                    <a:srgbClr val="000000"/>
                  </a:outerShdw>
                </a:effectLst>
              </a:rPr>
              <a:t>Clare</a:t>
            </a:r>
          </a:p>
          <a:p>
            <a:r>
              <a:rPr lang="en-US" altLang="en-US" sz="3200" b="1">
                <a:effectLst>
                  <a:outerShdw blurRad="38100" dist="38100" dir="2700000" algn="tl">
                    <a:srgbClr val="000000"/>
                  </a:outerShdw>
                </a:effectLst>
              </a:rPr>
              <a:t>Karen</a:t>
            </a:r>
          </a:p>
          <a:p>
            <a:r>
              <a:rPr lang="en-US" altLang="en-US" sz="3200" b="1">
                <a:effectLst>
                  <a:outerShdw blurRad="38100" dist="38100" dir="2700000" algn="tl">
                    <a:srgbClr val="000000"/>
                  </a:outerShdw>
                </a:effectLst>
              </a:rPr>
              <a:t>Becky</a:t>
            </a:r>
          </a:p>
        </p:txBody>
      </p:sp>
      <p:sp>
        <p:nvSpPr>
          <p:cNvPr id="369687" name="Text Box 23">
            <a:extLst>
              <a:ext uri="{FF2B5EF4-FFF2-40B4-BE49-F238E27FC236}">
                <a16:creationId xmlns:a16="http://schemas.microsoft.com/office/drawing/2014/main" id="{067F1065-1F02-6C45-AA23-4A848311D6F9}"/>
              </a:ext>
            </a:extLst>
          </p:cNvPr>
          <p:cNvSpPr txBox="1">
            <a:spLocks noChangeArrowheads="1"/>
          </p:cNvSpPr>
          <p:nvPr/>
        </p:nvSpPr>
        <p:spPr bwMode="auto">
          <a:xfrm>
            <a:off x="4994275" y="2286000"/>
            <a:ext cx="1787525" cy="579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effectLst>
                  <a:outerShdw blurRad="38100" dist="38100" dir="2700000" algn="tl">
                    <a:srgbClr val="000000"/>
                  </a:outerShdw>
                </a:effectLst>
              </a:rPr>
              <a:t>Budmaa</a:t>
            </a:r>
          </a:p>
        </p:txBody>
      </p:sp>
      <p:sp>
        <p:nvSpPr>
          <p:cNvPr id="369688" name="Text Box 24">
            <a:extLst>
              <a:ext uri="{FF2B5EF4-FFF2-40B4-BE49-F238E27FC236}">
                <a16:creationId xmlns:a16="http://schemas.microsoft.com/office/drawing/2014/main" id="{7C45B154-769D-1E4C-A6B3-17B15F588F63}"/>
              </a:ext>
            </a:extLst>
          </p:cNvPr>
          <p:cNvSpPr txBox="1">
            <a:spLocks noChangeArrowheads="1"/>
          </p:cNvSpPr>
          <p:nvPr/>
        </p:nvSpPr>
        <p:spPr bwMode="auto">
          <a:xfrm>
            <a:off x="2381250" y="3124200"/>
            <a:ext cx="1200150" cy="106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effectLst>
                  <a:outerShdw blurRad="38100" dist="38100" dir="2700000" algn="tl">
                    <a:srgbClr val="000000"/>
                  </a:outerShdw>
                </a:effectLst>
              </a:rPr>
              <a:t>Vong</a:t>
            </a:r>
          </a:p>
          <a:p>
            <a:r>
              <a:rPr lang="en-US" altLang="en-US" sz="3200" b="1">
                <a:effectLst>
                  <a:outerShdw blurRad="38100" dist="38100" dir="2700000" algn="tl">
                    <a:srgbClr val="000000"/>
                  </a:outerShdw>
                </a:effectLst>
              </a:rPr>
              <a:t>Bill</a:t>
            </a:r>
          </a:p>
        </p:txBody>
      </p:sp>
      <p:sp>
        <p:nvSpPr>
          <p:cNvPr id="369689" name="Text Box 25">
            <a:extLst>
              <a:ext uri="{FF2B5EF4-FFF2-40B4-BE49-F238E27FC236}">
                <a16:creationId xmlns:a16="http://schemas.microsoft.com/office/drawing/2014/main" id="{7FEFB935-B394-1946-BA47-1769BA2F24B4}"/>
              </a:ext>
            </a:extLst>
          </p:cNvPr>
          <p:cNvSpPr txBox="1">
            <a:spLocks noChangeArrowheads="1"/>
          </p:cNvSpPr>
          <p:nvPr/>
        </p:nvSpPr>
        <p:spPr bwMode="auto">
          <a:xfrm>
            <a:off x="3886200" y="5287963"/>
            <a:ext cx="431800" cy="579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effectLst>
                  <a:outerShdw blurRad="38100" dist="38100" dir="2700000" algn="tl">
                    <a:srgbClr val="000000"/>
                  </a:outerShdw>
                </a:effectLst>
              </a:rPr>
              <a:t>?</a:t>
            </a:r>
          </a:p>
        </p:txBody>
      </p:sp>
      <p:sp>
        <p:nvSpPr>
          <p:cNvPr id="369690" name="Text Box 26">
            <a:extLst>
              <a:ext uri="{FF2B5EF4-FFF2-40B4-BE49-F238E27FC236}">
                <a16:creationId xmlns:a16="http://schemas.microsoft.com/office/drawing/2014/main" id="{52A673E8-33D0-3C47-83C2-DAB2F26C8F19}"/>
              </a:ext>
            </a:extLst>
          </p:cNvPr>
          <p:cNvSpPr txBox="1">
            <a:spLocks noChangeArrowheads="1"/>
          </p:cNvSpPr>
          <p:nvPr/>
        </p:nvSpPr>
        <p:spPr bwMode="auto">
          <a:xfrm>
            <a:off x="4800600" y="4876800"/>
            <a:ext cx="1019175" cy="5794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effectLst>
                  <a:outerShdw blurRad="38100" dist="38100" dir="2700000" algn="tl">
                    <a:srgbClr val="000000"/>
                  </a:outerShdw>
                </a:effectLst>
              </a:rPr>
              <a:t>Kurt</a:t>
            </a:r>
          </a:p>
        </p:txBody>
      </p:sp>
      <p:sp>
        <p:nvSpPr>
          <p:cNvPr id="369691" name="Text Box 27">
            <a:extLst>
              <a:ext uri="{FF2B5EF4-FFF2-40B4-BE49-F238E27FC236}">
                <a16:creationId xmlns:a16="http://schemas.microsoft.com/office/drawing/2014/main" id="{A2D36D04-C2B3-864C-9B06-B988E514C592}"/>
              </a:ext>
            </a:extLst>
          </p:cNvPr>
          <p:cNvSpPr txBox="1">
            <a:spLocks noChangeArrowheads="1"/>
          </p:cNvSpPr>
          <p:nvPr/>
        </p:nvSpPr>
        <p:spPr bwMode="auto">
          <a:xfrm>
            <a:off x="5181600" y="3124200"/>
            <a:ext cx="1674813" cy="15541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effectLst>
                  <a:outerShdw blurRad="38100" dist="38100" dir="2700000" algn="tl">
                    <a:srgbClr val="000000"/>
                  </a:outerShdw>
                </a:effectLst>
              </a:rPr>
              <a:t>Maya</a:t>
            </a:r>
          </a:p>
          <a:p>
            <a:r>
              <a:rPr lang="en-US" altLang="en-US" sz="3200" b="1">
                <a:effectLst>
                  <a:outerShdw blurRad="38100" dist="38100" dir="2700000" algn="tl">
                    <a:srgbClr val="000000"/>
                  </a:outerShdw>
                </a:effectLst>
              </a:rPr>
              <a:t>Andrew</a:t>
            </a:r>
          </a:p>
          <a:p>
            <a:r>
              <a:rPr lang="en-US" altLang="en-US" sz="3200" b="1">
                <a:effectLst>
                  <a:outerShdw blurRad="38100" dist="38100" dir="2700000" algn="tl">
                    <a:srgbClr val="000000"/>
                  </a:outerShdw>
                </a:effectLst>
              </a:rPr>
              <a:t>Rick C.</a:t>
            </a:r>
          </a:p>
        </p:txBody>
      </p:sp>
      <p:sp>
        <p:nvSpPr>
          <p:cNvPr id="369692" name="Text Box 28">
            <a:extLst>
              <a:ext uri="{FF2B5EF4-FFF2-40B4-BE49-F238E27FC236}">
                <a16:creationId xmlns:a16="http://schemas.microsoft.com/office/drawing/2014/main" id="{9469839A-353E-5249-97A0-02AEDEE52B45}"/>
              </a:ext>
            </a:extLst>
          </p:cNvPr>
          <p:cNvSpPr txBox="1">
            <a:spLocks noChangeArrowheads="1"/>
          </p:cNvSpPr>
          <p:nvPr/>
        </p:nvSpPr>
        <p:spPr bwMode="auto">
          <a:xfrm>
            <a:off x="2514600" y="4191000"/>
            <a:ext cx="1674813" cy="106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effectLst>
                  <a:outerShdw blurRad="38100" dist="38100" dir="2700000" algn="tl">
                    <a:srgbClr val="000000"/>
                  </a:outerShdw>
                </a:effectLst>
              </a:rPr>
              <a:t>Joe</a:t>
            </a:r>
          </a:p>
          <a:p>
            <a:r>
              <a:rPr lang="en-US" altLang="en-US" sz="3200" b="1">
                <a:effectLst>
                  <a:outerShdw blurRad="38100" dist="38100" dir="2700000" algn="tl">
                    <a:srgbClr val="000000"/>
                  </a:outerShdw>
                </a:effectLst>
              </a:rPr>
              <a:t>Cynthia</a:t>
            </a:r>
          </a:p>
        </p:txBody>
      </p:sp>
      <p:sp>
        <p:nvSpPr>
          <p:cNvPr id="369693" name="Text Box 29">
            <a:extLst>
              <a:ext uri="{FF2B5EF4-FFF2-40B4-BE49-F238E27FC236}">
                <a16:creationId xmlns:a16="http://schemas.microsoft.com/office/drawing/2014/main" id="{DB642E36-2C2D-9748-BA94-381658949CAA}"/>
              </a:ext>
            </a:extLst>
          </p:cNvPr>
          <p:cNvSpPr txBox="1">
            <a:spLocks noChangeArrowheads="1"/>
          </p:cNvSpPr>
          <p:nvPr/>
        </p:nvSpPr>
        <p:spPr bwMode="auto">
          <a:xfrm>
            <a:off x="2514600" y="2057400"/>
            <a:ext cx="1403350" cy="106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effectLst>
                  <a:outerShdw blurRad="38100" dist="38100" dir="2700000" algn="tl">
                    <a:srgbClr val="000000"/>
                  </a:outerShdw>
                </a:effectLst>
              </a:rPr>
              <a:t>Susan</a:t>
            </a:r>
          </a:p>
          <a:p>
            <a:r>
              <a:rPr lang="en-US" altLang="en-US" sz="3200" b="1">
                <a:effectLst>
                  <a:outerShdw blurRad="38100" dist="38100" dir="2700000" algn="tl">
                    <a:srgbClr val="000000"/>
                  </a:outerShdw>
                </a:effectLst>
              </a:rPr>
              <a:t>Ansel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69667"/>
                                        </p:tgtEl>
                                        <p:attrNameLst>
                                          <p:attrName>style.visibility</p:attrName>
                                        </p:attrNameLst>
                                      </p:cBhvr>
                                      <p:to>
                                        <p:strVal val="visible"/>
                                      </p:to>
                                    </p:set>
                                    <p:animEffect transition="in" filter="dissolve">
                                      <p:cBhvr>
                                        <p:cTn id="7" dur="500"/>
                                        <p:tgtEl>
                                          <p:spTgt spid="36966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9669"/>
                                        </p:tgtEl>
                                        <p:attrNameLst>
                                          <p:attrName>style.visibility</p:attrName>
                                        </p:attrNameLst>
                                      </p:cBhvr>
                                      <p:to>
                                        <p:strVal val="visible"/>
                                      </p:to>
                                    </p:set>
                                    <p:animEffect transition="in" filter="wipe(left)">
                                      <p:cBhvr>
                                        <p:cTn id="11" dur="500"/>
                                        <p:tgtEl>
                                          <p:spTgt spid="369669"/>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369668"/>
                                        </p:tgtEl>
                                        <p:attrNameLst>
                                          <p:attrName>style.visibility</p:attrName>
                                        </p:attrNameLst>
                                      </p:cBhvr>
                                      <p:to>
                                        <p:strVal val="visible"/>
                                      </p:to>
                                    </p:se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69671"/>
                                        </p:tgtEl>
                                        <p:attrNameLst>
                                          <p:attrName>style.visibility</p:attrName>
                                        </p:attrNameLst>
                                      </p:cBhvr>
                                      <p:to>
                                        <p:strVal val="visible"/>
                                      </p:to>
                                    </p:set>
                                    <p:animEffect transition="in" filter="wipe(left)">
                                      <p:cBhvr>
                                        <p:cTn id="18" dur="500"/>
                                        <p:tgtEl>
                                          <p:spTgt spid="369671"/>
                                        </p:tgtEl>
                                      </p:cBhvr>
                                    </p:animEffect>
                                  </p:childTnLst>
                                </p:cTn>
                              </p:par>
                            </p:childTnLst>
                          </p:cTn>
                        </p:par>
                        <p:par>
                          <p:cTn id="19" fill="hold" nodeType="afterGroup">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369670"/>
                                        </p:tgtEl>
                                        <p:attrNameLst>
                                          <p:attrName>style.visibility</p:attrName>
                                        </p:attrNameLst>
                                      </p:cBhvr>
                                      <p:to>
                                        <p:strVal val="visible"/>
                                      </p:to>
                                    </p:se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69673"/>
                                        </p:tgtEl>
                                        <p:attrNameLst>
                                          <p:attrName>style.visibility</p:attrName>
                                        </p:attrNameLst>
                                      </p:cBhvr>
                                      <p:to>
                                        <p:strVal val="visible"/>
                                      </p:to>
                                    </p:set>
                                    <p:animEffect transition="in" filter="wipe(left)">
                                      <p:cBhvr>
                                        <p:cTn id="25" dur="500"/>
                                        <p:tgtEl>
                                          <p:spTgt spid="369673"/>
                                        </p:tgtEl>
                                      </p:cBhvr>
                                    </p:animEffec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369672"/>
                                        </p:tgtEl>
                                        <p:attrNameLst>
                                          <p:attrName>style.visibility</p:attrName>
                                        </p:attrNameLst>
                                      </p:cBhvr>
                                      <p:to>
                                        <p:strVal val="visible"/>
                                      </p:to>
                                    </p:set>
                                  </p:childTnLst>
                                </p:cTn>
                              </p:par>
                            </p:childTnLst>
                          </p:cTn>
                        </p:par>
                        <p:par>
                          <p:cTn id="29" fill="hold" nodeType="afterGroup">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69675"/>
                                        </p:tgtEl>
                                        <p:attrNameLst>
                                          <p:attrName>style.visibility</p:attrName>
                                        </p:attrNameLst>
                                      </p:cBhvr>
                                      <p:to>
                                        <p:strVal val="visible"/>
                                      </p:to>
                                    </p:set>
                                    <p:animEffect transition="in" filter="wipe(left)">
                                      <p:cBhvr>
                                        <p:cTn id="32" dur="500"/>
                                        <p:tgtEl>
                                          <p:spTgt spid="369675"/>
                                        </p:tgtEl>
                                      </p:cBhvr>
                                    </p:animEffect>
                                  </p:childTnLst>
                                </p:cTn>
                              </p:par>
                            </p:childTnLst>
                          </p:cTn>
                        </p:par>
                        <p:par>
                          <p:cTn id="33" fill="hold" nodeType="afterGroup">
                            <p:stCondLst>
                              <p:cond delay="2500"/>
                            </p:stCondLst>
                            <p:childTnLst>
                              <p:par>
                                <p:cTn id="34" presetID="1" presetClass="entr" presetSubtype="0" fill="hold" grpId="0" nodeType="afterEffect">
                                  <p:stCondLst>
                                    <p:cond delay="0"/>
                                  </p:stCondLst>
                                  <p:childTnLst>
                                    <p:set>
                                      <p:cBhvr>
                                        <p:cTn id="35" dur="1" fill="hold">
                                          <p:stCondLst>
                                            <p:cond delay="0"/>
                                          </p:stCondLst>
                                        </p:cTn>
                                        <p:tgtEl>
                                          <p:spTgt spid="369674"/>
                                        </p:tgtEl>
                                        <p:attrNameLst>
                                          <p:attrName>style.visibility</p:attrName>
                                        </p:attrNameLst>
                                      </p:cBhvr>
                                      <p:to>
                                        <p:strVal val="visible"/>
                                      </p:to>
                                    </p:set>
                                  </p:childTnLst>
                                </p:cTn>
                              </p:par>
                            </p:childTnLst>
                          </p:cTn>
                        </p:par>
                        <p:par>
                          <p:cTn id="36" fill="hold" nodeType="afterGroup">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369676"/>
                                        </p:tgtEl>
                                        <p:attrNameLst>
                                          <p:attrName>style.visibility</p:attrName>
                                        </p:attrNameLst>
                                      </p:cBhvr>
                                      <p:to>
                                        <p:strVal val="visible"/>
                                      </p:to>
                                    </p:set>
                                    <p:animEffect transition="in" filter="wipe(left)">
                                      <p:cBhvr>
                                        <p:cTn id="39" dur="500"/>
                                        <p:tgtEl>
                                          <p:spTgt spid="369676"/>
                                        </p:tgtEl>
                                      </p:cBhvr>
                                    </p:animEffect>
                                  </p:childTnLst>
                                </p:cTn>
                              </p:par>
                            </p:childTnLst>
                          </p:cTn>
                        </p:par>
                        <p:par>
                          <p:cTn id="40" fill="hold" nodeType="afterGroup">
                            <p:stCondLst>
                              <p:cond delay="3000"/>
                            </p:stCondLst>
                            <p:childTnLst>
                              <p:par>
                                <p:cTn id="41" presetID="1" presetClass="entr" presetSubtype="0" fill="hold" grpId="0" nodeType="afterEffect">
                                  <p:stCondLst>
                                    <p:cond delay="0"/>
                                  </p:stCondLst>
                                  <p:childTnLst>
                                    <p:set>
                                      <p:cBhvr>
                                        <p:cTn id="42" dur="1" fill="hold">
                                          <p:stCondLst>
                                            <p:cond delay="0"/>
                                          </p:stCondLst>
                                        </p:cTn>
                                        <p:tgtEl>
                                          <p:spTgt spid="369685"/>
                                        </p:tgtEl>
                                        <p:attrNameLst>
                                          <p:attrName>style.visibility</p:attrName>
                                        </p:attrNameLst>
                                      </p:cBhvr>
                                      <p:to>
                                        <p:strVal val="visible"/>
                                      </p:to>
                                    </p:set>
                                  </p:childTnLst>
                                </p:cTn>
                              </p:par>
                            </p:childTnLst>
                          </p:cTn>
                        </p:par>
                        <p:par>
                          <p:cTn id="43" fill="hold" nodeType="afterGroup">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369678"/>
                                        </p:tgtEl>
                                        <p:attrNameLst>
                                          <p:attrName>style.visibility</p:attrName>
                                        </p:attrNameLst>
                                      </p:cBhvr>
                                      <p:to>
                                        <p:strVal val="visible"/>
                                      </p:to>
                                    </p:set>
                                    <p:animEffect transition="in" filter="wipe(left)">
                                      <p:cBhvr>
                                        <p:cTn id="46" dur="500"/>
                                        <p:tgtEl>
                                          <p:spTgt spid="369678"/>
                                        </p:tgtEl>
                                      </p:cBhvr>
                                    </p:animEffect>
                                  </p:childTnLst>
                                </p:cTn>
                              </p:par>
                            </p:childTnLst>
                          </p:cTn>
                        </p:par>
                        <p:par>
                          <p:cTn id="47" fill="hold" nodeType="afterGroup">
                            <p:stCondLst>
                              <p:cond delay="3500"/>
                            </p:stCondLst>
                            <p:childTnLst>
                              <p:par>
                                <p:cTn id="48" presetID="1" presetClass="entr" presetSubtype="0" fill="hold" grpId="0" nodeType="afterEffect">
                                  <p:stCondLst>
                                    <p:cond delay="0"/>
                                  </p:stCondLst>
                                  <p:childTnLst>
                                    <p:set>
                                      <p:cBhvr>
                                        <p:cTn id="49" dur="1" fill="hold">
                                          <p:stCondLst>
                                            <p:cond delay="0"/>
                                          </p:stCondLst>
                                        </p:cTn>
                                        <p:tgtEl>
                                          <p:spTgt spid="369677"/>
                                        </p:tgtEl>
                                        <p:attrNameLst>
                                          <p:attrName>style.visibility</p:attrName>
                                        </p:attrNameLst>
                                      </p:cBhvr>
                                      <p:to>
                                        <p:strVal val="visible"/>
                                      </p:to>
                                    </p:set>
                                  </p:childTnLst>
                                </p:cTn>
                              </p:par>
                            </p:childTnLst>
                          </p:cTn>
                        </p:par>
                        <p:par>
                          <p:cTn id="50" fill="hold" nodeType="afterGroup">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369680"/>
                                        </p:tgtEl>
                                        <p:attrNameLst>
                                          <p:attrName>style.visibility</p:attrName>
                                        </p:attrNameLst>
                                      </p:cBhvr>
                                      <p:to>
                                        <p:strVal val="visible"/>
                                      </p:to>
                                    </p:set>
                                    <p:animEffect transition="in" filter="wipe(left)">
                                      <p:cBhvr>
                                        <p:cTn id="53" dur="500"/>
                                        <p:tgtEl>
                                          <p:spTgt spid="369680"/>
                                        </p:tgtEl>
                                      </p:cBhvr>
                                    </p:animEffect>
                                  </p:childTnLst>
                                </p:cTn>
                              </p:par>
                            </p:childTnLst>
                          </p:cTn>
                        </p:par>
                        <p:par>
                          <p:cTn id="54" fill="hold" nodeType="afterGroup">
                            <p:stCondLst>
                              <p:cond delay="4000"/>
                            </p:stCondLst>
                            <p:childTnLst>
                              <p:par>
                                <p:cTn id="55" presetID="1" presetClass="entr" presetSubtype="0" fill="hold" grpId="0" nodeType="afterEffect">
                                  <p:stCondLst>
                                    <p:cond delay="0"/>
                                  </p:stCondLst>
                                  <p:childTnLst>
                                    <p:set>
                                      <p:cBhvr>
                                        <p:cTn id="56" dur="1" fill="hold">
                                          <p:stCondLst>
                                            <p:cond delay="0"/>
                                          </p:stCondLst>
                                        </p:cTn>
                                        <p:tgtEl>
                                          <p:spTgt spid="369679"/>
                                        </p:tgtEl>
                                        <p:attrNameLst>
                                          <p:attrName>style.visibility</p:attrName>
                                        </p:attrNameLst>
                                      </p:cBhvr>
                                      <p:to>
                                        <p:strVal val="visible"/>
                                      </p:to>
                                    </p:set>
                                  </p:childTnLst>
                                </p:cTn>
                              </p:par>
                            </p:childTnLst>
                          </p:cTn>
                        </p:par>
                        <p:par>
                          <p:cTn id="57" fill="hold" nodeType="afterGroup">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369682"/>
                                        </p:tgtEl>
                                        <p:attrNameLst>
                                          <p:attrName>style.visibility</p:attrName>
                                        </p:attrNameLst>
                                      </p:cBhvr>
                                      <p:to>
                                        <p:strVal val="visible"/>
                                      </p:to>
                                    </p:set>
                                    <p:animEffect transition="in" filter="wipe(left)">
                                      <p:cBhvr>
                                        <p:cTn id="60" dur="500"/>
                                        <p:tgtEl>
                                          <p:spTgt spid="369682"/>
                                        </p:tgtEl>
                                      </p:cBhvr>
                                    </p:animEffect>
                                  </p:childTnLst>
                                </p:cTn>
                              </p:par>
                            </p:childTnLst>
                          </p:cTn>
                        </p:par>
                        <p:par>
                          <p:cTn id="61" fill="hold" nodeType="afterGroup">
                            <p:stCondLst>
                              <p:cond delay="4500"/>
                            </p:stCondLst>
                            <p:childTnLst>
                              <p:par>
                                <p:cTn id="62" presetID="1" presetClass="entr" presetSubtype="0" fill="hold" grpId="0" nodeType="afterEffect">
                                  <p:stCondLst>
                                    <p:cond delay="0"/>
                                  </p:stCondLst>
                                  <p:childTnLst>
                                    <p:set>
                                      <p:cBhvr>
                                        <p:cTn id="63" dur="1" fill="hold">
                                          <p:stCondLst>
                                            <p:cond delay="0"/>
                                          </p:stCondLst>
                                        </p:cTn>
                                        <p:tgtEl>
                                          <p:spTgt spid="369681"/>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38" presetClass="entr" presetSubtype="0" accel="50000" fill="hold" grpId="0" nodeType="clickEffect">
                                  <p:stCondLst>
                                    <p:cond delay="0"/>
                                  </p:stCondLst>
                                  <p:iterate type="lt">
                                    <p:tmPct val="50000"/>
                                  </p:iterate>
                                  <p:childTnLst>
                                    <p:set>
                                      <p:cBhvr>
                                        <p:cTn id="67" dur="1" fill="hold">
                                          <p:stCondLst>
                                            <p:cond delay="0"/>
                                          </p:stCondLst>
                                        </p:cTn>
                                        <p:tgtEl>
                                          <p:spTgt spid="369692"/>
                                        </p:tgtEl>
                                        <p:attrNameLst>
                                          <p:attrName>style.visibility</p:attrName>
                                        </p:attrNameLst>
                                      </p:cBhvr>
                                      <p:to>
                                        <p:strVal val="visible"/>
                                      </p:to>
                                    </p:set>
                                    <p:set>
                                      <p:cBhvr>
                                        <p:cTn id="68" dur="455" fill="hold">
                                          <p:stCondLst>
                                            <p:cond delay="0"/>
                                          </p:stCondLst>
                                        </p:cTn>
                                        <p:tgtEl>
                                          <p:spTgt spid="369692"/>
                                        </p:tgtEl>
                                        <p:attrNameLst>
                                          <p:attrName>style.rotation</p:attrName>
                                        </p:attrNameLst>
                                      </p:cBhvr>
                                      <p:to>
                                        <p:strVal val="-45.0"/>
                                      </p:to>
                                    </p:set>
                                    <p:anim calcmode="lin" valueType="num">
                                      <p:cBhvr>
                                        <p:cTn id="69" dur="455" fill="hold">
                                          <p:stCondLst>
                                            <p:cond delay="455"/>
                                          </p:stCondLst>
                                        </p:cTn>
                                        <p:tgtEl>
                                          <p:spTgt spid="369692"/>
                                        </p:tgtEl>
                                        <p:attrNameLst>
                                          <p:attrName>style.rotation</p:attrName>
                                        </p:attrNameLst>
                                      </p:cBhvr>
                                      <p:tavLst>
                                        <p:tav tm="0">
                                          <p:val>
                                            <p:fltVal val="-45"/>
                                          </p:val>
                                        </p:tav>
                                        <p:tav tm="69900">
                                          <p:val>
                                            <p:fltVal val="45"/>
                                          </p:val>
                                        </p:tav>
                                        <p:tav tm="100000">
                                          <p:val>
                                            <p:fltVal val="0"/>
                                          </p:val>
                                        </p:tav>
                                      </p:tavLst>
                                    </p:anim>
                                    <p:anim calcmode="lin" valueType="num">
                                      <p:cBhvr>
                                        <p:cTn id="70" dur="455" fill="hold">
                                          <p:stCondLst>
                                            <p:cond delay="0"/>
                                          </p:stCondLst>
                                        </p:cTn>
                                        <p:tgtEl>
                                          <p:spTgt spid="369692"/>
                                        </p:tgtEl>
                                        <p:attrNameLst>
                                          <p:attrName>ppt_y</p:attrName>
                                        </p:attrNameLst>
                                      </p:cBhvr>
                                      <p:tavLst>
                                        <p:tav tm="0">
                                          <p:val>
                                            <p:strVal val="#ppt_y-1"/>
                                          </p:val>
                                        </p:tav>
                                        <p:tav tm="100000">
                                          <p:val>
                                            <p:strVal val="#ppt_y-(0.354*#ppt_w-0.172*#ppt_h)"/>
                                          </p:val>
                                        </p:tav>
                                      </p:tavLst>
                                    </p:anim>
                                    <p:anim calcmode="lin" valueType="num">
                                      <p:cBhvr>
                                        <p:cTn id="71" dur="156" decel="50000" autoRev="1" fill="hold">
                                          <p:stCondLst>
                                            <p:cond delay="455"/>
                                          </p:stCondLst>
                                        </p:cTn>
                                        <p:tgtEl>
                                          <p:spTgt spid="369692"/>
                                        </p:tgtEl>
                                        <p:attrNameLst>
                                          <p:attrName>ppt_y</p:attrName>
                                        </p:attrNameLst>
                                      </p:cBhvr>
                                      <p:tavLst>
                                        <p:tav tm="0">
                                          <p:val>
                                            <p:strVal val="#ppt_y-(0.354*#ppt_w-0.172*#ppt_h)"/>
                                          </p:val>
                                        </p:tav>
                                        <p:tav tm="100000">
                                          <p:val>
                                            <p:strVal val="#ppt_y-(0.354*#ppt_w-0.172*#ppt_h)-#ppt_h/2"/>
                                          </p:val>
                                        </p:tav>
                                      </p:tavLst>
                                    </p:anim>
                                    <p:anim calcmode="lin" valueType="num">
                                      <p:cBhvr>
                                        <p:cTn id="72" dur="136" fill="hold">
                                          <p:stCondLst>
                                            <p:cond delay="864"/>
                                          </p:stCondLst>
                                        </p:cTn>
                                        <p:tgtEl>
                                          <p:spTgt spid="369692"/>
                                        </p:tgtEl>
                                        <p:attrNameLst>
                                          <p:attrName>ppt_y</p:attrName>
                                        </p:attrNameLst>
                                      </p:cBhvr>
                                      <p:tavLst>
                                        <p:tav tm="0">
                                          <p:val>
                                            <p:strVal val="#ppt_y-(0.354*#ppt_w-0.172*#ppt_h)"/>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38" presetClass="entr" presetSubtype="0" accel="50000" fill="hold" grpId="0" nodeType="clickEffect">
                                  <p:stCondLst>
                                    <p:cond delay="0"/>
                                  </p:stCondLst>
                                  <p:iterate type="lt">
                                    <p:tmPct val="50000"/>
                                  </p:iterate>
                                  <p:childTnLst>
                                    <p:set>
                                      <p:cBhvr>
                                        <p:cTn id="76" dur="1" fill="hold">
                                          <p:stCondLst>
                                            <p:cond delay="0"/>
                                          </p:stCondLst>
                                        </p:cTn>
                                        <p:tgtEl>
                                          <p:spTgt spid="369688"/>
                                        </p:tgtEl>
                                        <p:attrNameLst>
                                          <p:attrName>style.visibility</p:attrName>
                                        </p:attrNameLst>
                                      </p:cBhvr>
                                      <p:to>
                                        <p:strVal val="visible"/>
                                      </p:to>
                                    </p:set>
                                    <p:set>
                                      <p:cBhvr>
                                        <p:cTn id="77" dur="455" fill="hold">
                                          <p:stCondLst>
                                            <p:cond delay="0"/>
                                          </p:stCondLst>
                                        </p:cTn>
                                        <p:tgtEl>
                                          <p:spTgt spid="369688"/>
                                        </p:tgtEl>
                                        <p:attrNameLst>
                                          <p:attrName>style.rotation</p:attrName>
                                        </p:attrNameLst>
                                      </p:cBhvr>
                                      <p:to>
                                        <p:strVal val="-45.0"/>
                                      </p:to>
                                    </p:set>
                                    <p:anim calcmode="lin" valueType="num">
                                      <p:cBhvr>
                                        <p:cTn id="78" dur="455" fill="hold">
                                          <p:stCondLst>
                                            <p:cond delay="455"/>
                                          </p:stCondLst>
                                        </p:cTn>
                                        <p:tgtEl>
                                          <p:spTgt spid="369688"/>
                                        </p:tgtEl>
                                        <p:attrNameLst>
                                          <p:attrName>style.rotation</p:attrName>
                                        </p:attrNameLst>
                                      </p:cBhvr>
                                      <p:tavLst>
                                        <p:tav tm="0">
                                          <p:val>
                                            <p:fltVal val="-45"/>
                                          </p:val>
                                        </p:tav>
                                        <p:tav tm="69900">
                                          <p:val>
                                            <p:fltVal val="45"/>
                                          </p:val>
                                        </p:tav>
                                        <p:tav tm="100000">
                                          <p:val>
                                            <p:fltVal val="0"/>
                                          </p:val>
                                        </p:tav>
                                      </p:tavLst>
                                    </p:anim>
                                    <p:anim calcmode="lin" valueType="num">
                                      <p:cBhvr>
                                        <p:cTn id="79" dur="455" fill="hold">
                                          <p:stCondLst>
                                            <p:cond delay="0"/>
                                          </p:stCondLst>
                                        </p:cTn>
                                        <p:tgtEl>
                                          <p:spTgt spid="369688"/>
                                        </p:tgtEl>
                                        <p:attrNameLst>
                                          <p:attrName>ppt_y</p:attrName>
                                        </p:attrNameLst>
                                      </p:cBhvr>
                                      <p:tavLst>
                                        <p:tav tm="0">
                                          <p:val>
                                            <p:strVal val="#ppt_y-1"/>
                                          </p:val>
                                        </p:tav>
                                        <p:tav tm="100000">
                                          <p:val>
                                            <p:strVal val="#ppt_y-(0.354*#ppt_w-0.172*#ppt_h)"/>
                                          </p:val>
                                        </p:tav>
                                      </p:tavLst>
                                    </p:anim>
                                    <p:anim calcmode="lin" valueType="num">
                                      <p:cBhvr>
                                        <p:cTn id="80" dur="156" decel="50000" autoRev="1" fill="hold">
                                          <p:stCondLst>
                                            <p:cond delay="455"/>
                                          </p:stCondLst>
                                        </p:cTn>
                                        <p:tgtEl>
                                          <p:spTgt spid="369688"/>
                                        </p:tgtEl>
                                        <p:attrNameLst>
                                          <p:attrName>ppt_y</p:attrName>
                                        </p:attrNameLst>
                                      </p:cBhvr>
                                      <p:tavLst>
                                        <p:tav tm="0">
                                          <p:val>
                                            <p:strVal val="#ppt_y-(0.354*#ppt_w-0.172*#ppt_h)"/>
                                          </p:val>
                                        </p:tav>
                                        <p:tav tm="100000">
                                          <p:val>
                                            <p:strVal val="#ppt_y-(0.354*#ppt_w-0.172*#ppt_h)-#ppt_h/2"/>
                                          </p:val>
                                        </p:tav>
                                      </p:tavLst>
                                    </p:anim>
                                    <p:anim calcmode="lin" valueType="num">
                                      <p:cBhvr>
                                        <p:cTn id="81" dur="136" fill="hold">
                                          <p:stCondLst>
                                            <p:cond delay="864"/>
                                          </p:stCondLst>
                                        </p:cTn>
                                        <p:tgtEl>
                                          <p:spTgt spid="369688"/>
                                        </p:tgtEl>
                                        <p:attrNameLst>
                                          <p:attrName>ppt_y</p:attrName>
                                        </p:attrNameLst>
                                      </p:cBhvr>
                                      <p:tavLst>
                                        <p:tav tm="0">
                                          <p:val>
                                            <p:strVal val="#ppt_y-(0.354*#ppt_w-0.172*#ppt_h)"/>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38" presetClass="entr" presetSubtype="0" accel="50000" fill="hold" grpId="0" nodeType="clickEffect">
                                  <p:stCondLst>
                                    <p:cond delay="0"/>
                                  </p:stCondLst>
                                  <p:iterate type="lt">
                                    <p:tmPct val="50000"/>
                                  </p:iterate>
                                  <p:childTnLst>
                                    <p:set>
                                      <p:cBhvr>
                                        <p:cTn id="85" dur="1" fill="hold">
                                          <p:stCondLst>
                                            <p:cond delay="0"/>
                                          </p:stCondLst>
                                        </p:cTn>
                                        <p:tgtEl>
                                          <p:spTgt spid="369693"/>
                                        </p:tgtEl>
                                        <p:attrNameLst>
                                          <p:attrName>style.visibility</p:attrName>
                                        </p:attrNameLst>
                                      </p:cBhvr>
                                      <p:to>
                                        <p:strVal val="visible"/>
                                      </p:to>
                                    </p:set>
                                    <p:set>
                                      <p:cBhvr>
                                        <p:cTn id="86" dur="455" fill="hold">
                                          <p:stCondLst>
                                            <p:cond delay="0"/>
                                          </p:stCondLst>
                                        </p:cTn>
                                        <p:tgtEl>
                                          <p:spTgt spid="369693"/>
                                        </p:tgtEl>
                                        <p:attrNameLst>
                                          <p:attrName>style.rotation</p:attrName>
                                        </p:attrNameLst>
                                      </p:cBhvr>
                                      <p:to>
                                        <p:strVal val="-45.0"/>
                                      </p:to>
                                    </p:set>
                                    <p:anim calcmode="lin" valueType="num">
                                      <p:cBhvr>
                                        <p:cTn id="87" dur="455" fill="hold">
                                          <p:stCondLst>
                                            <p:cond delay="455"/>
                                          </p:stCondLst>
                                        </p:cTn>
                                        <p:tgtEl>
                                          <p:spTgt spid="369693"/>
                                        </p:tgtEl>
                                        <p:attrNameLst>
                                          <p:attrName>style.rotation</p:attrName>
                                        </p:attrNameLst>
                                      </p:cBhvr>
                                      <p:tavLst>
                                        <p:tav tm="0">
                                          <p:val>
                                            <p:fltVal val="-45"/>
                                          </p:val>
                                        </p:tav>
                                        <p:tav tm="69900">
                                          <p:val>
                                            <p:fltVal val="45"/>
                                          </p:val>
                                        </p:tav>
                                        <p:tav tm="100000">
                                          <p:val>
                                            <p:fltVal val="0"/>
                                          </p:val>
                                        </p:tav>
                                      </p:tavLst>
                                    </p:anim>
                                    <p:anim calcmode="lin" valueType="num">
                                      <p:cBhvr>
                                        <p:cTn id="88" dur="455" fill="hold">
                                          <p:stCondLst>
                                            <p:cond delay="0"/>
                                          </p:stCondLst>
                                        </p:cTn>
                                        <p:tgtEl>
                                          <p:spTgt spid="369693"/>
                                        </p:tgtEl>
                                        <p:attrNameLst>
                                          <p:attrName>ppt_y</p:attrName>
                                        </p:attrNameLst>
                                      </p:cBhvr>
                                      <p:tavLst>
                                        <p:tav tm="0">
                                          <p:val>
                                            <p:strVal val="#ppt_y-1"/>
                                          </p:val>
                                        </p:tav>
                                        <p:tav tm="100000">
                                          <p:val>
                                            <p:strVal val="#ppt_y-(0.354*#ppt_w-0.172*#ppt_h)"/>
                                          </p:val>
                                        </p:tav>
                                      </p:tavLst>
                                    </p:anim>
                                    <p:anim calcmode="lin" valueType="num">
                                      <p:cBhvr>
                                        <p:cTn id="89" dur="156" decel="50000" autoRev="1" fill="hold">
                                          <p:stCondLst>
                                            <p:cond delay="455"/>
                                          </p:stCondLst>
                                        </p:cTn>
                                        <p:tgtEl>
                                          <p:spTgt spid="369693"/>
                                        </p:tgtEl>
                                        <p:attrNameLst>
                                          <p:attrName>ppt_y</p:attrName>
                                        </p:attrNameLst>
                                      </p:cBhvr>
                                      <p:tavLst>
                                        <p:tav tm="0">
                                          <p:val>
                                            <p:strVal val="#ppt_y-(0.354*#ppt_w-0.172*#ppt_h)"/>
                                          </p:val>
                                        </p:tav>
                                        <p:tav tm="100000">
                                          <p:val>
                                            <p:strVal val="#ppt_y-(0.354*#ppt_w-0.172*#ppt_h)-#ppt_h/2"/>
                                          </p:val>
                                        </p:tav>
                                      </p:tavLst>
                                    </p:anim>
                                    <p:anim calcmode="lin" valueType="num">
                                      <p:cBhvr>
                                        <p:cTn id="90" dur="136" fill="hold">
                                          <p:stCondLst>
                                            <p:cond delay="864"/>
                                          </p:stCondLst>
                                        </p:cTn>
                                        <p:tgtEl>
                                          <p:spTgt spid="369693"/>
                                        </p:tgtEl>
                                        <p:attrNameLst>
                                          <p:attrName>ppt_y</p:attrName>
                                        </p:attrNameLst>
                                      </p:cBhvr>
                                      <p:tavLst>
                                        <p:tav tm="0">
                                          <p:val>
                                            <p:strVal val="#ppt_y-(0.354*#ppt_w-0.172*#ppt_h)"/>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8" presetClass="entr" presetSubtype="0" accel="50000" fill="hold" grpId="0" nodeType="clickEffect">
                                  <p:stCondLst>
                                    <p:cond delay="0"/>
                                  </p:stCondLst>
                                  <p:iterate type="lt">
                                    <p:tmPct val="50000"/>
                                  </p:iterate>
                                  <p:childTnLst>
                                    <p:set>
                                      <p:cBhvr>
                                        <p:cTn id="94" dur="1" fill="hold">
                                          <p:stCondLst>
                                            <p:cond delay="0"/>
                                          </p:stCondLst>
                                        </p:cTn>
                                        <p:tgtEl>
                                          <p:spTgt spid="369686"/>
                                        </p:tgtEl>
                                        <p:attrNameLst>
                                          <p:attrName>style.visibility</p:attrName>
                                        </p:attrNameLst>
                                      </p:cBhvr>
                                      <p:to>
                                        <p:strVal val="visible"/>
                                      </p:to>
                                    </p:set>
                                    <p:set>
                                      <p:cBhvr>
                                        <p:cTn id="95" dur="455" fill="hold">
                                          <p:stCondLst>
                                            <p:cond delay="0"/>
                                          </p:stCondLst>
                                        </p:cTn>
                                        <p:tgtEl>
                                          <p:spTgt spid="369686"/>
                                        </p:tgtEl>
                                        <p:attrNameLst>
                                          <p:attrName>style.rotation</p:attrName>
                                        </p:attrNameLst>
                                      </p:cBhvr>
                                      <p:to>
                                        <p:strVal val="-45.0"/>
                                      </p:to>
                                    </p:set>
                                    <p:anim calcmode="lin" valueType="num">
                                      <p:cBhvr>
                                        <p:cTn id="96" dur="455" fill="hold">
                                          <p:stCondLst>
                                            <p:cond delay="455"/>
                                          </p:stCondLst>
                                        </p:cTn>
                                        <p:tgtEl>
                                          <p:spTgt spid="369686"/>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369686"/>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369686"/>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369686"/>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8" presetClass="entr" presetSubtype="0" accel="50000" fill="hold" grpId="0" nodeType="clickEffect">
                                  <p:stCondLst>
                                    <p:cond delay="0"/>
                                  </p:stCondLst>
                                  <p:iterate type="lt">
                                    <p:tmPct val="50000"/>
                                  </p:iterate>
                                  <p:childTnLst>
                                    <p:set>
                                      <p:cBhvr>
                                        <p:cTn id="103" dur="1" fill="hold">
                                          <p:stCondLst>
                                            <p:cond delay="0"/>
                                          </p:stCondLst>
                                        </p:cTn>
                                        <p:tgtEl>
                                          <p:spTgt spid="369687"/>
                                        </p:tgtEl>
                                        <p:attrNameLst>
                                          <p:attrName>style.visibility</p:attrName>
                                        </p:attrNameLst>
                                      </p:cBhvr>
                                      <p:to>
                                        <p:strVal val="visible"/>
                                      </p:to>
                                    </p:set>
                                    <p:set>
                                      <p:cBhvr>
                                        <p:cTn id="104" dur="455" fill="hold">
                                          <p:stCondLst>
                                            <p:cond delay="0"/>
                                          </p:stCondLst>
                                        </p:cTn>
                                        <p:tgtEl>
                                          <p:spTgt spid="369687"/>
                                        </p:tgtEl>
                                        <p:attrNameLst>
                                          <p:attrName>style.rotation</p:attrName>
                                        </p:attrNameLst>
                                      </p:cBhvr>
                                      <p:to>
                                        <p:strVal val="-45.0"/>
                                      </p:to>
                                    </p:set>
                                    <p:anim calcmode="lin" valueType="num">
                                      <p:cBhvr>
                                        <p:cTn id="105" dur="455" fill="hold">
                                          <p:stCondLst>
                                            <p:cond delay="455"/>
                                          </p:stCondLst>
                                        </p:cTn>
                                        <p:tgtEl>
                                          <p:spTgt spid="369687"/>
                                        </p:tgtEl>
                                        <p:attrNameLst>
                                          <p:attrName>style.rotation</p:attrName>
                                        </p:attrNameLst>
                                      </p:cBhvr>
                                      <p:tavLst>
                                        <p:tav tm="0">
                                          <p:val>
                                            <p:fltVal val="-45"/>
                                          </p:val>
                                        </p:tav>
                                        <p:tav tm="69900">
                                          <p:val>
                                            <p:fltVal val="45"/>
                                          </p:val>
                                        </p:tav>
                                        <p:tav tm="100000">
                                          <p:val>
                                            <p:fltVal val="0"/>
                                          </p:val>
                                        </p:tav>
                                      </p:tavLst>
                                    </p:anim>
                                    <p:anim calcmode="lin" valueType="num">
                                      <p:cBhvr>
                                        <p:cTn id="106" dur="455" fill="hold">
                                          <p:stCondLst>
                                            <p:cond delay="0"/>
                                          </p:stCondLst>
                                        </p:cTn>
                                        <p:tgtEl>
                                          <p:spTgt spid="369687"/>
                                        </p:tgtEl>
                                        <p:attrNameLst>
                                          <p:attrName>ppt_y</p:attrName>
                                        </p:attrNameLst>
                                      </p:cBhvr>
                                      <p:tavLst>
                                        <p:tav tm="0">
                                          <p:val>
                                            <p:strVal val="#ppt_y-1"/>
                                          </p:val>
                                        </p:tav>
                                        <p:tav tm="100000">
                                          <p:val>
                                            <p:strVal val="#ppt_y-(0.354*#ppt_w-0.172*#ppt_h)"/>
                                          </p:val>
                                        </p:tav>
                                      </p:tavLst>
                                    </p:anim>
                                    <p:anim calcmode="lin" valueType="num">
                                      <p:cBhvr>
                                        <p:cTn id="107" dur="156" decel="50000" autoRev="1" fill="hold">
                                          <p:stCondLst>
                                            <p:cond delay="455"/>
                                          </p:stCondLst>
                                        </p:cTn>
                                        <p:tgtEl>
                                          <p:spTgt spid="369687"/>
                                        </p:tgtEl>
                                        <p:attrNameLst>
                                          <p:attrName>ppt_y</p:attrName>
                                        </p:attrNameLst>
                                      </p:cBhvr>
                                      <p:tavLst>
                                        <p:tav tm="0">
                                          <p:val>
                                            <p:strVal val="#ppt_y-(0.354*#ppt_w-0.172*#ppt_h)"/>
                                          </p:val>
                                        </p:tav>
                                        <p:tav tm="100000">
                                          <p:val>
                                            <p:strVal val="#ppt_y-(0.354*#ppt_w-0.172*#ppt_h)-#ppt_h/2"/>
                                          </p:val>
                                        </p:tav>
                                      </p:tavLst>
                                    </p:anim>
                                    <p:anim calcmode="lin" valueType="num">
                                      <p:cBhvr>
                                        <p:cTn id="108" dur="136" fill="hold">
                                          <p:stCondLst>
                                            <p:cond delay="864"/>
                                          </p:stCondLst>
                                        </p:cTn>
                                        <p:tgtEl>
                                          <p:spTgt spid="369687"/>
                                        </p:tgtEl>
                                        <p:attrNameLst>
                                          <p:attrName>ppt_y</p:attrName>
                                        </p:attrNameLst>
                                      </p:cBhvr>
                                      <p:tavLst>
                                        <p:tav tm="0">
                                          <p:val>
                                            <p:strVal val="#ppt_y-(0.354*#ppt_w-0.172*#ppt_h)"/>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8" presetClass="entr" presetSubtype="0" accel="50000" fill="hold" grpId="0" nodeType="clickEffect">
                                  <p:stCondLst>
                                    <p:cond delay="0"/>
                                  </p:stCondLst>
                                  <p:iterate type="lt">
                                    <p:tmPct val="50000"/>
                                  </p:iterate>
                                  <p:childTnLst>
                                    <p:set>
                                      <p:cBhvr>
                                        <p:cTn id="112" dur="1" fill="hold">
                                          <p:stCondLst>
                                            <p:cond delay="0"/>
                                          </p:stCondLst>
                                        </p:cTn>
                                        <p:tgtEl>
                                          <p:spTgt spid="369691"/>
                                        </p:tgtEl>
                                        <p:attrNameLst>
                                          <p:attrName>style.visibility</p:attrName>
                                        </p:attrNameLst>
                                      </p:cBhvr>
                                      <p:to>
                                        <p:strVal val="visible"/>
                                      </p:to>
                                    </p:set>
                                    <p:set>
                                      <p:cBhvr>
                                        <p:cTn id="113" dur="455" fill="hold">
                                          <p:stCondLst>
                                            <p:cond delay="0"/>
                                          </p:stCondLst>
                                        </p:cTn>
                                        <p:tgtEl>
                                          <p:spTgt spid="369691"/>
                                        </p:tgtEl>
                                        <p:attrNameLst>
                                          <p:attrName>style.rotation</p:attrName>
                                        </p:attrNameLst>
                                      </p:cBhvr>
                                      <p:to>
                                        <p:strVal val="-45.0"/>
                                      </p:to>
                                    </p:set>
                                    <p:anim calcmode="lin" valueType="num">
                                      <p:cBhvr>
                                        <p:cTn id="114" dur="455" fill="hold">
                                          <p:stCondLst>
                                            <p:cond delay="455"/>
                                          </p:stCondLst>
                                        </p:cTn>
                                        <p:tgtEl>
                                          <p:spTgt spid="369691"/>
                                        </p:tgtEl>
                                        <p:attrNameLst>
                                          <p:attrName>style.rotation</p:attrName>
                                        </p:attrNameLst>
                                      </p:cBhvr>
                                      <p:tavLst>
                                        <p:tav tm="0">
                                          <p:val>
                                            <p:fltVal val="-45"/>
                                          </p:val>
                                        </p:tav>
                                        <p:tav tm="69900">
                                          <p:val>
                                            <p:fltVal val="45"/>
                                          </p:val>
                                        </p:tav>
                                        <p:tav tm="100000">
                                          <p:val>
                                            <p:fltVal val="0"/>
                                          </p:val>
                                        </p:tav>
                                      </p:tavLst>
                                    </p:anim>
                                    <p:anim calcmode="lin" valueType="num">
                                      <p:cBhvr>
                                        <p:cTn id="115" dur="455" fill="hold">
                                          <p:stCondLst>
                                            <p:cond delay="0"/>
                                          </p:stCondLst>
                                        </p:cTn>
                                        <p:tgtEl>
                                          <p:spTgt spid="369691"/>
                                        </p:tgtEl>
                                        <p:attrNameLst>
                                          <p:attrName>ppt_y</p:attrName>
                                        </p:attrNameLst>
                                      </p:cBhvr>
                                      <p:tavLst>
                                        <p:tav tm="0">
                                          <p:val>
                                            <p:strVal val="#ppt_y-1"/>
                                          </p:val>
                                        </p:tav>
                                        <p:tav tm="100000">
                                          <p:val>
                                            <p:strVal val="#ppt_y-(0.354*#ppt_w-0.172*#ppt_h)"/>
                                          </p:val>
                                        </p:tav>
                                      </p:tavLst>
                                    </p:anim>
                                    <p:anim calcmode="lin" valueType="num">
                                      <p:cBhvr>
                                        <p:cTn id="116" dur="156" decel="50000" autoRev="1" fill="hold">
                                          <p:stCondLst>
                                            <p:cond delay="455"/>
                                          </p:stCondLst>
                                        </p:cTn>
                                        <p:tgtEl>
                                          <p:spTgt spid="369691"/>
                                        </p:tgtEl>
                                        <p:attrNameLst>
                                          <p:attrName>ppt_y</p:attrName>
                                        </p:attrNameLst>
                                      </p:cBhvr>
                                      <p:tavLst>
                                        <p:tav tm="0">
                                          <p:val>
                                            <p:strVal val="#ppt_y-(0.354*#ppt_w-0.172*#ppt_h)"/>
                                          </p:val>
                                        </p:tav>
                                        <p:tav tm="100000">
                                          <p:val>
                                            <p:strVal val="#ppt_y-(0.354*#ppt_w-0.172*#ppt_h)-#ppt_h/2"/>
                                          </p:val>
                                        </p:tav>
                                      </p:tavLst>
                                    </p:anim>
                                    <p:anim calcmode="lin" valueType="num">
                                      <p:cBhvr>
                                        <p:cTn id="117" dur="136" fill="hold">
                                          <p:stCondLst>
                                            <p:cond delay="864"/>
                                          </p:stCondLst>
                                        </p:cTn>
                                        <p:tgtEl>
                                          <p:spTgt spid="369691"/>
                                        </p:tgtEl>
                                        <p:attrNameLst>
                                          <p:attrName>ppt_y</p:attrName>
                                        </p:attrNameLst>
                                      </p:cBhvr>
                                      <p:tavLst>
                                        <p:tav tm="0">
                                          <p:val>
                                            <p:strVal val="#ppt_y-(0.354*#ppt_w-0.172*#ppt_h)"/>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8" presetClass="entr" presetSubtype="0" accel="50000" fill="hold" grpId="0" nodeType="clickEffect">
                                  <p:stCondLst>
                                    <p:cond delay="0"/>
                                  </p:stCondLst>
                                  <p:iterate type="lt">
                                    <p:tmPct val="50000"/>
                                  </p:iterate>
                                  <p:childTnLst>
                                    <p:set>
                                      <p:cBhvr>
                                        <p:cTn id="121" dur="1" fill="hold">
                                          <p:stCondLst>
                                            <p:cond delay="0"/>
                                          </p:stCondLst>
                                        </p:cTn>
                                        <p:tgtEl>
                                          <p:spTgt spid="369690"/>
                                        </p:tgtEl>
                                        <p:attrNameLst>
                                          <p:attrName>style.visibility</p:attrName>
                                        </p:attrNameLst>
                                      </p:cBhvr>
                                      <p:to>
                                        <p:strVal val="visible"/>
                                      </p:to>
                                    </p:set>
                                    <p:set>
                                      <p:cBhvr>
                                        <p:cTn id="122" dur="455" fill="hold">
                                          <p:stCondLst>
                                            <p:cond delay="0"/>
                                          </p:stCondLst>
                                        </p:cTn>
                                        <p:tgtEl>
                                          <p:spTgt spid="369690"/>
                                        </p:tgtEl>
                                        <p:attrNameLst>
                                          <p:attrName>style.rotation</p:attrName>
                                        </p:attrNameLst>
                                      </p:cBhvr>
                                      <p:to>
                                        <p:strVal val="-45.0"/>
                                      </p:to>
                                    </p:set>
                                    <p:anim calcmode="lin" valueType="num">
                                      <p:cBhvr>
                                        <p:cTn id="123" dur="455" fill="hold">
                                          <p:stCondLst>
                                            <p:cond delay="455"/>
                                          </p:stCondLst>
                                        </p:cTn>
                                        <p:tgtEl>
                                          <p:spTgt spid="369690"/>
                                        </p:tgtEl>
                                        <p:attrNameLst>
                                          <p:attrName>style.rotation</p:attrName>
                                        </p:attrNameLst>
                                      </p:cBhvr>
                                      <p:tavLst>
                                        <p:tav tm="0">
                                          <p:val>
                                            <p:fltVal val="-45"/>
                                          </p:val>
                                        </p:tav>
                                        <p:tav tm="69900">
                                          <p:val>
                                            <p:fltVal val="45"/>
                                          </p:val>
                                        </p:tav>
                                        <p:tav tm="100000">
                                          <p:val>
                                            <p:fltVal val="0"/>
                                          </p:val>
                                        </p:tav>
                                      </p:tavLst>
                                    </p:anim>
                                    <p:anim calcmode="lin" valueType="num">
                                      <p:cBhvr>
                                        <p:cTn id="124" dur="455" fill="hold">
                                          <p:stCondLst>
                                            <p:cond delay="0"/>
                                          </p:stCondLst>
                                        </p:cTn>
                                        <p:tgtEl>
                                          <p:spTgt spid="369690"/>
                                        </p:tgtEl>
                                        <p:attrNameLst>
                                          <p:attrName>ppt_y</p:attrName>
                                        </p:attrNameLst>
                                      </p:cBhvr>
                                      <p:tavLst>
                                        <p:tav tm="0">
                                          <p:val>
                                            <p:strVal val="#ppt_y-1"/>
                                          </p:val>
                                        </p:tav>
                                        <p:tav tm="100000">
                                          <p:val>
                                            <p:strVal val="#ppt_y-(0.354*#ppt_w-0.172*#ppt_h)"/>
                                          </p:val>
                                        </p:tav>
                                      </p:tavLst>
                                    </p:anim>
                                    <p:anim calcmode="lin" valueType="num">
                                      <p:cBhvr>
                                        <p:cTn id="125" dur="156" decel="50000" autoRev="1" fill="hold">
                                          <p:stCondLst>
                                            <p:cond delay="455"/>
                                          </p:stCondLst>
                                        </p:cTn>
                                        <p:tgtEl>
                                          <p:spTgt spid="369690"/>
                                        </p:tgtEl>
                                        <p:attrNameLst>
                                          <p:attrName>ppt_y</p:attrName>
                                        </p:attrNameLst>
                                      </p:cBhvr>
                                      <p:tavLst>
                                        <p:tav tm="0">
                                          <p:val>
                                            <p:strVal val="#ppt_y-(0.354*#ppt_w-0.172*#ppt_h)"/>
                                          </p:val>
                                        </p:tav>
                                        <p:tav tm="100000">
                                          <p:val>
                                            <p:strVal val="#ppt_y-(0.354*#ppt_w-0.172*#ppt_h)-#ppt_h/2"/>
                                          </p:val>
                                        </p:tav>
                                      </p:tavLst>
                                    </p:anim>
                                    <p:anim calcmode="lin" valueType="num">
                                      <p:cBhvr>
                                        <p:cTn id="126" dur="136" fill="hold">
                                          <p:stCondLst>
                                            <p:cond delay="864"/>
                                          </p:stCondLst>
                                        </p:cTn>
                                        <p:tgtEl>
                                          <p:spTgt spid="369690"/>
                                        </p:tgtEl>
                                        <p:attrNameLst>
                                          <p:attrName>ppt_y</p:attrName>
                                        </p:attrNameLst>
                                      </p:cBhvr>
                                      <p:tavLst>
                                        <p:tav tm="0">
                                          <p:val>
                                            <p:strVal val="#ppt_y-(0.354*#ppt_w-0.172*#ppt_h)"/>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8" presetClass="entr" presetSubtype="0" accel="50000" fill="hold" grpId="0" nodeType="clickEffect">
                                  <p:stCondLst>
                                    <p:cond delay="0"/>
                                  </p:stCondLst>
                                  <p:iterate type="lt">
                                    <p:tmPct val="50000"/>
                                  </p:iterate>
                                  <p:childTnLst>
                                    <p:set>
                                      <p:cBhvr>
                                        <p:cTn id="130" dur="1" fill="hold">
                                          <p:stCondLst>
                                            <p:cond delay="0"/>
                                          </p:stCondLst>
                                        </p:cTn>
                                        <p:tgtEl>
                                          <p:spTgt spid="369689"/>
                                        </p:tgtEl>
                                        <p:attrNameLst>
                                          <p:attrName>style.visibility</p:attrName>
                                        </p:attrNameLst>
                                      </p:cBhvr>
                                      <p:to>
                                        <p:strVal val="visible"/>
                                      </p:to>
                                    </p:set>
                                    <p:set>
                                      <p:cBhvr>
                                        <p:cTn id="131" dur="455" fill="hold">
                                          <p:stCondLst>
                                            <p:cond delay="0"/>
                                          </p:stCondLst>
                                        </p:cTn>
                                        <p:tgtEl>
                                          <p:spTgt spid="369689"/>
                                        </p:tgtEl>
                                        <p:attrNameLst>
                                          <p:attrName>style.rotation</p:attrName>
                                        </p:attrNameLst>
                                      </p:cBhvr>
                                      <p:to>
                                        <p:strVal val="-45.0"/>
                                      </p:to>
                                    </p:set>
                                    <p:anim calcmode="lin" valueType="num">
                                      <p:cBhvr>
                                        <p:cTn id="132" dur="455" fill="hold">
                                          <p:stCondLst>
                                            <p:cond delay="455"/>
                                          </p:stCondLst>
                                        </p:cTn>
                                        <p:tgtEl>
                                          <p:spTgt spid="369689"/>
                                        </p:tgtEl>
                                        <p:attrNameLst>
                                          <p:attrName>style.rotation</p:attrName>
                                        </p:attrNameLst>
                                      </p:cBhvr>
                                      <p:tavLst>
                                        <p:tav tm="0">
                                          <p:val>
                                            <p:fltVal val="-45"/>
                                          </p:val>
                                        </p:tav>
                                        <p:tav tm="69900">
                                          <p:val>
                                            <p:fltVal val="45"/>
                                          </p:val>
                                        </p:tav>
                                        <p:tav tm="100000">
                                          <p:val>
                                            <p:fltVal val="0"/>
                                          </p:val>
                                        </p:tav>
                                      </p:tavLst>
                                    </p:anim>
                                    <p:anim calcmode="lin" valueType="num">
                                      <p:cBhvr>
                                        <p:cTn id="133" dur="455" fill="hold">
                                          <p:stCondLst>
                                            <p:cond delay="0"/>
                                          </p:stCondLst>
                                        </p:cTn>
                                        <p:tgtEl>
                                          <p:spTgt spid="369689"/>
                                        </p:tgtEl>
                                        <p:attrNameLst>
                                          <p:attrName>ppt_y</p:attrName>
                                        </p:attrNameLst>
                                      </p:cBhvr>
                                      <p:tavLst>
                                        <p:tav tm="0">
                                          <p:val>
                                            <p:strVal val="#ppt_y-1"/>
                                          </p:val>
                                        </p:tav>
                                        <p:tav tm="100000">
                                          <p:val>
                                            <p:strVal val="#ppt_y-(0.354*#ppt_w-0.172*#ppt_h)"/>
                                          </p:val>
                                        </p:tav>
                                      </p:tavLst>
                                    </p:anim>
                                    <p:anim calcmode="lin" valueType="num">
                                      <p:cBhvr>
                                        <p:cTn id="134" dur="156" decel="50000" autoRev="1" fill="hold">
                                          <p:stCondLst>
                                            <p:cond delay="455"/>
                                          </p:stCondLst>
                                        </p:cTn>
                                        <p:tgtEl>
                                          <p:spTgt spid="369689"/>
                                        </p:tgtEl>
                                        <p:attrNameLst>
                                          <p:attrName>ppt_y</p:attrName>
                                        </p:attrNameLst>
                                      </p:cBhvr>
                                      <p:tavLst>
                                        <p:tav tm="0">
                                          <p:val>
                                            <p:strVal val="#ppt_y-(0.354*#ppt_w-0.172*#ppt_h)"/>
                                          </p:val>
                                        </p:tav>
                                        <p:tav tm="100000">
                                          <p:val>
                                            <p:strVal val="#ppt_y-(0.354*#ppt_w-0.172*#ppt_h)-#ppt_h/2"/>
                                          </p:val>
                                        </p:tav>
                                      </p:tavLst>
                                    </p:anim>
                                    <p:anim calcmode="lin" valueType="num">
                                      <p:cBhvr>
                                        <p:cTn id="135" dur="136" fill="hold">
                                          <p:stCondLst>
                                            <p:cond delay="864"/>
                                          </p:stCondLst>
                                        </p:cTn>
                                        <p:tgtEl>
                                          <p:spTgt spid="36968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animBg="1"/>
      <p:bldP spid="369668" grpId="0" animBg="1"/>
      <p:bldP spid="369669" grpId="0" animBg="1"/>
      <p:bldP spid="369670" grpId="0" animBg="1"/>
      <p:bldP spid="369671" grpId="0" animBg="1"/>
      <p:bldP spid="369672" grpId="0" animBg="1"/>
      <p:bldP spid="369673" grpId="0" animBg="1"/>
      <p:bldP spid="369674" grpId="0" animBg="1"/>
      <p:bldP spid="369675" grpId="0" animBg="1"/>
      <p:bldP spid="369676" grpId="0" animBg="1"/>
      <p:bldP spid="369677" grpId="0" animBg="1"/>
      <p:bldP spid="369678" grpId="0" animBg="1"/>
      <p:bldP spid="369679" grpId="0" animBg="1"/>
      <p:bldP spid="369680" grpId="0" animBg="1"/>
      <p:bldP spid="369681" grpId="0" animBg="1"/>
      <p:bldP spid="369682" grpId="0" animBg="1"/>
      <p:bldP spid="369685" grpId="0" animBg="1"/>
      <p:bldP spid="369686" grpId="0"/>
      <p:bldP spid="369687" grpId="0"/>
      <p:bldP spid="369688" grpId="0"/>
      <p:bldP spid="369689" grpId="0"/>
      <p:bldP spid="369690" grpId="0"/>
      <p:bldP spid="369691" grpId="0"/>
      <p:bldP spid="369692" grpId="0"/>
      <p:bldP spid="36969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1EE13CFD-F90B-9847-82C0-7AD1768A5500}"/>
              </a:ext>
            </a:extLst>
          </p:cNvPr>
          <p:cNvSpPr>
            <a:spLocks noGrp="1" noChangeArrowheads="1"/>
          </p:cNvSpPr>
          <p:nvPr>
            <p:ph type="title"/>
          </p:nvPr>
        </p:nvSpPr>
        <p:spPr/>
        <p:txBody>
          <a:bodyPr/>
          <a:lstStyle/>
          <a:p>
            <a:pPr eaLnBrk="1" hangingPunct="1">
              <a:defRPr/>
            </a:pPr>
            <a:r>
              <a:rPr lang="en-US" b="1"/>
              <a:t>Cat Lies</a:t>
            </a:r>
            <a:endParaRPr lang="en-US"/>
          </a:p>
        </p:txBody>
      </p:sp>
      <p:sp>
        <p:nvSpPr>
          <p:cNvPr id="421891" name="Rectangle 3">
            <a:extLst>
              <a:ext uri="{FF2B5EF4-FFF2-40B4-BE49-F238E27FC236}">
                <a16:creationId xmlns:a16="http://schemas.microsoft.com/office/drawing/2014/main" id="{5B736D18-866E-8F46-99BD-FB35D8D69296}"/>
              </a:ext>
            </a:extLst>
          </p:cNvPr>
          <p:cNvSpPr>
            <a:spLocks noChangeArrowheads="1"/>
          </p:cNvSpPr>
          <p:nvPr/>
        </p:nvSpPr>
        <p:spPr bwMode="auto">
          <a:xfrm>
            <a:off x="457200" y="3810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4400" b="1">
                <a:solidFill>
                  <a:schemeClr val="bg1"/>
                </a:solidFill>
                <a:latin typeface="Arial" charset="0"/>
                <a:ea typeface="ＭＳ Ｐゴシック" charset="0"/>
              </a:rPr>
              <a:t>Cat Lies</a:t>
            </a:r>
            <a:endParaRPr lang="en-US" sz="4400">
              <a:solidFill>
                <a:schemeClr val="bg1"/>
              </a:solidFill>
              <a:latin typeface="Arial" charset="0"/>
              <a:ea typeface="ＭＳ Ｐゴシック"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3939" name="Rectangle 3">
            <a:extLst>
              <a:ext uri="{FF2B5EF4-FFF2-40B4-BE49-F238E27FC236}">
                <a16:creationId xmlns:a16="http://schemas.microsoft.com/office/drawing/2014/main" id="{965E9642-2924-C440-9AD7-58182912B8DD}"/>
              </a:ext>
            </a:extLst>
          </p:cNvPr>
          <p:cNvSpPr>
            <a:spLocks noChangeArrowheads="1"/>
          </p:cNvSpPr>
          <p:nvPr/>
        </p:nvSpPr>
        <p:spPr bwMode="auto">
          <a:xfrm>
            <a:off x="457200" y="59436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4400">
              <a:solidFill>
                <a:schemeClr val="bg1"/>
              </a:solidFill>
              <a:latin typeface="Arial" charset="0"/>
              <a:ea typeface="ＭＳ Ｐゴシック" charset="0"/>
            </a:endParaRPr>
          </a:p>
        </p:txBody>
      </p:sp>
      <p:sp>
        <p:nvSpPr>
          <p:cNvPr id="423940" name="Rectangle 4">
            <a:extLst>
              <a:ext uri="{FF2B5EF4-FFF2-40B4-BE49-F238E27FC236}">
                <a16:creationId xmlns:a16="http://schemas.microsoft.com/office/drawing/2014/main" id="{6DEB8FE5-75F4-8540-B6AE-9AABFA178EA3}"/>
              </a:ext>
            </a:extLst>
          </p:cNvPr>
          <p:cNvSpPr>
            <a:spLocks noGrp="1" noChangeArrowheads="1"/>
          </p:cNvSpPr>
          <p:nvPr>
            <p:ph type="title"/>
          </p:nvPr>
        </p:nvSpPr>
        <p:spPr/>
        <p:txBody>
          <a:bodyPr/>
          <a:lstStyle/>
          <a:p>
            <a:pPr eaLnBrk="1" hangingPunct="1">
              <a:defRPr/>
            </a:pPr>
            <a:r>
              <a:rPr lang="en-US"/>
              <a:t>EDS Clip</a:t>
            </a:r>
          </a:p>
        </p:txBody>
      </p:sp>
      <p:pic>
        <p:nvPicPr>
          <p:cNvPr id="423942" name="edscatherding[1].mov" descr="Mac HD:Church:Services:Video Clips for Sermons:edscatherding[1].mov">
            <a:hlinkClick r:id="" action="ppaction://media"/>
            <a:extLst>
              <a:ext uri="{FF2B5EF4-FFF2-40B4-BE49-F238E27FC236}">
                <a16:creationId xmlns:a16="http://schemas.microsoft.com/office/drawing/2014/main" id="{38A4DEF3-8574-0C40-BEAD-40A3379EEB0D}"/>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0126" fill="hold"/>
                                        <p:tgtEl>
                                          <p:spTgt spid="42394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23942"/>
                </p:tgtEl>
              </p:cMediaNode>
            </p:video>
            <p:seq concurrent="1" nextAc="seek">
              <p:cTn id="8" restart="whenNotActive" fill="hold" evtFilter="cancelBubble" nodeType="interactiveSeq">
                <p:stCondLst>
                  <p:cond evt="onClick" delay="0">
                    <p:tgtEl>
                      <p:spTgt spid="42394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23942"/>
                                        </p:tgtEl>
                                      </p:cBhvr>
                                    </p:cmd>
                                  </p:childTnLst>
                                </p:cTn>
                              </p:par>
                            </p:childTnLst>
                          </p:cTn>
                        </p:par>
                      </p:childTnLst>
                    </p:cTn>
                  </p:par>
                </p:childTnLst>
              </p:cTn>
              <p:nextCondLst>
                <p:cond evt="onClick" delay="0">
                  <p:tgtEl>
                    <p:spTgt spid="42394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25986" name="Rectangle 2">
            <a:extLst>
              <a:ext uri="{FF2B5EF4-FFF2-40B4-BE49-F238E27FC236}">
                <a16:creationId xmlns:a16="http://schemas.microsoft.com/office/drawing/2014/main" id="{7B7CD55C-4A27-3D4A-9DC3-C9C22F38EF76}"/>
              </a:ext>
            </a:extLst>
          </p:cNvPr>
          <p:cNvSpPr>
            <a:spLocks noGrp="1" noChangeArrowheads="1"/>
          </p:cNvSpPr>
          <p:nvPr>
            <p:ph type="title"/>
          </p:nvPr>
        </p:nvSpPr>
        <p:spPr>
          <a:xfrm>
            <a:off x="304800" y="274638"/>
            <a:ext cx="8839200" cy="1143000"/>
          </a:xfrm>
        </p:spPr>
        <p:txBody>
          <a:bodyPr/>
          <a:lstStyle/>
          <a:p>
            <a:pPr eaLnBrk="1" hangingPunct="1">
              <a:defRPr/>
            </a:pPr>
            <a:r>
              <a:rPr lang="en-US" b="1" dirty="0"/>
              <a:t>What</a:t>
            </a:r>
            <a:r>
              <a:rPr lang="fr-FR" altLang="ja-JP" b="1" dirty="0"/>
              <a:t>'</a:t>
            </a:r>
            <a:r>
              <a:rPr lang="en-US" b="1" dirty="0"/>
              <a:t>s the Point?</a:t>
            </a:r>
          </a:p>
        </p:txBody>
      </p:sp>
      <p:sp>
        <p:nvSpPr>
          <p:cNvPr id="425987" name="Rectangle 3">
            <a:extLst>
              <a:ext uri="{FF2B5EF4-FFF2-40B4-BE49-F238E27FC236}">
                <a16:creationId xmlns:a16="http://schemas.microsoft.com/office/drawing/2014/main" id="{430D6EEE-5511-0749-B65A-E7AAEBCC579F}"/>
              </a:ext>
            </a:extLst>
          </p:cNvPr>
          <p:cNvSpPr>
            <a:spLocks noChangeArrowheads="1"/>
          </p:cNvSpPr>
          <p:nvPr/>
        </p:nvSpPr>
        <p:spPr bwMode="auto">
          <a:xfrm>
            <a:off x="457200" y="59436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endParaRPr lang="en-US" sz="4400">
              <a:solidFill>
                <a:schemeClr val="bg1"/>
              </a:solidFill>
              <a:latin typeface="Arial" charset="0"/>
              <a:ea typeface="ＭＳ Ｐゴシック" charset="0"/>
            </a:endParaRPr>
          </a:p>
        </p:txBody>
      </p:sp>
      <p:sp>
        <p:nvSpPr>
          <p:cNvPr id="425988" name="Text Box 4">
            <a:extLst>
              <a:ext uri="{FF2B5EF4-FFF2-40B4-BE49-F238E27FC236}">
                <a16:creationId xmlns:a16="http://schemas.microsoft.com/office/drawing/2014/main" id="{78051F54-C575-CF41-8194-0DFE70D560DC}"/>
              </a:ext>
            </a:extLst>
          </p:cNvPr>
          <p:cNvSpPr txBox="1">
            <a:spLocks noChangeArrowheads="1"/>
          </p:cNvSpPr>
          <p:nvPr/>
        </p:nvSpPr>
        <p:spPr bwMode="auto">
          <a:xfrm>
            <a:off x="533400" y="2363788"/>
            <a:ext cx="8229600" cy="354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88938" indent="-3889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Tx/>
              <a:buChar char="•"/>
            </a:pPr>
            <a:r>
              <a:rPr lang="en-US" altLang="en-US" sz="3200" b="1">
                <a:solidFill>
                  <a:schemeClr val="bg1"/>
                </a:solidFill>
              </a:rPr>
              <a:t>Don</a:t>
            </a:r>
            <a:r>
              <a:rPr lang="fr-FR" altLang="ja-JP" sz="3200" b="1">
                <a:solidFill>
                  <a:schemeClr val="bg1"/>
                </a:solidFill>
              </a:rPr>
              <a:t>'</a:t>
            </a:r>
            <a:r>
              <a:rPr lang="en-US" altLang="en-US" sz="3200" b="1">
                <a:solidFill>
                  <a:schemeClr val="bg1"/>
                </a:solidFill>
              </a:rPr>
              <a:t>t let the cat rip you to shreds?</a:t>
            </a:r>
          </a:p>
          <a:p>
            <a:pPr>
              <a:buFontTx/>
              <a:buChar char="•"/>
            </a:pPr>
            <a:endParaRPr lang="en-US" altLang="en-US" sz="3200" b="1">
              <a:solidFill>
                <a:schemeClr val="bg1"/>
              </a:solidFill>
            </a:endParaRPr>
          </a:p>
          <a:p>
            <a:pPr>
              <a:buFontTx/>
              <a:buChar char="•"/>
            </a:pPr>
            <a:r>
              <a:rPr lang="en-US" altLang="en-US" sz="3200" b="1">
                <a:solidFill>
                  <a:schemeClr val="bg1"/>
                </a:solidFill>
              </a:rPr>
              <a:t>Crossroads people are like cats that can</a:t>
            </a:r>
            <a:r>
              <a:rPr lang="fr-FR" altLang="ja-JP" sz="3200" b="1">
                <a:solidFill>
                  <a:schemeClr val="bg1"/>
                </a:solidFill>
              </a:rPr>
              <a:t>'</a:t>
            </a:r>
            <a:r>
              <a:rPr lang="en-US" altLang="en-US" sz="3200" b="1">
                <a:solidFill>
                  <a:schemeClr val="bg1"/>
                </a:solidFill>
              </a:rPr>
              <a:t>t be herded?</a:t>
            </a:r>
          </a:p>
          <a:p>
            <a:pPr>
              <a:buFontTx/>
              <a:buChar char="•"/>
            </a:pPr>
            <a:endParaRPr lang="en-US" altLang="en-US" sz="3200" b="1">
              <a:solidFill>
                <a:schemeClr val="bg1"/>
              </a:solidFill>
            </a:endParaRPr>
          </a:p>
          <a:p>
            <a:pPr>
              <a:buFontTx/>
              <a:buChar char="•"/>
            </a:pPr>
            <a:r>
              <a:rPr lang="en-US" altLang="en-US" sz="3200" b="1">
                <a:solidFill>
                  <a:schemeClr val="bg1"/>
                </a:solidFill>
              </a:rPr>
              <a:t>Divergent people like us can still move together towards Christ-likeness!</a:t>
            </a:r>
          </a:p>
        </p:txBody>
      </p:sp>
      <p:pic>
        <p:nvPicPr>
          <p:cNvPr id="292869" name="Picture 5">
            <a:extLst>
              <a:ext uri="{FF2B5EF4-FFF2-40B4-BE49-F238E27FC236}">
                <a16:creationId xmlns:a16="http://schemas.microsoft.com/office/drawing/2014/main" id="{246A6F8D-9BE5-E247-B5C9-9676B78B3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324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990" name="Rectangle 6">
            <a:extLst>
              <a:ext uri="{FF2B5EF4-FFF2-40B4-BE49-F238E27FC236}">
                <a16:creationId xmlns:a16="http://schemas.microsoft.com/office/drawing/2014/main" id="{FC9B5F44-D123-694B-A7AD-46A10B127018}"/>
              </a:ext>
            </a:extLst>
          </p:cNvPr>
          <p:cNvSpPr>
            <a:spLocks noChangeArrowheads="1"/>
          </p:cNvSpPr>
          <p:nvPr/>
        </p:nvSpPr>
        <p:spPr bwMode="auto">
          <a:xfrm>
            <a:off x="304800" y="457200"/>
            <a:ext cx="88392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4400" b="1" dirty="0">
                <a:solidFill>
                  <a:schemeClr val="bg1"/>
                </a:solidFill>
                <a:latin typeface="Arial" charset="0"/>
                <a:ea typeface="ＭＳ Ｐゴシック" charset="0"/>
              </a:rPr>
              <a:t>What</a:t>
            </a:r>
            <a:r>
              <a:rPr lang="fr-FR" altLang="ja-JP" sz="4400" b="1" dirty="0">
                <a:solidFill>
                  <a:schemeClr val="bg1"/>
                </a:solidFill>
                <a:latin typeface="Arial"/>
                <a:ea typeface="ＭＳ Ｐゴシック" charset="0"/>
              </a:rPr>
              <a:t>'</a:t>
            </a:r>
            <a:r>
              <a:rPr lang="en-US" sz="4400" b="1" dirty="0">
                <a:solidFill>
                  <a:schemeClr val="bg1"/>
                </a:solidFill>
                <a:latin typeface="Arial" charset="0"/>
                <a:ea typeface="ＭＳ Ｐゴシック" charset="0"/>
              </a:rPr>
              <a:t>s the Point?</a:t>
            </a:r>
          </a:p>
        </p:txBody>
      </p:sp>
      <p:pic>
        <p:nvPicPr>
          <p:cNvPr id="292871" name="Picture 7" descr="oth-stop_watch">
            <a:extLst>
              <a:ext uri="{FF2B5EF4-FFF2-40B4-BE49-F238E27FC236}">
                <a16:creationId xmlns:a16="http://schemas.microsoft.com/office/drawing/2014/main" id="{40731417-CE95-934B-ABCA-2423E8E73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57200"/>
            <a:ext cx="9763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59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598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59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8"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a:extLst>
              <a:ext uri="{FF2B5EF4-FFF2-40B4-BE49-F238E27FC236}">
                <a16:creationId xmlns:a16="http://schemas.microsoft.com/office/drawing/2014/main" id="{77B5390E-7439-F74D-85CF-5550C4FADD64}"/>
              </a:ext>
            </a:extLst>
          </p:cNvPr>
          <p:cNvSpPr>
            <a:spLocks noGrp="1" noChangeArrowheads="1"/>
          </p:cNvSpPr>
          <p:nvPr>
            <p:ph type="title"/>
          </p:nvPr>
        </p:nvSpPr>
        <p:spPr>
          <a:xfrm>
            <a:off x="0" y="228600"/>
            <a:ext cx="9144000" cy="1676400"/>
          </a:xfrm>
          <a:effectLst>
            <a:outerShdw blurRad="63500" dist="35921" dir="2700000" algn="ctr" rotWithShape="0">
              <a:srgbClr val="000000">
                <a:alpha val="74997"/>
              </a:srgbClr>
            </a:outerShdw>
          </a:effectLst>
        </p:spPr>
        <p:txBody>
          <a:bodyPr/>
          <a:lstStyle/>
          <a:p>
            <a:pPr eaLnBrk="1" hangingPunct="1"/>
            <a:r>
              <a:rPr kumimoji="0" lang="en-US" altLang="en-US" sz="5400" u="sng">
                <a:ea typeface="SimSun" panose="02010600030101010101" pitchFamily="2" charset="-122"/>
              </a:rPr>
              <a:t>Flow of Eph. 4:11-13</a:t>
            </a:r>
            <a:endParaRPr kumimoji="0" lang="en-US" altLang="en-US" b="0">
              <a:ea typeface="SimSun" panose="02010600030101010101" pitchFamily="2" charset="-122"/>
            </a:endParaRPr>
          </a:p>
        </p:txBody>
      </p:sp>
      <p:sp>
        <p:nvSpPr>
          <p:cNvPr id="428035" name="Rectangle 3">
            <a:extLst>
              <a:ext uri="{FF2B5EF4-FFF2-40B4-BE49-F238E27FC236}">
                <a16:creationId xmlns:a16="http://schemas.microsoft.com/office/drawing/2014/main" id="{7D4FC371-A525-8549-B70A-FF3D8332A1FD}"/>
              </a:ext>
            </a:extLst>
          </p:cNvPr>
          <p:cNvSpPr>
            <a:spLocks noChangeArrowheads="1"/>
          </p:cNvSpPr>
          <p:nvPr/>
        </p:nvSpPr>
        <p:spPr bwMode="auto">
          <a:xfrm>
            <a:off x="4491038" y="4271963"/>
            <a:ext cx="4652962" cy="9144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gn="ctr" eaLnBrk="1" hangingPunct="1">
              <a:spcBef>
                <a:spcPct val="20000"/>
              </a:spcBef>
              <a:buClr>
                <a:schemeClr val="folHlink"/>
              </a:buClr>
            </a:pPr>
            <a:r>
              <a:rPr lang="en-US" altLang="zh-CN" sz="5400" b="1">
                <a:solidFill>
                  <a:schemeClr val="tx2"/>
                </a:solidFill>
                <a:ea typeface="SimSun" panose="02010600030101010101" pitchFamily="2" charset="-122"/>
              </a:rPr>
              <a:t>The Why</a:t>
            </a:r>
            <a:endParaRPr lang="en-US" altLang="en-US" sz="5400" b="1">
              <a:solidFill>
                <a:schemeClr val="tx2"/>
              </a:solidFill>
              <a:ea typeface="SimSun" panose="02010600030101010101" pitchFamily="2" charset="-122"/>
            </a:endParaRPr>
          </a:p>
        </p:txBody>
      </p:sp>
      <p:sp>
        <p:nvSpPr>
          <p:cNvPr id="428036" name="Rectangle 4">
            <a:extLst>
              <a:ext uri="{FF2B5EF4-FFF2-40B4-BE49-F238E27FC236}">
                <a16:creationId xmlns:a16="http://schemas.microsoft.com/office/drawing/2014/main" id="{36D91251-0C45-4C48-9520-D85789511E8B}"/>
              </a:ext>
            </a:extLst>
          </p:cNvPr>
          <p:cNvSpPr>
            <a:spLocks noChangeArrowheads="1"/>
          </p:cNvSpPr>
          <p:nvPr/>
        </p:nvSpPr>
        <p:spPr bwMode="auto">
          <a:xfrm>
            <a:off x="4899025" y="2133600"/>
            <a:ext cx="3835400" cy="9144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gn="ctr" eaLnBrk="1" hangingPunct="1">
              <a:spcBef>
                <a:spcPct val="20000"/>
              </a:spcBef>
              <a:buClr>
                <a:schemeClr val="folHlink"/>
              </a:buClr>
            </a:pPr>
            <a:r>
              <a:rPr lang="en-US" altLang="zh-CN" sz="5400" b="1">
                <a:solidFill>
                  <a:schemeClr val="tx2"/>
                </a:solidFill>
                <a:ea typeface="SimSun" panose="02010600030101010101" pitchFamily="2" charset="-122"/>
              </a:rPr>
              <a:t>The What</a:t>
            </a:r>
            <a:endParaRPr lang="en-US" altLang="en-US" sz="5400" b="1">
              <a:solidFill>
                <a:schemeClr val="tx2"/>
              </a:solidFill>
              <a:ea typeface="SimSun" panose="02010600030101010101" pitchFamily="2" charset="-122"/>
            </a:endParaRPr>
          </a:p>
        </p:txBody>
      </p:sp>
      <p:sp>
        <p:nvSpPr>
          <p:cNvPr id="428037" name="Rectangle 5">
            <a:extLst>
              <a:ext uri="{FF2B5EF4-FFF2-40B4-BE49-F238E27FC236}">
                <a16:creationId xmlns:a16="http://schemas.microsoft.com/office/drawing/2014/main" id="{854A177A-A75B-C744-9D22-58EE6DE64745}"/>
              </a:ext>
            </a:extLst>
          </p:cNvPr>
          <p:cNvSpPr>
            <a:spLocks noChangeArrowheads="1"/>
          </p:cNvSpPr>
          <p:nvPr/>
        </p:nvSpPr>
        <p:spPr bwMode="auto">
          <a:xfrm>
            <a:off x="1238250" y="2133600"/>
            <a:ext cx="2584450" cy="9144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5400" b="1">
                <a:solidFill>
                  <a:srgbClr val="FFFF43"/>
                </a:solidFill>
                <a:latin typeface="Helvetica" pitchFamily="2" charset="0"/>
                <a:ea typeface="SimSun" panose="02010600030101010101" pitchFamily="2" charset="-122"/>
              </a:rPr>
              <a:t>Roles</a:t>
            </a:r>
            <a:endParaRPr lang="en-US" altLang="en-US" sz="5400" b="1">
              <a:solidFill>
                <a:srgbClr val="FFFF43"/>
              </a:solidFill>
              <a:latin typeface="Helvetica" pitchFamily="2" charset="0"/>
              <a:ea typeface="SimSun" panose="02010600030101010101" pitchFamily="2" charset="-122"/>
            </a:endParaRPr>
          </a:p>
        </p:txBody>
      </p:sp>
      <p:sp>
        <p:nvSpPr>
          <p:cNvPr id="428038" name="Rectangle 6">
            <a:extLst>
              <a:ext uri="{FF2B5EF4-FFF2-40B4-BE49-F238E27FC236}">
                <a16:creationId xmlns:a16="http://schemas.microsoft.com/office/drawing/2014/main" id="{B9716A74-4677-8244-B7AD-DCF906CE60EC}"/>
              </a:ext>
            </a:extLst>
          </p:cNvPr>
          <p:cNvSpPr>
            <a:spLocks noChangeArrowheads="1"/>
          </p:cNvSpPr>
          <p:nvPr/>
        </p:nvSpPr>
        <p:spPr bwMode="auto">
          <a:xfrm>
            <a:off x="609600" y="4343400"/>
            <a:ext cx="3689350" cy="9144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CN" sz="5400" b="1">
                <a:solidFill>
                  <a:srgbClr val="FFFF43"/>
                </a:solidFill>
                <a:latin typeface="Helvetica" pitchFamily="2" charset="0"/>
                <a:ea typeface="SimSun" panose="02010600030101010101" pitchFamily="2" charset="-122"/>
              </a:rPr>
              <a:t>Purpose</a:t>
            </a:r>
            <a:endParaRPr lang="en-US" altLang="en-US" sz="5400" b="1">
              <a:solidFill>
                <a:srgbClr val="FFFF43"/>
              </a:solidFill>
              <a:latin typeface="Helvetica" pitchFamily="2" charset="0"/>
              <a:ea typeface="SimSun" panose="02010600030101010101" pitchFamily="2" charset="-122"/>
            </a:endParaRPr>
          </a:p>
        </p:txBody>
      </p:sp>
      <p:sp>
        <p:nvSpPr>
          <p:cNvPr id="428039" name="Line 7">
            <a:extLst>
              <a:ext uri="{FF2B5EF4-FFF2-40B4-BE49-F238E27FC236}">
                <a16:creationId xmlns:a16="http://schemas.microsoft.com/office/drawing/2014/main" id="{16A45250-E36C-994C-B1FD-B5A39AC779F7}"/>
              </a:ext>
            </a:extLst>
          </p:cNvPr>
          <p:cNvSpPr>
            <a:spLocks noChangeShapeType="1"/>
          </p:cNvSpPr>
          <p:nvPr/>
        </p:nvSpPr>
        <p:spPr bwMode="auto">
          <a:xfrm>
            <a:off x="2362200" y="2971800"/>
            <a:ext cx="0" cy="1447800"/>
          </a:xfrm>
          <a:prstGeom prst="line">
            <a:avLst/>
          </a:prstGeom>
          <a:noFill/>
          <a:ln w="76200">
            <a:solidFill>
              <a:srgbClr val="FFFF43"/>
            </a:solidFill>
            <a:round/>
            <a:headEnd/>
            <a:tailEnd type="triangle" w="med" len="me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28040" name="Line 8">
            <a:extLst>
              <a:ext uri="{FF2B5EF4-FFF2-40B4-BE49-F238E27FC236}">
                <a16:creationId xmlns:a16="http://schemas.microsoft.com/office/drawing/2014/main" id="{017F2E33-3ECC-6844-BCB1-05EF1D6EB312}"/>
              </a:ext>
            </a:extLst>
          </p:cNvPr>
          <p:cNvSpPr>
            <a:spLocks noChangeShapeType="1"/>
          </p:cNvSpPr>
          <p:nvPr/>
        </p:nvSpPr>
        <p:spPr bwMode="auto">
          <a:xfrm>
            <a:off x="6934200" y="2971800"/>
            <a:ext cx="0" cy="1447800"/>
          </a:xfrm>
          <a:prstGeom prst="line">
            <a:avLst/>
          </a:prstGeom>
          <a:noFill/>
          <a:ln w="76200">
            <a:solidFill>
              <a:srgbClr val="FFFFFF"/>
            </a:solidFill>
            <a:round/>
            <a:headEnd/>
            <a:tailEnd type="triangle" w="med" len="med"/>
          </a:ln>
          <a:effectLst>
            <a:outerShdw dist="35921" dir="2700000" algn="ctr" rotWithShape="0">
              <a:srgbClr val="808080">
                <a:alpha val="74997"/>
              </a:srgbClr>
            </a:outerShdw>
          </a:effectLst>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280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428039"/>
                                        </p:tgtEl>
                                        <p:attrNameLst>
                                          <p:attrName>style.visibility</p:attrName>
                                        </p:attrNameLst>
                                      </p:cBhvr>
                                      <p:to>
                                        <p:strVal val="visible"/>
                                      </p:to>
                                    </p:set>
                                    <p:animEffect transition="in" filter="wipe(up)">
                                      <p:cBhvr>
                                        <p:cTn id="11" dur="500"/>
                                        <p:tgtEl>
                                          <p:spTgt spid="428039"/>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280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428036"/>
                                        </p:tgtEl>
                                        <p:attrNameLst>
                                          <p:attrName>style.visibility</p:attrName>
                                        </p:attrNameLst>
                                      </p:cBhvr>
                                      <p:to>
                                        <p:strVal val="visible"/>
                                      </p:to>
                                    </p:set>
                                    <p:animEffect transition="in" filter="wipe(down)">
                                      <p:cBhvr>
                                        <p:cTn id="19" dur="580">
                                          <p:stCondLst>
                                            <p:cond delay="0"/>
                                          </p:stCondLst>
                                        </p:cTn>
                                        <p:tgtEl>
                                          <p:spTgt spid="428036"/>
                                        </p:tgtEl>
                                      </p:cBhvr>
                                    </p:animEffect>
                                    <p:anim calcmode="lin" valueType="num">
                                      <p:cBhvr>
                                        <p:cTn id="20" dur="1822" tmFilter="0,0; 0.14,0.36; 0.43,0.73; 0.71,0.91; 1.0,1.0">
                                          <p:stCondLst>
                                            <p:cond delay="0"/>
                                          </p:stCondLst>
                                        </p:cTn>
                                        <p:tgtEl>
                                          <p:spTgt spid="42803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2803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2803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2803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28036"/>
                                        </p:tgtEl>
                                        <p:attrNameLst>
                                          <p:attrName>ppt_y</p:attrName>
                                        </p:attrNameLst>
                                      </p:cBhvr>
                                      <p:tavLst>
                                        <p:tav tm="0" fmla="#ppt_y-sin(pi*$)/81">
                                          <p:val>
                                            <p:fltVal val="0"/>
                                          </p:val>
                                        </p:tav>
                                        <p:tav tm="100000">
                                          <p:val>
                                            <p:fltVal val="1"/>
                                          </p:val>
                                        </p:tav>
                                      </p:tavLst>
                                    </p:anim>
                                    <p:animScale>
                                      <p:cBhvr>
                                        <p:cTn id="25" dur="26">
                                          <p:stCondLst>
                                            <p:cond delay="650"/>
                                          </p:stCondLst>
                                        </p:cTn>
                                        <p:tgtEl>
                                          <p:spTgt spid="428036"/>
                                        </p:tgtEl>
                                      </p:cBhvr>
                                      <p:to x="100000" y="60000"/>
                                    </p:animScale>
                                    <p:animScale>
                                      <p:cBhvr>
                                        <p:cTn id="26" dur="166" decel="50000">
                                          <p:stCondLst>
                                            <p:cond delay="676"/>
                                          </p:stCondLst>
                                        </p:cTn>
                                        <p:tgtEl>
                                          <p:spTgt spid="428036"/>
                                        </p:tgtEl>
                                      </p:cBhvr>
                                      <p:to x="100000" y="100000"/>
                                    </p:animScale>
                                    <p:animScale>
                                      <p:cBhvr>
                                        <p:cTn id="27" dur="26">
                                          <p:stCondLst>
                                            <p:cond delay="1312"/>
                                          </p:stCondLst>
                                        </p:cTn>
                                        <p:tgtEl>
                                          <p:spTgt spid="428036"/>
                                        </p:tgtEl>
                                      </p:cBhvr>
                                      <p:to x="100000" y="80000"/>
                                    </p:animScale>
                                    <p:animScale>
                                      <p:cBhvr>
                                        <p:cTn id="28" dur="166" decel="50000">
                                          <p:stCondLst>
                                            <p:cond delay="1338"/>
                                          </p:stCondLst>
                                        </p:cTn>
                                        <p:tgtEl>
                                          <p:spTgt spid="428036"/>
                                        </p:tgtEl>
                                      </p:cBhvr>
                                      <p:to x="100000" y="100000"/>
                                    </p:animScale>
                                    <p:animScale>
                                      <p:cBhvr>
                                        <p:cTn id="29" dur="26">
                                          <p:stCondLst>
                                            <p:cond delay="1642"/>
                                          </p:stCondLst>
                                        </p:cTn>
                                        <p:tgtEl>
                                          <p:spTgt spid="428036"/>
                                        </p:tgtEl>
                                      </p:cBhvr>
                                      <p:to x="100000" y="90000"/>
                                    </p:animScale>
                                    <p:animScale>
                                      <p:cBhvr>
                                        <p:cTn id="30" dur="166" decel="50000">
                                          <p:stCondLst>
                                            <p:cond delay="1668"/>
                                          </p:stCondLst>
                                        </p:cTn>
                                        <p:tgtEl>
                                          <p:spTgt spid="428036"/>
                                        </p:tgtEl>
                                      </p:cBhvr>
                                      <p:to x="100000" y="100000"/>
                                    </p:animScale>
                                    <p:animScale>
                                      <p:cBhvr>
                                        <p:cTn id="31" dur="26">
                                          <p:stCondLst>
                                            <p:cond delay="1808"/>
                                          </p:stCondLst>
                                        </p:cTn>
                                        <p:tgtEl>
                                          <p:spTgt spid="428036"/>
                                        </p:tgtEl>
                                      </p:cBhvr>
                                      <p:to x="100000" y="95000"/>
                                    </p:animScale>
                                    <p:animScale>
                                      <p:cBhvr>
                                        <p:cTn id="32" dur="166" decel="50000">
                                          <p:stCondLst>
                                            <p:cond delay="1834"/>
                                          </p:stCondLst>
                                        </p:cTn>
                                        <p:tgtEl>
                                          <p:spTgt spid="428036"/>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428040"/>
                                        </p:tgtEl>
                                        <p:attrNameLst>
                                          <p:attrName>style.visibility</p:attrName>
                                        </p:attrNameLst>
                                      </p:cBhvr>
                                      <p:to>
                                        <p:strVal val="visible"/>
                                      </p:to>
                                    </p:set>
                                    <p:animEffect transition="in" filter="wipe(up)">
                                      <p:cBhvr>
                                        <p:cTn id="37" dur="500"/>
                                        <p:tgtEl>
                                          <p:spTgt spid="428040"/>
                                        </p:tgtEl>
                                      </p:cBhvr>
                                    </p:animEffect>
                                  </p:childTnLst>
                                </p:cTn>
                              </p:par>
                            </p:childTnLst>
                          </p:cTn>
                        </p:par>
                        <p:par>
                          <p:cTn id="38" fill="hold" nodeType="afterGroup">
                            <p:stCondLst>
                              <p:cond delay="500"/>
                            </p:stCondLst>
                            <p:childTnLst>
                              <p:par>
                                <p:cTn id="39" presetID="26" presetClass="entr" presetSubtype="0" fill="hold" grpId="0" nodeType="afterEffect">
                                  <p:stCondLst>
                                    <p:cond delay="0"/>
                                  </p:stCondLst>
                                  <p:childTnLst>
                                    <p:set>
                                      <p:cBhvr>
                                        <p:cTn id="40" dur="1" fill="hold">
                                          <p:stCondLst>
                                            <p:cond delay="0"/>
                                          </p:stCondLst>
                                        </p:cTn>
                                        <p:tgtEl>
                                          <p:spTgt spid="428035"/>
                                        </p:tgtEl>
                                        <p:attrNameLst>
                                          <p:attrName>style.visibility</p:attrName>
                                        </p:attrNameLst>
                                      </p:cBhvr>
                                      <p:to>
                                        <p:strVal val="visible"/>
                                      </p:to>
                                    </p:set>
                                    <p:animEffect transition="in" filter="wipe(down)">
                                      <p:cBhvr>
                                        <p:cTn id="41" dur="580">
                                          <p:stCondLst>
                                            <p:cond delay="0"/>
                                          </p:stCondLst>
                                        </p:cTn>
                                        <p:tgtEl>
                                          <p:spTgt spid="428035"/>
                                        </p:tgtEl>
                                      </p:cBhvr>
                                    </p:animEffect>
                                    <p:anim calcmode="lin" valueType="num">
                                      <p:cBhvr>
                                        <p:cTn id="42" dur="1822" tmFilter="0,0; 0.14,0.36; 0.43,0.73; 0.71,0.91; 1.0,1.0">
                                          <p:stCondLst>
                                            <p:cond delay="0"/>
                                          </p:stCondLst>
                                        </p:cTn>
                                        <p:tgtEl>
                                          <p:spTgt spid="42803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2803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2803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2803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28035"/>
                                        </p:tgtEl>
                                        <p:attrNameLst>
                                          <p:attrName>ppt_y</p:attrName>
                                        </p:attrNameLst>
                                      </p:cBhvr>
                                      <p:tavLst>
                                        <p:tav tm="0" fmla="#ppt_y-sin(pi*$)/81">
                                          <p:val>
                                            <p:fltVal val="0"/>
                                          </p:val>
                                        </p:tav>
                                        <p:tav tm="100000">
                                          <p:val>
                                            <p:fltVal val="1"/>
                                          </p:val>
                                        </p:tav>
                                      </p:tavLst>
                                    </p:anim>
                                    <p:animScale>
                                      <p:cBhvr>
                                        <p:cTn id="47" dur="26">
                                          <p:stCondLst>
                                            <p:cond delay="650"/>
                                          </p:stCondLst>
                                        </p:cTn>
                                        <p:tgtEl>
                                          <p:spTgt spid="428035"/>
                                        </p:tgtEl>
                                      </p:cBhvr>
                                      <p:to x="100000" y="60000"/>
                                    </p:animScale>
                                    <p:animScale>
                                      <p:cBhvr>
                                        <p:cTn id="48" dur="166" decel="50000">
                                          <p:stCondLst>
                                            <p:cond delay="676"/>
                                          </p:stCondLst>
                                        </p:cTn>
                                        <p:tgtEl>
                                          <p:spTgt spid="428035"/>
                                        </p:tgtEl>
                                      </p:cBhvr>
                                      <p:to x="100000" y="100000"/>
                                    </p:animScale>
                                    <p:animScale>
                                      <p:cBhvr>
                                        <p:cTn id="49" dur="26">
                                          <p:stCondLst>
                                            <p:cond delay="1312"/>
                                          </p:stCondLst>
                                        </p:cTn>
                                        <p:tgtEl>
                                          <p:spTgt spid="428035"/>
                                        </p:tgtEl>
                                      </p:cBhvr>
                                      <p:to x="100000" y="80000"/>
                                    </p:animScale>
                                    <p:animScale>
                                      <p:cBhvr>
                                        <p:cTn id="50" dur="166" decel="50000">
                                          <p:stCondLst>
                                            <p:cond delay="1338"/>
                                          </p:stCondLst>
                                        </p:cTn>
                                        <p:tgtEl>
                                          <p:spTgt spid="428035"/>
                                        </p:tgtEl>
                                      </p:cBhvr>
                                      <p:to x="100000" y="100000"/>
                                    </p:animScale>
                                    <p:animScale>
                                      <p:cBhvr>
                                        <p:cTn id="51" dur="26">
                                          <p:stCondLst>
                                            <p:cond delay="1642"/>
                                          </p:stCondLst>
                                        </p:cTn>
                                        <p:tgtEl>
                                          <p:spTgt spid="428035"/>
                                        </p:tgtEl>
                                      </p:cBhvr>
                                      <p:to x="100000" y="90000"/>
                                    </p:animScale>
                                    <p:animScale>
                                      <p:cBhvr>
                                        <p:cTn id="52" dur="166" decel="50000">
                                          <p:stCondLst>
                                            <p:cond delay="1668"/>
                                          </p:stCondLst>
                                        </p:cTn>
                                        <p:tgtEl>
                                          <p:spTgt spid="428035"/>
                                        </p:tgtEl>
                                      </p:cBhvr>
                                      <p:to x="100000" y="100000"/>
                                    </p:animScale>
                                    <p:animScale>
                                      <p:cBhvr>
                                        <p:cTn id="53" dur="26">
                                          <p:stCondLst>
                                            <p:cond delay="1808"/>
                                          </p:stCondLst>
                                        </p:cTn>
                                        <p:tgtEl>
                                          <p:spTgt spid="428035"/>
                                        </p:tgtEl>
                                      </p:cBhvr>
                                      <p:to x="100000" y="95000"/>
                                    </p:animScale>
                                    <p:animScale>
                                      <p:cBhvr>
                                        <p:cTn id="54" dur="166" decel="50000">
                                          <p:stCondLst>
                                            <p:cond delay="1834"/>
                                          </p:stCondLst>
                                        </p:cTn>
                                        <p:tgtEl>
                                          <p:spTgt spid="4280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p:bldP spid="428036" grpId="0"/>
      <p:bldP spid="428037" grpId="0"/>
      <p:bldP spid="42803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a:extLst>
              <a:ext uri="{FF2B5EF4-FFF2-40B4-BE49-F238E27FC236}">
                <a16:creationId xmlns:a16="http://schemas.microsoft.com/office/drawing/2014/main" id="{67C4AB77-59B7-9E49-8D89-9AA14EAC1F58}"/>
              </a:ext>
            </a:extLst>
          </p:cNvPr>
          <p:cNvSpPr>
            <a:spLocks noGrp="1" noChangeArrowheads="1"/>
          </p:cNvSpPr>
          <p:nvPr>
            <p:ph type="title"/>
          </p:nvPr>
        </p:nvSpPr>
        <p:spPr>
          <a:xfrm>
            <a:off x="4838700" y="1524000"/>
            <a:ext cx="4114800" cy="5334000"/>
          </a:xfrm>
          <a:gradFill rotWithShape="0">
            <a:gsLst>
              <a:gs pos="0">
                <a:srgbClr val="800080"/>
              </a:gs>
              <a:gs pos="100000">
                <a:srgbClr val="800080">
                  <a:gamma/>
                  <a:shade val="52941"/>
                  <a:invGamma/>
                </a:srgbClr>
              </a:gs>
            </a:gsLst>
            <a:path path="shape">
              <a:fillToRect l="50000" t="50000" r="50000" b="50000"/>
            </a:path>
          </a:gradFill>
        </p:spPr>
        <p:txBody>
          <a:bodyPr/>
          <a:lstStyle/>
          <a:p>
            <a:pPr eaLnBrk="1" hangingPunct="1">
              <a:defRPr/>
            </a:pPr>
            <a:r>
              <a:rPr lang="en-US" b="1" dirty="0">
                <a:latin typeface="Arial"/>
                <a:cs typeface="Arial"/>
              </a:rPr>
              <a:t>Your being equipped will make the church </a:t>
            </a:r>
            <a:r>
              <a:rPr lang="en-US" b="1" dirty="0">
                <a:solidFill>
                  <a:schemeClr val="tx1"/>
                </a:solidFill>
                <a:latin typeface="Arial"/>
                <a:cs typeface="Arial"/>
              </a:rPr>
              <a:t>like</a:t>
            </a:r>
            <a:r>
              <a:rPr lang="en-US" b="1" dirty="0">
                <a:solidFill>
                  <a:srgbClr val="FFFF43"/>
                </a:solidFill>
                <a:latin typeface="Arial"/>
                <a:cs typeface="Arial"/>
              </a:rPr>
              <a:t> Christ</a:t>
            </a:r>
            <a:r>
              <a:rPr lang="en-US" b="1" dirty="0">
                <a:latin typeface="Arial"/>
                <a:cs typeface="Arial"/>
              </a:rPr>
              <a:t> </a:t>
            </a:r>
            <a:br>
              <a:rPr lang="en-US" b="1" dirty="0">
                <a:latin typeface="Arial"/>
                <a:cs typeface="Arial"/>
              </a:rPr>
            </a:br>
            <a:r>
              <a:rPr lang="en-US" b="1" dirty="0">
                <a:latin typeface="Arial"/>
                <a:cs typeface="Arial"/>
              </a:rPr>
              <a:t>(12b-13)</a:t>
            </a:r>
            <a:endParaRPr lang="en-US" sz="2800" dirty="0">
              <a:latin typeface="Arial"/>
              <a:cs typeface="Arial"/>
            </a:endParaRPr>
          </a:p>
        </p:txBody>
      </p:sp>
      <p:sp>
        <p:nvSpPr>
          <p:cNvPr id="513031" name="Rectangle 7">
            <a:extLst>
              <a:ext uri="{FF2B5EF4-FFF2-40B4-BE49-F238E27FC236}">
                <a16:creationId xmlns:a16="http://schemas.microsoft.com/office/drawing/2014/main" id="{C04BA472-5353-D140-8762-2B9F1D5DFB29}"/>
              </a:ext>
            </a:extLst>
          </p:cNvPr>
          <p:cNvSpPr>
            <a:spLocks noChangeArrowheads="1"/>
          </p:cNvSpPr>
          <p:nvPr/>
        </p:nvSpPr>
        <p:spPr bwMode="auto">
          <a:xfrm>
            <a:off x="76200" y="1524000"/>
            <a:ext cx="4419600" cy="5334000"/>
          </a:xfrm>
          <a:prstGeom prst="rect">
            <a:avLst/>
          </a:prstGeom>
          <a:gradFill rotWithShape="0">
            <a:gsLst>
              <a:gs pos="0">
                <a:srgbClr val="146225"/>
              </a:gs>
              <a:gs pos="100000">
                <a:srgbClr val="146225">
                  <a:gamma/>
                  <a:shade val="52941"/>
                  <a:invGamma/>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400" b="1">
                <a:solidFill>
                  <a:schemeClr val="tx2"/>
                </a:solidFill>
                <a:effectLst>
                  <a:outerShdw blurRad="38100" dist="38100" dir="2700000" algn="tl">
                    <a:srgbClr val="000000"/>
                  </a:outerShdw>
                </a:effectLst>
                <a:cs typeface="Arial" panose="020B0604020202020204" pitchFamily="34" charset="0"/>
              </a:rPr>
              <a:t>Christ called pastor-teachers to </a:t>
            </a:r>
            <a:r>
              <a:rPr lang="en-US" altLang="en-US" sz="4400" b="1">
                <a:solidFill>
                  <a:srgbClr val="FFFF43"/>
                </a:solidFill>
                <a:effectLst>
                  <a:outerShdw blurRad="38100" dist="38100" dir="2700000" algn="tl">
                    <a:srgbClr val="000000"/>
                  </a:outerShdw>
                </a:effectLst>
                <a:cs typeface="Arial" panose="020B0604020202020204" pitchFamily="34" charset="0"/>
              </a:rPr>
              <a:t>equip</a:t>
            </a:r>
            <a:r>
              <a:rPr lang="en-US" altLang="en-US" sz="4400" b="1">
                <a:solidFill>
                  <a:schemeClr val="tx2"/>
                </a:solidFill>
                <a:effectLst>
                  <a:outerShdw blurRad="38100" dist="38100" dir="2700000" algn="tl">
                    <a:srgbClr val="000000"/>
                  </a:outerShdw>
                </a:effectLst>
                <a:cs typeface="Arial" panose="020B0604020202020204" pitchFamily="34" charset="0"/>
              </a:rPr>
              <a:t> you for your ministries</a:t>
            </a:r>
            <a:br>
              <a:rPr lang="en-US" altLang="en-US" sz="4400" b="1">
                <a:solidFill>
                  <a:schemeClr val="tx2"/>
                </a:solidFill>
                <a:effectLst>
                  <a:outerShdw blurRad="38100" dist="38100" dir="2700000" algn="tl">
                    <a:srgbClr val="000000"/>
                  </a:outerShdw>
                </a:effectLst>
                <a:cs typeface="Arial" panose="020B0604020202020204" pitchFamily="34" charset="0"/>
              </a:rPr>
            </a:br>
            <a:r>
              <a:rPr lang="en-US" altLang="en-US" sz="4400" b="1">
                <a:solidFill>
                  <a:schemeClr val="tx2"/>
                </a:solidFill>
                <a:effectLst>
                  <a:outerShdw blurRad="38100" dist="38100" dir="2700000" algn="tl">
                    <a:srgbClr val="000000"/>
                  </a:outerShdw>
                </a:effectLst>
                <a:cs typeface="Arial" panose="020B0604020202020204" pitchFamily="34" charset="0"/>
              </a:rPr>
              <a:t>(11-12a)</a:t>
            </a:r>
          </a:p>
        </p:txBody>
      </p:sp>
      <p:sp>
        <p:nvSpPr>
          <p:cNvPr id="513033" name="WordArt 9">
            <a:extLst>
              <a:ext uri="{FF2B5EF4-FFF2-40B4-BE49-F238E27FC236}">
                <a16:creationId xmlns:a16="http://schemas.microsoft.com/office/drawing/2014/main" id="{A35035CE-333E-3647-B076-6B2A9D1CD57B}"/>
              </a:ext>
            </a:extLst>
          </p:cNvPr>
          <p:cNvSpPr>
            <a:spLocks noChangeArrowheads="1" noChangeShapeType="1" noTextEdit="1"/>
          </p:cNvSpPr>
          <p:nvPr/>
        </p:nvSpPr>
        <p:spPr bwMode="auto">
          <a:xfrm>
            <a:off x="0" y="58738"/>
            <a:ext cx="2590800" cy="1465262"/>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The What</a:t>
            </a:r>
          </a:p>
        </p:txBody>
      </p:sp>
      <p:sp>
        <p:nvSpPr>
          <p:cNvPr id="513034" name="WordArt 10">
            <a:extLst>
              <a:ext uri="{FF2B5EF4-FFF2-40B4-BE49-F238E27FC236}">
                <a16:creationId xmlns:a16="http://schemas.microsoft.com/office/drawing/2014/main" id="{540B2B77-EF5C-154A-B3DB-6EEB8847608D}"/>
              </a:ext>
            </a:extLst>
          </p:cNvPr>
          <p:cNvSpPr>
            <a:spLocks noChangeArrowheads="1" noChangeShapeType="1" noTextEdit="1"/>
          </p:cNvSpPr>
          <p:nvPr/>
        </p:nvSpPr>
        <p:spPr bwMode="auto">
          <a:xfrm>
            <a:off x="4495800" y="0"/>
            <a:ext cx="2590800" cy="1465263"/>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kern="10">
                <a:ln w="9525">
                  <a:round/>
                  <a:headEnd/>
                  <a:tailEnd/>
                </a:ln>
                <a:gradFill rotWithShape="1">
                  <a:gsLst>
                    <a:gs pos="0">
                      <a:srgbClr val="FFE701"/>
                    </a:gs>
                    <a:gs pos="100000">
                      <a:srgbClr val="FE3E02"/>
                    </a:gs>
                  </a:gsLst>
                  <a:lin ang="5400000" scaled="1"/>
                </a:gradFill>
                <a:latin typeface="Impact" panose="020B0806030902050204" pitchFamily="34" charset="0"/>
              </a:rPr>
              <a:t>The Why</a:t>
            </a:r>
          </a:p>
        </p:txBody>
      </p:sp>
      <p:sp>
        <p:nvSpPr>
          <p:cNvPr id="513035" name="Rectangle 11">
            <a:extLst>
              <a:ext uri="{FF2B5EF4-FFF2-40B4-BE49-F238E27FC236}">
                <a16:creationId xmlns:a16="http://schemas.microsoft.com/office/drawing/2014/main" id="{DF5591DA-6B99-7244-8E27-D376617B989E}"/>
              </a:ext>
            </a:extLst>
          </p:cNvPr>
          <p:cNvSpPr>
            <a:spLocks noChangeArrowheads="1"/>
          </p:cNvSpPr>
          <p:nvPr/>
        </p:nvSpPr>
        <p:spPr bwMode="auto">
          <a:xfrm>
            <a:off x="4953000" y="990600"/>
            <a:ext cx="38862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r" eaLnBrk="1" hangingPunct="1">
              <a:defRPr/>
            </a:pPr>
            <a:r>
              <a:rPr lang="en-US" sz="3600" b="1">
                <a:solidFill>
                  <a:schemeClr val="tx2"/>
                </a:solidFill>
                <a:effectLst>
                  <a:outerShdw blurRad="38100" dist="38100" dir="2700000" algn="tl">
                    <a:srgbClr val="000000"/>
                  </a:outerShdw>
                </a:effectLst>
                <a:latin typeface="Tahoma" charset="0"/>
                <a:ea typeface="ＭＳ Ｐゴシック" charset="0"/>
                <a:cs typeface="ＭＳ Ｐゴシック" charset="0"/>
              </a:rPr>
              <a:t>Main Point #2</a:t>
            </a:r>
            <a:endParaRPr lang="en-US" sz="3600">
              <a:solidFill>
                <a:schemeClr val="tx2"/>
              </a:solidFill>
              <a:effectLst>
                <a:outerShdw blurRad="38100" dist="38100" dir="2700000" algn="tl">
                  <a:srgbClr val="000000"/>
                </a:outerShdw>
              </a:effectLst>
              <a:latin typeface="Tahoma" charset="0"/>
              <a:ea typeface="ＭＳ Ｐゴシック" charset="0"/>
              <a:cs typeface="ＭＳ Ｐゴシック" charset="0"/>
            </a:endParaRPr>
          </a:p>
        </p:txBody>
      </p:sp>
      <p:sp>
        <p:nvSpPr>
          <p:cNvPr id="513036" name="Rectangle 12">
            <a:extLst>
              <a:ext uri="{FF2B5EF4-FFF2-40B4-BE49-F238E27FC236}">
                <a16:creationId xmlns:a16="http://schemas.microsoft.com/office/drawing/2014/main" id="{05F913E5-61E5-4F42-93D8-7A95390A324C}"/>
              </a:ext>
            </a:extLst>
          </p:cNvPr>
          <p:cNvSpPr>
            <a:spLocks noChangeArrowheads="1"/>
          </p:cNvSpPr>
          <p:nvPr/>
        </p:nvSpPr>
        <p:spPr bwMode="auto">
          <a:xfrm>
            <a:off x="228600" y="990600"/>
            <a:ext cx="41148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3600" b="1">
                <a:solidFill>
                  <a:schemeClr val="tx2"/>
                </a:solidFill>
                <a:effectLst>
                  <a:outerShdw blurRad="38100" dist="38100" dir="2700000" algn="tl">
                    <a:srgbClr val="000000"/>
                  </a:outerShdw>
                </a:effectLst>
                <a:latin typeface="Tahoma" charset="0"/>
                <a:ea typeface="ＭＳ Ｐゴシック" charset="0"/>
                <a:cs typeface="ＭＳ Ｐゴシック" charset="0"/>
              </a:rPr>
              <a:t>Main Point #1</a:t>
            </a:r>
            <a:endParaRPr lang="en-US" sz="3600">
              <a:solidFill>
                <a:schemeClr val="tx2"/>
              </a:solidFill>
              <a:effectLst>
                <a:outerShdw blurRad="38100" dist="38100" dir="2700000" algn="tl">
                  <a:srgbClr val="000000"/>
                </a:outerShdw>
              </a:effectLst>
              <a:latin typeface="Tahoma"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13033"/>
                                        </p:tgtEl>
                                        <p:attrNameLst>
                                          <p:attrName>style.visibility</p:attrName>
                                        </p:attrNameLst>
                                      </p:cBhvr>
                                      <p:to>
                                        <p:strVal val="visible"/>
                                      </p:to>
                                    </p:set>
                                    <p:animEffect transition="in" filter="blinds(horizontal)">
                                      <p:cBhvr>
                                        <p:cTn id="7" dur="500"/>
                                        <p:tgtEl>
                                          <p:spTgt spid="51303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13036"/>
                                        </p:tgtEl>
                                        <p:attrNameLst>
                                          <p:attrName>style.visibility</p:attrName>
                                        </p:attrNameLst>
                                      </p:cBhvr>
                                      <p:to>
                                        <p:strVal val="visible"/>
                                      </p:to>
                                    </p:set>
                                    <p:animEffect transition="in" filter="dissolve">
                                      <p:cBhvr>
                                        <p:cTn id="11" dur="500"/>
                                        <p:tgtEl>
                                          <p:spTgt spid="513036"/>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13031"/>
                                        </p:tgtEl>
                                        <p:attrNameLst>
                                          <p:attrName>style.visibility</p:attrName>
                                        </p:attrNameLst>
                                      </p:cBhvr>
                                      <p:to>
                                        <p:strVal val="visible"/>
                                      </p:to>
                                    </p:set>
                                    <p:animEffect transition="in" filter="blinds(horizontal)">
                                      <p:cBhvr>
                                        <p:cTn id="15" dur="500"/>
                                        <p:tgtEl>
                                          <p:spTgt spid="51303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513034"/>
                                        </p:tgtEl>
                                        <p:attrNameLst>
                                          <p:attrName>style.visibility</p:attrName>
                                        </p:attrNameLst>
                                      </p:cBhvr>
                                      <p:to>
                                        <p:strVal val="visible"/>
                                      </p:to>
                                    </p:set>
                                    <p:animEffect transition="in" filter="blinds(horizontal)">
                                      <p:cBhvr>
                                        <p:cTn id="20" dur="500"/>
                                        <p:tgtEl>
                                          <p:spTgt spid="513034"/>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513035"/>
                                        </p:tgtEl>
                                        <p:attrNameLst>
                                          <p:attrName>style.visibility</p:attrName>
                                        </p:attrNameLst>
                                      </p:cBhvr>
                                      <p:to>
                                        <p:strVal val="visible"/>
                                      </p:to>
                                    </p:set>
                                    <p:animEffect transition="in" filter="dissolve">
                                      <p:cBhvr>
                                        <p:cTn id="24" dur="500"/>
                                        <p:tgtEl>
                                          <p:spTgt spid="513035"/>
                                        </p:tgtEl>
                                      </p:cBhvr>
                                    </p:animEffect>
                                  </p:childTnLst>
                                </p:cTn>
                              </p:par>
                            </p:childTnLst>
                          </p:cTn>
                        </p:par>
                        <p:par>
                          <p:cTn id="25" fill="hold" nodeType="afterGroup">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513026"/>
                                        </p:tgtEl>
                                        <p:attrNameLst>
                                          <p:attrName>style.visibility</p:attrName>
                                        </p:attrNameLst>
                                      </p:cBhvr>
                                      <p:to>
                                        <p:strVal val="visible"/>
                                      </p:to>
                                    </p:set>
                                    <p:animEffect transition="in" filter="blinds(horizontal)">
                                      <p:cBhvr>
                                        <p:cTn id="28" dur="500"/>
                                        <p:tgtEl>
                                          <p:spTgt spid="513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6" grpId="0" animBg="1"/>
      <p:bldP spid="513031" grpId="0" animBg="1"/>
      <p:bldP spid="513035" grpId="0"/>
      <p:bldP spid="513036"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156B13"/>
            </a:gs>
            <a:gs pos="25000">
              <a:srgbClr val="9CB86E"/>
            </a:gs>
            <a:gs pos="50000">
              <a:srgbClr val="DDEBCF"/>
            </a:gs>
            <a:gs pos="75000">
              <a:srgbClr val="9CB86E"/>
            </a:gs>
            <a:gs pos="100000">
              <a:srgbClr val="156B13"/>
            </a:gs>
          </a:gsLst>
          <a:lin ang="2700000" scaled="1"/>
        </a:gradFill>
        <a:effectLst/>
      </p:bgPr>
    </p:bg>
    <p:spTree>
      <p:nvGrpSpPr>
        <p:cNvPr id="1" name=""/>
        <p:cNvGrpSpPr/>
        <p:nvPr/>
      </p:nvGrpSpPr>
      <p:grpSpPr>
        <a:xfrm>
          <a:off x="0" y="0"/>
          <a:ext cx="0" cy="0"/>
          <a:chOff x="0" y="0"/>
          <a:chExt cx="0" cy="0"/>
        </a:xfrm>
      </p:grpSpPr>
      <p:pic>
        <p:nvPicPr>
          <p:cNvPr id="483330" name="Picture 2" descr="Jesus">
            <a:extLst>
              <a:ext uri="{FF2B5EF4-FFF2-40B4-BE49-F238E27FC236}">
                <a16:creationId xmlns:a16="http://schemas.microsoft.com/office/drawing/2014/main" id="{318C5FBD-48C9-9D49-9F1B-C4BBB9196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0109"/>
          <a:stretch>
            <a:fillRect/>
          </a:stretch>
        </p:blipFill>
        <p:spPr bwMode="auto">
          <a:xfrm>
            <a:off x="4379913" y="0"/>
            <a:ext cx="4764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3331" name="AutoShape 3">
            <a:extLst>
              <a:ext uri="{FF2B5EF4-FFF2-40B4-BE49-F238E27FC236}">
                <a16:creationId xmlns:a16="http://schemas.microsoft.com/office/drawing/2014/main" id="{8CDA0EA4-4E1C-1F43-A083-1CD6BDF1DE7B}"/>
              </a:ext>
            </a:extLst>
          </p:cNvPr>
          <p:cNvSpPr>
            <a:spLocks noChangeArrowheads="1"/>
          </p:cNvSpPr>
          <p:nvPr/>
        </p:nvSpPr>
        <p:spPr bwMode="auto">
          <a:xfrm>
            <a:off x="0" y="1600200"/>
            <a:ext cx="5867400" cy="4876800"/>
          </a:xfrm>
          <a:prstGeom prst="rightArrowCallout">
            <a:avLst>
              <a:gd name="adj1" fmla="val 49093"/>
              <a:gd name="adj2" fmla="val 25000"/>
              <a:gd name="adj3" fmla="val 16136"/>
              <a:gd name="adj4" fmla="val 815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483332" name="Rectangle 4">
            <a:extLst>
              <a:ext uri="{FF2B5EF4-FFF2-40B4-BE49-F238E27FC236}">
                <a16:creationId xmlns:a16="http://schemas.microsoft.com/office/drawing/2014/main" id="{DE4BACA7-14FD-C74D-99B3-62EDD662F612}"/>
              </a:ext>
            </a:extLst>
          </p:cNvPr>
          <p:cNvSpPr>
            <a:spLocks noGrp="1" noChangeArrowheads="1"/>
          </p:cNvSpPr>
          <p:nvPr>
            <p:ph type="title"/>
          </p:nvPr>
        </p:nvSpPr>
        <p:spPr>
          <a:xfrm>
            <a:off x="304800" y="2971800"/>
            <a:ext cx="5715000" cy="990600"/>
          </a:xfrm>
        </p:spPr>
        <p:txBody>
          <a:bodyPr/>
          <a:lstStyle/>
          <a:p>
            <a:pPr algn="l" eaLnBrk="1" hangingPunct="1">
              <a:defRPr/>
            </a:pPr>
            <a:r>
              <a:rPr lang="en-US" sz="4000" b="1">
                <a:solidFill>
                  <a:schemeClr val="accent2"/>
                </a:solidFill>
              </a:rPr>
              <a:t>Encourages</a:t>
            </a:r>
            <a:r>
              <a:rPr lang="en-US" sz="4000" b="1">
                <a:solidFill>
                  <a:srgbClr val="CC3300"/>
                </a:solidFill>
              </a:rPr>
              <a:t> us (12b)</a:t>
            </a:r>
            <a:endParaRPr lang="en-US">
              <a:solidFill>
                <a:srgbClr val="CC6600"/>
              </a:solidFill>
              <a:effectLst>
                <a:outerShdw blurRad="38100" dist="38100" dir="2700000" algn="tl">
                  <a:srgbClr val="000000"/>
                </a:outerShdw>
              </a:effectLst>
            </a:endParaRPr>
          </a:p>
        </p:txBody>
      </p:sp>
      <p:sp>
        <p:nvSpPr>
          <p:cNvPr id="483334" name="WordArt 6">
            <a:extLst>
              <a:ext uri="{FF2B5EF4-FFF2-40B4-BE49-F238E27FC236}">
                <a16:creationId xmlns:a16="http://schemas.microsoft.com/office/drawing/2014/main" id="{22378AED-1C61-2040-9962-EF27C569F68A}"/>
              </a:ext>
            </a:extLst>
          </p:cNvPr>
          <p:cNvSpPr>
            <a:spLocks noChangeArrowheads="1" noChangeShapeType="1" noTextEdit="1"/>
          </p:cNvSpPr>
          <p:nvPr/>
        </p:nvSpPr>
        <p:spPr bwMode="auto">
          <a:xfrm>
            <a:off x="152400" y="228600"/>
            <a:ext cx="5562600" cy="28194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Impact" panose="020B0806030902050204" pitchFamily="34" charset="0"/>
              </a:rPr>
              <a:t>Results of Equipping</a:t>
            </a:r>
          </a:p>
        </p:txBody>
      </p:sp>
      <p:sp>
        <p:nvSpPr>
          <p:cNvPr id="483337" name="Rectangle 9">
            <a:extLst>
              <a:ext uri="{FF2B5EF4-FFF2-40B4-BE49-F238E27FC236}">
                <a16:creationId xmlns:a16="http://schemas.microsoft.com/office/drawing/2014/main" id="{F814B837-74A7-F34B-9E49-AD440CCDA547}"/>
              </a:ext>
            </a:extLst>
          </p:cNvPr>
          <p:cNvSpPr>
            <a:spLocks noChangeArrowheads="1"/>
          </p:cNvSpPr>
          <p:nvPr/>
        </p:nvSpPr>
        <p:spPr bwMode="auto">
          <a:xfrm>
            <a:off x="5257800" y="3352800"/>
            <a:ext cx="30480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3600" b="1">
                <a:solidFill>
                  <a:srgbClr val="6601FF"/>
                </a:solidFill>
                <a:latin typeface="Arial" charset="0"/>
                <a:ea typeface="ＭＳ Ｐゴシック" charset="0"/>
              </a:rPr>
              <a:t>Christ-likeness</a:t>
            </a:r>
            <a:br>
              <a:rPr lang="en-US" sz="3600" b="1">
                <a:solidFill>
                  <a:srgbClr val="6601FF"/>
                </a:solidFill>
                <a:latin typeface="Arial" charset="0"/>
                <a:ea typeface="ＭＳ Ｐゴシック" charset="0"/>
              </a:rPr>
            </a:br>
            <a:r>
              <a:rPr lang="en-US" sz="3600" b="1">
                <a:solidFill>
                  <a:srgbClr val="6601FF"/>
                </a:solidFill>
                <a:latin typeface="Arial" charset="0"/>
                <a:ea typeface="ＭＳ Ｐゴシック" charset="0"/>
              </a:rPr>
              <a:t>(13c)</a:t>
            </a:r>
            <a:endParaRPr lang="en-US" sz="4000">
              <a:solidFill>
                <a:srgbClr val="6601FF"/>
              </a:solidFill>
              <a:effectLst>
                <a:outerShdw blurRad="38100" dist="38100" dir="2700000" algn="tl">
                  <a:srgbClr val="000000"/>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483334"/>
                                        </p:tgtEl>
                                        <p:attrNameLst>
                                          <p:attrName>style.visibility</p:attrName>
                                        </p:attrNameLst>
                                      </p:cBhvr>
                                      <p:to>
                                        <p:strVal val="visible"/>
                                      </p:to>
                                    </p:set>
                                    <p:animEffect transition="in" filter="fade">
                                      <p:cBhvr>
                                        <p:cTn id="7" dur="1000"/>
                                        <p:tgtEl>
                                          <p:spTgt spid="483334"/>
                                        </p:tgtEl>
                                      </p:cBhvr>
                                    </p:animEffect>
                                    <p:anim calcmode="lin" valueType="num">
                                      <p:cBhvr>
                                        <p:cTn id="8" dur="1000" fill="hold"/>
                                        <p:tgtEl>
                                          <p:spTgt spid="483334"/>
                                        </p:tgtEl>
                                        <p:attrNameLst>
                                          <p:attrName>ppt_x</p:attrName>
                                        </p:attrNameLst>
                                      </p:cBhvr>
                                      <p:tavLst>
                                        <p:tav tm="0">
                                          <p:val>
                                            <p:strVal val="#ppt_x"/>
                                          </p:val>
                                        </p:tav>
                                        <p:tav tm="100000">
                                          <p:val>
                                            <p:strVal val="#ppt_x"/>
                                          </p:val>
                                        </p:tav>
                                      </p:tavLst>
                                    </p:anim>
                                    <p:anim calcmode="lin" valueType="num">
                                      <p:cBhvr>
                                        <p:cTn id="9" dur="900" decel="100000" fill="hold"/>
                                        <p:tgtEl>
                                          <p:spTgt spid="4833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83334"/>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83331"/>
                                        </p:tgtEl>
                                        <p:attrNameLst>
                                          <p:attrName>style.visibility</p:attrName>
                                        </p:attrNameLst>
                                      </p:cBhvr>
                                      <p:to>
                                        <p:strVal val="visible"/>
                                      </p:to>
                                    </p:set>
                                    <p:animEffect transition="in" filter="wipe(left)">
                                      <p:cBhvr>
                                        <p:cTn id="14" dur="500"/>
                                        <p:tgtEl>
                                          <p:spTgt spid="483331"/>
                                        </p:tgtEl>
                                      </p:cBhvr>
                                    </p:animEffect>
                                  </p:childTnLst>
                                </p:cTn>
                              </p:par>
                            </p:childTnLst>
                          </p:cTn>
                        </p:par>
                        <p:par>
                          <p:cTn id="15" fill="hold" nodeType="afterGroup">
                            <p:stCondLst>
                              <p:cond delay="1500"/>
                            </p:stCondLst>
                            <p:childTnLst>
                              <p:par>
                                <p:cTn id="16" presetID="9" presetClass="entr" presetSubtype="0" fill="hold" nodeType="afterEffect">
                                  <p:stCondLst>
                                    <p:cond delay="0"/>
                                  </p:stCondLst>
                                  <p:childTnLst>
                                    <p:set>
                                      <p:cBhvr>
                                        <p:cTn id="17" dur="1" fill="hold">
                                          <p:stCondLst>
                                            <p:cond delay="0"/>
                                          </p:stCondLst>
                                        </p:cTn>
                                        <p:tgtEl>
                                          <p:spTgt spid="483330"/>
                                        </p:tgtEl>
                                        <p:attrNameLst>
                                          <p:attrName>style.visibility</p:attrName>
                                        </p:attrNameLst>
                                      </p:cBhvr>
                                      <p:to>
                                        <p:strVal val="visible"/>
                                      </p:to>
                                    </p:set>
                                    <p:animEffect transition="in" filter="dissolve">
                                      <p:cBhvr>
                                        <p:cTn id="18" dur="500"/>
                                        <p:tgtEl>
                                          <p:spTgt spid="48333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83337"/>
                                        </p:tgtEl>
                                        <p:attrNameLst>
                                          <p:attrName>style.visibility</p:attrName>
                                        </p:attrNameLst>
                                      </p:cBhvr>
                                      <p:to>
                                        <p:strVal val="visible"/>
                                      </p:to>
                                    </p:set>
                                    <p:animEffect transition="in" filter="checkerboard(across)">
                                      <p:cBhvr>
                                        <p:cTn id="21" dur="500"/>
                                        <p:tgtEl>
                                          <p:spTgt spid="48333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83332"/>
                                        </p:tgtEl>
                                        <p:attrNameLst>
                                          <p:attrName>style.visibility</p:attrName>
                                        </p:attrNameLst>
                                      </p:cBhvr>
                                      <p:to>
                                        <p:strVal val="visible"/>
                                      </p:to>
                                    </p:set>
                                    <p:animEffect transition="in" filter="dissolve">
                                      <p:cBhvr>
                                        <p:cTn id="26" dur="500"/>
                                        <p:tgtEl>
                                          <p:spTgt spid="483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1" grpId="0" animBg="1"/>
      <p:bldP spid="483332" grpId="0" autoUpdateAnimBg="0"/>
      <p:bldP spid="48333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442" name="Rectangle 2">
            <a:extLst>
              <a:ext uri="{FF2B5EF4-FFF2-40B4-BE49-F238E27FC236}">
                <a16:creationId xmlns:a16="http://schemas.microsoft.com/office/drawing/2014/main" id="{E27383D7-ED51-FF40-A098-C3111ED403D3}"/>
              </a:ext>
            </a:extLst>
          </p:cNvPr>
          <p:cNvSpPr>
            <a:spLocks noGrp="1" noChangeArrowheads="1"/>
          </p:cNvSpPr>
          <p:nvPr>
            <p:ph type="ctrTitle"/>
          </p:nvPr>
        </p:nvSpPr>
        <p:spPr>
          <a:xfrm>
            <a:off x="2667000" y="914400"/>
            <a:ext cx="5410200" cy="3733800"/>
          </a:xfrm>
        </p:spPr>
        <p:txBody>
          <a:bodyPr/>
          <a:lstStyle/>
          <a:p>
            <a:pPr eaLnBrk="1" hangingPunct="1">
              <a:defRPr/>
            </a:pPr>
            <a:r>
              <a:rPr lang="en-US" sz="11700" b="1">
                <a:solidFill>
                  <a:schemeClr val="accent1"/>
                </a:solidFill>
              </a:rPr>
              <a:t>Why</a:t>
            </a:r>
            <a:r>
              <a:rPr lang="en-US" sz="5400" b="1">
                <a:solidFill>
                  <a:schemeClr val="accent1"/>
                </a:solidFill>
              </a:rPr>
              <a:t> did God </a:t>
            </a:r>
            <a:r>
              <a:rPr lang="en-US" sz="5400" b="1" u="sng">
                <a:solidFill>
                  <a:srgbClr val="FFFF43"/>
                </a:solidFill>
              </a:rPr>
              <a:t>bring</a:t>
            </a:r>
            <a:r>
              <a:rPr lang="en-US" sz="5400" b="1">
                <a:solidFill>
                  <a:schemeClr val="accent1"/>
                </a:solidFill>
              </a:rPr>
              <a:t> you here to CIC?</a:t>
            </a:r>
            <a:endParaRPr lang="en-US"/>
          </a:p>
        </p:txBody>
      </p:sp>
      <p:pic>
        <p:nvPicPr>
          <p:cNvPr id="209923" name="Picture 4" descr="oth-church_glowing">
            <a:extLst>
              <a:ext uri="{FF2B5EF4-FFF2-40B4-BE49-F238E27FC236}">
                <a16:creationId xmlns:a16="http://schemas.microsoft.com/office/drawing/2014/main" id="{3F3E7B47-4D28-2A4A-968F-20A24FE1B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7" name="Picture 3" descr="Elders">
            <a:extLst>
              <a:ext uri="{FF2B5EF4-FFF2-40B4-BE49-F238E27FC236}">
                <a16:creationId xmlns:a16="http://schemas.microsoft.com/office/drawing/2014/main" id="{5420FDCA-4E88-2843-96AA-0E0D9FECC8EE}"/>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t="6647"/>
          <a:stretch>
            <a:fillRect/>
          </a:stretch>
        </p:blipFill>
        <p:spPr bwMode="auto">
          <a:xfrm>
            <a:off x="0" y="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a:extLst>
              <a:ext uri="{FF2B5EF4-FFF2-40B4-BE49-F238E27FC236}">
                <a16:creationId xmlns:a16="http://schemas.microsoft.com/office/drawing/2014/main" id="{6158377D-7946-7B49-859B-1C587D2BB2EC}"/>
              </a:ext>
            </a:extLst>
          </p:cNvPr>
          <p:cNvSpPr>
            <a:spLocks noGrp="1" noChangeArrowheads="1"/>
          </p:cNvSpPr>
          <p:nvPr>
            <p:ph type="title"/>
          </p:nvPr>
        </p:nvSpPr>
        <p:spPr>
          <a:xfrm>
            <a:off x="0" y="76200"/>
            <a:ext cx="9144000" cy="1219200"/>
          </a:xfrm>
        </p:spPr>
        <p:txBody>
          <a:bodyPr/>
          <a:lstStyle/>
          <a:p>
            <a:pPr eaLnBrk="1" hangingPunct="1"/>
            <a:r>
              <a:rPr lang="en-US" altLang="en-US" sz="4800" b="1"/>
              <a:t>The Meaning of </a:t>
            </a:r>
            <a:r>
              <a:rPr lang="ja-JP" altLang="en-US" sz="4800" b="1"/>
              <a:t>“</a:t>
            </a:r>
            <a:r>
              <a:rPr lang="en-US" altLang="ja-JP" sz="4800" b="1"/>
              <a:t>Build Up</a:t>
            </a:r>
            <a:r>
              <a:rPr lang="ja-JP" altLang="en-US" sz="4800" b="1"/>
              <a:t>”</a:t>
            </a:r>
            <a:endParaRPr lang="en-US" altLang="en-US" sz="4800" u="sng">
              <a:solidFill>
                <a:schemeClr val="tx1"/>
              </a:solidFill>
              <a:latin typeface="Times New Roman" panose="02020603050405020304" pitchFamily="18" charset="0"/>
            </a:endParaRPr>
          </a:p>
        </p:txBody>
      </p:sp>
      <p:sp>
        <p:nvSpPr>
          <p:cNvPr id="30724" name="Text Box 4">
            <a:extLst>
              <a:ext uri="{FF2B5EF4-FFF2-40B4-BE49-F238E27FC236}">
                <a16:creationId xmlns:a16="http://schemas.microsoft.com/office/drawing/2014/main" id="{6979D217-1011-7143-ADBB-0AB95D4E3115}"/>
              </a:ext>
            </a:extLst>
          </p:cNvPr>
          <p:cNvSpPr txBox="1">
            <a:spLocks noChangeArrowheads="1"/>
          </p:cNvSpPr>
          <p:nvPr/>
        </p:nvSpPr>
        <p:spPr bwMode="auto">
          <a:xfrm>
            <a:off x="2667000" y="1100138"/>
            <a:ext cx="3567113" cy="1006475"/>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0" b="1">
                <a:latin typeface="Bwgrkl" panose="02000400000000000000" pitchFamily="2" charset="0"/>
              </a:rPr>
              <a:t>oivkodomh.n </a:t>
            </a:r>
            <a:endParaRPr lang="en-US" altLang="en-US"/>
          </a:p>
        </p:txBody>
      </p:sp>
      <p:sp>
        <p:nvSpPr>
          <p:cNvPr id="30725" name="Text Box 5">
            <a:extLst>
              <a:ext uri="{FF2B5EF4-FFF2-40B4-BE49-F238E27FC236}">
                <a16:creationId xmlns:a16="http://schemas.microsoft.com/office/drawing/2014/main" id="{4BA85D1A-4A91-8245-9DD1-DC73920C4DB8}"/>
              </a:ext>
            </a:extLst>
          </p:cNvPr>
          <p:cNvSpPr txBox="1">
            <a:spLocks noChangeArrowheads="1"/>
          </p:cNvSpPr>
          <p:nvPr/>
        </p:nvSpPr>
        <p:spPr bwMode="auto">
          <a:xfrm>
            <a:off x="1905000" y="2667000"/>
            <a:ext cx="4791075" cy="3751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800" b="1">
                <a:effectLst>
                  <a:outerShdw blurRad="38100" dist="38100" dir="2700000" algn="tl">
                    <a:srgbClr val="000000"/>
                  </a:outerShdw>
                </a:effectLst>
              </a:rPr>
              <a:t>Upbuilding</a:t>
            </a:r>
          </a:p>
          <a:p>
            <a:r>
              <a:rPr lang="en-US" altLang="en-US" sz="4800" b="1">
                <a:effectLst>
                  <a:outerShdw blurRad="38100" dist="38100" dir="2700000" algn="tl">
                    <a:srgbClr val="000000"/>
                  </a:outerShdw>
                </a:effectLst>
              </a:rPr>
              <a:t>Strengthening</a:t>
            </a:r>
          </a:p>
          <a:p>
            <a:r>
              <a:rPr lang="en-US" altLang="en-US" sz="4800" b="1">
                <a:effectLst>
                  <a:outerShdw blurRad="38100" dist="38100" dir="2700000" algn="tl">
                    <a:srgbClr val="000000"/>
                  </a:outerShdw>
                </a:effectLst>
              </a:rPr>
              <a:t>Encouragement</a:t>
            </a:r>
          </a:p>
          <a:p>
            <a:r>
              <a:rPr lang="en-US" altLang="en-US" sz="4800" b="1">
                <a:effectLst>
                  <a:outerShdw blurRad="38100" dist="38100" dir="2700000" algn="tl">
                    <a:srgbClr val="000000"/>
                  </a:outerShdw>
                </a:effectLst>
              </a:rPr>
              <a:t>Building</a:t>
            </a:r>
          </a:p>
          <a:p>
            <a:r>
              <a:rPr lang="en-US" altLang="en-US" sz="4800" b="1">
                <a:effectLst>
                  <a:outerShdw blurRad="38100" dist="38100" dir="2700000" algn="tl">
                    <a:srgbClr val="000000"/>
                  </a:outerShdw>
                </a:effectLst>
              </a:rPr>
              <a:t>Structure</a:t>
            </a:r>
          </a:p>
        </p:txBody>
      </p:sp>
      <p:pic>
        <p:nvPicPr>
          <p:cNvPr id="301061" name="Picture 6" descr="peo-arnoldpose">
            <a:extLst>
              <a:ext uri="{FF2B5EF4-FFF2-40B4-BE49-F238E27FC236}">
                <a16:creationId xmlns:a16="http://schemas.microsoft.com/office/drawing/2014/main" id="{C175E5B3-6E24-B54E-9242-BFA710807A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514600"/>
            <a:ext cx="965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dissolve">
                                      <p:cBhvr>
                                        <p:cTn id="7" dur="500"/>
                                        <p:tgtEl>
                                          <p:spTgt spid="307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5">
                                            <p:txEl>
                                              <p:pRg st="1" end="1"/>
                                            </p:txEl>
                                          </p:spTgt>
                                        </p:tgtEl>
                                        <p:attrNameLst>
                                          <p:attrName>style.visibility</p:attrName>
                                        </p:attrNameLst>
                                      </p:cBhvr>
                                      <p:to>
                                        <p:strVal val="visible"/>
                                      </p:to>
                                    </p:set>
                                    <p:animEffect transition="in" filter="dissolve">
                                      <p:cBhvr>
                                        <p:cTn id="12" dur="500"/>
                                        <p:tgtEl>
                                          <p:spTgt spid="3072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25">
                                            <p:txEl>
                                              <p:pRg st="2" end="2"/>
                                            </p:txEl>
                                          </p:spTgt>
                                        </p:tgtEl>
                                        <p:attrNameLst>
                                          <p:attrName>style.visibility</p:attrName>
                                        </p:attrNameLst>
                                      </p:cBhvr>
                                      <p:to>
                                        <p:strVal val="visible"/>
                                      </p:to>
                                    </p:set>
                                    <p:animEffect transition="in" filter="dissolve">
                                      <p:cBhvr>
                                        <p:cTn id="17" dur="500"/>
                                        <p:tgtEl>
                                          <p:spTgt spid="3072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25">
                                            <p:txEl>
                                              <p:pRg st="3" end="3"/>
                                            </p:txEl>
                                          </p:spTgt>
                                        </p:tgtEl>
                                        <p:attrNameLst>
                                          <p:attrName>style.visibility</p:attrName>
                                        </p:attrNameLst>
                                      </p:cBhvr>
                                      <p:to>
                                        <p:strVal val="visible"/>
                                      </p:to>
                                    </p:set>
                                    <p:animEffect transition="in" filter="dissolve">
                                      <p:cBhvr>
                                        <p:cTn id="22" dur="500"/>
                                        <p:tgtEl>
                                          <p:spTgt spid="3072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25">
                                            <p:txEl>
                                              <p:pRg st="4" end="4"/>
                                            </p:txEl>
                                          </p:spTgt>
                                        </p:tgtEl>
                                        <p:attrNameLst>
                                          <p:attrName>style.visibility</p:attrName>
                                        </p:attrNameLst>
                                      </p:cBhvr>
                                      <p:to>
                                        <p:strVal val="visible"/>
                                      </p:to>
                                    </p:set>
                                    <p:animEffect transition="in" filter="dissolve">
                                      <p:cBhvr>
                                        <p:cTn id="27" dur="500"/>
                                        <p:tgtEl>
                                          <p:spTgt spid="307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5" name="Picture 5" descr="Elders">
            <a:extLst>
              <a:ext uri="{FF2B5EF4-FFF2-40B4-BE49-F238E27FC236}">
                <a16:creationId xmlns:a16="http://schemas.microsoft.com/office/drawing/2014/main" id="{5C2BE933-76C8-0340-8374-CEDC50B00942}"/>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t="6647"/>
          <a:stretch>
            <a:fillRect/>
          </a:stretch>
        </p:blipFill>
        <p:spPr bwMode="auto">
          <a:xfrm>
            <a:off x="0" y="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082" name="Rectangle 2">
            <a:extLst>
              <a:ext uri="{FF2B5EF4-FFF2-40B4-BE49-F238E27FC236}">
                <a16:creationId xmlns:a16="http://schemas.microsoft.com/office/drawing/2014/main" id="{D50936E3-7638-E744-AB17-BF9AF8A793A0}"/>
              </a:ext>
            </a:extLst>
          </p:cNvPr>
          <p:cNvSpPr>
            <a:spLocks noGrp="1" noChangeArrowheads="1"/>
          </p:cNvSpPr>
          <p:nvPr>
            <p:ph type="title"/>
          </p:nvPr>
        </p:nvSpPr>
        <p:spPr/>
        <p:txBody>
          <a:bodyPr/>
          <a:lstStyle/>
          <a:p>
            <a:pPr eaLnBrk="1" hangingPunct="1"/>
            <a:r>
              <a:rPr lang="en-US" altLang="en-US" sz="4000" b="1"/>
              <a:t>The Same Word for </a:t>
            </a:r>
            <a:r>
              <a:rPr lang="ja-JP" altLang="en-US" sz="4000" b="1"/>
              <a:t>“</a:t>
            </a:r>
            <a:r>
              <a:rPr lang="en-US" altLang="ja-JP" sz="4000" b="1"/>
              <a:t>Build Up</a:t>
            </a:r>
            <a:r>
              <a:rPr lang="ja-JP" altLang="en-US" sz="4000" b="1"/>
              <a:t>”</a:t>
            </a:r>
            <a:endParaRPr lang="en-US" altLang="en-US"/>
          </a:p>
        </p:txBody>
      </p:sp>
      <p:sp>
        <p:nvSpPr>
          <p:cNvPr id="430084" name="Rectangle 4">
            <a:extLst>
              <a:ext uri="{FF2B5EF4-FFF2-40B4-BE49-F238E27FC236}">
                <a16:creationId xmlns:a16="http://schemas.microsoft.com/office/drawing/2014/main" id="{F9240AF1-A24C-0748-B9DC-380C1F5BD892}"/>
              </a:ext>
            </a:extLst>
          </p:cNvPr>
          <p:cNvSpPr>
            <a:spLocks noChangeArrowheads="1"/>
          </p:cNvSpPr>
          <p:nvPr/>
        </p:nvSpPr>
        <p:spPr bwMode="auto">
          <a:xfrm>
            <a:off x="609600" y="1763713"/>
            <a:ext cx="8153400" cy="3548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Clr>
                <a:schemeClr val="hlink"/>
              </a:buClr>
              <a:buSzPct val="60000"/>
              <a:buFont typeface="Wingdings" pitchFamily="2" charset="2"/>
              <a:buNone/>
            </a:pPr>
            <a:r>
              <a:rPr lang="en-US" altLang="en-US" sz="3200" b="1">
                <a:effectLst>
                  <a:outerShdw blurRad="38100" dist="38100" dir="2700000" algn="tl">
                    <a:srgbClr val="000000"/>
                  </a:outerShdw>
                </a:effectLst>
                <a:latin typeface="Verdana" panose="020B0604030504040204" pitchFamily="34" charset="0"/>
              </a:rPr>
              <a:t>NIV Ephesians 4:16 </a:t>
            </a:r>
          </a:p>
          <a:p>
            <a:pPr algn="ctr"/>
            <a:endParaRPr lang="en-US" altLang="en-US" sz="3200" b="1">
              <a:effectLst>
                <a:outerShdw blurRad="38100" dist="38100" dir="2700000" algn="tl">
                  <a:srgbClr val="000000"/>
                </a:outerShdw>
              </a:effectLst>
              <a:latin typeface="Verdana" panose="020B0604030504040204" pitchFamily="34" charset="0"/>
            </a:endParaRPr>
          </a:p>
          <a:p>
            <a:pPr algn="ctr"/>
            <a:r>
              <a:rPr lang="en-US" altLang="en-US" sz="3200" b="1">
                <a:effectLst>
                  <a:outerShdw blurRad="38100" dist="38100" dir="2700000" algn="tl">
                    <a:srgbClr val="000000"/>
                  </a:outerShdw>
                </a:effectLst>
                <a:latin typeface="Verdana" panose="020B0604030504040204" pitchFamily="34" charset="0"/>
              </a:rPr>
              <a:t>From him the whole body, joined and held together by every supporting ligament, grows and </a:t>
            </a:r>
            <a:r>
              <a:rPr lang="en-US" altLang="en-US" sz="3200" b="1">
                <a:solidFill>
                  <a:srgbClr val="FFFF43"/>
                </a:solidFill>
                <a:effectLst>
                  <a:outerShdw blurRad="38100" dist="38100" dir="2700000" algn="tl">
                    <a:srgbClr val="000000"/>
                  </a:outerShdw>
                </a:effectLst>
                <a:latin typeface="Verdana" panose="020B0604030504040204" pitchFamily="34" charset="0"/>
              </a:rPr>
              <a:t>builds itself up</a:t>
            </a:r>
            <a:r>
              <a:rPr lang="en-US" altLang="en-US" sz="3200" b="1">
                <a:effectLst>
                  <a:outerShdw blurRad="38100" dist="38100" dir="2700000" algn="tl">
                    <a:srgbClr val="000000"/>
                  </a:outerShdw>
                </a:effectLst>
                <a:latin typeface="Verdana" panose="020B0604030504040204" pitchFamily="34" charset="0"/>
              </a:rPr>
              <a:t> in love, as each part does its work.</a:t>
            </a:r>
          </a:p>
        </p:txBody>
      </p:sp>
      <p:pic>
        <p:nvPicPr>
          <p:cNvPr id="303108" name="Picture 6" descr="peo-man_muscle">
            <a:extLst>
              <a:ext uri="{FF2B5EF4-FFF2-40B4-BE49-F238E27FC236}">
                <a16:creationId xmlns:a16="http://schemas.microsoft.com/office/drawing/2014/main" id="{A6D034CF-7364-F349-9B5E-0DB5CF9BA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953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4" descr="Elders">
            <a:extLst>
              <a:ext uri="{FF2B5EF4-FFF2-40B4-BE49-F238E27FC236}">
                <a16:creationId xmlns:a16="http://schemas.microsoft.com/office/drawing/2014/main" id="{500D82BF-290B-904D-9AE4-826FB2B9F302}"/>
              </a:ext>
            </a:extLst>
          </p:cNvPr>
          <p:cNvPicPr>
            <a:picLocks noChangeAspect="1" noChangeArrowheads="1"/>
          </p:cNvPicPr>
          <p:nvPr/>
        </p:nvPicPr>
        <p:blipFill>
          <a:blip r:embed="rId3">
            <a:lum bright="-42000"/>
            <a:extLst>
              <a:ext uri="{28A0092B-C50C-407E-A947-70E740481C1C}">
                <a14:useLocalDpi xmlns:a14="http://schemas.microsoft.com/office/drawing/2010/main" val="0"/>
              </a:ext>
            </a:extLst>
          </a:blip>
          <a:srcRect t="6647"/>
          <a:stretch>
            <a:fillRect/>
          </a:stretch>
        </p:blipFill>
        <p:spPr bwMode="auto">
          <a:xfrm>
            <a:off x="0" y="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06" name="Rectangle 2">
            <a:extLst>
              <a:ext uri="{FF2B5EF4-FFF2-40B4-BE49-F238E27FC236}">
                <a16:creationId xmlns:a16="http://schemas.microsoft.com/office/drawing/2014/main" id="{3E2D3A74-D4E0-8748-84EA-C178EA2EAAF1}"/>
              </a:ext>
            </a:extLst>
          </p:cNvPr>
          <p:cNvSpPr>
            <a:spLocks noGrp="1" noChangeArrowheads="1"/>
          </p:cNvSpPr>
          <p:nvPr>
            <p:ph type="title"/>
          </p:nvPr>
        </p:nvSpPr>
        <p:spPr/>
        <p:txBody>
          <a:bodyPr/>
          <a:lstStyle/>
          <a:p>
            <a:pPr eaLnBrk="1" hangingPunct="1"/>
            <a:r>
              <a:rPr lang="en-US" altLang="en-US" sz="4000" b="1"/>
              <a:t>The Same Word for </a:t>
            </a:r>
            <a:r>
              <a:rPr lang="ja-JP" altLang="en-US" sz="4000" b="1"/>
              <a:t>“</a:t>
            </a:r>
            <a:r>
              <a:rPr lang="en-US" altLang="ja-JP" sz="4000" b="1"/>
              <a:t>Build Up</a:t>
            </a:r>
            <a:r>
              <a:rPr lang="ja-JP" altLang="en-US" sz="4000" b="1"/>
              <a:t>”</a:t>
            </a:r>
            <a:endParaRPr lang="en-US" altLang="en-US"/>
          </a:p>
        </p:txBody>
      </p:sp>
      <p:sp>
        <p:nvSpPr>
          <p:cNvPr id="482307" name="Rectangle 3">
            <a:extLst>
              <a:ext uri="{FF2B5EF4-FFF2-40B4-BE49-F238E27FC236}">
                <a16:creationId xmlns:a16="http://schemas.microsoft.com/office/drawing/2014/main" id="{98FB5E32-CF3C-D24B-A669-E85611E673B4}"/>
              </a:ext>
            </a:extLst>
          </p:cNvPr>
          <p:cNvSpPr>
            <a:spLocks noChangeArrowheads="1"/>
          </p:cNvSpPr>
          <p:nvPr/>
        </p:nvSpPr>
        <p:spPr bwMode="auto">
          <a:xfrm>
            <a:off x="609600" y="1763713"/>
            <a:ext cx="8153400" cy="3646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Clr>
                <a:schemeClr val="hlink"/>
              </a:buClr>
              <a:buSzPct val="60000"/>
              <a:buFont typeface="Wingdings" pitchFamily="2" charset="2"/>
              <a:buNone/>
            </a:pPr>
            <a:r>
              <a:rPr lang="en-US" altLang="en-US" sz="3200" b="1">
                <a:effectLst>
                  <a:outerShdw blurRad="38100" dist="38100" dir="2700000" algn="tl">
                    <a:srgbClr val="000000"/>
                  </a:outerShdw>
                </a:effectLst>
                <a:latin typeface="Verdana" panose="020B0604030504040204" pitchFamily="34" charset="0"/>
              </a:rPr>
              <a:t>NAU Ephesians 4:29 </a:t>
            </a:r>
          </a:p>
          <a:p>
            <a:pPr algn="ctr" eaLnBrk="1" hangingPunct="1">
              <a:spcBef>
                <a:spcPct val="20000"/>
              </a:spcBef>
              <a:buClr>
                <a:schemeClr val="hlink"/>
              </a:buClr>
              <a:buSzPct val="60000"/>
              <a:buFont typeface="Wingdings" pitchFamily="2" charset="2"/>
              <a:buNone/>
            </a:pPr>
            <a:r>
              <a:rPr lang="en-US" altLang="en-US" sz="3200" b="1">
                <a:effectLst>
                  <a:outerShdw blurRad="38100" dist="38100" dir="2700000" algn="tl">
                    <a:srgbClr val="000000"/>
                  </a:outerShdw>
                </a:effectLst>
                <a:latin typeface="Verdana" panose="020B0604030504040204" pitchFamily="34" charset="0"/>
              </a:rPr>
              <a:t>Let no unwholesome word proceed from your mouth, but only such a word as is good for </a:t>
            </a:r>
            <a:r>
              <a:rPr lang="en-US" altLang="en-US" sz="3200" b="1">
                <a:solidFill>
                  <a:srgbClr val="FFFF43"/>
                </a:solidFill>
                <a:effectLst>
                  <a:outerShdw blurRad="38100" dist="38100" dir="2700000" algn="tl">
                    <a:srgbClr val="000000"/>
                  </a:outerShdw>
                </a:effectLst>
                <a:latin typeface="Verdana" panose="020B0604030504040204" pitchFamily="34" charset="0"/>
              </a:rPr>
              <a:t>edification</a:t>
            </a:r>
            <a:r>
              <a:rPr lang="en-US" altLang="en-US" sz="3200" b="1">
                <a:effectLst>
                  <a:outerShdw blurRad="38100" dist="38100" dir="2700000" algn="tl">
                    <a:srgbClr val="000000"/>
                  </a:outerShdw>
                </a:effectLst>
                <a:latin typeface="Verdana" panose="020B0604030504040204" pitchFamily="34" charset="0"/>
              </a:rPr>
              <a:t> according to the need of the moment, so that it will give grace to those who hear.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156B13"/>
            </a:gs>
            <a:gs pos="25000">
              <a:srgbClr val="9CB86E"/>
            </a:gs>
            <a:gs pos="50000">
              <a:srgbClr val="DDEBCF"/>
            </a:gs>
            <a:gs pos="75000">
              <a:srgbClr val="9CB86E"/>
            </a:gs>
            <a:gs pos="100000">
              <a:srgbClr val="156B13"/>
            </a:gs>
          </a:gsLst>
          <a:lin ang="2700000" scaled="1"/>
        </a:gradFill>
        <a:effectLst/>
      </p:bgPr>
    </p:bg>
    <p:spTree>
      <p:nvGrpSpPr>
        <p:cNvPr id="1" name=""/>
        <p:cNvGrpSpPr/>
        <p:nvPr/>
      </p:nvGrpSpPr>
      <p:grpSpPr>
        <a:xfrm>
          <a:off x="0" y="0"/>
          <a:ext cx="0" cy="0"/>
          <a:chOff x="0" y="0"/>
          <a:chExt cx="0" cy="0"/>
        </a:xfrm>
      </p:grpSpPr>
      <p:pic>
        <p:nvPicPr>
          <p:cNvPr id="510978" name="Picture 2" descr="Jesus">
            <a:extLst>
              <a:ext uri="{FF2B5EF4-FFF2-40B4-BE49-F238E27FC236}">
                <a16:creationId xmlns:a16="http://schemas.microsoft.com/office/drawing/2014/main" id="{68A829A3-FBB0-094A-B164-7A54065FF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0109"/>
          <a:stretch>
            <a:fillRect/>
          </a:stretch>
        </p:blipFill>
        <p:spPr bwMode="auto">
          <a:xfrm>
            <a:off x="4379913" y="0"/>
            <a:ext cx="47640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979" name="AutoShape 3">
            <a:extLst>
              <a:ext uri="{FF2B5EF4-FFF2-40B4-BE49-F238E27FC236}">
                <a16:creationId xmlns:a16="http://schemas.microsoft.com/office/drawing/2014/main" id="{E5B13775-0F54-E64C-9F3A-F8D11469A44E}"/>
              </a:ext>
            </a:extLst>
          </p:cNvPr>
          <p:cNvSpPr>
            <a:spLocks noChangeArrowheads="1"/>
          </p:cNvSpPr>
          <p:nvPr/>
        </p:nvSpPr>
        <p:spPr bwMode="auto">
          <a:xfrm>
            <a:off x="0" y="1600200"/>
            <a:ext cx="5867400" cy="4876800"/>
          </a:xfrm>
          <a:prstGeom prst="rightArrowCallout">
            <a:avLst>
              <a:gd name="adj1" fmla="val 49093"/>
              <a:gd name="adj2" fmla="val 25000"/>
              <a:gd name="adj3" fmla="val 16136"/>
              <a:gd name="adj4" fmla="val 815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10980" name="Rectangle 4">
            <a:extLst>
              <a:ext uri="{FF2B5EF4-FFF2-40B4-BE49-F238E27FC236}">
                <a16:creationId xmlns:a16="http://schemas.microsoft.com/office/drawing/2014/main" id="{4AA574C0-F8F4-7540-AC6E-4E346B546753}"/>
              </a:ext>
            </a:extLst>
          </p:cNvPr>
          <p:cNvSpPr>
            <a:spLocks noGrp="1" noChangeArrowheads="1"/>
          </p:cNvSpPr>
          <p:nvPr>
            <p:ph type="title"/>
          </p:nvPr>
        </p:nvSpPr>
        <p:spPr>
          <a:xfrm>
            <a:off x="304800" y="2743200"/>
            <a:ext cx="5715000" cy="990600"/>
          </a:xfrm>
        </p:spPr>
        <p:txBody>
          <a:bodyPr/>
          <a:lstStyle/>
          <a:p>
            <a:pPr algn="l" eaLnBrk="1" hangingPunct="1">
              <a:defRPr/>
            </a:pPr>
            <a:r>
              <a:rPr lang="en-US" sz="4000" b="1">
                <a:solidFill>
                  <a:schemeClr val="accent2"/>
                </a:solidFill>
              </a:rPr>
              <a:t>Encourages</a:t>
            </a:r>
            <a:r>
              <a:rPr lang="en-US" sz="4000" b="1">
                <a:solidFill>
                  <a:srgbClr val="CC3300"/>
                </a:solidFill>
              </a:rPr>
              <a:t> us (12b)</a:t>
            </a:r>
            <a:endParaRPr lang="en-US">
              <a:solidFill>
                <a:srgbClr val="CC6600"/>
              </a:solidFill>
              <a:effectLst>
                <a:outerShdw blurRad="38100" dist="38100" dir="2700000" algn="tl">
                  <a:srgbClr val="000000"/>
                </a:outerShdw>
              </a:effectLst>
            </a:endParaRPr>
          </a:p>
        </p:txBody>
      </p:sp>
      <p:sp>
        <p:nvSpPr>
          <p:cNvPr id="510981" name="WordArt 5">
            <a:extLst>
              <a:ext uri="{FF2B5EF4-FFF2-40B4-BE49-F238E27FC236}">
                <a16:creationId xmlns:a16="http://schemas.microsoft.com/office/drawing/2014/main" id="{F2E3748B-5C43-2547-B367-D4F187FB88A6}"/>
              </a:ext>
            </a:extLst>
          </p:cNvPr>
          <p:cNvSpPr>
            <a:spLocks noChangeArrowheads="1" noChangeShapeType="1" noTextEdit="1"/>
          </p:cNvSpPr>
          <p:nvPr/>
        </p:nvSpPr>
        <p:spPr bwMode="auto">
          <a:xfrm>
            <a:off x="152400" y="228600"/>
            <a:ext cx="5562600" cy="2819400"/>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4997"/>
                    </a:srgbClr>
                  </a:outerShdw>
                </a:effectLst>
                <a:latin typeface="Impact" panose="020B0806030902050204" pitchFamily="34" charset="0"/>
              </a:rPr>
              <a:t>Results of Equipping</a:t>
            </a:r>
          </a:p>
        </p:txBody>
      </p:sp>
      <p:sp>
        <p:nvSpPr>
          <p:cNvPr id="510982" name="Rectangle 6">
            <a:extLst>
              <a:ext uri="{FF2B5EF4-FFF2-40B4-BE49-F238E27FC236}">
                <a16:creationId xmlns:a16="http://schemas.microsoft.com/office/drawing/2014/main" id="{D8CD2C47-D1CE-CE48-B115-487B113E8937}"/>
              </a:ext>
            </a:extLst>
          </p:cNvPr>
          <p:cNvSpPr>
            <a:spLocks noChangeArrowheads="1"/>
          </p:cNvSpPr>
          <p:nvPr/>
        </p:nvSpPr>
        <p:spPr bwMode="auto">
          <a:xfrm>
            <a:off x="5257800" y="3352800"/>
            <a:ext cx="30480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3600" b="1">
                <a:solidFill>
                  <a:srgbClr val="6601FF"/>
                </a:solidFill>
                <a:latin typeface="Arial" charset="0"/>
                <a:ea typeface="ＭＳ Ｐゴシック" charset="0"/>
              </a:rPr>
              <a:t>Christ-likeness</a:t>
            </a:r>
            <a:br>
              <a:rPr lang="en-US" sz="3600" b="1">
                <a:solidFill>
                  <a:srgbClr val="6601FF"/>
                </a:solidFill>
                <a:latin typeface="Arial" charset="0"/>
                <a:ea typeface="ＭＳ Ｐゴシック" charset="0"/>
              </a:rPr>
            </a:br>
            <a:r>
              <a:rPr lang="en-US" sz="3600" b="1">
                <a:solidFill>
                  <a:srgbClr val="6601FF"/>
                </a:solidFill>
                <a:latin typeface="Arial" charset="0"/>
                <a:ea typeface="ＭＳ Ｐゴシック" charset="0"/>
              </a:rPr>
              <a:t>(13c)</a:t>
            </a:r>
            <a:endParaRPr lang="en-US" sz="4000">
              <a:solidFill>
                <a:srgbClr val="6601FF"/>
              </a:solidFill>
              <a:effectLst>
                <a:outerShdw blurRad="38100" dist="38100" dir="2700000" algn="tl">
                  <a:srgbClr val="000000"/>
                </a:outerShdw>
              </a:effectLst>
              <a:latin typeface="Arial" charset="0"/>
              <a:ea typeface="ＭＳ Ｐゴシック" charset="0"/>
            </a:endParaRPr>
          </a:p>
        </p:txBody>
      </p:sp>
      <p:sp>
        <p:nvSpPr>
          <p:cNvPr id="510983" name="Rectangle 7">
            <a:extLst>
              <a:ext uri="{FF2B5EF4-FFF2-40B4-BE49-F238E27FC236}">
                <a16:creationId xmlns:a16="http://schemas.microsoft.com/office/drawing/2014/main" id="{7C57C831-E220-BD49-B057-E5FAA0A50DDE}"/>
              </a:ext>
            </a:extLst>
          </p:cNvPr>
          <p:cNvSpPr>
            <a:spLocks noChangeArrowheads="1"/>
          </p:cNvSpPr>
          <p:nvPr/>
        </p:nvSpPr>
        <p:spPr bwMode="auto">
          <a:xfrm>
            <a:off x="304800" y="3632200"/>
            <a:ext cx="5715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eaLnBrk="1" hangingPunct="1">
              <a:defRPr/>
            </a:pPr>
            <a:r>
              <a:rPr lang="en-US" sz="4000" b="1">
                <a:solidFill>
                  <a:schemeClr val="accent2"/>
                </a:solidFill>
                <a:latin typeface="Arial" charset="0"/>
                <a:ea typeface="ＭＳ Ｐゴシック" charset="0"/>
              </a:rPr>
              <a:t>Unites</a:t>
            </a:r>
            <a:r>
              <a:rPr lang="en-US" sz="4000" b="1">
                <a:solidFill>
                  <a:srgbClr val="CC3300"/>
                </a:solidFill>
                <a:latin typeface="Arial" charset="0"/>
                <a:ea typeface="ＭＳ Ｐゴシック" charset="0"/>
              </a:rPr>
              <a:t> us (13a)</a:t>
            </a:r>
            <a:endParaRPr lang="en-US" sz="4400">
              <a:solidFill>
                <a:srgbClr val="CC6600"/>
              </a:solidFill>
              <a:effectLst>
                <a:outerShdw blurRad="38100" dist="38100" dir="2700000" algn="tl">
                  <a:srgbClr val="000000"/>
                </a:outerShdw>
              </a:effectLst>
              <a:latin typeface="Arial" charset="0"/>
              <a:ea typeface="ＭＳ Ｐゴシック" charset="0"/>
            </a:endParaRPr>
          </a:p>
        </p:txBody>
      </p:sp>
      <p:sp>
        <p:nvSpPr>
          <p:cNvPr id="510984" name="Rectangle 8">
            <a:extLst>
              <a:ext uri="{FF2B5EF4-FFF2-40B4-BE49-F238E27FC236}">
                <a16:creationId xmlns:a16="http://schemas.microsoft.com/office/drawing/2014/main" id="{3E5511E7-3A30-EA46-AA74-B533B7845550}"/>
              </a:ext>
            </a:extLst>
          </p:cNvPr>
          <p:cNvSpPr>
            <a:spLocks noChangeArrowheads="1"/>
          </p:cNvSpPr>
          <p:nvPr/>
        </p:nvSpPr>
        <p:spPr bwMode="auto">
          <a:xfrm>
            <a:off x="304800" y="4597400"/>
            <a:ext cx="5715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eaLnBrk="1" hangingPunct="1">
              <a:defRPr/>
            </a:pPr>
            <a:r>
              <a:rPr lang="en-US" sz="4000" b="1">
                <a:solidFill>
                  <a:schemeClr val="accent2"/>
                </a:solidFill>
                <a:latin typeface="Arial" charset="0"/>
                <a:ea typeface="ＭＳ Ｐゴシック" charset="0"/>
              </a:rPr>
              <a:t>Teaches</a:t>
            </a:r>
            <a:r>
              <a:rPr lang="en-US" sz="4000" b="1">
                <a:solidFill>
                  <a:srgbClr val="CC3300"/>
                </a:solidFill>
                <a:latin typeface="Arial" charset="0"/>
                <a:ea typeface="ＭＳ Ｐゴシック" charset="0"/>
              </a:rPr>
              <a:t> us (13b)</a:t>
            </a:r>
            <a:endParaRPr lang="en-US" sz="4400">
              <a:solidFill>
                <a:srgbClr val="CC6600"/>
              </a:solidFill>
              <a:effectLst>
                <a:outerShdw blurRad="38100" dist="38100" dir="2700000" algn="tl">
                  <a:srgbClr val="000000"/>
                </a:outerShdw>
              </a:effectLst>
              <a:latin typeface="Arial" charset="0"/>
              <a:ea typeface="ＭＳ Ｐゴシック" charset="0"/>
            </a:endParaRPr>
          </a:p>
        </p:txBody>
      </p:sp>
      <p:sp>
        <p:nvSpPr>
          <p:cNvPr id="510985" name="Rectangle 9">
            <a:extLst>
              <a:ext uri="{FF2B5EF4-FFF2-40B4-BE49-F238E27FC236}">
                <a16:creationId xmlns:a16="http://schemas.microsoft.com/office/drawing/2014/main" id="{69F44235-ACCF-124A-B8E2-4097788595E1}"/>
              </a:ext>
            </a:extLst>
          </p:cNvPr>
          <p:cNvSpPr>
            <a:spLocks noChangeArrowheads="1"/>
          </p:cNvSpPr>
          <p:nvPr/>
        </p:nvSpPr>
        <p:spPr bwMode="auto">
          <a:xfrm>
            <a:off x="304800" y="5562600"/>
            <a:ext cx="5715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eaLnBrk="1" hangingPunct="1">
              <a:defRPr/>
            </a:pPr>
            <a:r>
              <a:rPr lang="en-US" sz="4000" b="1">
                <a:solidFill>
                  <a:schemeClr val="accent2"/>
                </a:solidFill>
                <a:latin typeface="Arial" charset="0"/>
                <a:ea typeface="ＭＳ Ｐゴシック" charset="0"/>
              </a:rPr>
              <a:t>Matures</a:t>
            </a:r>
            <a:r>
              <a:rPr lang="en-US" sz="4000" b="1">
                <a:solidFill>
                  <a:srgbClr val="CC3300"/>
                </a:solidFill>
                <a:latin typeface="Arial" charset="0"/>
                <a:ea typeface="ＭＳ Ｐゴシック" charset="0"/>
              </a:rPr>
              <a:t> us (13c)</a:t>
            </a:r>
            <a:endParaRPr lang="en-US" sz="4400">
              <a:solidFill>
                <a:srgbClr val="CC6600"/>
              </a:solidFill>
              <a:effectLst>
                <a:outerShdw blurRad="38100" dist="38100" dir="2700000" algn="tl">
                  <a:srgbClr val="000000"/>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510981"/>
                                        </p:tgtEl>
                                        <p:attrNameLst>
                                          <p:attrName>style.visibility</p:attrName>
                                        </p:attrNameLst>
                                      </p:cBhvr>
                                      <p:to>
                                        <p:strVal val="visible"/>
                                      </p:to>
                                    </p:set>
                                    <p:animEffect transition="in" filter="fade">
                                      <p:cBhvr>
                                        <p:cTn id="7" dur="1000"/>
                                        <p:tgtEl>
                                          <p:spTgt spid="510981"/>
                                        </p:tgtEl>
                                      </p:cBhvr>
                                    </p:animEffect>
                                    <p:anim calcmode="lin" valueType="num">
                                      <p:cBhvr>
                                        <p:cTn id="8" dur="1000" fill="hold"/>
                                        <p:tgtEl>
                                          <p:spTgt spid="510981"/>
                                        </p:tgtEl>
                                        <p:attrNameLst>
                                          <p:attrName>ppt_x</p:attrName>
                                        </p:attrNameLst>
                                      </p:cBhvr>
                                      <p:tavLst>
                                        <p:tav tm="0">
                                          <p:val>
                                            <p:strVal val="#ppt_x"/>
                                          </p:val>
                                        </p:tav>
                                        <p:tav tm="100000">
                                          <p:val>
                                            <p:strVal val="#ppt_x"/>
                                          </p:val>
                                        </p:tav>
                                      </p:tavLst>
                                    </p:anim>
                                    <p:anim calcmode="lin" valueType="num">
                                      <p:cBhvr>
                                        <p:cTn id="9" dur="900" decel="100000" fill="hold"/>
                                        <p:tgtEl>
                                          <p:spTgt spid="51098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0981"/>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510979"/>
                                        </p:tgtEl>
                                        <p:attrNameLst>
                                          <p:attrName>style.visibility</p:attrName>
                                        </p:attrNameLst>
                                      </p:cBhvr>
                                      <p:to>
                                        <p:strVal val="visible"/>
                                      </p:to>
                                    </p:set>
                                    <p:animEffect transition="in" filter="wipe(left)">
                                      <p:cBhvr>
                                        <p:cTn id="14" dur="500"/>
                                        <p:tgtEl>
                                          <p:spTgt spid="510979"/>
                                        </p:tgtEl>
                                      </p:cBhvr>
                                    </p:animEffect>
                                  </p:childTnLst>
                                </p:cTn>
                              </p:par>
                            </p:childTnLst>
                          </p:cTn>
                        </p:par>
                        <p:par>
                          <p:cTn id="15" fill="hold" nodeType="afterGroup">
                            <p:stCondLst>
                              <p:cond delay="1500"/>
                            </p:stCondLst>
                            <p:childTnLst>
                              <p:par>
                                <p:cTn id="16" presetID="9" presetClass="entr" presetSubtype="0" fill="hold" nodeType="afterEffect">
                                  <p:stCondLst>
                                    <p:cond delay="0"/>
                                  </p:stCondLst>
                                  <p:childTnLst>
                                    <p:set>
                                      <p:cBhvr>
                                        <p:cTn id="17" dur="1" fill="hold">
                                          <p:stCondLst>
                                            <p:cond delay="0"/>
                                          </p:stCondLst>
                                        </p:cTn>
                                        <p:tgtEl>
                                          <p:spTgt spid="510978"/>
                                        </p:tgtEl>
                                        <p:attrNameLst>
                                          <p:attrName>style.visibility</p:attrName>
                                        </p:attrNameLst>
                                      </p:cBhvr>
                                      <p:to>
                                        <p:strVal val="visible"/>
                                      </p:to>
                                    </p:set>
                                    <p:animEffect transition="in" filter="dissolve">
                                      <p:cBhvr>
                                        <p:cTn id="18" dur="500"/>
                                        <p:tgtEl>
                                          <p:spTgt spid="51097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510982"/>
                                        </p:tgtEl>
                                        <p:attrNameLst>
                                          <p:attrName>style.visibility</p:attrName>
                                        </p:attrNameLst>
                                      </p:cBhvr>
                                      <p:to>
                                        <p:strVal val="visible"/>
                                      </p:to>
                                    </p:set>
                                    <p:animEffect transition="in" filter="checkerboard(across)">
                                      <p:cBhvr>
                                        <p:cTn id="21" dur="500"/>
                                        <p:tgtEl>
                                          <p:spTgt spid="510982"/>
                                        </p:tgtEl>
                                      </p:cBhvr>
                                    </p:animEffect>
                                  </p:childTnLst>
                                </p:cTn>
                              </p:par>
                            </p:childTnLst>
                          </p:cTn>
                        </p:par>
                        <p:par>
                          <p:cTn id="22" fill="hold" nodeType="afterGroup">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510980"/>
                                        </p:tgtEl>
                                        <p:attrNameLst>
                                          <p:attrName>style.visibility</p:attrName>
                                        </p:attrNameLst>
                                      </p:cBhvr>
                                      <p:to>
                                        <p:strVal val="visible"/>
                                      </p:to>
                                    </p:set>
                                    <p:animEffect transition="in" filter="dissolve">
                                      <p:cBhvr>
                                        <p:cTn id="25" dur="500"/>
                                        <p:tgtEl>
                                          <p:spTgt spid="5109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10983"/>
                                        </p:tgtEl>
                                        <p:attrNameLst>
                                          <p:attrName>style.visibility</p:attrName>
                                        </p:attrNameLst>
                                      </p:cBhvr>
                                      <p:to>
                                        <p:strVal val="visible"/>
                                      </p:to>
                                    </p:set>
                                    <p:animEffect transition="in" filter="dissolve">
                                      <p:cBhvr>
                                        <p:cTn id="30" dur="500"/>
                                        <p:tgtEl>
                                          <p:spTgt spid="5109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10984"/>
                                        </p:tgtEl>
                                        <p:attrNameLst>
                                          <p:attrName>style.visibility</p:attrName>
                                        </p:attrNameLst>
                                      </p:cBhvr>
                                      <p:to>
                                        <p:strVal val="visible"/>
                                      </p:to>
                                    </p:set>
                                    <p:animEffect transition="in" filter="dissolve">
                                      <p:cBhvr>
                                        <p:cTn id="35" dur="500"/>
                                        <p:tgtEl>
                                          <p:spTgt spid="51098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10985"/>
                                        </p:tgtEl>
                                        <p:attrNameLst>
                                          <p:attrName>style.visibility</p:attrName>
                                        </p:attrNameLst>
                                      </p:cBhvr>
                                      <p:to>
                                        <p:strVal val="visible"/>
                                      </p:to>
                                    </p:set>
                                    <p:animEffect transition="in" filter="dissolve">
                                      <p:cBhvr>
                                        <p:cTn id="40" dur="500"/>
                                        <p:tgtEl>
                                          <p:spTgt spid="510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animBg="1"/>
      <p:bldP spid="510980" grpId="0" autoUpdateAnimBg="0"/>
      <p:bldP spid="510982" grpId="0"/>
      <p:bldP spid="510983" grpId="0" autoUpdateAnimBg="0"/>
      <p:bldP spid="510984" grpId="0" autoUpdateAnimBg="0"/>
      <p:bldP spid="510985"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9810" name="Rectangle 2">
            <a:extLst>
              <a:ext uri="{FF2B5EF4-FFF2-40B4-BE49-F238E27FC236}">
                <a16:creationId xmlns:a16="http://schemas.microsoft.com/office/drawing/2014/main" id="{2FDD9BB3-3ECE-A841-9674-EB3A96810B98}"/>
              </a:ext>
            </a:extLst>
          </p:cNvPr>
          <p:cNvSpPr>
            <a:spLocks noGrp="1" noChangeArrowheads="1"/>
          </p:cNvSpPr>
          <p:nvPr>
            <p:ph type="ctrTitle"/>
          </p:nvPr>
        </p:nvSpPr>
        <p:spPr>
          <a:xfrm>
            <a:off x="2667000" y="914400"/>
            <a:ext cx="5410200" cy="3733800"/>
          </a:xfrm>
        </p:spPr>
        <p:txBody>
          <a:bodyPr/>
          <a:lstStyle/>
          <a:p>
            <a:pPr eaLnBrk="1" hangingPunct="1">
              <a:defRPr/>
            </a:pPr>
            <a:r>
              <a:rPr lang="en-US" sz="11700" b="1" dirty="0">
                <a:solidFill>
                  <a:schemeClr val="accent1"/>
                </a:solidFill>
              </a:rPr>
              <a:t>Why</a:t>
            </a:r>
            <a:r>
              <a:rPr lang="en-US" sz="5400" b="1" dirty="0">
                <a:solidFill>
                  <a:schemeClr val="accent1"/>
                </a:solidFill>
              </a:rPr>
              <a:t> did God bring you here?</a:t>
            </a:r>
            <a:endParaRPr lang="en-US" dirty="0"/>
          </a:p>
        </p:txBody>
      </p:sp>
      <p:pic>
        <p:nvPicPr>
          <p:cNvPr id="309251" name="Picture 3" descr="oth-church_glowing">
            <a:extLst>
              <a:ext uri="{FF2B5EF4-FFF2-40B4-BE49-F238E27FC236}">
                <a16:creationId xmlns:a16="http://schemas.microsoft.com/office/drawing/2014/main" id="{278EE1CC-86B6-5141-9C8C-2C38270B4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3" name="Picture 13" descr="Jesus">
            <a:extLst>
              <a:ext uri="{FF2B5EF4-FFF2-40B4-BE49-F238E27FC236}">
                <a16:creationId xmlns:a16="http://schemas.microsoft.com/office/drawing/2014/main" id="{2C401C18-4E4D-CB44-914B-2E0EBAE92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65" r="27362"/>
          <a:stretch>
            <a:fillRect/>
          </a:stretch>
        </p:blipFill>
        <p:spPr bwMode="auto">
          <a:xfrm>
            <a:off x="6172200" y="0"/>
            <a:ext cx="297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71" name="Picture 11" descr="Rick&amp;Tom">
            <a:extLst>
              <a:ext uri="{FF2B5EF4-FFF2-40B4-BE49-F238E27FC236}">
                <a16:creationId xmlns:a16="http://schemas.microsoft.com/office/drawing/2014/main" id="{1247CFAC-EAA6-3644-868E-73B96B6F2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44" t="36722" r="18132" b="4851"/>
          <a:stretch>
            <a:fillRect/>
          </a:stretch>
        </p:blipFill>
        <p:spPr bwMode="auto">
          <a:xfrm>
            <a:off x="0" y="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72" name="Picture 12" descr="Rick&amp;Teens">
            <a:extLst>
              <a:ext uri="{FF2B5EF4-FFF2-40B4-BE49-F238E27FC236}">
                <a16:creationId xmlns:a16="http://schemas.microsoft.com/office/drawing/2014/main" id="{C7ED5A67-828A-2349-B2A8-4DAD2185F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731" t="13338" r="10165"/>
          <a:stretch>
            <a:fillRect/>
          </a:stretch>
        </p:blipFill>
        <p:spPr bwMode="auto">
          <a:xfrm>
            <a:off x="2819400" y="2401888"/>
            <a:ext cx="3778250"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63" name="Rectangle 3">
            <a:extLst>
              <a:ext uri="{FF2B5EF4-FFF2-40B4-BE49-F238E27FC236}">
                <a16:creationId xmlns:a16="http://schemas.microsoft.com/office/drawing/2014/main" id="{32CFEBC5-74A7-1A44-9974-BB5616422DD3}"/>
              </a:ext>
            </a:extLst>
          </p:cNvPr>
          <p:cNvSpPr>
            <a:spLocks noGrp="1" noChangeArrowheads="1"/>
          </p:cNvSpPr>
          <p:nvPr>
            <p:ph type="title"/>
          </p:nvPr>
        </p:nvSpPr>
        <p:spPr>
          <a:xfrm>
            <a:off x="152400" y="0"/>
            <a:ext cx="4419600" cy="2133600"/>
          </a:xfrm>
        </p:spPr>
        <p:txBody>
          <a:bodyPr/>
          <a:lstStyle/>
          <a:p>
            <a:pPr algn="l" eaLnBrk="1" hangingPunct="1">
              <a:defRPr/>
            </a:pPr>
            <a:r>
              <a:rPr lang="en-US" b="1" dirty="0">
                <a:cs typeface="+mj-cs"/>
              </a:rPr>
              <a:t>God</a:t>
            </a:r>
            <a:r>
              <a:rPr lang="fr-FR" altLang="ja-JP" b="1" dirty="0">
                <a:cs typeface="+mj-cs"/>
              </a:rPr>
              <a:t>'</a:t>
            </a:r>
            <a:r>
              <a:rPr lang="en-US" b="1" dirty="0">
                <a:cs typeface="+mj-cs"/>
              </a:rPr>
              <a:t>s Design for CIC</a:t>
            </a:r>
            <a:endParaRPr lang="en-US" dirty="0">
              <a:cs typeface="+mj-cs"/>
            </a:endParaRPr>
          </a:p>
        </p:txBody>
      </p:sp>
      <p:sp>
        <p:nvSpPr>
          <p:cNvPr id="757764" name="AutoShape 4">
            <a:extLst>
              <a:ext uri="{FF2B5EF4-FFF2-40B4-BE49-F238E27FC236}">
                <a16:creationId xmlns:a16="http://schemas.microsoft.com/office/drawing/2014/main" id="{18F9C8C1-62FA-554D-B8C2-76E35AE2E18C}"/>
              </a:ext>
            </a:extLst>
          </p:cNvPr>
          <p:cNvSpPr>
            <a:spLocks noChangeArrowheads="1"/>
          </p:cNvSpPr>
          <p:nvPr/>
        </p:nvSpPr>
        <p:spPr bwMode="auto">
          <a:xfrm>
            <a:off x="-304800" y="3810000"/>
            <a:ext cx="2895600" cy="2895600"/>
          </a:xfrm>
          <a:prstGeom prst="verticalScroll">
            <a:avLst>
              <a:gd name="adj" fmla="val 12500"/>
            </a:avLst>
          </a:prstGeom>
          <a:solidFill>
            <a:schemeClr val="hlink"/>
          </a:solidFill>
          <a:ln w="381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3600" b="1">
                <a:solidFill>
                  <a:srgbClr val="614121"/>
                </a:solidFill>
                <a:latin typeface="Arial" charset="0"/>
                <a:ea typeface="ＭＳ Ｐゴシック" charset="0"/>
                <a:cs typeface="Arial" charset="0"/>
              </a:rPr>
              <a:t>Pastor-</a:t>
            </a:r>
            <a:br>
              <a:rPr lang="en-US" sz="3600" b="1">
                <a:solidFill>
                  <a:srgbClr val="614121"/>
                </a:solidFill>
                <a:latin typeface="Arial" charset="0"/>
                <a:ea typeface="ＭＳ Ｐゴシック" charset="0"/>
                <a:cs typeface="Arial" charset="0"/>
              </a:rPr>
            </a:br>
            <a:r>
              <a:rPr lang="en-US" sz="3600" b="1">
                <a:solidFill>
                  <a:srgbClr val="614121"/>
                </a:solidFill>
                <a:latin typeface="Arial" charset="0"/>
                <a:ea typeface="ＭＳ Ｐゴシック" charset="0"/>
                <a:cs typeface="Arial" charset="0"/>
              </a:rPr>
              <a:t>Teachers</a:t>
            </a:r>
            <a:endParaRPr lang="en-US" sz="1800" b="1">
              <a:latin typeface="Arial" charset="0"/>
              <a:ea typeface="ＭＳ Ｐゴシック" charset="0"/>
              <a:cs typeface="Arial" charset="0"/>
            </a:endParaRPr>
          </a:p>
        </p:txBody>
      </p:sp>
      <p:sp>
        <p:nvSpPr>
          <p:cNvPr id="757765" name="AutoShape 5">
            <a:extLst>
              <a:ext uri="{FF2B5EF4-FFF2-40B4-BE49-F238E27FC236}">
                <a16:creationId xmlns:a16="http://schemas.microsoft.com/office/drawing/2014/main" id="{23006EA6-8E31-DC4A-A98F-02D1AB9213E7}"/>
              </a:ext>
            </a:extLst>
          </p:cNvPr>
          <p:cNvSpPr>
            <a:spLocks noChangeArrowheads="1"/>
          </p:cNvSpPr>
          <p:nvPr/>
        </p:nvSpPr>
        <p:spPr bwMode="auto">
          <a:xfrm>
            <a:off x="2362200" y="4114800"/>
            <a:ext cx="1524000" cy="2514600"/>
          </a:xfrm>
          <a:prstGeom prst="homePlate">
            <a:avLst>
              <a:gd name="adj" fmla="val 25000"/>
            </a:avLst>
          </a:prstGeom>
          <a:solidFill>
            <a:schemeClr val="accent1"/>
          </a:solidFill>
          <a:ln w="9525">
            <a:solidFill>
              <a:schemeClr val="tx1"/>
            </a:solidFill>
            <a:miter lim="800000"/>
            <a:headEnd/>
            <a:tailEnd/>
          </a:ln>
          <a:effectLst>
            <a:outerShdw dist="35921" dir="2700000" algn="ctr" rotWithShape="0">
              <a:srgbClr val="808080">
                <a:alpha val="74997"/>
              </a:srgb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b="1">
                <a:effectLst>
                  <a:outerShdw blurRad="38100" dist="38100" dir="2700000" algn="tl">
                    <a:srgbClr val="000000"/>
                  </a:outerShdw>
                </a:effectLst>
                <a:cs typeface="Arial" panose="020B0604020202020204" pitchFamily="34" charset="0"/>
              </a:rPr>
              <a:t>EQUIP</a:t>
            </a:r>
            <a:endParaRPr lang="en-US" altLang="en-US" sz="3200" b="1">
              <a:cs typeface="Arial" panose="020B0604020202020204" pitchFamily="34" charset="0"/>
            </a:endParaRPr>
          </a:p>
        </p:txBody>
      </p:sp>
      <p:grpSp>
        <p:nvGrpSpPr>
          <p:cNvPr id="757766" name="Group 6">
            <a:extLst>
              <a:ext uri="{FF2B5EF4-FFF2-40B4-BE49-F238E27FC236}">
                <a16:creationId xmlns:a16="http://schemas.microsoft.com/office/drawing/2014/main" id="{AE80315E-877E-A841-BD47-5DE46501FE13}"/>
              </a:ext>
            </a:extLst>
          </p:cNvPr>
          <p:cNvGrpSpPr>
            <a:grpSpLocks/>
          </p:cNvGrpSpPr>
          <p:nvPr/>
        </p:nvGrpSpPr>
        <p:grpSpPr bwMode="auto">
          <a:xfrm>
            <a:off x="5791200" y="3657600"/>
            <a:ext cx="2286000" cy="3200400"/>
            <a:chOff x="4320" y="1776"/>
            <a:chExt cx="1440" cy="2016"/>
          </a:xfrm>
        </p:grpSpPr>
        <p:sp>
          <p:nvSpPr>
            <p:cNvPr id="757767" name="AutoShape 7">
              <a:extLst>
                <a:ext uri="{FF2B5EF4-FFF2-40B4-BE49-F238E27FC236}">
                  <a16:creationId xmlns:a16="http://schemas.microsoft.com/office/drawing/2014/main" id="{9736639D-96FC-4748-83B1-8BB280FA800C}"/>
                </a:ext>
              </a:extLst>
            </p:cNvPr>
            <p:cNvSpPr>
              <a:spLocks noChangeArrowheads="1"/>
            </p:cNvSpPr>
            <p:nvPr/>
          </p:nvSpPr>
          <p:spPr bwMode="auto">
            <a:xfrm>
              <a:off x="4320" y="1776"/>
              <a:ext cx="1440" cy="1440"/>
            </a:xfrm>
            <a:prstGeom prst="plus">
              <a:avLst>
                <a:gd name="adj" fmla="val 25000"/>
              </a:avLst>
            </a:prstGeom>
            <a:solidFill>
              <a:srgbClr val="1A0CA9"/>
            </a:solidFill>
            <a:ln>
              <a:noFill/>
            </a:ln>
            <a:effectLst>
              <a:outerShdw dist="35921" dir="2700000" algn="ctr" rotWithShape="0">
                <a:srgbClr val="808080">
                  <a:alpha val="74997"/>
                </a:srgbClr>
              </a:outerShdw>
            </a:effectLst>
            <a:extLst>
              <a:ext uri="{91240B29-F687-4F45-9708-019B960494DF}">
                <a14:hiddenLine xmlns:a14="http://schemas.microsoft.com/office/drawing/2010/main" w="38100">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7768" name="Rectangle 8">
              <a:extLst>
                <a:ext uri="{FF2B5EF4-FFF2-40B4-BE49-F238E27FC236}">
                  <a16:creationId xmlns:a16="http://schemas.microsoft.com/office/drawing/2014/main" id="{A6B0E329-B69D-3E49-A68C-1DEE33A6F0FC}"/>
                </a:ext>
              </a:extLst>
            </p:cNvPr>
            <p:cNvSpPr>
              <a:spLocks noChangeArrowheads="1"/>
            </p:cNvSpPr>
            <p:nvPr/>
          </p:nvSpPr>
          <p:spPr bwMode="auto">
            <a:xfrm>
              <a:off x="4656" y="2832"/>
              <a:ext cx="768" cy="960"/>
            </a:xfrm>
            <a:prstGeom prst="rect">
              <a:avLst/>
            </a:prstGeom>
            <a:solidFill>
              <a:srgbClr val="1A0CA9"/>
            </a:solidFill>
            <a:ln>
              <a:noFill/>
            </a:ln>
            <a:effectLst>
              <a:outerShdw dist="35921" dir="2700000" algn="ctr" rotWithShape="0">
                <a:srgbClr val="808080">
                  <a:alpha val="74997"/>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57769" name="Text Box 9">
              <a:extLst>
                <a:ext uri="{FF2B5EF4-FFF2-40B4-BE49-F238E27FC236}">
                  <a16:creationId xmlns:a16="http://schemas.microsoft.com/office/drawing/2014/main" id="{A0BFF198-7C5A-BD47-A88C-FE3F667F8470}"/>
                </a:ext>
              </a:extLst>
            </p:cNvPr>
            <p:cNvSpPr txBox="1">
              <a:spLocks noChangeArrowheads="1"/>
            </p:cNvSpPr>
            <p:nvPr/>
          </p:nvSpPr>
          <p:spPr bwMode="auto">
            <a:xfrm>
              <a:off x="4468" y="2160"/>
              <a:ext cx="1211" cy="672"/>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1" hangingPunct="1">
                <a:defRPr/>
              </a:pPr>
              <a:r>
                <a:rPr lang="en-US" sz="3200" b="1">
                  <a:latin typeface="Arial" charset="0"/>
                  <a:ea typeface="ＭＳ Ｐゴシック" charset="0"/>
                  <a:cs typeface="Arial" charset="0"/>
                </a:rPr>
                <a:t>Works of</a:t>
              </a:r>
              <a:br>
                <a:rPr lang="en-US" sz="3200" b="1">
                  <a:latin typeface="Arial" charset="0"/>
                  <a:ea typeface="ＭＳ Ｐゴシック" charset="0"/>
                  <a:cs typeface="Arial" charset="0"/>
                </a:rPr>
              </a:br>
              <a:r>
                <a:rPr lang="en-US" sz="3200" b="1">
                  <a:latin typeface="Arial" charset="0"/>
                  <a:ea typeface="ＭＳ Ｐゴシック" charset="0"/>
                  <a:cs typeface="Arial" charset="0"/>
                </a:rPr>
                <a:t>Service</a:t>
              </a:r>
            </a:p>
          </p:txBody>
        </p:sp>
      </p:grpSp>
      <p:sp>
        <p:nvSpPr>
          <p:cNvPr id="757770" name="AutoShape 10">
            <a:extLst>
              <a:ext uri="{FF2B5EF4-FFF2-40B4-BE49-F238E27FC236}">
                <a16:creationId xmlns:a16="http://schemas.microsoft.com/office/drawing/2014/main" id="{19278827-0A9C-2A4D-88C3-86E2B8021CF3}"/>
              </a:ext>
            </a:extLst>
          </p:cNvPr>
          <p:cNvSpPr>
            <a:spLocks noChangeArrowheads="1"/>
          </p:cNvSpPr>
          <p:nvPr/>
        </p:nvSpPr>
        <p:spPr bwMode="auto">
          <a:xfrm>
            <a:off x="4724400" y="4114800"/>
            <a:ext cx="1066800" cy="2514600"/>
          </a:xfrm>
          <a:prstGeom prst="homePlate">
            <a:avLst>
              <a:gd name="adj" fmla="val 25000"/>
            </a:avLst>
          </a:prstGeom>
          <a:solidFill>
            <a:schemeClr val="accent1"/>
          </a:solidFill>
          <a:ln w="9525">
            <a:solidFill>
              <a:schemeClr val="tx1"/>
            </a:solidFill>
            <a:miter lim="800000"/>
            <a:headEnd/>
            <a:tailEnd/>
          </a:ln>
          <a:effectLst>
            <a:outerShdw dist="35921" dir="2700000" algn="ctr" rotWithShape="0">
              <a:schemeClr val="bg2">
                <a:alpha val="74997"/>
              </a:schemeClr>
            </a:outerShdw>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a:effectLst>
                  <a:outerShdw blurRad="38100" dist="38100" dir="2700000" algn="tl">
                    <a:srgbClr val="000000"/>
                  </a:outerShdw>
                </a:effectLst>
                <a:cs typeface="Arial" panose="020B0604020202020204" pitchFamily="34" charset="0"/>
              </a:rPr>
              <a:t>DO</a:t>
            </a:r>
            <a:endParaRPr lang="en-US" altLang="en-US" sz="3200" b="1">
              <a:cs typeface="Arial" panose="020B0604020202020204" pitchFamily="34" charset="0"/>
            </a:endParaRPr>
          </a:p>
        </p:txBody>
      </p:sp>
      <p:sp>
        <p:nvSpPr>
          <p:cNvPr id="757774" name="AutoShape 14">
            <a:extLst>
              <a:ext uri="{FF2B5EF4-FFF2-40B4-BE49-F238E27FC236}">
                <a16:creationId xmlns:a16="http://schemas.microsoft.com/office/drawing/2014/main" id="{EFE9F55F-F79C-3F41-8783-1949186AD35B}"/>
              </a:ext>
            </a:extLst>
          </p:cNvPr>
          <p:cNvSpPr>
            <a:spLocks noChangeArrowheads="1"/>
          </p:cNvSpPr>
          <p:nvPr/>
        </p:nvSpPr>
        <p:spPr bwMode="auto">
          <a:xfrm rot="-4501250">
            <a:off x="6629400" y="2514600"/>
            <a:ext cx="1371600" cy="762000"/>
          </a:xfrm>
          <a:prstGeom prst="homePlate">
            <a:avLst>
              <a:gd name="adj" fmla="val 4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57771"/>
                                        </p:tgtEl>
                                        <p:attrNameLst>
                                          <p:attrName>style.visibility</p:attrName>
                                        </p:attrNameLst>
                                      </p:cBhvr>
                                      <p:to>
                                        <p:strVal val="visible"/>
                                      </p:to>
                                    </p:set>
                                    <p:animEffect transition="in" filter="dissolve">
                                      <p:cBhvr>
                                        <p:cTn id="7" dur="500"/>
                                        <p:tgtEl>
                                          <p:spTgt spid="75777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57764"/>
                                        </p:tgtEl>
                                        <p:attrNameLst>
                                          <p:attrName>style.visibility</p:attrName>
                                        </p:attrNameLst>
                                      </p:cBhvr>
                                      <p:to>
                                        <p:strVal val="visible"/>
                                      </p:to>
                                    </p:set>
                                    <p:animEffect transition="in" filter="dissolve">
                                      <p:cBhvr>
                                        <p:cTn id="10" dur="500"/>
                                        <p:tgtEl>
                                          <p:spTgt spid="7577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57765"/>
                                        </p:tgtEl>
                                        <p:attrNameLst>
                                          <p:attrName>style.visibility</p:attrName>
                                        </p:attrNameLst>
                                      </p:cBhvr>
                                      <p:to>
                                        <p:strVal val="visible"/>
                                      </p:to>
                                    </p:set>
                                    <p:animEffect transition="in" filter="wipe(left)">
                                      <p:cBhvr>
                                        <p:cTn id="15" dur="2000"/>
                                        <p:tgtEl>
                                          <p:spTgt spid="757765"/>
                                        </p:tgtEl>
                                      </p:cBhvr>
                                    </p:animEffect>
                                  </p:childTnLst>
                                </p:cTn>
                              </p:par>
                            </p:childTnLst>
                          </p:cTn>
                        </p:par>
                        <p:par>
                          <p:cTn id="16" fill="hold" nodeType="afterGroup">
                            <p:stCondLst>
                              <p:cond delay="2000"/>
                            </p:stCondLst>
                            <p:childTnLst>
                              <p:par>
                                <p:cTn id="17" presetID="9" presetClass="entr" presetSubtype="0" fill="hold" nodeType="afterEffect">
                                  <p:stCondLst>
                                    <p:cond delay="0"/>
                                  </p:stCondLst>
                                  <p:childTnLst>
                                    <p:set>
                                      <p:cBhvr>
                                        <p:cTn id="18" dur="1" fill="hold">
                                          <p:stCondLst>
                                            <p:cond delay="0"/>
                                          </p:stCondLst>
                                        </p:cTn>
                                        <p:tgtEl>
                                          <p:spTgt spid="757772"/>
                                        </p:tgtEl>
                                        <p:attrNameLst>
                                          <p:attrName>style.visibility</p:attrName>
                                        </p:attrNameLst>
                                      </p:cBhvr>
                                      <p:to>
                                        <p:strVal val="visible"/>
                                      </p:to>
                                    </p:set>
                                    <p:animEffect transition="in" filter="dissolve">
                                      <p:cBhvr>
                                        <p:cTn id="19" dur="500"/>
                                        <p:tgtEl>
                                          <p:spTgt spid="7577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57770"/>
                                        </p:tgtEl>
                                        <p:attrNameLst>
                                          <p:attrName>style.visibility</p:attrName>
                                        </p:attrNameLst>
                                      </p:cBhvr>
                                      <p:to>
                                        <p:strVal val="visible"/>
                                      </p:to>
                                    </p:set>
                                    <p:animEffect transition="in" filter="wipe(left)">
                                      <p:cBhvr>
                                        <p:cTn id="24" dur="2000"/>
                                        <p:tgtEl>
                                          <p:spTgt spid="757770"/>
                                        </p:tgtEl>
                                      </p:cBhvr>
                                    </p:animEffect>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757766"/>
                                        </p:tgtEl>
                                        <p:attrNameLst>
                                          <p:attrName>style.visibility</p:attrName>
                                        </p:attrNameLst>
                                      </p:cBhvr>
                                      <p:to>
                                        <p:strVal val="visible"/>
                                      </p:to>
                                    </p:set>
                                    <p:animEffect transition="in" filter="dissolve">
                                      <p:cBhvr>
                                        <p:cTn id="28" dur="500"/>
                                        <p:tgtEl>
                                          <p:spTgt spid="75776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57774"/>
                                        </p:tgtEl>
                                        <p:attrNameLst>
                                          <p:attrName>style.visibility</p:attrName>
                                        </p:attrNameLst>
                                      </p:cBhvr>
                                      <p:to>
                                        <p:strVal val="visible"/>
                                      </p:to>
                                    </p:set>
                                    <p:animEffect transition="in" filter="wipe(down)">
                                      <p:cBhvr>
                                        <p:cTn id="33" dur="500"/>
                                        <p:tgtEl>
                                          <p:spTgt spid="757774"/>
                                        </p:tgtEl>
                                      </p:cBhvr>
                                    </p:animEffect>
                                  </p:childTnLst>
                                </p:cTn>
                              </p:par>
                            </p:childTnLst>
                          </p:cTn>
                        </p:par>
                        <p:par>
                          <p:cTn id="34" fill="hold" nodeType="afterGroup">
                            <p:stCondLst>
                              <p:cond delay="500"/>
                            </p:stCondLst>
                            <p:childTnLst>
                              <p:par>
                                <p:cTn id="35" presetID="9" presetClass="entr" presetSubtype="0" fill="hold" nodeType="afterEffect">
                                  <p:stCondLst>
                                    <p:cond delay="0"/>
                                  </p:stCondLst>
                                  <p:childTnLst>
                                    <p:set>
                                      <p:cBhvr>
                                        <p:cTn id="36" dur="1" fill="hold">
                                          <p:stCondLst>
                                            <p:cond delay="0"/>
                                          </p:stCondLst>
                                        </p:cTn>
                                        <p:tgtEl>
                                          <p:spTgt spid="757773"/>
                                        </p:tgtEl>
                                        <p:attrNameLst>
                                          <p:attrName>style.visibility</p:attrName>
                                        </p:attrNameLst>
                                      </p:cBhvr>
                                      <p:to>
                                        <p:strVal val="visible"/>
                                      </p:to>
                                    </p:set>
                                    <p:animEffect transition="in" filter="dissolve">
                                      <p:cBhvr>
                                        <p:cTn id="37" dur="500"/>
                                        <p:tgtEl>
                                          <p:spTgt spid="75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64" grpId="0" animBg="1"/>
      <p:bldP spid="757765" grpId="0" animBg="1"/>
      <p:bldP spid="757770" grpId="0" animBg="1"/>
      <p:bldP spid="75777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FFA502D0-C70D-5842-B03B-BC8771B85862}"/>
              </a:ext>
            </a:extLst>
          </p:cNvPr>
          <p:cNvSpPr>
            <a:spLocks noGrp="1" noChangeArrowheads="1"/>
          </p:cNvSpPr>
          <p:nvPr>
            <p:ph type="title"/>
          </p:nvPr>
        </p:nvSpPr>
        <p:spPr>
          <a:xfrm>
            <a:off x="152400" y="2971800"/>
            <a:ext cx="8610600" cy="3886200"/>
          </a:xfrm>
          <a:effectLst>
            <a:outerShdw blurRad="63500" dist="35921" dir="2700000" algn="ctr" rotWithShape="0">
              <a:schemeClr val="tx1">
                <a:alpha val="74997"/>
              </a:schemeClr>
            </a:outerShdw>
          </a:effectLst>
        </p:spPr>
        <p:txBody>
          <a:bodyPr/>
          <a:lstStyle/>
          <a:p>
            <a:pPr eaLnBrk="1" hangingPunct="1"/>
            <a:r>
              <a:rPr lang="en-US" altLang="en-US" sz="5400" b="1" i="1"/>
              <a:t>—Main Idea—</a:t>
            </a:r>
            <a:br>
              <a:rPr lang="en-US" altLang="en-US" sz="5400" b="1"/>
            </a:br>
            <a:r>
              <a:rPr lang="en-US" altLang="en-US" b="1" i="1"/>
              <a:t>Christ called Tom and me to equip you to be like Christ!</a:t>
            </a:r>
            <a:endParaRPr lang="en-US" altLang="en-US">
              <a:solidFill>
                <a:schemeClr val="tx1"/>
              </a:solidFill>
              <a:latin typeface="Times New Roman" panose="02020603050405020304" pitchFamily="18" charset="0"/>
            </a:endParaRPr>
          </a:p>
        </p:txBody>
      </p:sp>
      <p:pic>
        <p:nvPicPr>
          <p:cNvPr id="313346" name="Picture 2">
            <a:extLst>
              <a:ext uri="{FF2B5EF4-FFF2-40B4-BE49-F238E27FC236}">
                <a16:creationId xmlns:a16="http://schemas.microsoft.com/office/drawing/2014/main" id="{74F4CD59-1122-9D42-B80F-894696662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224"/>
          <a:stretch>
            <a:fillRect/>
          </a:stretch>
        </p:blipFill>
        <p:spPr bwMode="auto">
          <a:xfrm>
            <a:off x="-2286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4">
            <a:extLst>
              <a:ext uri="{FF2B5EF4-FFF2-40B4-BE49-F238E27FC236}">
                <a16:creationId xmlns:a16="http://schemas.microsoft.com/office/drawing/2014/main" id="{D4B64C9F-7232-F944-BBDA-7E44215BD20C}"/>
              </a:ext>
            </a:extLst>
          </p:cNvPr>
          <p:cNvSpPr>
            <a:spLocks noChangeArrowheads="1"/>
          </p:cNvSpPr>
          <p:nvPr/>
        </p:nvSpPr>
        <p:spPr bwMode="auto">
          <a:xfrm>
            <a:off x="0" y="2971800"/>
            <a:ext cx="8839200" cy="3886200"/>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5400" b="1" i="1">
                <a:solidFill>
                  <a:schemeClr val="bg1"/>
                </a:solidFill>
              </a:rPr>
              <a:t>—Main Idea—</a:t>
            </a:r>
            <a:br>
              <a:rPr lang="en-US" altLang="en-US" sz="5400" b="1">
                <a:solidFill>
                  <a:schemeClr val="bg1"/>
                </a:solidFill>
              </a:rPr>
            </a:br>
            <a:r>
              <a:rPr lang="en-US" altLang="en-US" sz="4400" b="1" i="1">
                <a:solidFill>
                  <a:schemeClr val="bg1"/>
                </a:solidFill>
              </a:rPr>
              <a:t>Christ called pastor-teachers to </a:t>
            </a:r>
            <a:r>
              <a:rPr lang="en-US" altLang="en-US" sz="4400" b="1" i="1">
                <a:solidFill>
                  <a:srgbClr val="FFFF43"/>
                </a:solidFill>
              </a:rPr>
              <a:t>equip</a:t>
            </a:r>
            <a:r>
              <a:rPr lang="en-US" altLang="en-US" sz="4400" b="1" i="1">
                <a:solidFill>
                  <a:schemeClr val="bg1"/>
                </a:solidFill>
              </a:rPr>
              <a:t> you to be like Christ</a:t>
            </a:r>
            <a:r>
              <a:rPr lang="en-US" altLang="en-US" sz="4400">
                <a:solidFill>
                  <a:schemeClr val="bg1"/>
                </a:solidFill>
                <a:latin typeface="Times New Roman" panose="02020603050405020304" pitchFamily="18" charset="0"/>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D3119B2-A3BC-3942-AAAB-B10D304DF827}"/>
              </a:ext>
            </a:extLst>
          </p:cNvPr>
          <p:cNvSpPr>
            <a:spLocks noGrp="1" noChangeArrowheads="1"/>
          </p:cNvSpPr>
          <p:nvPr>
            <p:ph type="ctrTitle"/>
          </p:nvPr>
        </p:nvSpPr>
        <p:spPr>
          <a:xfrm>
            <a:off x="-1079500" y="2286000"/>
            <a:ext cx="7772400" cy="1143000"/>
          </a:xfrm>
        </p:spPr>
        <p:txBody>
          <a:bodyPr/>
          <a:lstStyle/>
          <a:p>
            <a:pPr eaLnBrk="1" hangingPunct="1">
              <a:defRPr/>
            </a:pPr>
            <a:r>
              <a:rPr lang="en-US"/>
              <a:t>So What?</a:t>
            </a:r>
          </a:p>
        </p:txBody>
      </p:sp>
      <p:sp>
        <p:nvSpPr>
          <p:cNvPr id="13315" name="Rectangle 3">
            <a:extLst>
              <a:ext uri="{FF2B5EF4-FFF2-40B4-BE49-F238E27FC236}">
                <a16:creationId xmlns:a16="http://schemas.microsoft.com/office/drawing/2014/main" id="{93B00694-1FE1-B448-ACD8-324E39690530}"/>
              </a:ext>
            </a:extLst>
          </p:cNvPr>
          <p:cNvSpPr>
            <a:spLocks noGrp="1" noChangeArrowheads="1"/>
          </p:cNvSpPr>
          <p:nvPr>
            <p:ph type="subTitle" idx="1"/>
          </p:nvPr>
        </p:nvSpPr>
        <p:spPr>
          <a:xfrm>
            <a:off x="-393700" y="3886200"/>
            <a:ext cx="6400800" cy="1752600"/>
          </a:xfrm>
        </p:spPr>
        <p:txBody>
          <a:bodyPr/>
          <a:lstStyle/>
          <a:p>
            <a:pPr eaLnBrk="1" hangingPunct="1">
              <a:defRPr/>
            </a:pPr>
            <a:endParaRPr lang="en-US"/>
          </a:p>
        </p:txBody>
      </p:sp>
      <p:pic>
        <p:nvPicPr>
          <p:cNvPr id="315395" name="Picture 4" descr="camel">
            <a:extLst>
              <a:ext uri="{FF2B5EF4-FFF2-40B4-BE49-F238E27FC236}">
                <a16:creationId xmlns:a16="http://schemas.microsoft.com/office/drawing/2014/main" id="{90B887A0-B0FB-3F41-A99A-C6A425451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223" t="4512" r="2991" b="9775"/>
          <a:stretch>
            <a:fillRect/>
          </a:stretch>
        </p:blipFill>
        <p:spPr bwMode="auto">
          <a:xfrm>
            <a:off x="0" y="-381000"/>
            <a:ext cx="9144000" cy="72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AutoShape 5">
            <a:extLst>
              <a:ext uri="{FF2B5EF4-FFF2-40B4-BE49-F238E27FC236}">
                <a16:creationId xmlns:a16="http://schemas.microsoft.com/office/drawing/2014/main" id="{A3BB9261-1DF6-B44B-A911-B29269AB9073}"/>
              </a:ext>
            </a:extLst>
          </p:cNvPr>
          <p:cNvSpPr>
            <a:spLocks noChangeArrowheads="1"/>
          </p:cNvSpPr>
          <p:nvPr/>
        </p:nvSpPr>
        <p:spPr bwMode="auto">
          <a:xfrm>
            <a:off x="4635500" y="381000"/>
            <a:ext cx="3962400" cy="1295400"/>
          </a:xfrm>
          <a:prstGeom prst="cloudCallout">
            <a:avLst>
              <a:gd name="adj1" fmla="val -43750"/>
              <a:gd name="adj2" fmla="val 70000"/>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4000" b="1">
                <a:latin typeface="Arial" charset="0"/>
                <a:ea typeface="ＭＳ Ｐゴシック" charset="0"/>
              </a:rPr>
              <a:t>So what?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B88F2EF-D778-BF4C-A003-239ED02D98B9}"/>
              </a:ext>
            </a:extLst>
          </p:cNvPr>
          <p:cNvSpPr>
            <a:spLocks noGrp="1" noChangeArrowheads="1"/>
          </p:cNvSpPr>
          <p:nvPr>
            <p:ph type="title"/>
          </p:nvPr>
        </p:nvSpPr>
        <p:spPr>
          <a:xfrm>
            <a:off x="1447800" y="381000"/>
            <a:ext cx="6324600" cy="914400"/>
          </a:xfrm>
          <a:solidFill>
            <a:srgbClr val="1A0CA9"/>
          </a:solidFill>
          <a:effectLst>
            <a:prstShdw prst="shdw17" dist="17961" dir="13500000">
              <a:srgbClr val="000000">
                <a:alpha val="99962"/>
              </a:srgbClr>
            </a:prstShdw>
          </a:effectLst>
        </p:spPr>
        <p:txBody>
          <a:bodyPr/>
          <a:lstStyle/>
          <a:p>
            <a:pPr eaLnBrk="1" hangingPunct="1"/>
            <a:r>
              <a:rPr lang="en-US" altLang="en-US" sz="5400" b="1">
                <a:effectLst>
                  <a:outerShdw blurRad="38100" dist="38100" dir="2700000" algn="tl">
                    <a:srgbClr val="000000"/>
                  </a:outerShdw>
                </a:effectLst>
              </a:rPr>
              <a:t>Action Points</a:t>
            </a:r>
            <a:endParaRPr lang="en-US" altLang="en-US" sz="3600"/>
          </a:p>
        </p:txBody>
      </p:sp>
      <p:sp>
        <p:nvSpPr>
          <p:cNvPr id="17411" name="Rectangle 3">
            <a:extLst>
              <a:ext uri="{FF2B5EF4-FFF2-40B4-BE49-F238E27FC236}">
                <a16:creationId xmlns:a16="http://schemas.microsoft.com/office/drawing/2014/main" id="{ED04A254-FB69-B344-9CD3-5FE8FFA9E051}"/>
              </a:ext>
            </a:extLst>
          </p:cNvPr>
          <p:cNvSpPr>
            <a:spLocks noGrp="1" noChangeArrowheads="1"/>
          </p:cNvSpPr>
          <p:nvPr>
            <p:ph type="body" idx="1"/>
          </p:nvPr>
        </p:nvSpPr>
        <p:spPr>
          <a:xfrm>
            <a:off x="0" y="1600200"/>
            <a:ext cx="9144000" cy="4953000"/>
          </a:xfrm>
          <a:effectLst>
            <a:outerShdw blurRad="25400" dist="25399" dir="2700000" algn="ctr" rotWithShape="0">
              <a:srgbClr val="000000">
                <a:alpha val="99962"/>
              </a:srgbClr>
            </a:outerShdw>
          </a:effectLst>
        </p:spPr>
        <p:txBody>
          <a:bodyPr/>
          <a:lstStyle/>
          <a:p>
            <a:pPr eaLnBrk="1" hangingPunct="1">
              <a:buFont typeface="Wingdings" charset="0"/>
              <a:buChar char=""/>
              <a:defRPr/>
            </a:pPr>
            <a:r>
              <a:rPr lang="en-US" b="1" u="sng" dirty="0"/>
              <a:t>Your Role</a:t>
            </a:r>
            <a:r>
              <a:rPr lang="en-US" b="1" dirty="0"/>
              <a:t> </a:t>
            </a:r>
          </a:p>
          <a:p>
            <a:pPr lvl="1" eaLnBrk="1" hangingPunct="1">
              <a:buFont typeface="Wingdings" charset="0"/>
              <a:buChar char=""/>
              <a:defRPr/>
            </a:pPr>
            <a:r>
              <a:rPr lang="en-US" b="1" dirty="0"/>
              <a:t>How can your pastor-teacher(s) better equip you for your</a:t>
            </a:r>
            <a:r>
              <a:rPr lang="en-US" dirty="0">
                <a:latin typeface="Times New Roman" charset="0"/>
              </a:rPr>
              <a:t> </a:t>
            </a:r>
            <a:r>
              <a:rPr lang="en-US" b="1" dirty="0"/>
              <a:t>unique role to better minister together?</a:t>
            </a:r>
          </a:p>
          <a:p>
            <a:pPr lvl="1" eaLnBrk="1" hangingPunct="1">
              <a:buFont typeface="Wingdings" charset="0"/>
              <a:buChar char=""/>
              <a:defRPr/>
            </a:pPr>
            <a:r>
              <a:rPr lang="en-US" b="1" dirty="0"/>
              <a:t>What role are you being equipped for?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p:cTn id="11"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7411">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 calcmode="lin" valueType="num">
                                      <p:cBhvr>
                                        <p:cTn id="15"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7411">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6018" name="Text Box 2">
            <a:extLst>
              <a:ext uri="{FF2B5EF4-FFF2-40B4-BE49-F238E27FC236}">
                <a16:creationId xmlns:a16="http://schemas.microsoft.com/office/drawing/2014/main" id="{06C6AA10-D91C-2149-A3AE-F3F848133DA4}"/>
              </a:ext>
            </a:extLst>
          </p:cNvPr>
          <p:cNvSpPr txBox="1">
            <a:spLocks noChangeArrowheads="1"/>
          </p:cNvSpPr>
          <p:nvPr/>
        </p:nvSpPr>
        <p:spPr bwMode="auto">
          <a:xfrm>
            <a:off x="1143000" y="206375"/>
            <a:ext cx="3235325" cy="37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9276" tIns="49638" rIns="99276" bIns="49638">
            <a:spAutoFit/>
          </a:bodyPr>
          <a:lstStyle>
            <a:lvl1pPr defTabSz="992188">
              <a:defRPr sz="2400">
                <a:solidFill>
                  <a:schemeClr val="tx1"/>
                </a:solidFill>
                <a:latin typeface="Arial" charset="0"/>
                <a:ea typeface="ＭＳ Ｐゴシック" charset="0"/>
                <a:cs typeface="ＭＳ Ｐゴシック" charset="0"/>
              </a:defRPr>
            </a:lvl1pPr>
            <a:lvl2pPr marL="496888" defTabSz="992188">
              <a:defRPr sz="2400">
                <a:solidFill>
                  <a:schemeClr val="tx1"/>
                </a:solidFill>
                <a:latin typeface="Arial" charset="0"/>
                <a:ea typeface="ＭＳ Ｐゴシック" charset="0"/>
              </a:defRPr>
            </a:lvl2pPr>
            <a:lvl3pPr marL="992188" defTabSz="992188">
              <a:defRPr sz="2400">
                <a:solidFill>
                  <a:schemeClr val="tx1"/>
                </a:solidFill>
                <a:latin typeface="Arial" charset="0"/>
                <a:ea typeface="ＭＳ Ｐゴシック" charset="0"/>
              </a:defRPr>
            </a:lvl3pPr>
            <a:lvl4pPr marL="1489075" defTabSz="992188">
              <a:defRPr sz="2400">
                <a:solidFill>
                  <a:schemeClr val="tx1"/>
                </a:solidFill>
                <a:latin typeface="Arial" charset="0"/>
                <a:ea typeface="ＭＳ Ｐゴシック" charset="0"/>
              </a:defRPr>
            </a:lvl4pPr>
            <a:lvl5pPr marL="1985963" defTabSz="992188">
              <a:defRPr sz="2400">
                <a:solidFill>
                  <a:schemeClr val="tx1"/>
                </a:solidFill>
                <a:latin typeface="Arial" charset="0"/>
                <a:ea typeface="ＭＳ Ｐゴシック" charset="0"/>
              </a:defRPr>
            </a:lvl5pPr>
            <a:lvl6pPr marL="2443163" defTabSz="992188" eaLnBrk="0" fontAlgn="base" hangingPunct="0">
              <a:spcBef>
                <a:spcPct val="0"/>
              </a:spcBef>
              <a:spcAft>
                <a:spcPct val="0"/>
              </a:spcAft>
              <a:defRPr sz="2400">
                <a:solidFill>
                  <a:schemeClr val="tx1"/>
                </a:solidFill>
                <a:latin typeface="Arial" charset="0"/>
                <a:ea typeface="ＭＳ Ｐゴシック" charset="0"/>
              </a:defRPr>
            </a:lvl6pPr>
            <a:lvl7pPr marL="2900363" defTabSz="992188" eaLnBrk="0" fontAlgn="base" hangingPunct="0">
              <a:spcBef>
                <a:spcPct val="0"/>
              </a:spcBef>
              <a:spcAft>
                <a:spcPct val="0"/>
              </a:spcAft>
              <a:defRPr sz="2400">
                <a:solidFill>
                  <a:schemeClr val="tx1"/>
                </a:solidFill>
                <a:latin typeface="Arial" charset="0"/>
                <a:ea typeface="ＭＳ Ｐゴシック" charset="0"/>
              </a:defRPr>
            </a:lvl7pPr>
            <a:lvl8pPr marL="3357563" defTabSz="992188" eaLnBrk="0" fontAlgn="base" hangingPunct="0">
              <a:spcBef>
                <a:spcPct val="0"/>
              </a:spcBef>
              <a:spcAft>
                <a:spcPct val="0"/>
              </a:spcAft>
              <a:defRPr sz="2400">
                <a:solidFill>
                  <a:schemeClr val="tx1"/>
                </a:solidFill>
                <a:latin typeface="Arial" charset="0"/>
                <a:ea typeface="ＭＳ Ｐゴシック" charset="0"/>
              </a:defRPr>
            </a:lvl8pPr>
            <a:lvl9pPr marL="3814763" defTabSz="992188"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u="sng">
                <a:latin typeface="Times" charset="0"/>
              </a:rPr>
              <a:t>Ministry/Servant Response Form</a:t>
            </a:r>
            <a:endParaRPr lang="en-US" sz="1800">
              <a:latin typeface="Times" charset="0"/>
            </a:endParaRPr>
          </a:p>
        </p:txBody>
      </p:sp>
      <p:sp>
        <p:nvSpPr>
          <p:cNvPr id="726019" name="Text Box 3">
            <a:extLst>
              <a:ext uri="{FF2B5EF4-FFF2-40B4-BE49-F238E27FC236}">
                <a16:creationId xmlns:a16="http://schemas.microsoft.com/office/drawing/2014/main" id="{AA8A89D0-0FDD-FA49-AA46-3789D90A3F35}"/>
              </a:ext>
            </a:extLst>
          </p:cNvPr>
          <p:cNvSpPr txBox="1">
            <a:spLocks noChangeArrowheads="1"/>
          </p:cNvSpPr>
          <p:nvPr/>
        </p:nvSpPr>
        <p:spPr bwMode="auto">
          <a:xfrm>
            <a:off x="2362200" y="525463"/>
            <a:ext cx="3033713" cy="31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9276" tIns="49638" rIns="99276" bIns="49638">
            <a:spAutoFit/>
          </a:bodyPr>
          <a:lstStyle>
            <a:lvl1pPr defTabSz="992188">
              <a:defRPr sz="2400">
                <a:solidFill>
                  <a:schemeClr val="tx1"/>
                </a:solidFill>
                <a:latin typeface="Arial" charset="0"/>
                <a:ea typeface="ＭＳ Ｐゴシック" charset="0"/>
                <a:cs typeface="ＭＳ Ｐゴシック" charset="0"/>
              </a:defRPr>
            </a:lvl1pPr>
            <a:lvl2pPr marL="496888" defTabSz="992188">
              <a:defRPr sz="2400">
                <a:solidFill>
                  <a:schemeClr val="tx1"/>
                </a:solidFill>
                <a:latin typeface="Arial" charset="0"/>
                <a:ea typeface="ＭＳ Ｐゴシック" charset="0"/>
              </a:defRPr>
            </a:lvl2pPr>
            <a:lvl3pPr marL="992188" defTabSz="992188">
              <a:defRPr sz="2400">
                <a:solidFill>
                  <a:schemeClr val="tx1"/>
                </a:solidFill>
                <a:latin typeface="Arial" charset="0"/>
                <a:ea typeface="ＭＳ Ｐゴシック" charset="0"/>
              </a:defRPr>
            </a:lvl3pPr>
            <a:lvl4pPr marL="1489075" defTabSz="992188">
              <a:defRPr sz="2400">
                <a:solidFill>
                  <a:schemeClr val="tx1"/>
                </a:solidFill>
                <a:latin typeface="Arial" charset="0"/>
                <a:ea typeface="ＭＳ Ｐゴシック" charset="0"/>
              </a:defRPr>
            </a:lvl4pPr>
            <a:lvl5pPr marL="1985963" defTabSz="992188">
              <a:defRPr sz="2400">
                <a:solidFill>
                  <a:schemeClr val="tx1"/>
                </a:solidFill>
                <a:latin typeface="Arial" charset="0"/>
                <a:ea typeface="ＭＳ Ｐゴシック" charset="0"/>
              </a:defRPr>
            </a:lvl5pPr>
            <a:lvl6pPr marL="2443163" defTabSz="992188" eaLnBrk="0" fontAlgn="base" hangingPunct="0">
              <a:spcBef>
                <a:spcPct val="0"/>
              </a:spcBef>
              <a:spcAft>
                <a:spcPct val="0"/>
              </a:spcAft>
              <a:defRPr sz="2400">
                <a:solidFill>
                  <a:schemeClr val="tx1"/>
                </a:solidFill>
                <a:latin typeface="Arial" charset="0"/>
                <a:ea typeface="ＭＳ Ｐゴシック" charset="0"/>
              </a:defRPr>
            </a:lvl6pPr>
            <a:lvl7pPr marL="2900363" defTabSz="992188" eaLnBrk="0" fontAlgn="base" hangingPunct="0">
              <a:spcBef>
                <a:spcPct val="0"/>
              </a:spcBef>
              <a:spcAft>
                <a:spcPct val="0"/>
              </a:spcAft>
              <a:defRPr sz="2400">
                <a:solidFill>
                  <a:schemeClr val="tx1"/>
                </a:solidFill>
                <a:latin typeface="Arial" charset="0"/>
                <a:ea typeface="ＭＳ Ｐゴシック" charset="0"/>
              </a:defRPr>
            </a:lvl7pPr>
            <a:lvl8pPr marL="3357563" defTabSz="992188" eaLnBrk="0" fontAlgn="base" hangingPunct="0">
              <a:spcBef>
                <a:spcPct val="0"/>
              </a:spcBef>
              <a:spcAft>
                <a:spcPct val="0"/>
              </a:spcAft>
              <a:defRPr sz="2400">
                <a:solidFill>
                  <a:schemeClr val="tx1"/>
                </a:solidFill>
                <a:latin typeface="Arial" charset="0"/>
                <a:ea typeface="ＭＳ Ｐゴシック" charset="0"/>
              </a:defRPr>
            </a:lvl8pPr>
            <a:lvl9pPr marL="3814763" defTabSz="992188"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400">
                <a:solidFill>
                  <a:schemeClr val="bg1"/>
                </a:solidFill>
                <a:latin typeface="Times" charset="0"/>
              </a:rPr>
              <a:t>Please list your area of interest to serve.</a:t>
            </a:r>
            <a:endParaRPr lang="en-US" sz="1800">
              <a:solidFill>
                <a:schemeClr val="bg1"/>
              </a:solidFill>
              <a:latin typeface="Times" charset="0"/>
            </a:endParaRPr>
          </a:p>
        </p:txBody>
      </p:sp>
      <p:sp>
        <p:nvSpPr>
          <p:cNvPr id="726020" name="Rectangle 4">
            <a:extLst>
              <a:ext uri="{FF2B5EF4-FFF2-40B4-BE49-F238E27FC236}">
                <a16:creationId xmlns:a16="http://schemas.microsoft.com/office/drawing/2014/main" id="{73F242C9-F224-FF48-B8D3-4ACD221044F2}"/>
              </a:ext>
            </a:extLst>
          </p:cNvPr>
          <p:cNvSpPr>
            <a:spLocks noChangeArrowheads="1"/>
          </p:cNvSpPr>
          <p:nvPr/>
        </p:nvSpPr>
        <p:spPr bwMode="auto">
          <a:xfrm>
            <a:off x="8521700" y="882650"/>
            <a:ext cx="2000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9276" tIns="49638" rIns="99276" bIns="49638">
            <a:spAutoFit/>
          </a:bodyPr>
          <a:lstStyle/>
          <a:p>
            <a:pPr defTabSz="992188">
              <a:defRPr/>
            </a:pPr>
            <a:endParaRPr lang="en-US" sz="2600">
              <a:solidFill>
                <a:schemeClr val="bg1"/>
              </a:solidFill>
              <a:latin typeface="Times" charset="0"/>
              <a:ea typeface="ＭＳ Ｐゴシック" charset="0"/>
            </a:endParaRPr>
          </a:p>
        </p:txBody>
      </p:sp>
      <p:sp>
        <p:nvSpPr>
          <p:cNvPr id="726021" name="Text Box 5">
            <a:extLst>
              <a:ext uri="{FF2B5EF4-FFF2-40B4-BE49-F238E27FC236}">
                <a16:creationId xmlns:a16="http://schemas.microsoft.com/office/drawing/2014/main" id="{DA43F38B-8F22-7540-A4BC-A275981C919C}"/>
              </a:ext>
            </a:extLst>
          </p:cNvPr>
          <p:cNvSpPr txBox="1">
            <a:spLocks noChangeArrowheads="1"/>
          </p:cNvSpPr>
          <p:nvPr/>
        </p:nvSpPr>
        <p:spPr bwMode="auto">
          <a:xfrm>
            <a:off x="1143000" y="914400"/>
            <a:ext cx="4591050" cy="706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50000"/>
              </a:lnSpc>
              <a:defRPr/>
            </a:pPr>
            <a:r>
              <a:rPr lang="en-US" sz="900">
                <a:latin typeface="Times" charset="0"/>
                <a:ea typeface="ＭＳ Ｐゴシック" charset="0"/>
              </a:rPr>
              <a:t>Name: ________________________________________ Date:________________</a:t>
            </a:r>
          </a:p>
          <a:p>
            <a:pPr>
              <a:lnSpc>
                <a:spcPct val="150000"/>
              </a:lnSpc>
              <a:defRPr/>
            </a:pPr>
            <a:r>
              <a:rPr lang="en-US" sz="900">
                <a:latin typeface="Times" charset="0"/>
                <a:ea typeface="ＭＳ Ｐゴシック" charset="0"/>
              </a:rPr>
              <a:t>E-mail:________________________________________ </a:t>
            </a:r>
          </a:p>
          <a:p>
            <a:pPr>
              <a:lnSpc>
                <a:spcPct val="150000"/>
              </a:lnSpc>
              <a:defRPr/>
            </a:pPr>
            <a:r>
              <a:rPr lang="en-US" sz="900">
                <a:latin typeface="Times" charset="0"/>
                <a:ea typeface="ＭＳ Ｐゴシック" charset="0"/>
              </a:rPr>
              <a:t>Phone: home _______________ hp______________________ office_______________</a:t>
            </a:r>
          </a:p>
        </p:txBody>
      </p:sp>
      <p:sp>
        <p:nvSpPr>
          <p:cNvPr id="726022" name="Text Box 6">
            <a:extLst>
              <a:ext uri="{FF2B5EF4-FFF2-40B4-BE49-F238E27FC236}">
                <a16:creationId xmlns:a16="http://schemas.microsoft.com/office/drawing/2014/main" id="{3270F11C-94D0-6B4D-958D-D7E4AB631600}"/>
              </a:ext>
            </a:extLst>
          </p:cNvPr>
          <p:cNvSpPr txBox="1">
            <a:spLocks noChangeArrowheads="1"/>
          </p:cNvSpPr>
          <p:nvPr/>
        </p:nvSpPr>
        <p:spPr bwMode="auto">
          <a:xfrm>
            <a:off x="1143000" y="1527175"/>
            <a:ext cx="7696200" cy="449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buFont typeface="Wingdings" charset="0"/>
              <a:buChar char="q"/>
              <a:defRPr/>
            </a:pPr>
            <a:r>
              <a:rPr lang="en-US" sz="1600" b="1" dirty="0">
                <a:latin typeface="Times" charset="0"/>
                <a:ea typeface="ＭＳ Ｐゴシック" charset="0"/>
              </a:rPr>
              <a:t>Usher</a:t>
            </a:r>
          </a:p>
          <a:p>
            <a:pPr>
              <a:buFont typeface="Wingdings" charset="0"/>
              <a:buChar char="q"/>
              <a:defRPr/>
            </a:pPr>
            <a:r>
              <a:rPr lang="en-US" sz="1600" b="1" dirty="0">
                <a:latin typeface="Times" charset="0"/>
                <a:ea typeface="ＭＳ Ｐゴシック" charset="0"/>
              </a:rPr>
              <a:t>Set Up &amp; Take Down</a:t>
            </a:r>
          </a:p>
          <a:p>
            <a:pPr>
              <a:buFont typeface="Wingdings" charset="0"/>
              <a:buChar char="q"/>
              <a:defRPr/>
            </a:pPr>
            <a:r>
              <a:rPr lang="en-US" sz="1600" b="1" dirty="0">
                <a:latin typeface="Times" charset="0"/>
                <a:ea typeface="ＭＳ Ｐゴシック" charset="0"/>
              </a:rPr>
              <a:t>Administration</a:t>
            </a:r>
          </a:p>
          <a:p>
            <a:pPr>
              <a:buFont typeface="Wingdings" charset="0"/>
              <a:buChar char="q"/>
              <a:defRPr/>
            </a:pPr>
            <a:r>
              <a:rPr lang="en-US" sz="1600" b="1" dirty="0">
                <a:latin typeface="Times" charset="0"/>
                <a:ea typeface="ＭＳ Ｐゴシック" charset="0"/>
              </a:rPr>
              <a:t>Deacon</a:t>
            </a:r>
          </a:p>
          <a:p>
            <a:pPr>
              <a:buFont typeface="Wingdings" charset="0"/>
              <a:buChar char="q"/>
              <a:defRPr/>
            </a:pPr>
            <a:r>
              <a:rPr lang="en-US" sz="1600" b="1" dirty="0">
                <a:latin typeface="Times" charset="0"/>
                <a:ea typeface="ＭＳ Ｐゴシック" charset="0"/>
              </a:rPr>
              <a:t>Women</a:t>
            </a:r>
            <a:r>
              <a:rPr lang="fr-FR" altLang="ja-JP" sz="1600" b="1" dirty="0">
                <a:latin typeface="Arial"/>
                <a:ea typeface="ＭＳ Ｐゴシック" charset="0"/>
              </a:rPr>
              <a:t>'</a:t>
            </a:r>
            <a:r>
              <a:rPr lang="en-US" sz="1600" b="1" dirty="0">
                <a:latin typeface="Times" charset="0"/>
                <a:ea typeface="ＭＳ Ｐゴシック" charset="0"/>
              </a:rPr>
              <a:t>s Ministry</a:t>
            </a:r>
          </a:p>
          <a:p>
            <a:pPr>
              <a:buFont typeface="Wingdings" charset="0"/>
              <a:buChar char="q"/>
              <a:defRPr/>
            </a:pPr>
            <a:r>
              <a:rPr lang="en-US" sz="1600" b="1" dirty="0">
                <a:latin typeface="Times" charset="0"/>
                <a:ea typeface="ＭＳ Ｐゴシック" charset="0"/>
              </a:rPr>
              <a:t>Worship leader/Song leader</a:t>
            </a:r>
          </a:p>
          <a:p>
            <a:pPr>
              <a:buFont typeface="Wingdings" charset="0"/>
              <a:buChar char="q"/>
              <a:defRPr/>
            </a:pPr>
            <a:r>
              <a:rPr lang="en-US" sz="1600" b="1" dirty="0">
                <a:latin typeface="Times" charset="0"/>
                <a:ea typeface="ＭＳ Ｐゴシック" charset="0"/>
              </a:rPr>
              <a:t>Musician: what instrument___________________________</a:t>
            </a:r>
          </a:p>
          <a:p>
            <a:pPr>
              <a:buFont typeface="Wingdings" charset="0"/>
              <a:buChar char="q"/>
              <a:defRPr/>
            </a:pPr>
            <a:r>
              <a:rPr lang="en-US" sz="1600" b="1" dirty="0">
                <a:latin typeface="Times" charset="0"/>
                <a:ea typeface="ＭＳ Ｐゴシック" charset="0"/>
              </a:rPr>
              <a:t>Vocalist</a:t>
            </a:r>
          </a:p>
          <a:p>
            <a:pPr>
              <a:buFont typeface="Wingdings" charset="0"/>
              <a:buChar char="q"/>
              <a:defRPr/>
            </a:pPr>
            <a:r>
              <a:rPr lang="en-US" sz="1600" b="1" dirty="0">
                <a:latin typeface="Times" charset="0"/>
                <a:ea typeface="ＭＳ Ｐゴシック" charset="0"/>
              </a:rPr>
              <a:t>A/V Tech</a:t>
            </a:r>
          </a:p>
          <a:p>
            <a:pPr>
              <a:buFont typeface="Wingdings" charset="0"/>
              <a:buChar char="q"/>
              <a:defRPr/>
            </a:pPr>
            <a:r>
              <a:rPr lang="en-US" sz="1600" b="1" dirty="0">
                <a:latin typeface="Times" charset="0"/>
                <a:ea typeface="ＭＳ Ｐゴシック" charset="0"/>
              </a:rPr>
              <a:t>Evangelism/Outreach</a:t>
            </a:r>
          </a:p>
          <a:p>
            <a:pPr>
              <a:buFont typeface="Wingdings" charset="0"/>
              <a:buChar char="q"/>
              <a:defRPr/>
            </a:pPr>
            <a:r>
              <a:rPr lang="en-US" sz="1600" b="1" dirty="0">
                <a:latin typeface="Times" charset="0"/>
                <a:ea typeface="ＭＳ Ｐゴシック" charset="0"/>
              </a:rPr>
              <a:t>Missions</a:t>
            </a:r>
          </a:p>
          <a:p>
            <a:pPr>
              <a:buFont typeface="Wingdings" charset="0"/>
              <a:buChar char="q"/>
              <a:defRPr/>
            </a:pPr>
            <a:r>
              <a:rPr lang="en-US" sz="1600" b="1" dirty="0">
                <a:latin typeface="Times" charset="0"/>
                <a:ea typeface="ＭＳ Ｐゴシック" charset="0"/>
              </a:rPr>
              <a:t>Small group leader</a:t>
            </a:r>
          </a:p>
          <a:p>
            <a:pPr>
              <a:buFont typeface="Wingdings" charset="0"/>
              <a:buChar char="q"/>
              <a:defRPr/>
            </a:pPr>
            <a:r>
              <a:rPr lang="en-US" sz="1600" b="1" dirty="0">
                <a:latin typeface="Times" charset="0"/>
                <a:ea typeface="ＭＳ Ｐゴシック" charset="0"/>
              </a:rPr>
              <a:t>Nursery worker</a:t>
            </a:r>
          </a:p>
          <a:p>
            <a:pPr>
              <a:buFont typeface="Wingdings" charset="0"/>
              <a:buChar char="q"/>
              <a:defRPr/>
            </a:pPr>
            <a:r>
              <a:rPr lang="en-US" sz="1600" b="1" dirty="0">
                <a:latin typeface="Times" charset="0"/>
                <a:ea typeface="ＭＳ Ｐゴシック" charset="0"/>
              </a:rPr>
              <a:t>Children SS teacher</a:t>
            </a:r>
          </a:p>
          <a:p>
            <a:pPr>
              <a:buFont typeface="Wingdings" charset="0"/>
              <a:buChar char="q"/>
              <a:defRPr/>
            </a:pPr>
            <a:r>
              <a:rPr lang="en-US" sz="1600" b="1" dirty="0">
                <a:latin typeface="Times" charset="0"/>
                <a:ea typeface="ＭＳ Ｐゴシック" charset="0"/>
              </a:rPr>
              <a:t>Food service</a:t>
            </a:r>
          </a:p>
          <a:p>
            <a:pPr>
              <a:buFont typeface="Wingdings" charset="0"/>
              <a:buChar char="q"/>
              <a:defRPr/>
            </a:pPr>
            <a:r>
              <a:rPr lang="en-US" sz="1600" b="1" dirty="0">
                <a:latin typeface="Times" charset="0"/>
                <a:ea typeface="ＭＳ Ｐゴシック" charset="0"/>
              </a:rPr>
              <a:t>Prayer Ministry</a:t>
            </a:r>
          </a:p>
          <a:p>
            <a:pPr>
              <a:buFont typeface="Wingdings" charset="0"/>
              <a:buChar char="q"/>
              <a:defRPr/>
            </a:pPr>
            <a:r>
              <a:rPr lang="en-US" sz="1600" b="1" dirty="0">
                <a:latin typeface="Times" charset="0"/>
                <a:ea typeface="ＭＳ Ｐゴシック" charset="0"/>
              </a:rPr>
              <a:t>Pastoral Care</a:t>
            </a:r>
          </a:p>
          <a:p>
            <a:pPr>
              <a:buFont typeface="Wingdings" charset="0"/>
              <a:buChar char="q"/>
              <a:defRPr/>
            </a:pPr>
            <a:r>
              <a:rPr lang="en-US" sz="1600" b="1" dirty="0">
                <a:latin typeface="Times" charset="0"/>
                <a:ea typeface="ＭＳ Ｐゴシック" charset="0"/>
              </a:rPr>
              <a:t>Other____________________________________________</a:t>
            </a:r>
          </a:p>
        </p:txBody>
      </p:sp>
      <p:sp>
        <p:nvSpPr>
          <p:cNvPr id="726023" name="Text Box 7">
            <a:extLst>
              <a:ext uri="{FF2B5EF4-FFF2-40B4-BE49-F238E27FC236}">
                <a16:creationId xmlns:a16="http://schemas.microsoft.com/office/drawing/2014/main" id="{262C93B9-FDB9-8D44-9512-63340C3B4E7B}"/>
              </a:ext>
            </a:extLst>
          </p:cNvPr>
          <p:cNvSpPr txBox="1">
            <a:spLocks noChangeArrowheads="1"/>
          </p:cNvSpPr>
          <p:nvPr/>
        </p:nvSpPr>
        <p:spPr bwMode="auto">
          <a:xfrm>
            <a:off x="1143000" y="6124575"/>
            <a:ext cx="4473575"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a:latin typeface="Times" charset="0"/>
                <a:ea typeface="ＭＳ Ｐゴシック" charset="0"/>
              </a:rPr>
              <a:t>Comments:_________________________________</a:t>
            </a:r>
          </a:p>
          <a:p>
            <a:pPr>
              <a:defRPr/>
            </a:pPr>
            <a:r>
              <a:rPr lang="en-US" sz="1600">
                <a:latin typeface="Times" charset="0"/>
                <a:ea typeface="ＭＳ Ｐゴシック" charset="0"/>
              </a:rPr>
              <a:t>__________________________________________</a:t>
            </a:r>
          </a:p>
        </p:txBody>
      </p:sp>
      <p:pic>
        <p:nvPicPr>
          <p:cNvPr id="319496" name="Picture 8">
            <a:extLst>
              <a:ext uri="{FF2B5EF4-FFF2-40B4-BE49-F238E27FC236}">
                <a16:creationId xmlns:a16="http://schemas.microsoft.com/office/drawing/2014/main" id="{0A042D68-E140-1E4C-AD8B-C747F47E7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285" t="17122" r="14117" b="38644"/>
          <a:stretch>
            <a:fillRect/>
          </a:stretch>
        </p:blipFill>
        <p:spPr bwMode="auto">
          <a:xfrm>
            <a:off x="7162800" y="152400"/>
            <a:ext cx="9906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497" name="Rectangle 9">
            <a:extLst>
              <a:ext uri="{FF2B5EF4-FFF2-40B4-BE49-F238E27FC236}">
                <a16:creationId xmlns:a16="http://schemas.microsoft.com/office/drawing/2014/main" id="{42AA3725-F71B-6847-A83B-C2B047D603E6}"/>
              </a:ext>
            </a:extLst>
          </p:cNvPr>
          <p:cNvSpPr>
            <a:spLocks noGrp="1" noChangeArrowheads="1"/>
          </p:cNvSpPr>
          <p:nvPr>
            <p:ph type="title" idx="4294967295"/>
          </p:nvPr>
        </p:nvSpPr>
        <p:spPr/>
        <p:txBody>
          <a:bodyPr/>
          <a:lstStyle/>
          <a:p>
            <a:pPr eaLnBrk="1" hangingPunct="1"/>
            <a:r>
              <a:rPr lang="en-US" altLang="en-US"/>
              <a:t>Response Form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1714" name="Rectangle 2">
            <a:extLst>
              <a:ext uri="{FF2B5EF4-FFF2-40B4-BE49-F238E27FC236}">
                <a16:creationId xmlns:a16="http://schemas.microsoft.com/office/drawing/2014/main" id="{446447BC-B51C-114C-8941-E511E7931FA6}"/>
              </a:ext>
            </a:extLst>
          </p:cNvPr>
          <p:cNvSpPr>
            <a:spLocks noGrp="1" noChangeArrowheads="1"/>
          </p:cNvSpPr>
          <p:nvPr>
            <p:ph type="title"/>
          </p:nvPr>
        </p:nvSpPr>
        <p:spPr/>
        <p:txBody>
          <a:bodyPr/>
          <a:lstStyle/>
          <a:p>
            <a:pPr eaLnBrk="1" hangingPunct="1">
              <a:defRPr/>
            </a:pPr>
            <a:r>
              <a:rPr lang="en-US" sz="5400" b="1"/>
              <a:t>What do you  </a:t>
            </a:r>
            <a:r>
              <a:rPr lang="en-US" sz="5400" b="1" i="1"/>
              <a:t>really</a:t>
            </a:r>
            <a:r>
              <a:rPr lang="en-US" sz="5400" b="1"/>
              <a:t> need in a church?</a:t>
            </a:r>
            <a:endParaRPr lang="en-US"/>
          </a:p>
        </p:txBody>
      </p:sp>
      <p:pic>
        <p:nvPicPr>
          <p:cNvPr id="211971" name="Picture 5" descr="ani-pinkpanther_out">
            <a:extLst>
              <a:ext uri="{FF2B5EF4-FFF2-40B4-BE49-F238E27FC236}">
                <a16:creationId xmlns:a16="http://schemas.microsoft.com/office/drawing/2014/main" id="{15672F2D-D938-2341-AEF2-C687F893C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752600"/>
            <a:ext cx="211613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2" name="Picture 6" descr="peo-bath_dude">
            <a:extLst>
              <a:ext uri="{FF2B5EF4-FFF2-40B4-BE49-F238E27FC236}">
                <a16:creationId xmlns:a16="http://schemas.microsoft.com/office/drawing/2014/main" id="{A541E33D-9905-8C49-B221-7A235A480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14589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719" name="Rectangle 7">
            <a:extLst>
              <a:ext uri="{FF2B5EF4-FFF2-40B4-BE49-F238E27FC236}">
                <a16:creationId xmlns:a16="http://schemas.microsoft.com/office/drawing/2014/main" id="{6E29FF8A-A187-2D49-8D99-20BFEF0594D0}"/>
              </a:ext>
            </a:extLst>
          </p:cNvPr>
          <p:cNvSpPr>
            <a:spLocks noChangeArrowheads="1"/>
          </p:cNvSpPr>
          <p:nvPr/>
        </p:nvSpPr>
        <p:spPr bwMode="auto">
          <a:xfrm>
            <a:off x="457200" y="457200"/>
            <a:ext cx="83058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lstStyle/>
          <a:p>
            <a:pPr algn="ctr" eaLnBrk="1" hangingPunct="1">
              <a:defRPr/>
            </a:pPr>
            <a:r>
              <a:rPr lang="en-US" sz="5400" b="1">
                <a:solidFill>
                  <a:schemeClr val="bg1"/>
                </a:solidFill>
                <a:latin typeface="Arial" charset="0"/>
                <a:ea typeface="ＭＳ Ｐゴシック" charset="0"/>
              </a:rPr>
              <a:t>What do you  </a:t>
            </a:r>
            <a:r>
              <a:rPr lang="en-US" sz="5400" b="1" i="1">
                <a:solidFill>
                  <a:schemeClr val="bg1"/>
                </a:solidFill>
                <a:latin typeface="Arial" charset="0"/>
                <a:ea typeface="ＭＳ Ｐゴシック" charset="0"/>
              </a:rPr>
              <a:t>really</a:t>
            </a:r>
            <a:r>
              <a:rPr lang="en-US" sz="5400" b="1">
                <a:solidFill>
                  <a:schemeClr val="bg1"/>
                </a:solidFill>
                <a:latin typeface="Arial" charset="0"/>
                <a:ea typeface="ＭＳ Ｐゴシック" charset="0"/>
              </a:rPr>
              <a:t> need in a church?</a:t>
            </a:r>
            <a:endParaRPr lang="en-US" sz="4400">
              <a:solidFill>
                <a:schemeClr val="bg1"/>
              </a:solidFill>
              <a:latin typeface="Arial" charset="0"/>
              <a:ea typeface="ＭＳ Ｐゴシック" charset="0"/>
            </a:endParaRPr>
          </a:p>
        </p:txBody>
      </p:sp>
      <p:pic>
        <p:nvPicPr>
          <p:cNvPr id="211974" name="Picture 8" descr="image002222">
            <a:extLst>
              <a:ext uri="{FF2B5EF4-FFF2-40B4-BE49-F238E27FC236}">
                <a16:creationId xmlns:a16="http://schemas.microsoft.com/office/drawing/2014/main" id="{122B4E2A-64FA-F94D-876F-540D6598A3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124200"/>
            <a:ext cx="1671638"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2">
            <a:extLst>
              <a:ext uri="{FF2B5EF4-FFF2-40B4-BE49-F238E27FC236}">
                <a16:creationId xmlns:a16="http://schemas.microsoft.com/office/drawing/2014/main" id="{D1812813-6BA5-9441-80A4-1A852B1EBEBA}"/>
              </a:ext>
            </a:extLst>
          </p:cNvPr>
          <p:cNvSpPr>
            <a:spLocks noGrp="1" noChangeArrowheads="1"/>
          </p:cNvSpPr>
          <p:nvPr>
            <p:ph type="title"/>
          </p:nvPr>
        </p:nvSpPr>
        <p:spPr>
          <a:xfrm>
            <a:off x="1447800" y="381000"/>
            <a:ext cx="6324600" cy="914400"/>
          </a:xfrm>
          <a:solidFill>
            <a:srgbClr val="1A0CA9"/>
          </a:solidFill>
          <a:effectLst>
            <a:prstShdw prst="shdw17" dist="17961" dir="13500000">
              <a:srgbClr val="000000">
                <a:alpha val="99962"/>
              </a:srgbClr>
            </a:prstShdw>
          </a:effectLst>
        </p:spPr>
        <p:txBody>
          <a:bodyPr/>
          <a:lstStyle/>
          <a:p>
            <a:pPr eaLnBrk="1" hangingPunct="1"/>
            <a:r>
              <a:rPr lang="en-US" altLang="en-US" sz="5400" b="1">
                <a:effectLst>
                  <a:outerShdw blurRad="38100" dist="38100" dir="2700000" algn="tl">
                    <a:srgbClr val="000000"/>
                  </a:outerShdw>
                </a:effectLst>
              </a:rPr>
              <a:t>Action Points</a:t>
            </a:r>
            <a:endParaRPr lang="en-US" altLang="en-US" sz="3600"/>
          </a:p>
        </p:txBody>
      </p:sp>
      <p:sp>
        <p:nvSpPr>
          <p:cNvPr id="755715" name="Rectangle 3">
            <a:extLst>
              <a:ext uri="{FF2B5EF4-FFF2-40B4-BE49-F238E27FC236}">
                <a16:creationId xmlns:a16="http://schemas.microsoft.com/office/drawing/2014/main" id="{0CF88A35-EEFA-D44B-B7B6-B6AB0839ADD9}"/>
              </a:ext>
            </a:extLst>
          </p:cNvPr>
          <p:cNvSpPr>
            <a:spLocks noGrp="1" noChangeArrowheads="1"/>
          </p:cNvSpPr>
          <p:nvPr>
            <p:ph type="body" idx="1"/>
          </p:nvPr>
        </p:nvSpPr>
        <p:spPr>
          <a:xfrm>
            <a:off x="0" y="1600200"/>
            <a:ext cx="9144000" cy="4953000"/>
          </a:xfrm>
          <a:effectLst>
            <a:outerShdw blurRad="25400" dist="25399" dir="2700000" algn="ctr" rotWithShape="0">
              <a:srgbClr val="000000">
                <a:alpha val="99962"/>
              </a:srgbClr>
            </a:outerShdw>
          </a:effectLst>
        </p:spPr>
        <p:txBody>
          <a:bodyPr/>
          <a:lstStyle/>
          <a:p>
            <a:pPr eaLnBrk="1" hangingPunct="1"/>
            <a:r>
              <a:rPr lang="en-US" altLang="en-US" b="1" u="sng"/>
              <a:t>Your Role</a:t>
            </a:r>
            <a:r>
              <a:rPr lang="en-US" altLang="en-US" b="1"/>
              <a:t> </a:t>
            </a:r>
          </a:p>
          <a:p>
            <a:pPr lvl="1" eaLnBrk="1" hangingPunct="1"/>
            <a:r>
              <a:rPr lang="en-US" altLang="en-US" b="1"/>
              <a:t>How can the pastor-teachers better equip you for your</a:t>
            </a:r>
            <a:r>
              <a:rPr lang="en-US" altLang="en-US">
                <a:latin typeface="Times New Roman" panose="02020603050405020304" pitchFamily="18" charset="0"/>
              </a:rPr>
              <a:t> </a:t>
            </a:r>
            <a:r>
              <a:rPr lang="en-US" altLang="en-US" b="1"/>
              <a:t>unique role here?</a:t>
            </a:r>
          </a:p>
          <a:p>
            <a:pPr lvl="1" eaLnBrk="1" hangingPunct="1"/>
            <a:r>
              <a:rPr lang="en-US" altLang="en-US" b="1"/>
              <a:t>What role are you being equipped for?</a:t>
            </a:r>
          </a:p>
          <a:p>
            <a:pPr eaLnBrk="1" hangingPunct="1"/>
            <a:endParaRPr lang="en-US" altLang="en-US" b="1"/>
          </a:p>
          <a:p>
            <a:pPr eaLnBrk="1" hangingPunct="1"/>
            <a:r>
              <a:rPr lang="en-US" altLang="en-US" b="1" u="sng"/>
              <a:t>Your Goal</a:t>
            </a:r>
            <a:r>
              <a:rPr lang="en-US" altLang="en-US" b="1"/>
              <a:t> </a:t>
            </a:r>
          </a:p>
          <a:p>
            <a:pPr lvl="1" eaLnBrk="1" hangingPunct="1"/>
            <a:r>
              <a:rPr lang="en-US" altLang="en-US" b="1"/>
              <a:t>What character trait of Christ are you trusting God to equip in you this next year? </a:t>
            </a:r>
          </a:p>
          <a:p>
            <a:pPr lvl="1" eaLnBrk="1" hangingPunct="1"/>
            <a:r>
              <a:rPr lang="en-US" altLang="en-US" b="1"/>
              <a:t>How can Crossroads help you develop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55715">
                                            <p:txEl>
                                              <p:pRg st="4" end="4"/>
                                            </p:txEl>
                                          </p:spTgt>
                                        </p:tgtEl>
                                        <p:attrNameLst>
                                          <p:attrName>style.visibility</p:attrName>
                                        </p:attrNameLst>
                                      </p:cBhvr>
                                      <p:to>
                                        <p:strVal val="visible"/>
                                      </p:to>
                                    </p:set>
                                    <p:anim calcmode="lin" valueType="num">
                                      <p:cBhvr>
                                        <p:cTn id="7" dur="500" fill="hold"/>
                                        <p:tgtEl>
                                          <p:spTgt spid="755715">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55715">
                                            <p:txEl>
                                              <p:pRg st="4" end="4"/>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55715">
                                            <p:txEl>
                                              <p:pRg st="5" end="5"/>
                                            </p:txEl>
                                          </p:spTgt>
                                        </p:tgtEl>
                                        <p:attrNameLst>
                                          <p:attrName>style.visibility</p:attrName>
                                        </p:attrNameLst>
                                      </p:cBhvr>
                                      <p:to>
                                        <p:strVal val="visible"/>
                                      </p:to>
                                    </p:set>
                                    <p:anim calcmode="lin" valueType="num">
                                      <p:cBhvr>
                                        <p:cTn id="11" dur="500" fill="hold"/>
                                        <p:tgtEl>
                                          <p:spTgt spid="755715">
                                            <p:txEl>
                                              <p:pRg st="5" end="5"/>
                                            </p:txEl>
                                          </p:spTgt>
                                        </p:tgtEl>
                                        <p:attrNameLst>
                                          <p:attrName>ppt_w</p:attrName>
                                        </p:attrNameLst>
                                      </p:cBhvr>
                                      <p:tavLst>
                                        <p:tav tm="0">
                                          <p:val>
                                            <p:fltVal val="0"/>
                                          </p:val>
                                        </p:tav>
                                        <p:tav tm="100000">
                                          <p:val>
                                            <p:strVal val="#ppt_w"/>
                                          </p:val>
                                        </p:tav>
                                      </p:tavLst>
                                    </p:anim>
                                    <p:anim calcmode="lin" valueType="num">
                                      <p:cBhvr>
                                        <p:cTn id="12" dur="500" fill="hold"/>
                                        <p:tgtEl>
                                          <p:spTgt spid="755715">
                                            <p:txEl>
                                              <p:pRg st="5" end="5"/>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755715">
                                            <p:txEl>
                                              <p:pRg st="6" end="6"/>
                                            </p:txEl>
                                          </p:spTgt>
                                        </p:tgtEl>
                                        <p:attrNameLst>
                                          <p:attrName>style.visibility</p:attrName>
                                        </p:attrNameLst>
                                      </p:cBhvr>
                                      <p:to>
                                        <p:strVal val="visible"/>
                                      </p:to>
                                    </p:set>
                                    <p:anim calcmode="lin" valueType="num">
                                      <p:cBhvr>
                                        <p:cTn id="15" dur="500" fill="hold"/>
                                        <p:tgtEl>
                                          <p:spTgt spid="755715">
                                            <p:txEl>
                                              <p:pRg st="6" end="6"/>
                                            </p:txEl>
                                          </p:spTgt>
                                        </p:tgtEl>
                                        <p:attrNameLst>
                                          <p:attrName>ppt_w</p:attrName>
                                        </p:attrNameLst>
                                      </p:cBhvr>
                                      <p:tavLst>
                                        <p:tav tm="0">
                                          <p:val>
                                            <p:fltVal val="0"/>
                                          </p:val>
                                        </p:tav>
                                        <p:tav tm="100000">
                                          <p:val>
                                            <p:strVal val="#ppt_w"/>
                                          </p:val>
                                        </p:tav>
                                      </p:tavLst>
                                    </p:anim>
                                    <p:anim calcmode="lin" valueType="num">
                                      <p:cBhvr>
                                        <p:cTn id="16" dur="500" fill="hold"/>
                                        <p:tgtEl>
                                          <p:spTgt spid="75571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8D8F3DD9-104F-E24A-BF8D-9FEEAD3F40CC}"/>
              </a:ext>
            </a:extLst>
          </p:cNvPr>
          <p:cNvSpPr>
            <a:spLocks noGrp="1" noChangeArrowheads="1"/>
          </p:cNvSpPr>
          <p:nvPr>
            <p:ph type="title"/>
          </p:nvPr>
        </p:nvSpPr>
        <p:spPr/>
        <p:txBody>
          <a:bodyPr/>
          <a:lstStyle/>
          <a:p>
            <a:pPr eaLnBrk="1" hangingPunct="1">
              <a:defRPr/>
            </a:pPr>
            <a:r>
              <a:rPr lang="en-US" b="1"/>
              <a:t>Black</a:t>
            </a:r>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a:extLst>
              <a:ext uri="{FF2B5EF4-FFF2-40B4-BE49-F238E27FC236}">
                <a16:creationId xmlns:a16="http://schemas.microsoft.com/office/drawing/2014/main" id="{25B128D3-4CF4-A14C-8EA1-7499752C6A3C}"/>
              </a:ext>
            </a:extLst>
          </p:cNvPr>
          <p:cNvSpPr>
            <a:spLocks noGrp="1" noChangeArrowheads="1"/>
          </p:cNvSpPr>
          <p:nvPr>
            <p:ph type="title" idx="4294967295"/>
          </p:nvPr>
        </p:nvSpPr>
        <p:spPr/>
        <p:txBody>
          <a:bodyPr/>
          <a:lstStyle/>
          <a:p>
            <a:pPr eaLnBrk="1" hangingPunct="1"/>
            <a:r>
              <a:rPr lang="en-US" altLang="en-US"/>
              <a:t>May the Mind 1/6</a:t>
            </a:r>
          </a:p>
        </p:txBody>
      </p:sp>
      <p:pic>
        <p:nvPicPr>
          <p:cNvPr id="325634" name="Picture 3" descr="001">
            <a:extLst>
              <a:ext uri="{FF2B5EF4-FFF2-40B4-BE49-F238E27FC236}">
                <a16:creationId xmlns:a16="http://schemas.microsoft.com/office/drawing/2014/main" id="{B50C71FF-0540-9444-AA52-715D00DCD883}"/>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9108" name="Rectangle 4">
            <a:extLst>
              <a:ext uri="{FF2B5EF4-FFF2-40B4-BE49-F238E27FC236}">
                <a16:creationId xmlns:a16="http://schemas.microsoft.com/office/drawing/2014/main" id="{FFE568FE-27AA-9242-B328-7BBBA5A8F910}"/>
              </a:ext>
            </a:extLst>
          </p:cNvPr>
          <p:cNvSpPr>
            <a:spLocks noChangeArrowheads="1"/>
          </p:cNvSpPr>
          <p:nvPr/>
        </p:nvSpPr>
        <p:spPr bwMode="auto">
          <a:xfrm>
            <a:off x="3733800" y="288925"/>
            <a:ext cx="4953000" cy="4359275"/>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defRPr/>
            </a:pPr>
            <a:r>
              <a:rPr lang="en-US" sz="4000" b="1" dirty="0">
                <a:solidFill>
                  <a:schemeClr val="bg1"/>
                </a:solidFill>
                <a:latin typeface="Arial" charset="0"/>
                <a:ea typeface="ＭＳ Ｐゴシック" charset="0"/>
              </a:rPr>
              <a:t>May the mind of Christ my Savior</a:t>
            </a:r>
          </a:p>
          <a:p>
            <a:pPr algn="ctr">
              <a:defRPr/>
            </a:pPr>
            <a:r>
              <a:rPr lang="en-US" sz="4000" b="1" dirty="0">
                <a:solidFill>
                  <a:schemeClr val="bg1"/>
                </a:solidFill>
                <a:latin typeface="Arial" charset="0"/>
                <a:ea typeface="ＭＳ Ｐゴシック" charset="0"/>
              </a:rPr>
              <a:t>Live in me from day to day,</a:t>
            </a:r>
          </a:p>
          <a:p>
            <a:pPr algn="ctr">
              <a:defRPr/>
            </a:pPr>
            <a:r>
              <a:rPr lang="en-US" sz="4000" b="1" dirty="0">
                <a:solidFill>
                  <a:schemeClr val="bg1"/>
                </a:solidFill>
                <a:latin typeface="Arial" charset="0"/>
                <a:ea typeface="ＭＳ Ｐゴシック" charset="0"/>
              </a:rPr>
              <a:t>By His love and </a:t>
            </a:r>
            <a:r>
              <a:rPr lang="en-US" sz="4000" b="1" dirty="0" err="1">
                <a:solidFill>
                  <a:schemeClr val="bg1"/>
                </a:solidFill>
                <a:latin typeface="Arial" charset="0"/>
                <a:ea typeface="ＭＳ Ｐゴシック" charset="0"/>
              </a:rPr>
              <a:t>pow</a:t>
            </a:r>
            <a:r>
              <a:rPr lang="fr-FR" altLang="ja-JP" sz="4000" b="1" dirty="0">
                <a:solidFill>
                  <a:schemeClr val="bg1"/>
                </a:solidFill>
                <a:latin typeface="Arial" charset="0"/>
                <a:ea typeface="ＭＳ Ｐゴシック" charset="0"/>
              </a:rPr>
              <a:t>'</a:t>
            </a:r>
            <a:r>
              <a:rPr lang="en-US" sz="4000" b="1" dirty="0">
                <a:solidFill>
                  <a:schemeClr val="bg1"/>
                </a:solidFill>
                <a:latin typeface="Arial" charset="0"/>
                <a:ea typeface="ＭＳ Ｐゴシック" charset="0"/>
              </a:rPr>
              <a:t>r controlling</a:t>
            </a:r>
          </a:p>
          <a:p>
            <a:pPr algn="ctr">
              <a:defRPr/>
            </a:pPr>
            <a:r>
              <a:rPr lang="en-US" sz="4000" b="1" dirty="0">
                <a:solidFill>
                  <a:schemeClr val="bg1"/>
                </a:solidFill>
                <a:latin typeface="Arial" charset="0"/>
                <a:ea typeface="ＭＳ Ｐゴシック" charset="0"/>
              </a:rPr>
              <a:t>All I do and say.</a:t>
            </a:r>
          </a:p>
        </p:txBody>
      </p:sp>
    </p:spTree>
  </p:cSld>
  <p:clrMapOvr>
    <a:masterClrMapping/>
  </p:clrMapOvr>
  <p:transition>
    <p:split orient="vert" dir="in"/>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2">
            <a:extLst>
              <a:ext uri="{FF2B5EF4-FFF2-40B4-BE49-F238E27FC236}">
                <a16:creationId xmlns:a16="http://schemas.microsoft.com/office/drawing/2014/main" id="{30F3EFC3-1001-B544-B0E9-716EAE417255}"/>
              </a:ext>
            </a:extLst>
          </p:cNvPr>
          <p:cNvSpPr>
            <a:spLocks noGrp="1" noChangeArrowheads="1"/>
          </p:cNvSpPr>
          <p:nvPr>
            <p:ph type="title" idx="4294967295"/>
          </p:nvPr>
        </p:nvSpPr>
        <p:spPr>
          <a:xfrm>
            <a:off x="228600" y="4343400"/>
            <a:ext cx="7772400" cy="1143000"/>
          </a:xfrm>
        </p:spPr>
        <p:txBody>
          <a:bodyPr/>
          <a:lstStyle/>
          <a:p>
            <a:pPr eaLnBrk="1" hangingPunct="1"/>
            <a:r>
              <a:rPr lang="en-US" altLang="en-US"/>
              <a:t>May the Mind 2/6</a:t>
            </a:r>
          </a:p>
        </p:txBody>
      </p:sp>
      <p:pic>
        <p:nvPicPr>
          <p:cNvPr id="327682" name="Picture 3" descr="Bible and lamp photo">
            <a:extLst>
              <a:ext uri="{FF2B5EF4-FFF2-40B4-BE49-F238E27FC236}">
                <a16:creationId xmlns:a16="http://schemas.microsoft.com/office/drawing/2014/main" id="{1E32243F-9276-FD48-B122-A223C937E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1156" name="Rectangle 4">
            <a:extLst>
              <a:ext uri="{FF2B5EF4-FFF2-40B4-BE49-F238E27FC236}">
                <a16:creationId xmlns:a16="http://schemas.microsoft.com/office/drawing/2014/main" id="{C34B8F77-6D83-284D-9AB2-3A10A7F21F13}"/>
              </a:ext>
            </a:extLst>
          </p:cNvPr>
          <p:cNvSpPr>
            <a:spLocks noChangeArrowheads="1"/>
          </p:cNvSpPr>
          <p:nvPr/>
        </p:nvSpPr>
        <p:spPr bwMode="auto">
          <a:xfrm>
            <a:off x="0" y="304800"/>
            <a:ext cx="9144000" cy="2530475"/>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defRPr/>
            </a:pPr>
            <a:r>
              <a:rPr lang="en-US" sz="4000" b="1" dirty="0">
                <a:solidFill>
                  <a:schemeClr val="bg1"/>
                </a:solidFill>
                <a:latin typeface="Arial" charset="0"/>
                <a:ea typeface="ＭＳ Ｐゴシック" charset="0"/>
              </a:rPr>
              <a:t>May the Word of God dwell richly</a:t>
            </a:r>
          </a:p>
          <a:p>
            <a:pPr algn="ctr">
              <a:defRPr/>
            </a:pPr>
            <a:r>
              <a:rPr lang="en-US" sz="4000" b="1" dirty="0">
                <a:solidFill>
                  <a:schemeClr val="bg1"/>
                </a:solidFill>
                <a:latin typeface="Arial" charset="0"/>
                <a:ea typeface="ＭＳ Ｐゴシック" charset="0"/>
              </a:rPr>
              <a:t>In my heart from hour to hour,</a:t>
            </a:r>
          </a:p>
          <a:p>
            <a:pPr algn="ctr">
              <a:defRPr/>
            </a:pPr>
            <a:r>
              <a:rPr lang="en-US" sz="4000" b="1" dirty="0">
                <a:solidFill>
                  <a:schemeClr val="bg1"/>
                </a:solidFill>
                <a:latin typeface="Arial" charset="0"/>
                <a:ea typeface="ＭＳ Ｐゴシック" charset="0"/>
              </a:rPr>
              <a:t>So that all may see I triumph</a:t>
            </a:r>
          </a:p>
          <a:p>
            <a:pPr algn="ctr">
              <a:defRPr/>
            </a:pPr>
            <a:r>
              <a:rPr lang="en-US" sz="4000" b="1" dirty="0">
                <a:solidFill>
                  <a:schemeClr val="bg1"/>
                </a:solidFill>
                <a:latin typeface="Arial" charset="0"/>
                <a:ea typeface="ＭＳ Ｐゴシック" charset="0"/>
              </a:rPr>
              <a:t>Only thru His </a:t>
            </a:r>
            <a:r>
              <a:rPr lang="en-US" sz="4000" b="1" dirty="0" err="1">
                <a:solidFill>
                  <a:schemeClr val="bg1"/>
                </a:solidFill>
                <a:latin typeface="Arial" charset="0"/>
                <a:ea typeface="ＭＳ Ｐゴシック" charset="0"/>
              </a:rPr>
              <a:t>pow</a:t>
            </a:r>
            <a:r>
              <a:rPr lang="fr-FR" altLang="ja-JP" sz="4000" b="1" dirty="0">
                <a:solidFill>
                  <a:schemeClr val="bg1"/>
                </a:solidFill>
                <a:latin typeface="Arial" charset="0"/>
                <a:ea typeface="ＭＳ Ｐゴシック" charset="0"/>
              </a:rPr>
              <a:t>'</a:t>
            </a:r>
            <a:r>
              <a:rPr lang="en-US" sz="4000" b="1" dirty="0">
                <a:solidFill>
                  <a:schemeClr val="bg1"/>
                </a:solidFill>
                <a:latin typeface="Arial" charset="0"/>
                <a:ea typeface="ＭＳ Ｐゴシック" charset="0"/>
              </a:rPr>
              <a:t>r.</a:t>
            </a:r>
          </a:p>
        </p:txBody>
      </p:sp>
    </p:spTree>
  </p:cSld>
  <p:clrMapOvr>
    <a:masterClrMapping/>
  </p:clrMapOvr>
  <p:transition spd="med">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EF8575D2-B9FB-6840-9FD9-9F91B530B38E}"/>
              </a:ext>
            </a:extLst>
          </p:cNvPr>
          <p:cNvSpPr>
            <a:spLocks noGrp="1" noChangeArrowheads="1"/>
          </p:cNvSpPr>
          <p:nvPr>
            <p:ph type="title" idx="4294967295"/>
          </p:nvPr>
        </p:nvSpPr>
        <p:spPr/>
        <p:txBody>
          <a:bodyPr/>
          <a:lstStyle/>
          <a:p>
            <a:pPr eaLnBrk="1" hangingPunct="1"/>
            <a:r>
              <a:rPr lang="en-US" altLang="en-US"/>
              <a:t>May the Mind 3/6</a:t>
            </a:r>
          </a:p>
        </p:txBody>
      </p:sp>
      <p:pic>
        <p:nvPicPr>
          <p:cNvPr id="329731" name="Picture 3" descr="Mountain Scene 0652">
            <a:extLst>
              <a:ext uri="{FF2B5EF4-FFF2-40B4-BE49-F238E27FC236}">
                <a16:creationId xmlns:a16="http://schemas.microsoft.com/office/drawing/2014/main" id="{2D41472B-38CB-894F-B5D1-BD28769932D1}"/>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04" name="Rectangle 4">
            <a:extLst>
              <a:ext uri="{FF2B5EF4-FFF2-40B4-BE49-F238E27FC236}">
                <a16:creationId xmlns:a16="http://schemas.microsoft.com/office/drawing/2014/main" id="{5D12FE04-F57B-EA4C-9878-38A825A79558}"/>
              </a:ext>
            </a:extLst>
          </p:cNvPr>
          <p:cNvSpPr>
            <a:spLocks noChangeArrowheads="1"/>
          </p:cNvSpPr>
          <p:nvPr/>
        </p:nvSpPr>
        <p:spPr bwMode="auto">
          <a:xfrm>
            <a:off x="152400" y="152400"/>
            <a:ext cx="8991600" cy="3140075"/>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defRPr/>
            </a:pPr>
            <a:r>
              <a:rPr lang="en-US" sz="4000" b="1">
                <a:solidFill>
                  <a:schemeClr val="bg1"/>
                </a:solidFill>
                <a:latin typeface="Arial" charset="0"/>
                <a:ea typeface="ＭＳ Ｐゴシック" charset="0"/>
              </a:rPr>
              <a:t>May the peace of God my Father</a:t>
            </a:r>
          </a:p>
          <a:p>
            <a:pPr algn="ctr">
              <a:defRPr/>
            </a:pPr>
            <a:r>
              <a:rPr lang="en-US" sz="4000" b="1">
                <a:solidFill>
                  <a:schemeClr val="bg1"/>
                </a:solidFill>
                <a:latin typeface="Arial" charset="0"/>
                <a:ea typeface="ＭＳ Ｐゴシック" charset="0"/>
              </a:rPr>
              <a:t>rule my life in everything,</a:t>
            </a:r>
          </a:p>
          <a:p>
            <a:pPr algn="ctr">
              <a:defRPr/>
            </a:pPr>
            <a:r>
              <a:rPr lang="en-US" sz="4000" b="1">
                <a:solidFill>
                  <a:schemeClr val="bg1"/>
                </a:solidFill>
                <a:latin typeface="Arial" charset="0"/>
                <a:ea typeface="ＭＳ Ｐゴシック" charset="0"/>
              </a:rPr>
              <a:t>that I may be calm</a:t>
            </a:r>
          </a:p>
          <a:p>
            <a:pPr algn="ctr">
              <a:defRPr/>
            </a:pPr>
            <a:r>
              <a:rPr lang="en-US" sz="4000" b="1">
                <a:solidFill>
                  <a:schemeClr val="bg1"/>
                </a:solidFill>
                <a:latin typeface="Arial" charset="0"/>
                <a:ea typeface="ＭＳ Ｐゴシック" charset="0"/>
              </a:rPr>
              <a:t>to comfort</a:t>
            </a:r>
          </a:p>
          <a:p>
            <a:pPr algn="ctr">
              <a:defRPr/>
            </a:pPr>
            <a:r>
              <a:rPr lang="en-US" sz="4000" b="1">
                <a:solidFill>
                  <a:schemeClr val="bg1"/>
                </a:solidFill>
                <a:latin typeface="Arial" charset="0"/>
                <a:ea typeface="ＭＳ Ｐゴシック" charset="0"/>
              </a:rPr>
              <a:t>sick and sorrowing.</a:t>
            </a:r>
          </a:p>
        </p:txBody>
      </p:sp>
    </p:spTree>
  </p:cSld>
  <p:clrMapOvr>
    <a:masterClrMapping/>
  </p:clrMapOvr>
  <p:transition>
    <p:cover dir="l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a:extLst>
              <a:ext uri="{FF2B5EF4-FFF2-40B4-BE49-F238E27FC236}">
                <a16:creationId xmlns:a16="http://schemas.microsoft.com/office/drawing/2014/main" id="{3857C537-97AF-A84A-9613-4F1C2E1C96EC}"/>
              </a:ext>
            </a:extLst>
          </p:cNvPr>
          <p:cNvSpPr>
            <a:spLocks noGrp="1" noChangeArrowheads="1"/>
          </p:cNvSpPr>
          <p:nvPr>
            <p:ph type="title" idx="4294967295"/>
          </p:nvPr>
        </p:nvSpPr>
        <p:spPr/>
        <p:txBody>
          <a:bodyPr/>
          <a:lstStyle/>
          <a:p>
            <a:pPr eaLnBrk="1" hangingPunct="1"/>
            <a:r>
              <a:rPr lang="en-US" altLang="en-US"/>
              <a:t>May the Mind 4/6</a:t>
            </a:r>
          </a:p>
        </p:txBody>
      </p:sp>
      <p:pic>
        <p:nvPicPr>
          <p:cNvPr id="565251" name="Picture 3">
            <a:extLst>
              <a:ext uri="{FF2B5EF4-FFF2-40B4-BE49-F238E27FC236}">
                <a16:creationId xmlns:a16="http://schemas.microsoft.com/office/drawing/2014/main" id="{FCFFFE9E-87CE-E140-AE33-80A8CBA28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65252" name="Text Box 4">
            <a:extLst>
              <a:ext uri="{FF2B5EF4-FFF2-40B4-BE49-F238E27FC236}">
                <a16:creationId xmlns:a16="http://schemas.microsoft.com/office/drawing/2014/main" id="{E83F3AD9-D85F-CC4A-9A8C-722865A66B19}"/>
              </a:ext>
            </a:extLst>
          </p:cNvPr>
          <p:cNvSpPr txBox="1">
            <a:spLocks noChangeArrowheads="1"/>
          </p:cNvSpPr>
          <p:nvPr/>
        </p:nvSpPr>
        <p:spPr bwMode="auto">
          <a:xfrm>
            <a:off x="0" y="212725"/>
            <a:ext cx="9144000" cy="2530475"/>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defRPr/>
            </a:pPr>
            <a:r>
              <a:rPr lang="en-US" sz="4000" b="1">
                <a:solidFill>
                  <a:schemeClr val="bg1"/>
                </a:solidFill>
                <a:latin typeface="Arial" charset="0"/>
                <a:ea typeface="ＭＳ Ｐゴシック" charset="0"/>
              </a:rPr>
              <a:t>May the love of Jesus fill me</a:t>
            </a:r>
          </a:p>
          <a:p>
            <a:pPr algn="ctr">
              <a:defRPr/>
            </a:pPr>
            <a:r>
              <a:rPr lang="en-US" sz="4000" b="1">
                <a:solidFill>
                  <a:schemeClr val="bg1"/>
                </a:solidFill>
                <a:latin typeface="Arial" charset="0"/>
                <a:ea typeface="ＭＳ Ｐゴシック" charset="0"/>
              </a:rPr>
              <a:t>As the waters fill the sea;</a:t>
            </a:r>
          </a:p>
          <a:p>
            <a:pPr algn="ctr">
              <a:defRPr/>
            </a:pPr>
            <a:r>
              <a:rPr lang="en-US" sz="4000" b="1">
                <a:solidFill>
                  <a:schemeClr val="bg1"/>
                </a:solidFill>
                <a:latin typeface="Arial" charset="0"/>
                <a:ea typeface="ＭＳ Ｐゴシック" charset="0"/>
              </a:rPr>
              <a:t>Him exalting, self abasing-</a:t>
            </a:r>
          </a:p>
          <a:p>
            <a:pPr algn="ctr">
              <a:defRPr/>
            </a:pPr>
            <a:r>
              <a:rPr lang="en-US" sz="4000" b="1">
                <a:solidFill>
                  <a:schemeClr val="bg1"/>
                </a:solidFill>
                <a:latin typeface="Arial" charset="0"/>
                <a:ea typeface="ＭＳ Ｐゴシック" charset="0"/>
              </a:rPr>
              <a:t>This is victory.</a:t>
            </a:r>
          </a:p>
        </p:txBody>
      </p:sp>
    </p:spTree>
  </p:cSld>
  <p:clrMapOvr>
    <a:masterClrMapping/>
  </p:clrMapOvr>
  <p:transition>
    <p:zoom/>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C7237EC2-2B41-5043-A7ED-7120179F0A7C}"/>
              </a:ext>
            </a:extLst>
          </p:cNvPr>
          <p:cNvSpPr>
            <a:spLocks noGrp="1" noChangeArrowheads="1"/>
          </p:cNvSpPr>
          <p:nvPr>
            <p:ph type="title" idx="4294967295"/>
          </p:nvPr>
        </p:nvSpPr>
        <p:spPr/>
        <p:txBody>
          <a:bodyPr/>
          <a:lstStyle/>
          <a:p>
            <a:pPr eaLnBrk="1" hangingPunct="1"/>
            <a:r>
              <a:rPr lang="en-US" altLang="en-US"/>
              <a:t>May the Mind 5/6</a:t>
            </a:r>
          </a:p>
        </p:txBody>
      </p:sp>
      <p:sp>
        <p:nvSpPr>
          <p:cNvPr id="567299" name="Rectangle 3">
            <a:extLst>
              <a:ext uri="{FF2B5EF4-FFF2-40B4-BE49-F238E27FC236}">
                <a16:creationId xmlns:a16="http://schemas.microsoft.com/office/drawing/2014/main" id="{F3D91A72-BE7D-F14C-A6E6-FAD25A5AF7DA}"/>
              </a:ext>
            </a:extLst>
          </p:cNvPr>
          <p:cNvSpPr>
            <a:spLocks noChangeArrowheads="1"/>
          </p:cNvSpPr>
          <p:nvPr/>
        </p:nvSpPr>
        <p:spPr bwMode="auto">
          <a:xfrm>
            <a:off x="3886200" y="0"/>
            <a:ext cx="5257800" cy="685800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567300" name="Rectangle 4">
            <a:extLst>
              <a:ext uri="{FF2B5EF4-FFF2-40B4-BE49-F238E27FC236}">
                <a16:creationId xmlns:a16="http://schemas.microsoft.com/office/drawing/2014/main" id="{235706EA-F187-034C-AA91-B6FEA33FD938}"/>
              </a:ext>
            </a:extLst>
          </p:cNvPr>
          <p:cNvSpPr>
            <a:spLocks noChangeArrowheads="1"/>
          </p:cNvSpPr>
          <p:nvPr/>
        </p:nvSpPr>
        <p:spPr bwMode="auto">
          <a:xfrm>
            <a:off x="4191000" y="212725"/>
            <a:ext cx="4724400" cy="4968875"/>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defRPr/>
            </a:pPr>
            <a:r>
              <a:rPr lang="en-US" sz="4000" b="1">
                <a:solidFill>
                  <a:schemeClr val="bg1"/>
                </a:solidFill>
                <a:latin typeface="Arial" charset="0"/>
                <a:ea typeface="ＭＳ Ｐゴシック" charset="0"/>
              </a:rPr>
              <a:t>May I run the race before me,</a:t>
            </a:r>
          </a:p>
          <a:p>
            <a:pPr algn="ctr">
              <a:defRPr/>
            </a:pPr>
            <a:r>
              <a:rPr lang="en-US" sz="4000" b="1">
                <a:solidFill>
                  <a:schemeClr val="bg1"/>
                </a:solidFill>
                <a:latin typeface="Arial" charset="0"/>
                <a:ea typeface="ＭＳ Ｐゴシック" charset="0"/>
              </a:rPr>
              <a:t>strong and brave to face the foe,</a:t>
            </a:r>
          </a:p>
          <a:p>
            <a:pPr algn="ctr">
              <a:defRPr/>
            </a:pPr>
            <a:br>
              <a:rPr lang="en-US" sz="4000" b="1">
                <a:solidFill>
                  <a:schemeClr val="bg1"/>
                </a:solidFill>
                <a:latin typeface="Arial" charset="0"/>
                <a:ea typeface="ＭＳ Ｐゴシック" charset="0"/>
              </a:rPr>
            </a:br>
            <a:r>
              <a:rPr lang="en-US" sz="4000" b="1">
                <a:solidFill>
                  <a:schemeClr val="bg1"/>
                </a:solidFill>
                <a:latin typeface="Arial" charset="0"/>
                <a:ea typeface="ＭＳ Ｐゴシック" charset="0"/>
              </a:rPr>
              <a:t>looking only unto Jesus</a:t>
            </a:r>
          </a:p>
          <a:p>
            <a:pPr algn="ctr">
              <a:defRPr/>
            </a:pPr>
            <a:r>
              <a:rPr lang="en-US" sz="4000" b="1">
                <a:solidFill>
                  <a:schemeClr val="bg1"/>
                </a:solidFill>
                <a:latin typeface="Arial" charset="0"/>
                <a:ea typeface="ＭＳ Ｐゴシック" charset="0"/>
              </a:rPr>
              <a:t>as I onward go.</a:t>
            </a:r>
          </a:p>
        </p:txBody>
      </p:sp>
      <p:pic>
        <p:nvPicPr>
          <p:cNvPr id="333829" name="Picture 5" descr="DSCN0805a">
            <a:extLst>
              <a:ext uri="{FF2B5EF4-FFF2-40B4-BE49-F238E27FC236}">
                <a16:creationId xmlns:a16="http://schemas.microsoft.com/office/drawing/2014/main" id="{134A9327-66CD-454B-9CA8-BD420936F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859" r="11057"/>
          <a:stretch>
            <a:fillRect/>
          </a:stretch>
        </p:blipFill>
        <p:spPr bwMode="auto">
          <a:xfrm>
            <a:off x="0" y="0"/>
            <a:ext cx="396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a:extLst>
              <a:ext uri="{FF2B5EF4-FFF2-40B4-BE49-F238E27FC236}">
                <a16:creationId xmlns:a16="http://schemas.microsoft.com/office/drawing/2014/main" id="{BCA38908-BB97-3642-BAD6-A95648C5DED2}"/>
              </a:ext>
            </a:extLst>
          </p:cNvPr>
          <p:cNvSpPr>
            <a:spLocks noGrp="1" noChangeArrowheads="1"/>
          </p:cNvSpPr>
          <p:nvPr>
            <p:ph type="title" idx="4294967295"/>
          </p:nvPr>
        </p:nvSpPr>
        <p:spPr/>
        <p:txBody>
          <a:bodyPr/>
          <a:lstStyle/>
          <a:p>
            <a:pPr eaLnBrk="1" hangingPunct="1"/>
            <a:r>
              <a:rPr lang="en-US" altLang="en-US"/>
              <a:t>May the Mind 6/6</a:t>
            </a:r>
          </a:p>
        </p:txBody>
      </p:sp>
      <p:pic>
        <p:nvPicPr>
          <p:cNvPr id="335874" name="Picture 3" descr="ChurchAudience">
            <a:extLst>
              <a:ext uri="{FF2B5EF4-FFF2-40B4-BE49-F238E27FC236}">
                <a16:creationId xmlns:a16="http://schemas.microsoft.com/office/drawing/2014/main" id="{80704177-1934-3145-AB64-171E36099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9348" name="Rectangle 4">
            <a:extLst>
              <a:ext uri="{FF2B5EF4-FFF2-40B4-BE49-F238E27FC236}">
                <a16:creationId xmlns:a16="http://schemas.microsoft.com/office/drawing/2014/main" id="{8A6E7AA0-5D99-AF4A-ADAD-A269038E6026}"/>
              </a:ext>
            </a:extLst>
          </p:cNvPr>
          <p:cNvSpPr>
            <a:spLocks noChangeArrowheads="1"/>
          </p:cNvSpPr>
          <p:nvPr/>
        </p:nvSpPr>
        <p:spPr bwMode="auto">
          <a:xfrm>
            <a:off x="0" y="3352800"/>
            <a:ext cx="9144000" cy="2530475"/>
          </a:xfrm>
          <a:prstGeom prst="rect">
            <a:avLst/>
          </a:prstGeom>
          <a:noFill/>
          <a:ln>
            <a:noFill/>
          </a:ln>
          <a:effectLst>
            <a:outerShdw blurRad="63500" dist="53882"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a:defRPr/>
            </a:pPr>
            <a:r>
              <a:rPr lang="en-US" sz="4000" b="1">
                <a:solidFill>
                  <a:schemeClr val="bg1"/>
                </a:solidFill>
                <a:latin typeface="Arial" charset="0"/>
                <a:ea typeface="ＭＳ Ｐゴシック" charset="0"/>
              </a:rPr>
              <a:t>May His beauty rest upon me</a:t>
            </a:r>
          </a:p>
          <a:p>
            <a:pPr algn="ctr">
              <a:defRPr/>
            </a:pPr>
            <a:r>
              <a:rPr lang="en-US" sz="4000" b="1">
                <a:solidFill>
                  <a:schemeClr val="bg1"/>
                </a:solidFill>
                <a:latin typeface="Arial" charset="0"/>
                <a:ea typeface="ＭＳ Ｐゴシック" charset="0"/>
              </a:rPr>
              <a:t>As I seek the lost to win,</a:t>
            </a:r>
          </a:p>
          <a:p>
            <a:pPr algn="ctr">
              <a:defRPr/>
            </a:pPr>
            <a:r>
              <a:rPr lang="en-US" sz="4000" b="1">
                <a:solidFill>
                  <a:schemeClr val="bg1"/>
                </a:solidFill>
                <a:latin typeface="Arial" charset="0"/>
                <a:ea typeface="ＭＳ Ｐゴシック" charset="0"/>
              </a:rPr>
              <a:t>And may they forget the channel,</a:t>
            </a:r>
          </a:p>
          <a:p>
            <a:pPr algn="ctr">
              <a:defRPr/>
            </a:pPr>
            <a:r>
              <a:rPr lang="en-US" sz="4000" b="1">
                <a:solidFill>
                  <a:schemeClr val="bg1"/>
                </a:solidFill>
                <a:latin typeface="Arial" charset="0"/>
                <a:ea typeface="ＭＳ Ｐゴシック" charset="0"/>
              </a:rPr>
              <a:t>Seeing only Him.</a:t>
            </a:r>
          </a:p>
        </p:txBody>
      </p:sp>
    </p:spTree>
  </p:cSld>
  <p:clrMapOvr>
    <a:masterClrMapping/>
  </p:clrMapOvr>
  <p:transition>
    <p:zoom dir="in"/>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5EE666CD-D842-C54D-890B-B4F111709444}"/>
              </a:ext>
            </a:extLst>
          </p:cNvPr>
          <p:cNvSpPr>
            <a:spLocks noGrp="1" noChangeArrowheads="1"/>
          </p:cNvSpPr>
          <p:nvPr>
            <p:ph type="title" idx="4294967295"/>
          </p:nvPr>
        </p:nvSpPr>
        <p:spPr/>
        <p:txBody>
          <a:bodyPr/>
          <a:lstStyle/>
          <a:p>
            <a:pPr eaLnBrk="1" hangingPunct="1"/>
            <a:r>
              <a:rPr lang="en-US" altLang="en-US">
                <a:solidFill>
                  <a:schemeClr val="tx1"/>
                </a:solidFill>
              </a:rPr>
              <a:t>Black</a:t>
            </a:r>
            <a:endParaRPr lang="en-US" altLang="en-US"/>
          </a:p>
        </p:txBody>
      </p:sp>
    </p:spTree>
  </p:cSld>
  <p:clrMapOvr>
    <a:masterClrMapping/>
  </p:clrMapOvr>
  <p:transition>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69" name="Picture 3" descr="Bread-745302">
            <a:extLst>
              <a:ext uri="{FF2B5EF4-FFF2-40B4-BE49-F238E27FC236}">
                <a16:creationId xmlns:a16="http://schemas.microsoft.com/office/drawing/2014/main" id="{ADF8247D-5537-0F4F-9694-0ED92FFE5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6988"/>
            <a:ext cx="9182100"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6690" name="Rectangle 2">
            <a:extLst>
              <a:ext uri="{FF2B5EF4-FFF2-40B4-BE49-F238E27FC236}">
                <a16:creationId xmlns:a16="http://schemas.microsoft.com/office/drawing/2014/main" id="{DB873267-92B6-BE4E-BC06-FBFEF2CAE664}"/>
              </a:ext>
            </a:extLst>
          </p:cNvPr>
          <p:cNvSpPr>
            <a:spLocks noGrp="1" noChangeArrowheads="1"/>
          </p:cNvSpPr>
          <p:nvPr>
            <p:ph type="title" idx="4294967295"/>
          </p:nvPr>
        </p:nvSpPr>
        <p:spPr>
          <a:xfrm>
            <a:off x="0" y="1371600"/>
            <a:ext cx="6019800" cy="2438400"/>
          </a:xfrm>
          <a:effectLst>
            <a:outerShdw blurRad="63500" dist="35921" dir="2700000" algn="ctr" rotWithShape="0">
              <a:schemeClr val="tx1">
                <a:alpha val="74997"/>
              </a:schemeClr>
            </a:outerShdw>
          </a:effectLst>
        </p:spPr>
        <p:txBody>
          <a:bodyPr/>
          <a:lstStyle/>
          <a:p>
            <a:pPr eaLnBrk="1" hangingPunct="1">
              <a:defRPr/>
            </a:pPr>
            <a:r>
              <a:rPr lang="en-US"/>
              <a:t>Come Next Door </a:t>
            </a:r>
            <a:br>
              <a:rPr lang="en-US"/>
            </a:br>
            <a:r>
              <a:rPr lang="en-US"/>
              <a:t>for Refreshments &amp; Fellowship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D724975-C2CF-9A42-AD0B-775DBA2C6942}"/>
              </a:ext>
            </a:extLst>
          </p:cNvPr>
          <p:cNvSpPr>
            <a:spLocks noChangeArrowheads="1"/>
          </p:cNvSpPr>
          <p:nvPr/>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800">
                <a:latin typeface="Arial" charset="0"/>
                <a:ea typeface="ＭＳ Ｐゴシック" charset="0"/>
                <a:cs typeface="Arial" charset="0"/>
              </a:rPr>
              <a:t>Dr. Rick Griffith</a:t>
            </a:r>
          </a:p>
          <a:p>
            <a:pPr algn="ctr" eaLnBrk="1" hangingPunct="1">
              <a:defRPr/>
            </a:pPr>
            <a:r>
              <a:rPr lang="en-US" sz="1800">
                <a:latin typeface="Arial" charset="0"/>
                <a:ea typeface="ＭＳ Ｐゴシック" charset="0"/>
                <a:cs typeface="Arial" charset="0"/>
              </a:rPr>
              <a:t>International Baptist Church of Singapore</a:t>
            </a:r>
          </a:p>
          <a:p>
            <a:pPr algn="ctr" eaLnBrk="1" hangingPunct="1">
              <a:defRPr/>
            </a:pPr>
            <a:r>
              <a:rPr lang="en-US" sz="1800">
                <a:latin typeface="Arial" charset="0"/>
                <a:ea typeface="ＭＳ Ｐゴシック" charset="0"/>
                <a:cs typeface="Arial" charset="0"/>
              </a:rPr>
              <a:t>22 May 2005</a:t>
            </a:r>
          </a:p>
        </p:txBody>
      </p:sp>
      <p:sp>
        <p:nvSpPr>
          <p:cNvPr id="22531" name="Rectangle 3">
            <a:extLst>
              <a:ext uri="{FF2B5EF4-FFF2-40B4-BE49-F238E27FC236}">
                <a16:creationId xmlns:a16="http://schemas.microsoft.com/office/drawing/2014/main" id="{ECE88560-6DEE-2942-AB79-AEE3AFD75A31}"/>
              </a:ext>
            </a:extLst>
          </p:cNvPr>
          <p:cNvSpPr>
            <a:spLocks noChangeArrowheads="1"/>
          </p:cNvSpPr>
          <p:nvPr/>
        </p:nvSpPr>
        <p:spPr bwMode="auto">
          <a:xfrm>
            <a:off x="682625" y="763588"/>
            <a:ext cx="8064500" cy="5705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22532" name="Text Box 4">
            <a:extLst>
              <a:ext uri="{FF2B5EF4-FFF2-40B4-BE49-F238E27FC236}">
                <a16:creationId xmlns:a16="http://schemas.microsoft.com/office/drawing/2014/main" id="{046E627D-57A3-074A-AB64-163AF7C380A1}"/>
              </a:ext>
            </a:extLst>
          </p:cNvPr>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18" tIns="45709" rIns="91418" bIns="45709" anchor="ctr">
            <a:spAutoFit/>
          </a:bodyPr>
          <a:lstStyle/>
          <a:p>
            <a:pPr algn="ctr">
              <a:spcBef>
                <a:spcPct val="50000"/>
              </a:spcBef>
              <a:defRPr/>
            </a:pPr>
            <a:endParaRPr lang="en-US" sz="2000">
              <a:solidFill>
                <a:srgbClr val="FFA27C"/>
              </a:solidFill>
              <a:latin typeface="Comic Sans MS" charset="0"/>
              <a:ea typeface="ＭＳ Ｐゴシック" charset="0"/>
              <a:cs typeface="ＭＳ Ｐゴシック" charset="0"/>
            </a:endParaRPr>
          </a:p>
        </p:txBody>
      </p:sp>
      <p:pic>
        <p:nvPicPr>
          <p:cNvPr id="22533" name="Picture 5">
            <a:extLst>
              <a:ext uri="{FF2B5EF4-FFF2-40B4-BE49-F238E27FC236}">
                <a16:creationId xmlns:a16="http://schemas.microsoft.com/office/drawing/2014/main" id="{DB76874A-C943-4B48-8247-521B53A698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50875"/>
            <a:ext cx="7854950" cy="5648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40161" dir="1106097" algn="ctr" rotWithShape="0">
                    <a:schemeClr val="bg1">
                      <a:alpha val="74998"/>
                    </a:schemeClr>
                  </a:outerShdw>
                </a:effectLst>
              </a14:hiddenEffects>
            </a:ext>
          </a:extLst>
        </p:spPr>
      </p:pic>
      <p:sp>
        <p:nvSpPr>
          <p:cNvPr id="22534" name="Rectangle 6">
            <a:extLst>
              <a:ext uri="{FF2B5EF4-FFF2-40B4-BE49-F238E27FC236}">
                <a16:creationId xmlns:a16="http://schemas.microsoft.com/office/drawing/2014/main" id="{AAF944A0-5F62-8E48-B6D5-3BB9D82C2A77}"/>
              </a:ext>
            </a:extLst>
          </p:cNvPr>
          <p:cNvSpPr>
            <a:spLocks noChangeArrowheads="1"/>
          </p:cNvSpPr>
          <p:nvPr/>
        </p:nvSpPr>
        <p:spPr bwMode="auto">
          <a:xfrm>
            <a:off x="-1047750" y="1225550"/>
            <a:ext cx="7870825" cy="564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0">
                <a:solidFill>
                  <a:schemeClr val="accent2"/>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pic>
        <p:nvPicPr>
          <p:cNvPr id="22535" name="Picture 7">
            <a:extLst>
              <a:ext uri="{FF2B5EF4-FFF2-40B4-BE49-F238E27FC236}">
                <a16:creationId xmlns:a16="http://schemas.microsoft.com/office/drawing/2014/main" id="{D6A8349C-DD4E-5E42-937A-A20A9840AABB}"/>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635000" y="619125"/>
            <a:ext cx="7853363" cy="56499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57501" dir="1676261" algn="ctr" rotWithShape="0">
                    <a:schemeClr val="bg2">
                      <a:alpha val="74998"/>
                    </a:schemeClr>
                  </a:outerShdw>
                </a:effectLst>
              </a14:hiddenEffects>
            </a:ext>
          </a:extLst>
        </p:spPr>
      </p:pic>
      <p:sp>
        <p:nvSpPr>
          <p:cNvPr id="22536" name="Text Box 8">
            <a:extLst>
              <a:ext uri="{FF2B5EF4-FFF2-40B4-BE49-F238E27FC236}">
                <a16:creationId xmlns:a16="http://schemas.microsoft.com/office/drawing/2014/main" id="{A7CCC612-F2C3-3B4C-8D5A-13CDD6916C4F}"/>
              </a:ext>
            </a:extLst>
          </p:cNvPr>
          <p:cNvSpPr txBox="1">
            <a:spLocks noChangeArrowheads="1"/>
          </p:cNvSpPr>
          <p:nvPr/>
        </p:nvSpPr>
        <p:spPr bwMode="auto">
          <a:xfrm>
            <a:off x="500063" y="5468938"/>
            <a:ext cx="8129587" cy="569912"/>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82020" tIns="41010" rIns="82020" bIns="41010" anchor="ctr">
            <a:spAutoFit/>
          </a:bodyPr>
          <a:lstStyle>
            <a:lvl1pPr defTabSz="820738">
              <a:defRPr sz="2400">
                <a:solidFill>
                  <a:schemeClr val="tx1"/>
                </a:solidFill>
                <a:latin typeface="Arial" charset="0"/>
                <a:ea typeface="ＭＳ Ｐゴシック" charset="0"/>
                <a:cs typeface="ＭＳ Ｐゴシック" charset="0"/>
              </a:defRPr>
            </a:lvl1pPr>
            <a:lvl2pPr marL="409575" defTabSz="820738">
              <a:defRPr sz="2400">
                <a:solidFill>
                  <a:schemeClr val="tx1"/>
                </a:solidFill>
                <a:latin typeface="Arial" charset="0"/>
                <a:ea typeface="ＭＳ Ｐゴシック" charset="0"/>
              </a:defRPr>
            </a:lvl2pPr>
            <a:lvl3pPr marL="820738" defTabSz="820738">
              <a:defRPr sz="2400">
                <a:solidFill>
                  <a:schemeClr val="tx1"/>
                </a:solidFill>
                <a:latin typeface="Arial" charset="0"/>
                <a:ea typeface="ＭＳ Ｐゴシック" charset="0"/>
              </a:defRPr>
            </a:lvl3pPr>
            <a:lvl4pPr marL="1230313" defTabSz="820738">
              <a:defRPr sz="2400">
                <a:solidFill>
                  <a:schemeClr val="tx1"/>
                </a:solidFill>
                <a:latin typeface="Arial" charset="0"/>
                <a:ea typeface="ＭＳ Ｐゴシック" charset="0"/>
              </a:defRPr>
            </a:lvl4pPr>
            <a:lvl5pPr marL="1641475" defTabSz="820738">
              <a:defRPr sz="2400">
                <a:solidFill>
                  <a:schemeClr val="tx1"/>
                </a:solidFill>
                <a:latin typeface="Arial" charset="0"/>
                <a:ea typeface="ＭＳ Ｐゴシック" charset="0"/>
              </a:defRPr>
            </a:lvl5pPr>
            <a:lvl6pPr marL="2098675" defTabSz="820738" eaLnBrk="0" fontAlgn="base" hangingPunct="0">
              <a:spcBef>
                <a:spcPct val="0"/>
              </a:spcBef>
              <a:spcAft>
                <a:spcPct val="0"/>
              </a:spcAft>
              <a:defRPr sz="2400">
                <a:solidFill>
                  <a:schemeClr val="tx1"/>
                </a:solidFill>
                <a:latin typeface="Arial" charset="0"/>
                <a:ea typeface="ＭＳ Ｐゴシック" charset="0"/>
              </a:defRPr>
            </a:lvl6pPr>
            <a:lvl7pPr marL="2555875" defTabSz="820738" eaLnBrk="0" fontAlgn="base" hangingPunct="0">
              <a:spcBef>
                <a:spcPct val="0"/>
              </a:spcBef>
              <a:spcAft>
                <a:spcPct val="0"/>
              </a:spcAft>
              <a:defRPr sz="2400">
                <a:solidFill>
                  <a:schemeClr val="tx1"/>
                </a:solidFill>
                <a:latin typeface="Arial" charset="0"/>
                <a:ea typeface="ＭＳ Ｐゴシック" charset="0"/>
              </a:defRPr>
            </a:lvl7pPr>
            <a:lvl8pPr marL="3013075" defTabSz="820738" eaLnBrk="0" fontAlgn="base" hangingPunct="0">
              <a:spcBef>
                <a:spcPct val="0"/>
              </a:spcBef>
              <a:spcAft>
                <a:spcPct val="0"/>
              </a:spcAft>
              <a:defRPr sz="2400">
                <a:solidFill>
                  <a:schemeClr val="tx1"/>
                </a:solidFill>
                <a:latin typeface="Arial" charset="0"/>
                <a:ea typeface="ＭＳ Ｐゴシック" charset="0"/>
              </a:defRPr>
            </a:lvl8pPr>
            <a:lvl9pPr marL="3470275" defTabSz="820738"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endParaRPr lang="en-US" sz="3200" b="1" i="1">
              <a:solidFill>
                <a:schemeClr val="hlink"/>
              </a:solidFill>
              <a:effectLst>
                <a:outerShdw blurRad="38100" dist="38100" dir="2700000" algn="tl">
                  <a:srgbClr val="DDDDDD"/>
                </a:outerShdw>
              </a:effectLst>
            </a:endParaRPr>
          </a:p>
        </p:txBody>
      </p:sp>
      <p:sp>
        <p:nvSpPr>
          <p:cNvPr id="22537" name="Rectangle 9">
            <a:extLst>
              <a:ext uri="{FF2B5EF4-FFF2-40B4-BE49-F238E27FC236}">
                <a16:creationId xmlns:a16="http://schemas.microsoft.com/office/drawing/2014/main" id="{8DDF9953-734F-8741-8436-C754BD53CFB4}"/>
              </a:ext>
            </a:extLst>
          </p:cNvPr>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blurRad="635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a:defRPr/>
            </a:pPr>
            <a:endParaRPr lang="en-US">
              <a:latin typeface="Arial" charset="0"/>
              <a:ea typeface="ＭＳ Ｐゴシック" charset="0"/>
              <a:cs typeface="ＭＳ Ｐゴシック" charset="0"/>
            </a:endParaRPr>
          </a:p>
        </p:txBody>
      </p:sp>
      <p:sp>
        <p:nvSpPr>
          <p:cNvPr id="22540" name="Rectangle 12">
            <a:extLst>
              <a:ext uri="{FF2B5EF4-FFF2-40B4-BE49-F238E27FC236}">
                <a16:creationId xmlns:a16="http://schemas.microsoft.com/office/drawing/2014/main" id="{65F1291C-FB0E-FE43-84C5-9922A402DFAA}"/>
              </a:ext>
            </a:extLst>
          </p:cNvPr>
          <p:cNvSpPr>
            <a:spLocks noGrp="1" noChangeArrowheads="1"/>
          </p:cNvSpPr>
          <p:nvPr>
            <p:ph type="title" idx="4294967295"/>
          </p:nvPr>
        </p:nvSpPr>
        <p:spPr bwMode="auto">
          <a:xfrm>
            <a:off x="685800" y="1828800"/>
            <a:ext cx="7772400" cy="1179513"/>
          </a:xfrm>
          <a:prstGeom prst="rect">
            <a:avLst/>
          </a:prstGeom>
          <a:noFill/>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11" tIns="41006" rIns="82011" bIns="41006" anchor="ctr">
            <a:spAutoFit/>
          </a:bodyPr>
          <a:lstStyle/>
          <a:p>
            <a:pPr>
              <a:spcBef>
                <a:spcPct val="50000"/>
              </a:spcBef>
            </a:pPr>
            <a:r>
              <a:rPr lang="en-US" altLang="en-US" sz="7200" b="1" i="1">
                <a:solidFill>
                  <a:srgbClr val="FFFC1E"/>
                </a:solidFill>
                <a:latin typeface="Kosher-Normal" pitchFamily="-84" charset="0"/>
              </a:rPr>
              <a:t>Biblical Roles</a:t>
            </a:r>
            <a:endParaRPr lang="en-US" altLang="en-US" sz="6600" i="1">
              <a:solidFill>
                <a:srgbClr val="FFFC1E"/>
              </a:solidFill>
              <a:latin typeface="Kosher-Normal" pitchFamily="-84" charset="0"/>
            </a:endParaRPr>
          </a:p>
        </p:txBody>
      </p:sp>
      <p:sp>
        <p:nvSpPr>
          <p:cNvPr id="22541" name="Rectangle 13">
            <a:extLst>
              <a:ext uri="{FF2B5EF4-FFF2-40B4-BE49-F238E27FC236}">
                <a16:creationId xmlns:a16="http://schemas.microsoft.com/office/drawing/2014/main" id="{6B3E92C2-15D4-4446-BC19-072A0325ABBA}"/>
              </a:ext>
            </a:extLst>
          </p:cNvPr>
          <p:cNvSpPr>
            <a:spLocks noChangeArrowheads="1"/>
          </p:cNvSpPr>
          <p:nvPr/>
        </p:nvSpPr>
        <p:spPr bwMode="auto">
          <a:xfrm>
            <a:off x="685800" y="3200400"/>
            <a:ext cx="7772400" cy="117951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11" tIns="41006" rIns="82011" bIns="41006" anchor="ctr">
            <a:spAutoFit/>
          </a:bodyPr>
          <a:lstStyle/>
          <a:p>
            <a:pPr algn="ctr" defTabSz="903288">
              <a:spcBef>
                <a:spcPct val="50000"/>
              </a:spcBef>
              <a:defRPr/>
            </a:pPr>
            <a:r>
              <a:rPr lang="en-US" sz="7200" b="1" i="1">
                <a:solidFill>
                  <a:srgbClr val="FFFC1E"/>
                </a:solidFill>
                <a:latin typeface="Kosher-Normal" charset="0"/>
                <a:ea typeface="ＭＳ Ｐゴシック" charset="0"/>
                <a:cs typeface="ＭＳ Ｐゴシック" charset="0"/>
              </a:rPr>
              <a:t>Are now fuzzy</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dissolve">
                                      <p:cBhvr>
                                        <p:cTn id="7" dur="500"/>
                                        <p:tgtEl>
                                          <p:spTgt spid="2253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541"/>
                                        </p:tgtEl>
                                        <p:attrNameLst>
                                          <p:attrName>style.visibility</p:attrName>
                                        </p:attrNameLst>
                                      </p:cBhvr>
                                      <p:to>
                                        <p:strVal val="visible"/>
                                      </p:to>
                                    </p:set>
                                    <p:animEffect transition="in" filter="dissolve">
                                      <p:cBhvr>
                                        <p:cTn id="10" dur="500"/>
                                        <p:tgtEl>
                                          <p:spTgt spid="2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a:extLst>
              <a:ext uri="{FF2B5EF4-FFF2-40B4-BE49-F238E27FC236}">
                <a16:creationId xmlns:a16="http://schemas.microsoft.com/office/drawing/2014/main" id="{396C70FF-9F73-044C-A56F-223661654CA3}"/>
              </a:ext>
            </a:extLst>
          </p:cNvPr>
          <p:cNvSpPr>
            <a:spLocks noGrp="1" noChangeArrowheads="1"/>
          </p:cNvSpPr>
          <p:nvPr>
            <p:ph type="title"/>
          </p:nvPr>
        </p:nvSpPr>
        <p:spPr>
          <a:xfrm>
            <a:off x="1447800" y="381000"/>
            <a:ext cx="6324600" cy="914400"/>
          </a:xfrm>
          <a:solidFill>
            <a:srgbClr val="1A0CA9"/>
          </a:solidFill>
          <a:effectLst>
            <a:prstShdw prst="shdw17" dist="17961" dir="13500000">
              <a:srgbClr val="000000">
                <a:alpha val="99962"/>
              </a:srgbClr>
            </a:prstShdw>
          </a:effectLst>
        </p:spPr>
        <p:txBody>
          <a:bodyPr/>
          <a:lstStyle/>
          <a:p>
            <a:pPr eaLnBrk="1" hangingPunct="1"/>
            <a:r>
              <a:rPr lang="en-US" altLang="en-US" sz="5400" b="1">
                <a:effectLst>
                  <a:outerShdw blurRad="38100" dist="38100" dir="2700000" algn="tl">
                    <a:srgbClr val="000000"/>
                  </a:outerShdw>
                </a:effectLst>
              </a:rPr>
              <a:t>Action Points</a:t>
            </a:r>
            <a:endParaRPr lang="en-US" altLang="en-US" sz="3600"/>
          </a:p>
        </p:txBody>
      </p:sp>
      <p:sp>
        <p:nvSpPr>
          <p:cNvPr id="761859" name="Rectangle 3">
            <a:extLst>
              <a:ext uri="{FF2B5EF4-FFF2-40B4-BE49-F238E27FC236}">
                <a16:creationId xmlns:a16="http://schemas.microsoft.com/office/drawing/2014/main" id="{F7053A6A-CA75-7D40-A64B-E13B85A9986D}"/>
              </a:ext>
            </a:extLst>
          </p:cNvPr>
          <p:cNvSpPr>
            <a:spLocks noGrp="1" noChangeArrowheads="1"/>
          </p:cNvSpPr>
          <p:nvPr>
            <p:ph type="body" idx="1"/>
          </p:nvPr>
        </p:nvSpPr>
        <p:spPr>
          <a:xfrm>
            <a:off x="0" y="1600200"/>
            <a:ext cx="9144000" cy="4953000"/>
          </a:xfrm>
          <a:effectLst>
            <a:outerShdw blurRad="25400" dist="25399" dir="2700000" algn="ctr" rotWithShape="0">
              <a:srgbClr val="000000">
                <a:alpha val="99962"/>
              </a:srgbClr>
            </a:outerShdw>
          </a:effectLst>
        </p:spPr>
        <p:txBody>
          <a:bodyPr/>
          <a:lstStyle/>
          <a:p>
            <a:pPr eaLnBrk="1" hangingPunct="1"/>
            <a:r>
              <a:rPr lang="en-US" altLang="en-US" b="1" u="sng"/>
              <a:t>Your Role</a:t>
            </a:r>
            <a:r>
              <a:rPr lang="en-US" altLang="en-US" b="1"/>
              <a:t> </a:t>
            </a:r>
          </a:p>
          <a:p>
            <a:pPr lvl="1" eaLnBrk="1" hangingPunct="1"/>
            <a:r>
              <a:rPr lang="en-US" altLang="en-US" b="1"/>
              <a:t>How can the pastor-teachers better equip you for your</a:t>
            </a:r>
            <a:r>
              <a:rPr lang="en-US" altLang="en-US">
                <a:latin typeface="Times New Roman" panose="02020603050405020304" pitchFamily="18" charset="0"/>
              </a:rPr>
              <a:t> </a:t>
            </a:r>
            <a:r>
              <a:rPr lang="en-US" altLang="en-US" b="1"/>
              <a:t>unique role here?</a:t>
            </a:r>
          </a:p>
          <a:p>
            <a:pPr lvl="1" eaLnBrk="1" hangingPunct="1"/>
            <a:r>
              <a:rPr lang="en-US" altLang="en-US" b="1"/>
              <a:t>What role are you being equipped for?</a:t>
            </a:r>
          </a:p>
          <a:p>
            <a:pPr eaLnBrk="1" hangingPunct="1"/>
            <a:endParaRPr lang="en-US" altLang="en-US" b="1"/>
          </a:p>
          <a:p>
            <a:pPr eaLnBrk="1" hangingPunct="1"/>
            <a:r>
              <a:rPr lang="en-US" altLang="en-US" b="1" u="sng"/>
              <a:t>Your Goal</a:t>
            </a:r>
            <a:r>
              <a:rPr lang="en-US" altLang="en-US" b="1"/>
              <a:t> </a:t>
            </a:r>
          </a:p>
          <a:p>
            <a:pPr lvl="1" eaLnBrk="1" hangingPunct="1"/>
            <a:r>
              <a:rPr lang="en-US" altLang="en-US" b="1"/>
              <a:t>What character trait of Christ are you trusting God to equip in you in 2007? </a:t>
            </a:r>
          </a:p>
          <a:p>
            <a:pPr lvl="1" eaLnBrk="1" hangingPunct="1"/>
            <a:r>
              <a:rPr lang="en-US" altLang="en-US" b="1"/>
              <a:t>How can Crossroads help you develop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61859">
                                            <p:txEl>
                                              <p:pRg st="4" end="4"/>
                                            </p:txEl>
                                          </p:spTgt>
                                        </p:tgtEl>
                                        <p:attrNameLst>
                                          <p:attrName>style.visibility</p:attrName>
                                        </p:attrNameLst>
                                      </p:cBhvr>
                                      <p:to>
                                        <p:strVal val="visible"/>
                                      </p:to>
                                    </p:set>
                                    <p:anim calcmode="lin" valueType="num">
                                      <p:cBhvr>
                                        <p:cTn id="7" dur="500" fill="hold"/>
                                        <p:tgtEl>
                                          <p:spTgt spid="761859">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61859">
                                            <p:txEl>
                                              <p:pRg st="4" end="4"/>
                                            </p:tx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61859">
                                            <p:txEl>
                                              <p:pRg st="5" end="5"/>
                                            </p:txEl>
                                          </p:spTgt>
                                        </p:tgtEl>
                                        <p:attrNameLst>
                                          <p:attrName>style.visibility</p:attrName>
                                        </p:attrNameLst>
                                      </p:cBhvr>
                                      <p:to>
                                        <p:strVal val="visible"/>
                                      </p:to>
                                    </p:set>
                                    <p:anim calcmode="lin" valueType="num">
                                      <p:cBhvr>
                                        <p:cTn id="11" dur="500" fill="hold"/>
                                        <p:tgtEl>
                                          <p:spTgt spid="761859">
                                            <p:txEl>
                                              <p:pRg st="5" end="5"/>
                                            </p:txEl>
                                          </p:spTgt>
                                        </p:tgtEl>
                                        <p:attrNameLst>
                                          <p:attrName>ppt_w</p:attrName>
                                        </p:attrNameLst>
                                      </p:cBhvr>
                                      <p:tavLst>
                                        <p:tav tm="0">
                                          <p:val>
                                            <p:fltVal val="0"/>
                                          </p:val>
                                        </p:tav>
                                        <p:tav tm="100000">
                                          <p:val>
                                            <p:strVal val="#ppt_w"/>
                                          </p:val>
                                        </p:tav>
                                      </p:tavLst>
                                    </p:anim>
                                    <p:anim calcmode="lin" valueType="num">
                                      <p:cBhvr>
                                        <p:cTn id="12" dur="500" fill="hold"/>
                                        <p:tgtEl>
                                          <p:spTgt spid="761859">
                                            <p:txEl>
                                              <p:pRg st="5" end="5"/>
                                            </p:tx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761859">
                                            <p:txEl>
                                              <p:pRg st="6" end="6"/>
                                            </p:txEl>
                                          </p:spTgt>
                                        </p:tgtEl>
                                        <p:attrNameLst>
                                          <p:attrName>style.visibility</p:attrName>
                                        </p:attrNameLst>
                                      </p:cBhvr>
                                      <p:to>
                                        <p:strVal val="visible"/>
                                      </p:to>
                                    </p:set>
                                    <p:anim calcmode="lin" valueType="num">
                                      <p:cBhvr>
                                        <p:cTn id="15" dur="500" fill="hold"/>
                                        <p:tgtEl>
                                          <p:spTgt spid="761859">
                                            <p:txEl>
                                              <p:pRg st="6" end="6"/>
                                            </p:txEl>
                                          </p:spTgt>
                                        </p:tgtEl>
                                        <p:attrNameLst>
                                          <p:attrName>ppt_w</p:attrName>
                                        </p:attrNameLst>
                                      </p:cBhvr>
                                      <p:tavLst>
                                        <p:tav tm="0">
                                          <p:val>
                                            <p:fltVal val="0"/>
                                          </p:val>
                                        </p:tav>
                                        <p:tav tm="100000">
                                          <p:val>
                                            <p:strVal val="#ppt_w"/>
                                          </p:val>
                                        </p:tav>
                                      </p:tavLst>
                                    </p:anim>
                                    <p:anim calcmode="lin" valueType="num">
                                      <p:cBhvr>
                                        <p:cTn id="16" dur="500" fill="hold"/>
                                        <p:tgtEl>
                                          <p:spTgt spid="761859">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59"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3573834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a:solidFill>
                  <a:srgbClr val="FFFFFF"/>
                </a:solidFill>
                <a:latin typeface="Arial" charset="0"/>
                <a:ea typeface="ＭＳ Ｐゴシック" charset="0"/>
              </a:rPr>
              <a:t>NT </a:t>
            </a:r>
            <a:r>
              <a:rPr lang="en-US" sz="2400" b="1" dirty="0">
                <a:solidFill>
                  <a:srgbClr val="FFFFFF"/>
                </a:solidFill>
                <a:latin typeface="Arial" charset="0"/>
                <a:ea typeface="ＭＳ Ｐゴシック" charset="0"/>
              </a:rPr>
              <a:t>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71297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83A932CC-49A5-694B-A98F-E0CC379109B4}"/>
              </a:ext>
            </a:extLst>
          </p:cNvPr>
          <p:cNvSpPr>
            <a:spLocks noChangeArrowheads="1"/>
          </p:cNvSpPr>
          <p:nvPr/>
        </p:nvSpPr>
        <p:spPr bwMode="auto">
          <a:xfrm>
            <a:off x="0" y="0"/>
            <a:ext cx="9144000" cy="6858000"/>
          </a:xfrm>
          <a:prstGeom prst="rect">
            <a:avLst/>
          </a:prstGeom>
          <a:gradFill rotWithShape="0">
            <a:gsLst>
              <a:gs pos="0">
                <a:srgbClr val="121D91">
                  <a:gamma/>
                  <a:shade val="0"/>
                  <a:invGamma/>
                </a:srgbClr>
              </a:gs>
              <a:gs pos="50000">
                <a:srgbClr val="121D91"/>
              </a:gs>
              <a:gs pos="100000">
                <a:srgbClr val="121D91">
                  <a:gamma/>
                  <a:shade val="0"/>
                  <a:invGamma/>
                </a:srgbClr>
              </a:gs>
            </a:gsLst>
            <a:lin ang="0" scaled="1"/>
          </a:gradFill>
          <a:ln w="1270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800">
                <a:latin typeface="Arial" charset="0"/>
                <a:ea typeface="ＭＳ Ｐゴシック" charset="0"/>
                <a:cs typeface="Arial" charset="0"/>
              </a:rPr>
              <a:t>Dr. Rick Griffith</a:t>
            </a:r>
          </a:p>
          <a:p>
            <a:pPr algn="ctr" eaLnBrk="1" hangingPunct="1">
              <a:defRPr/>
            </a:pPr>
            <a:r>
              <a:rPr lang="en-US" sz="1800">
                <a:latin typeface="Arial" charset="0"/>
                <a:ea typeface="ＭＳ Ｐゴシック" charset="0"/>
                <a:cs typeface="Arial" charset="0"/>
              </a:rPr>
              <a:t>International Baptist Church of Singapore</a:t>
            </a:r>
          </a:p>
          <a:p>
            <a:pPr algn="ctr" eaLnBrk="1" hangingPunct="1">
              <a:defRPr/>
            </a:pPr>
            <a:r>
              <a:rPr lang="en-US" sz="1800">
                <a:latin typeface="Arial" charset="0"/>
                <a:ea typeface="ＭＳ Ｐゴシック" charset="0"/>
                <a:cs typeface="Arial" charset="0"/>
              </a:rPr>
              <a:t>22 May 2005</a:t>
            </a:r>
          </a:p>
        </p:txBody>
      </p:sp>
      <p:sp>
        <p:nvSpPr>
          <p:cNvPr id="373763" name="Rectangle 3">
            <a:extLst>
              <a:ext uri="{FF2B5EF4-FFF2-40B4-BE49-F238E27FC236}">
                <a16:creationId xmlns:a16="http://schemas.microsoft.com/office/drawing/2014/main" id="{0402130F-A1A0-7248-8864-486C27A45470}"/>
              </a:ext>
            </a:extLst>
          </p:cNvPr>
          <p:cNvSpPr>
            <a:spLocks noChangeArrowheads="1"/>
          </p:cNvSpPr>
          <p:nvPr/>
        </p:nvSpPr>
        <p:spPr bwMode="auto">
          <a:xfrm>
            <a:off x="682625" y="763588"/>
            <a:ext cx="8064500" cy="5705475"/>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73764" name="Text Box 4">
            <a:extLst>
              <a:ext uri="{FF2B5EF4-FFF2-40B4-BE49-F238E27FC236}">
                <a16:creationId xmlns:a16="http://schemas.microsoft.com/office/drawing/2014/main" id="{ACC50703-02CC-D448-9721-C9D0A5AF067C}"/>
              </a:ext>
            </a:extLst>
          </p:cNvPr>
          <p:cNvSpPr txBox="1">
            <a:spLocks noChangeArrowheads="1"/>
          </p:cNvSpPr>
          <p:nvPr/>
        </p:nvSpPr>
        <p:spPr bwMode="auto">
          <a:xfrm>
            <a:off x="8880475" y="5678488"/>
            <a:ext cx="1841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18" tIns="45709" rIns="91418" bIns="45709" anchor="ctr">
            <a:spAutoFit/>
          </a:bodyPr>
          <a:lstStyle/>
          <a:p>
            <a:pPr algn="ctr">
              <a:spcBef>
                <a:spcPct val="50000"/>
              </a:spcBef>
              <a:defRPr/>
            </a:pPr>
            <a:endParaRPr lang="en-US" sz="2000">
              <a:solidFill>
                <a:srgbClr val="FFA27C"/>
              </a:solidFill>
              <a:latin typeface="Comic Sans MS" charset="0"/>
              <a:ea typeface="ＭＳ Ｐゴシック" charset="0"/>
              <a:cs typeface="ＭＳ Ｐゴシック" charset="0"/>
            </a:endParaRPr>
          </a:p>
        </p:txBody>
      </p:sp>
      <p:pic>
        <p:nvPicPr>
          <p:cNvPr id="373765" name="Picture 5">
            <a:extLst>
              <a:ext uri="{FF2B5EF4-FFF2-40B4-BE49-F238E27FC236}">
                <a16:creationId xmlns:a16="http://schemas.microsoft.com/office/drawing/2014/main" id="{539E5F09-5F31-E64D-9BA7-BC4D5E8F0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50875"/>
            <a:ext cx="7854950" cy="5648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40161" dir="1106097" algn="ctr" rotWithShape="0">
                    <a:schemeClr val="bg1">
                      <a:alpha val="74998"/>
                    </a:schemeClr>
                  </a:outerShdw>
                </a:effectLst>
              </a14:hiddenEffects>
            </a:ext>
          </a:extLst>
        </p:spPr>
      </p:pic>
      <p:sp>
        <p:nvSpPr>
          <p:cNvPr id="373766" name="Rectangle 6">
            <a:extLst>
              <a:ext uri="{FF2B5EF4-FFF2-40B4-BE49-F238E27FC236}">
                <a16:creationId xmlns:a16="http://schemas.microsoft.com/office/drawing/2014/main" id="{413ECC15-EC3A-6241-9FB2-5DC661CD773B}"/>
              </a:ext>
            </a:extLst>
          </p:cNvPr>
          <p:cNvSpPr>
            <a:spLocks noChangeArrowheads="1"/>
          </p:cNvSpPr>
          <p:nvPr/>
        </p:nvSpPr>
        <p:spPr bwMode="auto">
          <a:xfrm>
            <a:off x="-1047750" y="1225550"/>
            <a:ext cx="7870825" cy="564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0">
                <a:solidFill>
                  <a:schemeClr val="accent2"/>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373768" name="Text Box 8">
            <a:extLst>
              <a:ext uri="{FF2B5EF4-FFF2-40B4-BE49-F238E27FC236}">
                <a16:creationId xmlns:a16="http://schemas.microsoft.com/office/drawing/2014/main" id="{A33C8C8E-669C-9740-98B3-6113C520CD7B}"/>
              </a:ext>
            </a:extLst>
          </p:cNvPr>
          <p:cNvSpPr txBox="1">
            <a:spLocks noChangeArrowheads="1"/>
          </p:cNvSpPr>
          <p:nvPr/>
        </p:nvSpPr>
        <p:spPr bwMode="auto">
          <a:xfrm>
            <a:off x="500063" y="5468938"/>
            <a:ext cx="8129587" cy="569912"/>
          </a:xfrm>
          <a:prstGeom prst="rect">
            <a:avLst/>
          </a:prstGeom>
          <a:noFill/>
          <a:ln>
            <a:noFill/>
          </a:ln>
          <a:effectLst>
            <a:outerShdw blurRad="63500" dist="63500" dir="3187806"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82020" tIns="41010" rIns="82020" bIns="41010" anchor="ctr">
            <a:spAutoFit/>
          </a:bodyPr>
          <a:lstStyle>
            <a:lvl1pPr defTabSz="820738">
              <a:defRPr sz="2400">
                <a:solidFill>
                  <a:schemeClr val="tx1"/>
                </a:solidFill>
                <a:latin typeface="Arial" charset="0"/>
                <a:ea typeface="ＭＳ Ｐゴシック" charset="0"/>
                <a:cs typeface="ＭＳ Ｐゴシック" charset="0"/>
              </a:defRPr>
            </a:lvl1pPr>
            <a:lvl2pPr marL="409575" defTabSz="820738">
              <a:defRPr sz="2400">
                <a:solidFill>
                  <a:schemeClr val="tx1"/>
                </a:solidFill>
                <a:latin typeface="Arial" charset="0"/>
                <a:ea typeface="ＭＳ Ｐゴシック" charset="0"/>
              </a:defRPr>
            </a:lvl2pPr>
            <a:lvl3pPr marL="820738" defTabSz="820738">
              <a:defRPr sz="2400">
                <a:solidFill>
                  <a:schemeClr val="tx1"/>
                </a:solidFill>
                <a:latin typeface="Arial" charset="0"/>
                <a:ea typeface="ＭＳ Ｐゴシック" charset="0"/>
              </a:defRPr>
            </a:lvl3pPr>
            <a:lvl4pPr marL="1230313" defTabSz="820738">
              <a:defRPr sz="2400">
                <a:solidFill>
                  <a:schemeClr val="tx1"/>
                </a:solidFill>
                <a:latin typeface="Arial" charset="0"/>
                <a:ea typeface="ＭＳ Ｐゴシック" charset="0"/>
              </a:defRPr>
            </a:lvl4pPr>
            <a:lvl5pPr marL="1641475" defTabSz="820738">
              <a:defRPr sz="2400">
                <a:solidFill>
                  <a:schemeClr val="tx1"/>
                </a:solidFill>
                <a:latin typeface="Arial" charset="0"/>
                <a:ea typeface="ＭＳ Ｐゴシック" charset="0"/>
              </a:defRPr>
            </a:lvl5pPr>
            <a:lvl6pPr marL="2098675" defTabSz="820738" eaLnBrk="0" fontAlgn="base" hangingPunct="0">
              <a:spcBef>
                <a:spcPct val="0"/>
              </a:spcBef>
              <a:spcAft>
                <a:spcPct val="0"/>
              </a:spcAft>
              <a:defRPr sz="2400">
                <a:solidFill>
                  <a:schemeClr val="tx1"/>
                </a:solidFill>
                <a:latin typeface="Arial" charset="0"/>
                <a:ea typeface="ＭＳ Ｐゴシック" charset="0"/>
              </a:defRPr>
            </a:lvl6pPr>
            <a:lvl7pPr marL="2555875" defTabSz="820738" eaLnBrk="0" fontAlgn="base" hangingPunct="0">
              <a:spcBef>
                <a:spcPct val="0"/>
              </a:spcBef>
              <a:spcAft>
                <a:spcPct val="0"/>
              </a:spcAft>
              <a:defRPr sz="2400">
                <a:solidFill>
                  <a:schemeClr val="tx1"/>
                </a:solidFill>
                <a:latin typeface="Arial" charset="0"/>
                <a:ea typeface="ＭＳ Ｐゴシック" charset="0"/>
              </a:defRPr>
            </a:lvl7pPr>
            <a:lvl8pPr marL="3013075" defTabSz="820738" eaLnBrk="0" fontAlgn="base" hangingPunct="0">
              <a:spcBef>
                <a:spcPct val="0"/>
              </a:spcBef>
              <a:spcAft>
                <a:spcPct val="0"/>
              </a:spcAft>
              <a:defRPr sz="2400">
                <a:solidFill>
                  <a:schemeClr val="tx1"/>
                </a:solidFill>
                <a:latin typeface="Arial" charset="0"/>
                <a:ea typeface="ＭＳ Ｐゴシック" charset="0"/>
              </a:defRPr>
            </a:lvl8pPr>
            <a:lvl9pPr marL="3470275" defTabSz="820738"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endParaRPr lang="en-US" sz="3200" b="1" i="1">
              <a:solidFill>
                <a:schemeClr val="hlink"/>
              </a:solidFill>
              <a:effectLst>
                <a:outerShdw blurRad="38100" dist="38100" dir="2700000" algn="tl">
                  <a:srgbClr val="DDDDDD"/>
                </a:outerShdw>
              </a:effectLst>
            </a:endParaRPr>
          </a:p>
        </p:txBody>
      </p:sp>
      <p:sp>
        <p:nvSpPr>
          <p:cNvPr id="373769" name="Rectangle 9">
            <a:extLst>
              <a:ext uri="{FF2B5EF4-FFF2-40B4-BE49-F238E27FC236}">
                <a16:creationId xmlns:a16="http://schemas.microsoft.com/office/drawing/2014/main" id="{A3A54209-EC93-5D45-B3EA-6D0EF78CA4F4}"/>
              </a:ext>
            </a:extLst>
          </p:cNvPr>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blurRad="635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pPr>
              <a:defRPr/>
            </a:pPr>
            <a:endParaRPr lang="en-US">
              <a:latin typeface="Arial" charset="0"/>
              <a:ea typeface="ＭＳ Ｐゴシック" charset="0"/>
              <a:cs typeface="ＭＳ Ｐゴシック" charset="0"/>
            </a:endParaRPr>
          </a:p>
        </p:txBody>
      </p:sp>
      <p:sp>
        <p:nvSpPr>
          <p:cNvPr id="373770" name="Rectangle 10">
            <a:extLst>
              <a:ext uri="{FF2B5EF4-FFF2-40B4-BE49-F238E27FC236}">
                <a16:creationId xmlns:a16="http://schemas.microsoft.com/office/drawing/2014/main" id="{9D33B0F4-F429-B14F-A2BC-1B7B164B1801}"/>
              </a:ext>
            </a:extLst>
          </p:cNvPr>
          <p:cNvSpPr>
            <a:spLocks noGrp="1" noChangeArrowheads="1"/>
          </p:cNvSpPr>
          <p:nvPr>
            <p:ph type="title" idx="4294967295"/>
          </p:nvPr>
        </p:nvSpPr>
        <p:spPr bwMode="auto">
          <a:xfrm>
            <a:off x="533400" y="1600200"/>
            <a:ext cx="7772400" cy="1865313"/>
          </a:xfrm>
          <a:prstGeom prst="rect">
            <a:avLst/>
          </a:prstGeom>
          <a:noFill/>
          <a:effectLst>
            <a:outerShdw dist="35921" dir="2700000" algn="ctr" rotWithShape="0">
              <a:srgbClr val="FFFF43">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11" tIns="41006" rIns="82011" bIns="41006" anchor="ctr">
            <a:spAutoFit/>
          </a:bodyPr>
          <a:lstStyle/>
          <a:p>
            <a:pPr>
              <a:spcBef>
                <a:spcPct val="50000"/>
              </a:spcBef>
            </a:pPr>
            <a:r>
              <a:rPr lang="en-US" altLang="en-US" sz="11700" b="1" i="1">
                <a:solidFill>
                  <a:srgbClr val="6601FF"/>
                </a:solidFill>
                <a:latin typeface="Kosher-Normal" pitchFamily="-84" charset="0"/>
              </a:rPr>
              <a:t>Ephesians 4</a:t>
            </a:r>
            <a:endParaRPr lang="en-US" altLang="en-US" sz="6600" i="1">
              <a:solidFill>
                <a:srgbClr val="FFFC1E"/>
              </a:solidFill>
              <a:latin typeface="Kosher-Normal" pitchFamily="-84" charset="0"/>
            </a:endParaRPr>
          </a:p>
        </p:txBody>
      </p:sp>
    </p:spTree>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13" name="Object 3">
            <a:extLst>
              <a:ext uri="{FF2B5EF4-FFF2-40B4-BE49-F238E27FC236}">
                <a16:creationId xmlns:a16="http://schemas.microsoft.com/office/drawing/2014/main" id="{256459AC-B3C0-AB4C-BF43-9EC1B23534EA}"/>
              </a:ext>
            </a:extLst>
          </p:cNvPr>
          <p:cNvGraphicFramePr>
            <a:graphicFrameLocks noChangeAspect="1"/>
          </p:cNvGraphicFramePr>
          <p:nvPr/>
        </p:nvGraphicFramePr>
        <p:xfrm>
          <a:off x="1219200" y="1538288"/>
          <a:ext cx="7764463" cy="4938712"/>
        </p:xfrm>
        <a:graphic>
          <a:graphicData uri="http://schemas.openxmlformats.org/presentationml/2006/ole">
            <mc:AlternateContent xmlns:mc="http://schemas.openxmlformats.org/markup-compatibility/2006">
              <mc:Choice xmlns:v="urn:schemas-microsoft-com:vml" Requires="v">
                <p:oleObj spid="_x0000_s218115" name="Document" r:id="rId4" imgW="6172200" imgH="3340100" progId="Word.Document.8">
                  <p:embed/>
                </p:oleObj>
              </mc:Choice>
              <mc:Fallback>
                <p:oleObj name="Document" r:id="rId4" imgW="6172200" imgH="33401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538288"/>
                        <a:ext cx="7764463" cy="4938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19845" name="Rectangle 5">
            <a:extLst>
              <a:ext uri="{FF2B5EF4-FFF2-40B4-BE49-F238E27FC236}">
                <a16:creationId xmlns:a16="http://schemas.microsoft.com/office/drawing/2014/main" id="{9AB6F916-A6BB-C549-8843-99E8B20D3AF5}"/>
              </a:ext>
            </a:extLst>
          </p:cNvPr>
          <p:cNvSpPr>
            <a:spLocks noGrp="1" noChangeArrowheads="1"/>
          </p:cNvSpPr>
          <p:nvPr>
            <p:ph type="title" idx="4294967295"/>
          </p:nvPr>
        </p:nvSpPr>
        <p:spPr>
          <a:xfrm>
            <a:off x="1219200" y="304800"/>
            <a:ext cx="7924800" cy="1143000"/>
          </a:xfrm>
          <a:noFill/>
          <a:effectLst>
            <a:outerShdw blurRad="63500" dist="38099"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lstStyle/>
          <a:p>
            <a:pPr algn="ctr" eaLnBrk="1" hangingPunct="1"/>
            <a:r>
              <a:rPr lang="en-US" altLang="en-US" b="1"/>
              <a:t>Ephesians at a Glance</a:t>
            </a:r>
            <a:endParaRPr lang="en-US" altLang="en-US"/>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dical Glass">
  <a:themeElements>
    <a:clrScheme name="Medical Glass 4">
      <a:dk1>
        <a:srgbClr val="000000"/>
      </a:dk1>
      <a:lt1>
        <a:srgbClr val="99C7E8"/>
      </a:lt1>
      <a:dk2>
        <a:srgbClr val="000000"/>
      </a:dk2>
      <a:lt2>
        <a:srgbClr val="808080"/>
      </a:lt2>
      <a:accent1>
        <a:srgbClr val="3399FF"/>
      </a:accent1>
      <a:accent2>
        <a:srgbClr val="99FFCC"/>
      </a:accent2>
      <a:accent3>
        <a:srgbClr val="CAE0F2"/>
      </a:accent3>
      <a:accent4>
        <a:srgbClr val="000000"/>
      </a:accent4>
      <a:accent5>
        <a:srgbClr val="ADCAFF"/>
      </a:accent5>
      <a:accent6>
        <a:srgbClr val="8AE7B9"/>
      </a:accent6>
      <a:hlink>
        <a:srgbClr val="CC00CC"/>
      </a:hlink>
      <a:folHlink>
        <a:srgbClr val="B2B2B2"/>
      </a:folHlink>
    </a:clrScheme>
    <a:fontScheme name="Medical Glas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Medical Glass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ical Glass 2">
        <a:dk1>
          <a:srgbClr val="000000"/>
        </a:dk1>
        <a:lt1>
          <a:srgbClr val="99BFE3"/>
        </a:lt1>
        <a:dk2>
          <a:srgbClr val="000000"/>
        </a:dk2>
        <a:lt2>
          <a:srgbClr val="808080"/>
        </a:lt2>
        <a:accent1>
          <a:srgbClr val="B2DEDC"/>
        </a:accent1>
        <a:accent2>
          <a:srgbClr val="6571C7"/>
        </a:accent2>
        <a:accent3>
          <a:srgbClr val="CADCEF"/>
        </a:accent3>
        <a:accent4>
          <a:srgbClr val="000000"/>
        </a:accent4>
        <a:accent5>
          <a:srgbClr val="D5ECEB"/>
        </a:accent5>
        <a:accent6>
          <a:srgbClr val="5B66B4"/>
        </a:accent6>
        <a:hlink>
          <a:srgbClr val="C6D6E8"/>
        </a:hlink>
        <a:folHlink>
          <a:srgbClr val="AFAFAF"/>
        </a:folHlink>
      </a:clrScheme>
      <a:clrMap bg1="lt1" tx1="dk1" bg2="lt2" tx2="dk2" accent1="accent1" accent2="accent2" accent3="accent3" accent4="accent4" accent5="accent5" accent6="accent6" hlink="hlink" folHlink="folHlink"/>
    </a:extraClrScheme>
    <a:extraClrScheme>
      <a:clrScheme name="Medical Glass 3">
        <a:dk1>
          <a:srgbClr val="000000"/>
        </a:dk1>
        <a:lt1>
          <a:srgbClr val="9AC0E4"/>
        </a:lt1>
        <a:dk2>
          <a:srgbClr val="000000"/>
        </a:dk2>
        <a:lt2>
          <a:srgbClr val="666633"/>
        </a:lt2>
        <a:accent1>
          <a:srgbClr val="339933"/>
        </a:accent1>
        <a:accent2>
          <a:srgbClr val="800000"/>
        </a:accent2>
        <a:accent3>
          <a:srgbClr val="CADCEF"/>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ical Glass 4">
        <a:dk1>
          <a:srgbClr val="000000"/>
        </a:dk1>
        <a:lt1>
          <a:srgbClr val="99C7E8"/>
        </a:lt1>
        <a:dk2>
          <a:srgbClr val="000000"/>
        </a:dk2>
        <a:lt2>
          <a:srgbClr val="808080"/>
        </a:lt2>
        <a:accent1>
          <a:srgbClr val="3399FF"/>
        </a:accent1>
        <a:accent2>
          <a:srgbClr val="99FFCC"/>
        </a:accent2>
        <a:accent3>
          <a:srgbClr val="CAE0F2"/>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ossil">
  <a:themeElements>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fontScheme name="Fossil">
      <a:majorFont>
        <a:latin typeface="Futur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Fossil 1">
        <a:dk1>
          <a:srgbClr val="969696"/>
        </a:dk1>
        <a:lt1>
          <a:srgbClr val="FFFFFF"/>
        </a:lt1>
        <a:dk2>
          <a:srgbClr val="0081CB"/>
        </a:dk2>
        <a:lt2>
          <a:srgbClr val="FFFFFF"/>
        </a:lt2>
        <a:accent1>
          <a:srgbClr val="000080"/>
        </a:accent1>
        <a:accent2>
          <a:srgbClr val="8DC6FF"/>
        </a:accent2>
        <a:accent3>
          <a:srgbClr val="AAC1E2"/>
        </a:accent3>
        <a:accent4>
          <a:srgbClr val="DADADA"/>
        </a:accent4>
        <a:accent5>
          <a:srgbClr val="AAAAC0"/>
        </a:accent5>
        <a:accent6>
          <a:srgbClr val="7FB3E7"/>
        </a:accent6>
        <a:hlink>
          <a:srgbClr val="0066CC"/>
        </a:hlink>
        <a:folHlink>
          <a:srgbClr val="00A8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2004:Templates:Presentations:Designs:Blank Presentation</Template>
  <TotalTime>3208</TotalTime>
  <Words>3647</Words>
  <Application>Microsoft Macintosh PowerPoint</Application>
  <PresentationFormat>On-screen Show (4:3)</PresentationFormat>
  <Paragraphs>513</Paragraphs>
  <Slides>72</Slides>
  <Notes>70</Notes>
  <HiddenSlides>0</HiddenSlides>
  <MMClips>2</MMClips>
  <ScaleCrop>false</ScaleCrop>
  <HeadingPairs>
    <vt:vector size="8" baseType="variant">
      <vt:variant>
        <vt:lpstr>Fonts Used</vt:lpstr>
      </vt:variant>
      <vt:variant>
        <vt:i4>20</vt:i4>
      </vt:variant>
      <vt:variant>
        <vt:lpstr>Theme</vt:lpstr>
      </vt:variant>
      <vt:variant>
        <vt:i4>18</vt:i4>
      </vt:variant>
      <vt:variant>
        <vt:lpstr>Embedded OLE Servers</vt:lpstr>
      </vt:variant>
      <vt:variant>
        <vt:i4>1</vt:i4>
      </vt:variant>
      <vt:variant>
        <vt:lpstr>Slide Titles</vt:lpstr>
      </vt:variant>
      <vt:variant>
        <vt:i4>72</vt:i4>
      </vt:variant>
    </vt:vector>
  </HeadingPairs>
  <TitlesOfParts>
    <vt:vector size="111" baseType="lpstr">
      <vt:lpstr>Arial</vt:lpstr>
      <vt:lpstr>ＭＳ Ｐゴシック</vt:lpstr>
      <vt:lpstr>Times New Roman</vt:lpstr>
      <vt:lpstr>Symbol</vt:lpstr>
      <vt:lpstr>Wingdings</vt:lpstr>
      <vt:lpstr>Comic Sans MS</vt:lpstr>
      <vt:lpstr>Tahoma</vt:lpstr>
      <vt:lpstr>Futura</vt:lpstr>
      <vt:lpstr>Helvetica</vt:lpstr>
      <vt:lpstr>Verdana</vt:lpstr>
      <vt:lpstr>Osaka</vt:lpstr>
      <vt:lpstr>Monotype Sorts</vt:lpstr>
      <vt:lpstr>Times</vt:lpstr>
      <vt:lpstr>Kosher-Normal</vt:lpstr>
      <vt:lpstr>Arial Black</vt:lpstr>
      <vt:lpstr>SimSun</vt:lpstr>
      <vt:lpstr>Arial Rounded MT Bold</vt:lpstr>
      <vt:lpstr>Copperplate Gothic Light</vt:lpstr>
      <vt:lpstr>Bwgrkl</vt:lpstr>
      <vt:lpstr>Geneva</vt:lpstr>
      <vt:lpstr>Blank Presentation</vt:lpstr>
      <vt:lpstr>Lock And Key</vt:lpstr>
      <vt:lpstr>Medical Glass</vt:lpstr>
      <vt:lpstr>Calm</vt:lpstr>
      <vt:lpstr>Gesture</vt:lpstr>
      <vt:lpstr>Earth</vt:lpstr>
      <vt:lpstr>Textured</vt:lpstr>
      <vt:lpstr>Fossil</vt:lpstr>
      <vt:lpstr>Alchemy</vt:lpstr>
      <vt:lpstr>Slit</vt:lpstr>
      <vt:lpstr>Schmooze</vt:lpstr>
      <vt:lpstr>Globe</vt:lpstr>
      <vt:lpstr>Blends</vt:lpstr>
      <vt:lpstr>untitled 1</vt:lpstr>
      <vt:lpstr>Gleam</vt:lpstr>
      <vt:lpstr>Default Design</vt:lpstr>
      <vt:lpstr>Azure</vt:lpstr>
      <vt:lpstr>Orbit</vt:lpstr>
      <vt:lpstr>Microsoft Word Document</vt:lpstr>
      <vt:lpstr>Our Task, Your Task Ephesians 4:11-13</vt:lpstr>
      <vt:lpstr>The Plane Truth</vt:lpstr>
      <vt:lpstr>EDS Clip</vt:lpstr>
      <vt:lpstr>What's the Point?</vt:lpstr>
      <vt:lpstr>Why did God bring you here to CIC?</vt:lpstr>
      <vt:lpstr>What do you  really need in a church?</vt:lpstr>
      <vt:lpstr>Biblical Roles</vt:lpstr>
      <vt:lpstr>Ephesians 4</vt:lpstr>
      <vt:lpstr>Ephesians at a Glance</vt:lpstr>
      <vt:lpstr>Ephesians 4:1-16</vt:lpstr>
      <vt:lpstr>Where we're headed in 4:11-13</vt:lpstr>
      <vt:lpstr>What are our roles?</vt:lpstr>
      <vt:lpstr>Main Point #1</vt:lpstr>
      <vt:lpstr>“The Professionals”</vt:lpstr>
      <vt:lpstr>The Gift of Apostle</vt:lpstr>
      <vt:lpstr>Apostolic Council for Educational Accountability</vt:lpstr>
      <vt:lpstr>So what is the gift of apostle?</vt:lpstr>
      <vt:lpstr>Are there apostles today?</vt:lpstr>
      <vt:lpstr>Prophets</vt:lpstr>
      <vt:lpstr>What is Prophecy? </vt:lpstr>
      <vt:lpstr>Tests of a True Prophet (Deut. 18:18-20)</vt:lpstr>
      <vt:lpstr>God's Household</vt:lpstr>
      <vt:lpstr>A Stern Warning  (Rev. 22:18-19)</vt:lpstr>
      <vt:lpstr>Evangelists</vt:lpstr>
      <vt:lpstr>The Harley Pastor</vt:lpstr>
      <vt:lpstr>Pastor-Teacher</vt:lpstr>
      <vt:lpstr>Christ is the Good Shepherd</vt:lpstr>
      <vt:lpstr>The Dual Gift</vt:lpstr>
      <vt:lpstr>The Only “Dual” Gift</vt:lpstr>
      <vt:lpstr>Toughest Job in the World</vt:lpstr>
      <vt:lpstr>Ephesians 4:11-12 (KJV)</vt:lpstr>
      <vt:lpstr>The Advertisement Read…</vt:lpstr>
      <vt:lpstr>What's inside the church?</vt:lpstr>
      <vt:lpstr>Cutting it Close</vt:lpstr>
      <vt:lpstr>“Equipping” (NAU, 4:12) “to prepare” (NIV)</vt:lpstr>
      <vt:lpstr>katarti,zw (katartizo = verb) mend, restore, set right,  make complete </vt:lpstr>
      <vt:lpstr>Don't Expect Leadership to Hold the Sun!</vt:lpstr>
      <vt:lpstr>Ephesians 4:11-12 (NASB)</vt:lpstr>
      <vt:lpstr>Ephesians 4:11-12 (NIV)</vt:lpstr>
      <vt:lpstr>Why No Comma?</vt:lpstr>
      <vt:lpstr>We want to share the joy of ministry together!</vt:lpstr>
      <vt:lpstr>B.  As pastor-teachers our role is to train you for your own ministry (12a)</vt:lpstr>
      <vt:lpstr>How are we equipping?</vt:lpstr>
      <vt:lpstr>Cat Lies</vt:lpstr>
      <vt:lpstr>EDS Clip</vt:lpstr>
      <vt:lpstr>What's the Point?</vt:lpstr>
      <vt:lpstr>Flow of Eph. 4:11-13</vt:lpstr>
      <vt:lpstr>Your being equipped will make the church like Christ  (12b-13)</vt:lpstr>
      <vt:lpstr>Encourages us (12b)</vt:lpstr>
      <vt:lpstr>The Meaning of “Build Up”</vt:lpstr>
      <vt:lpstr>The Same Word for “Build Up”</vt:lpstr>
      <vt:lpstr>The Same Word for “Build Up”</vt:lpstr>
      <vt:lpstr>Encourages us (12b)</vt:lpstr>
      <vt:lpstr>Why did God bring you here?</vt:lpstr>
      <vt:lpstr>God's Design for CIC</vt:lpstr>
      <vt:lpstr>—Main Idea— Christ called Tom and me to equip you to be like Christ!</vt:lpstr>
      <vt:lpstr>So What?</vt:lpstr>
      <vt:lpstr>Action Points</vt:lpstr>
      <vt:lpstr>Response Form</vt:lpstr>
      <vt:lpstr>Action Points</vt:lpstr>
      <vt:lpstr>Black</vt:lpstr>
      <vt:lpstr>May the Mind 1/6</vt:lpstr>
      <vt:lpstr>May the Mind 2/6</vt:lpstr>
      <vt:lpstr>May the Mind 3/6</vt:lpstr>
      <vt:lpstr>May the Mind 4/6</vt:lpstr>
      <vt:lpstr>May the Mind 5/6</vt:lpstr>
      <vt:lpstr>May the Mind 6/6</vt:lpstr>
      <vt:lpstr>Black</vt:lpstr>
      <vt:lpstr>Come Next Door  for Refreshments &amp; Fellowship</vt:lpstr>
      <vt:lpstr>Action Points</vt:lpstr>
      <vt:lpstr>Black</vt:lpstr>
      <vt:lpstr>NT Preaching link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Rick Griffith</dc:creator>
  <cp:lastModifiedBy>Rick Griffith</cp:lastModifiedBy>
  <cp:revision>253</cp:revision>
  <dcterms:created xsi:type="dcterms:W3CDTF">2006-11-14T08:25:02Z</dcterms:created>
  <dcterms:modified xsi:type="dcterms:W3CDTF">2021-08-15T03:30:02Z</dcterms:modified>
</cp:coreProperties>
</file>