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5" r:id="rId1"/>
    <p:sldMasterId id="2147483740" r:id="rId2"/>
  </p:sldMasterIdLst>
  <p:notesMasterIdLst>
    <p:notesMasterId r:id="rId32"/>
  </p:notesMasterIdLst>
  <p:handoutMasterIdLst>
    <p:handoutMasterId r:id="rId33"/>
  </p:handoutMasterIdLst>
  <p:sldIdLst>
    <p:sldId id="4348" r:id="rId3"/>
    <p:sldId id="4380" r:id="rId4"/>
    <p:sldId id="4360" r:id="rId5"/>
    <p:sldId id="4392" r:id="rId6"/>
    <p:sldId id="4413" r:id="rId7"/>
    <p:sldId id="4390" r:id="rId8"/>
    <p:sldId id="4389" r:id="rId9"/>
    <p:sldId id="4393" r:id="rId10"/>
    <p:sldId id="4364" r:id="rId11"/>
    <p:sldId id="4399" r:id="rId12"/>
    <p:sldId id="4403" r:id="rId13"/>
    <p:sldId id="4402" r:id="rId14"/>
    <p:sldId id="4405" r:id="rId15"/>
    <p:sldId id="4404" r:id="rId16"/>
    <p:sldId id="4406" r:id="rId17"/>
    <p:sldId id="4414" r:id="rId18"/>
    <p:sldId id="4407" r:id="rId19"/>
    <p:sldId id="4410" r:id="rId20"/>
    <p:sldId id="4409" r:id="rId21"/>
    <p:sldId id="4412" r:id="rId22"/>
    <p:sldId id="3827" r:id="rId23"/>
    <p:sldId id="3829" r:id="rId24"/>
    <p:sldId id="4415" r:id="rId25"/>
    <p:sldId id="4416" r:id="rId26"/>
    <p:sldId id="4417" r:id="rId27"/>
    <p:sldId id="4418" r:id="rId28"/>
    <p:sldId id="4381" r:id="rId29"/>
    <p:sldId id="267" r:id="rId30"/>
    <p:sldId id="288"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CCC"/>
    <a:srgbClr val="FF88CC"/>
    <a:srgbClr val="00FF00"/>
    <a:srgbClr val="551400"/>
    <a:srgbClr val="EDE0BE"/>
    <a:srgbClr val="345E8A"/>
    <a:srgbClr val="0000CC"/>
    <a:srgbClr val="6D553E"/>
    <a:srgbClr val="C00000"/>
    <a:srgbClr val="E8D9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284" autoAdjust="0"/>
    <p:restoredTop sz="94007" autoAdjust="0"/>
  </p:normalViewPr>
  <p:slideViewPr>
    <p:cSldViewPr snapToGrid="0">
      <p:cViewPr varScale="1">
        <p:scale>
          <a:sx n="145" d="100"/>
          <a:sy n="145" d="100"/>
        </p:scale>
        <p:origin x="1112" y="16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 d="1"/>
        <a:sy n="1" d="1"/>
      </p:scale>
      <p:origin x="0" y="0"/>
    </p:cViewPr>
  </p:sorterViewPr>
  <p:notesViewPr>
    <p:cSldViewPr snapToGrid="0">
      <p:cViewPr varScale="1">
        <p:scale>
          <a:sx n="69" d="100"/>
          <a:sy n="69" d="100"/>
        </p:scale>
        <p:origin x="1986" y="54"/>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C564EF-C62E-4AE9-9D30-311F964A125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7A4DD580-BD40-4D2A-8D5D-C1210B2137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932592C-FA0B-49FC-81AE-9BC1FC41720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4E2EAF8-FDAC-4D11-AB31-49B76D518F62}" type="slidenum">
              <a:rPr lang="en-US" smtClean="0"/>
              <a:t>‹#›</a:t>
            </a:fld>
            <a:endParaRPr lang="en-US"/>
          </a:p>
        </p:txBody>
      </p:sp>
    </p:spTree>
    <p:extLst>
      <p:ext uri="{BB962C8B-B14F-4D97-AF65-F5344CB8AC3E}">
        <p14:creationId xmlns:p14="http://schemas.microsoft.com/office/powerpoint/2010/main" val="3779975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9362D8-EA4A-44B1-AF1F-D31D11AFCEF8}" type="datetimeFigureOut">
              <a:rPr lang="en-US" smtClean="0"/>
              <a:t>1/11/21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65DC19-8BC9-4B03-9D9D-04B6C6BA09A8}" type="slidenum">
              <a:rPr lang="en-US" smtClean="0"/>
              <a:t>‹#›</a:t>
            </a:fld>
            <a:endParaRPr lang="en-US"/>
          </a:p>
        </p:txBody>
      </p:sp>
    </p:spTree>
    <p:extLst>
      <p:ext uri="{BB962C8B-B14F-4D97-AF65-F5344CB8AC3E}">
        <p14:creationId xmlns:p14="http://schemas.microsoft.com/office/powerpoint/2010/main" val="3843474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65DC19-8BC9-4B03-9D9D-04B6C6BA0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4565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24</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3965848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65DC19-8BC9-4B03-9D9D-04B6C6BA0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9094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65DC19-8BC9-4B03-9D9D-04B6C6BA0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0308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NT Preaching (</a:t>
            </a:r>
            <a:r>
              <a:rPr lang="en-US" dirty="0" err="1">
                <a:latin typeface="Arial" charset="0"/>
                <a:ea typeface="ＭＳ Ｐゴシック" charset="0"/>
                <a:cs typeface="ＭＳ Ｐゴシック" charset="0"/>
              </a:rPr>
              <a:t>np</a:t>
            </a:r>
            <a:r>
              <a:rPr lang="en-US" dirty="0">
                <a:latin typeface="Arial" charset="0"/>
                <a:ea typeface="ＭＳ Ｐゴシック" charset="0"/>
                <a:cs typeface="ＭＳ Ｐゴシック" charset="0"/>
              </a:rPr>
              <a:t>)</a:t>
            </a:r>
          </a:p>
        </p:txBody>
      </p:sp>
    </p:spTree>
    <p:extLst>
      <p:ext uri="{BB962C8B-B14F-4D97-AF65-F5344CB8AC3E}">
        <p14:creationId xmlns:p14="http://schemas.microsoft.com/office/powerpoint/2010/main" val="2593248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65DC19-8BC9-4B03-9D9D-04B6C6BA0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0083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65DC19-8BC9-4B03-9D9D-04B6C6BA0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2460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65DC19-8BC9-4B03-9D9D-04B6C6BA0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824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65DC19-8BC9-4B03-9D9D-04B6C6BA0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2326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65DC19-8BC9-4B03-9D9D-04B6C6BA0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6666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21</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2876545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22</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1547938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23</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28611820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0E3D019E-4688-44C2-AD9F-F15C0FFE4B6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28" y="0"/>
            <a:ext cx="9139943" cy="6858000"/>
          </a:xfrm>
          <a:prstGeom prst="rect">
            <a:avLst/>
          </a:prstGeom>
        </p:spPr>
      </p:pic>
    </p:spTree>
    <p:extLst>
      <p:ext uri="{BB962C8B-B14F-4D97-AF65-F5344CB8AC3E}">
        <p14:creationId xmlns:p14="http://schemas.microsoft.com/office/powerpoint/2010/main" val="2690032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7_Title Only">
    <p:bg>
      <p:bgPr>
        <a:solidFill>
          <a:schemeClr val="tx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249083A-A690-4EDC-BA99-B2064D3AB7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 y="0"/>
            <a:ext cx="9112909"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8509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17893771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4990062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13191497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34669732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75267496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53596421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7948336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69154846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86213217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0E3D019E-4688-44C2-AD9F-F15C0FFE4B6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28" y="0"/>
            <a:ext cx="9139943" cy="6858000"/>
          </a:xfrm>
          <a:prstGeom prst="rect">
            <a:avLst/>
          </a:prstGeom>
        </p:spPr>
      </p:pic>
      <p:pic>
        <p:nvPicPr>
          <p:cNvPr id="4" name="Picture 3">
            <a:extLst>
              <a:ext uri="{FF2B5EF4-FFF2-40B4-BE49-F238E27FC236}">
                <a16:creationId xmlns:a16="http://schemas.microsoft.com/office/drawing/2014/main" id="{E0F290B6-8ADF-4BD9-85D3-627FA759C0D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306961" y="210821"/>
            <a:ext cx="2665524" cy="1768653"/>
          </a:xfrm>
          <a:prstGeom prst="rect">
            <a:avLst/>
          </a:prstGeom>
          <a:ln>
            <a:noFill/>
          </a:ln>
        </p:spPr>
      </p:pic>
    </p:spTree>
    <p:extLst>
      <p:ext uri="{BB962C8B-B14F-4D97-AF65-F5344CB8AC3E}">
        <p14:creationId xmlns:p14="http://schemas.microsoft.com/office/powerpoint/2010/main" val="35481244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60622940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65418836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_Title Only">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0E3D019E-4688-44C2-AD9F-F15C0FFE4B6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28" y="0"/>
            <a:ext cx="9139943" cy="6858000"/>
          </a:xfrm>
          <a:prstGeom prst="rect">
            <a:avLst/>
          </a:prstGeom>
        </p:spPr>
      </p:pic>
      <p:pic>
        <p:nvPicPr>
          <p:cNvPr id="10" name="Picture 9">
            <a:extLst>
              <a:ext uri="{FF2B5EF4-FFF2-40B4-BE49-F238E27FC236}">
                <a16:creationId xmlns:a16="http://schemas.microsoft.com/office/drawing/2014/main" id="{16C6F230-C409-459C-9F6D-1BAFADE545D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306961" y="210821"/>
            <a:ext cx="2665524" cy="1768653"/>
          </a:xfrm>
          <a:prstGeom prst="rect">
            <a:avLst/>
          </a:prstGeom>
          <a:ln>
            <a:noFill/>
          </a:ln>
        </p:spPr>
      </p:pic>
    </p:spTree>
    <p:extLst>
      <p:ext uri="{BB962C8B-B14F-4D97-AF65-F5344CB8AC3E}">
        <p14:creationId xmlns:p14="http://schemas.microsoft.com/office/powerpoint/2010/main" val="1952079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0E3D019E-4688-44C2-AD9F-F15C0FFE4B6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57" y="0"/>
            <a:ext cx="9139943" cy="6858000"/>
          </a:xfrm>
          <a:prstGeom prst="rect">
            <a:avLst/>
          </a:prstGeom>
        </p:spPr>
      </p:pic>
      <p:pic>
        <p:nvPicPr>
          <p:cNvPr id="4" name="Picture 3">
            <a:extLst>
              <a:ext uri="{FF2B5EF4-FFF2-40B4-BE49-F238E27FC236}">
                <a16:creationId xmlns:a16="http://schemas.microsoft.com/office/drawing/2014/main" id="{3331568A-256F-4FEE-94F4-B8EE55BFD1C7}"/>
              </a:ext>
            </a:extLst>
          </p:cNvPr>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5054" y="206260"/>
            <a:ext cx="3176653" cy="1780482"/>
          </a:xfrm>
          <a:prstGeom prst="rect">
            <a:avLst/>
          </a:prstGeom>
        </p:spPr>
      </p:pic>
    </p:spTree>
    <p:extLst>
      <p:ext uri="{BB962C8B-B14F-4D97-AF65-F5344CB8AC3E}">
        <p14:creationId xmlns:p14="http://schemas.microsoft.com/office/powerpoint/2010/main" val="2375059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759971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6_Title Only">
    <p:spTree>
      <p:nvGrpSpPr>
        <p:cNvPr id="1" name=""/>
        <p:cNvGrpSpPr/>
        <p:nvPr/>
      </p:nvGrpSpPr>
      <p:grpSpPr>
        <a:xfrm>
          <a:off x="0" y="0"/>
          <a:ext cx="0" cy="0"/>
          <a:chOff x="0" y="0"/>
          <a:chExt cx="0" cy="0"/>
        </a:xfrm>
      </p:grpSpPr>
      <p:sp>
        <p:nvSpPr>
          <p:cNvPr id="2" name="Rectangle 3" descr="EXPTEXTB">
            <a:extLst>
              <a:ext uri="{FF2B5EF4-FFF2-40B4-BE49-F238E27FC236}">
                <a16:creationId xmlns:a16="http://schemas.microsoft.com/office/drawing/2014/main" id="{C6DCF30E-E4AC-48FD-9738-DEB04830E79F}"/>
              </a:ext>
            </a:extLst>
          </p:cNvPr>
          <p:cNvSpPr>
            <a:spLocks noChangeArrowheads="1"/>
          </p:cNvSpPr>
          <p:nvPr userDrawn="1"/>
        </p:nvSpPr>
        <p:spPr bwMode="auto">
          <a:xfrm>
            <a:off x="0" y="0"/>
            <a:ext cx="9144000" cy="6858000"/>
          </a:xfrm>
          <a:prstGeom prst="rect">
            <a:avLst/>
          </a:prstGeom>
          <a:gradFill rotWithShape="1">
            <a:gsLst>
              <a:gs pos="0">
                <a:srgbClr val="000090"/>
              </a:gs>
              <a:gs pos="100000">
                <a:schemeClr val="tx1"/>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Times New Roman" charset="0"/>
            </a:endParaRPr>
          </a:p>
        </p:txBody>
      </p:sp>
    </p:spTree>
    <p:extLst>
      <p:ext uri="{BB962C8B-B14F-4D97-AF65-F5344CB8AC3E}">
        <p14:creationId xmlns:p14="http://schemas.microsoft.com/office/powerpoint/2010/main" val="3720847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8B21CD-BD50-45DC-943F-6A626E083C8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28" y="0"/>
            <a:ext cx="9139943" cy="6858000"/>
          </a:xfrm>
          <a:prstGeom prst="rect">
            <a:avLst/>
          </a:prstGeom>
        </p:spPr>
      </p:pic>
    </p:spTree>
    <p:extLst>
      <p:ext uri="{BB962C8B-B14F-4D97-AF65-F5344CB8AC3E}">
        <p14:creationId xmlns:p14="http://schemas.microsoft.com/office/powerpoint/2010/main" val="432392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Only">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9231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8_Title Only">
    <p:bg>
      <p:bgPr>
        <a:solidFill>
          <a:schemeClr val="tx1"/>
        </a:solidFill>
        <a:effectLst/>
      </p:bgPr>
    </p:bg>
    <p:spTree>
      <p:nvGrpSpPr>
        <p:cNvPr id="1" name=""/>
        <p:cNvGrpSpPr/>
        <p:nvPr/>
      </p:nvGrpSpPr>
      <p:grpSpPr>
        <a:xfrm>
          <a:off x="0" y="0"/>
          <a:ext cx="0" cy="0"/>
          <a:chOff x="0" y="0"/>
          <a:chExt cx="0" cy="0"/>
        </a:xfrm>
      </p:grpSpPr>
      <p:pic>
        <p:nvPicPr>
          <p:cNvPr id="2" name="Picture 2" descr="lakers | What does it mean that Jesus is the first born from the dead?">
            <a:extLst>
              <a:ext uri="{FF2B5EF4-FFF2-40B4-BE49-F238E27FC236}">
                <a16:creationId xmlns:a16="http://schemas.microsoft.com/office/drawing/2014/main" id="{73EED69E-84E9-4679-AB59-689B0BEA38E4}"/>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567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457750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7" r:id="rId6"/>
    <p:sldLayoutId id="2147483733" r:id="rId7"/>
    <p:sldLayoutId id="2147483734" r:id="rId8"/>
    <p:sldLayoutId id="2147483739" r:id="rId9"/>
    <p:sldLayoutId id="214748373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2993678426"/>
      </p:ext>
    </p:extLst>
  </p:cSld>
  <p:clrMap bg1="dk2" tx1="lt1" bg2="dk1"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cid:0D5442FE-3C53-4B59-A74C-4B20C317433B"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4C4453A-583B-4E18-A1CB-2E58A72B3CD1}"/>
              </a:ext>
            </a:extLst>
          </p:cNvPr>
          <p:cNvSpPr txBox="1"/>
          <p:nvPr/>
        </p:nvSpPr>
        <p:spPr>
          <a:xfrm>
            <a:off x="4740676" y="2945414"/>
            <a:ext cx="4287914" cy="2062103"/>
          </a:xfrm>
          <a:prstGeom prst="rect">
            <a:avLst/>
          </a:prstGeom>
          <a:noFill/>
        </p:spPr>
        <p:txBody>
          <a:bodyPr wrap="square" rtlCol="0">
            <a:spAutoFit/>
          </a:bodyPr>
          <a:lstStyle/>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8000" i="0" u="none" strike="noStrike" kern="1200" cap="none" spc="0" normalizeH="0" baseline="0" noProof="0" dirty="0">
                <a:ln>
                  <a:noFill/>
                </a:ln>
                <a:solidFill>
                  <a:prstClr val="black"/>
                </a:solidFill>
                <a:effectLst>
                  <a:outerShdw blurRad="50800" dist="50800" dir="2700000" algn="ctr" rotWithShape="0">
                    <a:srgbClr val="FEDE93"/>
                  </a:outerShdw>
                </a:effectLst>
                <a:uLnTx/>
                <a:uFillTx/>
                <a:latin typeface="Tw Cen MT Condensed Extra Bold" panose="020B0803020202020204" pitchFamily="34" charset="0"/>
                <a:ea typeface="+mn-ea"/>
                <a:cs typeface="+mn-cs"/>
              </a:rPr>
              <a:t>NEW YEAR</a:t>
            </a:r>
          </a:p>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EDE93"/>
                </a:solidFill>
                <a:effectLst>
                  <a:outerShdw blurRad="38100" dist="88900" dir="2700000" algn="tl">
                    <a:srgbClr val="000000">
                      <a:alpha val="60000"/>
                    </a:srgbClr>
                  </a:outerShdw>
                </a:effectLst>
                <a:uLnTx/>
                <a:uFillTx/>
                <a:latin typeface="Tw Cen MT Condensed Extra Bold" panose="020B0803020202020204" pitchFamily="34" charset="0"/>
                <a:ea typeface="+mn-ea"/>
                <a:cs typeface="+mn-cs"/>
              </a:rPr>
              <a:t>NEW ME</a:t>
            </a:r>
          </a:p>
        </p:txBody>
      </p:sp>
      <p:grpSp>
        <p:nvGrpSpPr>
          <p:cNvPr id="11" name="Group 10">
            <a:extLst>
              <a:ext uri="{FF2B5EF4-FFF2-40B4-BE49-F238E27FC236}">
                <a16:creationId xmlns:a16="http://schemas.microsoft.com/office/drawing/2014/main" id="{DB31644C-78DF-45D4-AABE-1D400C8FB086}"/>
              </a:ext>
            </a:extLst>
          </p:cNvPr>
          <p:cNvGrpSpPr/>
          <p:nvPr/>
        </p:nvGrpSpPr>
        <p:grpSpPr>
          <a:xfrm rot="20951769">
            <a:off x="645716" y="730649"/>
            <a:ext cx="4385008" cy="2860186"/>
            <a:chOff x="469548" y="2298582"/>
            <a:chExt cx="4385008" cy="2860186"/>
          </a:xfrm>
        </p:grpSpPr>
        <p:sp>
          <p:nvSpPr>
            <p:cNvPr id="9" name="TextBox 8">
              <a:extLst>
                <a:ext uri="{FF2B5EF4-FFF2-40B4-BE49-F238E27FC236}">
                  <a16:creationId xmlns:a16="http://schemas.microsoft.com/office/drawing/2014/main" id="{FA3DC3D1-36D6-49BA-92E0-07C417D3EE4D}"/>
                </a:ext>
              </a:extLst>
            </p:cNvPr>
            <p:cNvSpPr txBox="1"/>
            <p:nvPr/>
          </p:nvSpPr>
          <p:spPr>
            <a:xfrm>
              <a:off x="513637" y="2485087"/>
              <a:ext cx="4296829" cy="2673681"/>
            </a:xfrm>
            <a:prstGeom prst="rect">
              <a:avLst/>
            </a:prstGeom>
            <a:noFill/>
            <a:ln w="76200">
              <a:noFill/>
            </a:ln>
          </p:spPr>
          <p:txBody>
            <a:bodyPr wrap="square" rtlCol="0">
              <a:spAutoFit/>
            </a:bodyPr>
            <a:lstStyle/>
            <a:p>
              <a:pPr marL="0" marR="0" lvl="0" indent="0" algn="ctr" defTabSz="457200" rtl="0" eaLnBrk="1" fontAlgn="auto" latinLnBrk="0" hangingPunct="1">
                <a:lnSpc>
                  <a:spcPct val="70000"/>
                </a:lnSpc>
                <a:spcBef>
                  <a:spcPts val="0"/>
                </a:spcBef>
                <a:spcAft>
                  <a:spcPts val="0"/>
                </a:spcAft>
                <a:buClrTx/>
                <a:buSzTx/>
                <a:buFontTx/>
                <a:buNone/>
                <a:tabLst/>
                <a:defRPr/>
              </a:pPr>
              <a:r>
                <a:rPr kumimoji="0" lang="en-US" sz="11500" b="0" i="0" u="none" strike="noStrike" kern="1200" cap="none" spc="0" normalizeH="0" baseline="0" noProof="0" dirty="0">
                  <a:ln>
                    <a:noFill/>
                  </a:ln>
                  <a:solidFill>
                    <a:srgbClr val="C00000"/>
                  </a:solidFill>
                  <a:effectLst/>
                  <a:uLnTx/>
                  <a:uFillTx/>
                  <a:latin typeface="Stencil" panose="040409050D0802020404" pitchFamily="82" charset="0"/>
                  <a:ea typeface="+mn-ea"/>
                  <a:cs typeface="+mn-cs"/>
                </a:rPr>
                <a:t>Now what</a:t>
              </a:r>
            </a:p>
          </p:txBody>
        </p:sp>
        <p:sp>
          <p:nvSpPr>
            <p:cNvPr id="10" name="Rectangle 9">
              <a:extLst>
                <a:ext uri="{FF2B5EF4-FFF2-40B4-BE49-F238E27FC236}">
                  <a16:creationId xmlns:a16="http://schemas.microsoft.com/office/drawing/2014/main" id="{94AA4F5C-F2DE-4EC9-975E-75B0A86A87A8}"/>
                </a:ext>
              </a:extLst>
            </p:cNvPr>
            <p:cNvSpPr/>
            <p:nvPr/>
          </p:nvSpPr>
          <p:spPr>
            <a:xfrm>
              <a:off x="469548" y="2298582"/>
              <a:ext cx="4385008" cy="2593919"/>
            </a:xfrm>
            <a:prstGeom prst="rect">
              <a:avLst/>
            </a:prstGeom>
            <a:no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2" name="Picture 11">
            <a:extLst>
              <a:ext uri="{FF2B5EF4-FFF2-40B4-BE49-F238E27FC236}">
                <a16:creationId xmlns:a16="http://schemas.microsoft.com/office/drawing/2014/main" id="{D1407254-3E3E-4D0D-847F-A967ED4EBCF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21116306">
            <a:off x="424031" y="618101"/>
            <a:ext cx="4669282" cy="2932917"/>
          </a:xfrm>
          <a:prstGeom prst="rect">
            <a:avLst/>
          </a:prstGeom>
        </p:spPr>
      </p:pic>
      <p:sp>
        <p:nvSpPr>
          <p:cNvPr id="7" name="Rectangle 6">
            <a:extLst>
              <a:ext uri="{FF2B5EF4-FFF2-40B4-BE49-F238E27FC236}">
                <a16:creationId xmlns:a16="http://schemas.microsoft.com/office/drawing/2014/main" id="{957840F4-D3B6-984D-BFCD-7A11C6D7EB5A}"/>
              </a:ext>
            </a:extLst>
          </p:cNvPr>
          <p:cNvSpPr>
            <a:spLocks noChangeArrowheads="1"/>
          </p:cNvSpPr>
          <p:nvPr/>
        </p:nvSpPr>
        <p:spPr bwMode="auto">
          <a:xfrm>
            <a:off x="0" y="5431971"/>
            <a:ext cx="9177454" cy="142602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algn="ctr" defTabSz="914300" fontAlgn="base">
              <a:spcBef>
                <a:spcPct val="20000"/>
              </a:spcBef>
              <a:buClr>
                <a:srgbClr val="FFCC00"/>
              </a:buClr>
              <a:buSzPct val="70000"/>
              <a:defRPr/>
            </a:pPr>
            <a: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Preached by Matt Lyle </a:t>
            </a:r>
            <a:b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at Crossroads International Church Singapore • CICFamily.com</a:t>
            </a:r>
            <a:b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Uploaded by Dr. Rick Griffith • Singapore Bible College</a:t>
            </a:r>
            <a:b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Files in many languages for free download at BibleStudyDownloads.org</a:t>
            </a:r>
          </a:p>
        </p:txBody>
      </p:sp>
    </p:spTree>
    <p:extLst>
      <p:ext uri="{BB962C8B-B14F-4D97-AF65-F5344CB8AC3E}">
        <p14:creationId xmlns:p14="http://schemas.microsoft.com/office/powerpoint/2010/main" val="24572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AB87AE-7CF5-4A00-B135-EAA2BADD8518}"/>
              </a:ext>
            </a:extLst>
          </p:cNvPr>
          <p:cNvSpPr/>
          <p:nvPr/>
        </p:nvSpPr>
        <p:spPr>
          <a:xfrm>
            <a:off x="344170" y="5102501"/>
            <a:ext cx="6056630" cy="1446550"/>
          </a:xfrm>
          <a:prstGeom prst="rect">
            <a:avLst/>
          </a:prstGeom>
        </p:spPr>
        <p:txBody>
          <a:bodyPr wrap="square">
            <a:spAutoFit/>
          </a:bodyPr>
          <a:lstStyle/>
          <a:p>
            <a:pPr marR="0" lvl="0" algn="l" defTabSz="457177" rtl="0" eaLnBrk="1" fontAlgn="auto" latinLnBrk="0" hangingPunct="1">
              <a:lnSpc>
                <a:spcPct val="100000"/>
              </a:lnSpc>
              <a:spcBef>
                <a:spcPts val="0"/>
              </a:spcBef>
              <a:spcAft>
                <a:spcPts val="0"/>
              </a:spcAft>
              <a:buClrTx/>
              <a:buSzTx/>
              <a:tabLst/>
              <a:defRPr/>
            </a:pPr>
            <a:r>
              <a:rPr kumimoji="0" lang="en-US" sz="4400" b="1" i="0" u="none" strike="noStrike" kern="0" cap="none" spc="0" normalizeH="0" baseline="3000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15</a:t>
            </a:r>
            <a:r>
              <a:rPr kumimoji="0" lang="en-US" sz="44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He is the </a:t>
            </a:r>
            <a:r>
              <a:rPr kumimoji="0" lang="en-US" sz="4400" b="1" i="0" u="none" strike="noStrike" kern="0" cap="none" spc="0" normalizeH="0" baseline="0" noProof="0" dirty="0">
                <a:ln>
                  <a:noFill/>
                </a:ln>
                <a:solidFill>
                  <a:srgbClr val="FFFF00"/>
                </a:solidFill>
                <a:effectLst>
                  <a:glow rad="127000">
                    <a:srgbClr val="000000"/>
                  </a:glow>
                </a:effectLst>
                <a:uLnTx/>
                <a:uFillTx/>
                <a:latin typeface="Arial Black" panose="020B0A04020102020204" pitchFamily="34" charset="0"/>
                <a:ea typeface="ＭＳ Ｐゴシック" charset="0"/>
                <a:cs typeface="Arial" panose="020B0604020202020204" pitchFamily="34" charset="0"/>
              </a:rPr>
              <a:t>image of</a:t>
            </a:r>
            <a:r>
              <a:rPr kumimoji="0" lang="en-US" sz="44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the invisible </a:t>
            </a:r>
            <a:r>
              <a:rPr kumimoji="0" lang="en-US" sz="4400" b="1" i="0" u="none" strike="noStrike" kern="0" cap="none" spc="0" normalizeH="0" baseline="0" noProof="0" dirty="0">
                <a:ln>
                  <a:noFill/>
                </a:ln>
                <a:solidFill>
                  <a:srgbClr val="FFFF00"/>
                </a:solidFill>
                <a:effectLst>
                  <a:glow rad="127000">
                    <a:srgbClr val="000000"/>
                  </a:glow>
                </a:effectLst>
                <a:uLnTx/>
                <a:uFillTx/>
                <a:latin typeface="Arial Black" panose="020B0A04020102020204" pitchFamily="34" charset="0"/>
                <a:ea typeface="ＭＳ Ｐゴシック" charset="0"/>
                <a:cs typeface="Arial" panose="020B0604020202020204" pitchFamily="34" charset="0"/>
              </a:rPr>
              <a:t>God</a:t>
            </a:r>
            <a:r>
              <a:rPr kumimoji="0" lang="en-US" sz="44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a:t>
            </a:r>
          </a:p>
        </p:txBody>
      </p:sp>
      <p:sp>
        <p:nvSpPr>
          <p:cNvPr id="4" name="Rectangle 3">
            <a:extLst>
              <a:ext uri="{FF2B5EF4-FFF2-40B4-BE49-F238E27FC236}">
                <a16:creationId xmlns:a16="http://schemas.microsoft.com/office/drawing/2014/main" id="{27A43799-F5FA-ED4B-BC5B-F161122F573F}"/>
              </a:ext>
            </a:extLst>
          </p:cNvPr>
          <p:cNvSpPr/>
          <p:nvPr/>
        </p:nvSpPr>
        <p:spPr>
          <a:xfrm>
            <a:off x="1404258" y="106940"/>
            <a:ext cx="7377712" cy="830997"/>
          </a:xfrm>
          <a:prstGeom prst="rect">
            <a:avLst/>
          </a:prstGeom>
        </p:spPr>
        <p:txBody>
          <a:bodyPr wrap="square">
            <a:spAutoFit/>
          </a:bodyPr>
          <a:lstStyle/>
          <a:p>
            <a:pPr marR="0" lvl="0" algn="r" defTabSz="457177" rtl="0" eaLnBrk="1" fontAlgn="auto" latinLnBrk="0" hangingPunct="1">
              <a:lnSpc>
                <a:spcPct val="100000"/>
              </a:lnSpc>
              <a:spcBef>
                <a:spcPts val="0"/>
              </a:spcBef>
              <a:spcAft>
                <a:spcPts val="0"/>
              </a:spcAft>
              <a:buClrTx/>
              <a:buSzTx/>
              <a:tabLst/>
              <a:defRPr/>
            </a:pPr>
            <a:r>
              <a:rPr kumimoji="0" lang="en-GB" sz="4800" b="1" i="0" u="none" strike="noStrike" kern="0" cap="none" spc="0" normalizeH="0" baseline="0" noProof="0" dirty="0">
                <a:ln>
                  <a:noFill/>
                </a:ln>
                <a:solidFill>
                  <a:prstClr val="white"/>
                </a:solidFill>
                <a:effectLst>
                  <a:glow rad="127000">
                    <a:srgbClr val="000000"/>
                  </a:glow>
                </a:effectLst>
                <a:uLnTx/>
                <a:uFillTx/>
                <a:latin typeface="Arial Black" panose="020B0A04020102020204" pitchFamily="34" charset="0"/>
                <a:ea typeface="ＭＳ Ｐゴシック" charset="0"/>
                <a:cs typeface="+mn-cs"/>
              </a:rPr>
              <a:t>Who is Jesus?</a:t>
            </a:r>
          </a:p>
        </p:txBody>
      </p:sp>
    </p:spTree>
    <p:extLst>
      <p:ext uri="{BB962C8B-B14F-4D97-AF65-F5344CB8AC3E}">
        <p14:creationId xmlns:p14="http://schemas.microsoft.com/office/powerpoint/2010/main" val="4000050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ichelangelo's painting from the ceiling of the Sistine Chapel">
            <a:extLst>
              <a:ext uri="{FF2B5EF4-FFF2-40B4-BE49-F238E27FC236}">
                <a16:creationId xmlns:a16="http://schemas.microsoft.com/office/drawing/2014/main" id="{1C0C31E8-7BCE-4185-BCAD-0E29F798414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43000" y="1579245"/>
            <a:ext cx="6858000" cy="27146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3487FD4-E9B3-4B18-99E2-6929B70785BC}"/>
              </a:ext>
            </a:extLst>
          </p:cNvPr>
          <p:cNvSpPr/>
          <p:nvPr/>
        </p:nvSpPr>
        <p:spPr>
          <a:xfrm>
            <a:off x="2804160" y="289820"/>
            <a:ext cx="5977809" cy="769441"/>
          </a:xfrm>
          <a:prstGeom prst="rect">
            <a:avLst/>
          </a:prstGeom>
        </p:spPr>
        <p:txBody>
          <a:bodyPr wrap="square">
            <a:spAutoFit/>
          </a:bodyPr>
          <a:lstStyle/>
          <a:p>
            <a:pPr marR="0" lvl="0" algn="l" defTabSz="457177" rtl="0" eaLnBrk="1" fontAlgn="auto" latinLnBrk="0" hangingPunct="1">
              <a:lnSpc>
                <a:spcPct val="100000"/>
              </a:lnSpc>
              <a:spcBef>
                <a:spcPts val="0"/>
              </a:spcBef>
              <a:spcAft>
                <a:spcPts val="0"/>
              </a:spcAft>
              <a:buClrTx/>
              <a:buSzTx/>
              <a:tabLst/>
              <a:defRPr/>
            </a:pPr>
            <a:r>
              <a:rPr kumimoji="0" lang="en-GB" sz="44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What about Man?</a:t>
            </a:r>
          </a:p>
        </p:txBody>
      </p:sp>
      <p:sp>
        <p:nvSpPr>
          <p:cNvPr id="11" name="TextBox 10">
            <a:extLst>
              <a:ext uri="{FF2B5EF4-FFF2-40B4-BE49-F238E27FC236}">
                <a16:creationId xmlns:a16="http://schemas.microsoft.com/office/drawing/2014/main" id="{3D59A412-FC27-4C2B-B52C-174083F4463D}"/>
              </a:ext>
            </a:extLst>
          </p:cNvPr>
          <p:cNvSpPr txBox="1"/>
          <p:nvPr/>
        </p:nvSpPr>
        <p:spPr>
          <a:xfrm>
            <a:off x="640080" y="4752298"/>
            <a:ext cx="7863840" cy="1815882"/>
          </a:xfrm>
          <a:prstGeom prst="rect">
            <a:avLst/>
          </a:prstGeom>
          <a:noFill/>
        </p:spPr>
        <p:txBody>
          <a:bodyPr wrap="square">
            <a:spAutoFit/>
          </a:bodyPr>
          <a:lstStyle/>
          <a:p>
            <a:pPr algn="ctr"/>
            <a:r>
              <a:rPr lang="en-US" sz="2800" i="0" dirty="0">
                <a:solidFill>
                  <a:schemeClr val="bg1"/>
                </a:solidFill>
                <a:effectLst/>
                <a:latin typeface="Arial" panose="020B0604020202020204" pitchFamily="34" charset="0"/>
                <a:cs typeface="Arial" panose="020B0604020202020204" pitchFamily="34" charset="0"/>
              </a:rPr>
              <a:t>So God created man in his own image,</a:t>
            </a:r>
            <a:br>
              <a:rPr lang="en-US" sz="2800" dirty="0">
                <a:solidFill>
                  <a:schemeClr val="bg1"/>
                </a:solidFill>
                <a:latin typeface="Arial" panose="020B0604020202020204" pitchFamily="34" charset="0"/>
                <a:cs typeface="Arial" panose="020B0604020202020204" pitchFamily="34" charset="0"/>
              </a:rPr>
            </a:br>
            <a:r>
              <a:rPr lang="en-US" sz="2800" i="0" dirty="0">
                <a:solidFill>
                  <a:schemeClr val="bg1"/>
                </a:solidFill>
                <a:effectLst/>
                <a:latin typeface="Arial" panose="020B0604020202020204" pitchFamily="34" charset="0"/>
                <a:cs typeface="Arial" panose="020B0604020202020204" pitchFamily="34" charset="0"/>
              </a:rPr>
              <a:t>in the image of God he created him;</a:t>
            </a:r>
            <a:br>
              <a:rPr lang="en-US" sz="2800" dirty="0">
                <a:solidFill>
                  <a:schemeClr val="bg1"/>
                </a:solidFill>
                <a:latin typeface="Arial" panose="020B0604020202020204" pitchFamily="34" charset="0"/>
                <a:cs typeface="Arial" panose="020B0604020202020204" pitchFamily="34" charset="0"/>
              </a:rPr>
            </a:br>
            <a:r>
              <a:rPr lang="en-US" sz="2800" i="0" dirty="0">
                <a:solidFill>
                  <a:schemeClr val="bg1"/>
                </a:solidFill>
                <a:effectLst/>
                <a:latin typeface="Arial" panose="020B0604020202020204" pitchFamily="34" charset="0"/>
                <a:cs typeface="Arial" panose="020B0604020202020204" pitchFamily="34" charset="0"/>
              </a:rPr>
              <a:t>male and female he created them.</a:t>
            </a:r>
          </a:p>
          <a:p>
            <a:pPr algn="ctr"/>
            <a:r>
              <a:rPr lang="en-US" sz="2800" dirty="0">
                <a:solidFill>
                  <a:schemeClr val="bg1"/>
                </a:solidFill>
                <a:latin typeface="Arial" panose="020B0604020202020204" pitchFamily="34" charset="0"/>
                <a:cs typeface="Arial" panose="020B0604020202020204" pitchFamily="34" charset="0"/>
              </a:rPr>
              <a:t>Gen 1:27 (ESV)</a:t>
            </a:r>
          </a:p>
        </p:txBody>
      </p:sp>
    </p:spTree>
    <p:extLst>
      <p:ext uri="{BB962C8B-B14F-4D97-AF65-F5344CB8AC3E}">
        <p14:creationId xmlns:p14="http://schemas.microsoft.com/office/powerpoint/2010/main" val="3440365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AB87AE-7CF5-4A00-B135-EAA2BADD8518}"/>
              </a:ext>
            </a:extLst>
          </p:cNvPr>
          <p:cNvSpPr/>
          <p:nvPr/>
        </p:nvSpPr>
        <p:spPr>
          <a:xfrm>
            <a:off x="627380" y="5204101"/>
            <a:ext cx="5099652" cy="1446550"/>
          </a:xfrm>
          <a:prstGeom prst="rect">
            <a:avLst/>
          </a:prstGeom>
        </p:spPr>
        <p:txBody>
          <a:bodyPr wrap="square">
            <a:spAutoFit/>
          </a:bodyPr>
          <a:lstStyle/>
          <a:p>
            <a:pPr marR="0" lvl="0" algn="l" defTabSz="457177" rtl="0" eaLnBrk="1" fontAlgn="auto" latinLnBrk="0" hangingPunct="1">
              <a:lnSpc>
                <a:spcPct val="100000"/>
              </a:lnSpc>
              <a:spcBef>
                <a:spcPts val="0"/>
              </a:spcBef>
              <a:spcAft>
                <a:spcPts val="0"/>
              </a:spcAft>
              <a:buClrTx/>
              <a:buSzTx/>
              <a:tabLst/>
              <a:defRPr/>
            </a:pPr>
            <a:r>
              <a:rPr kumimoji="0" lang="en-US" sz="44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the </a:t>
            </a:r>
            <a:r>
              <a:rPr kumimoji="0" lang="en-US" sz="4400" b="1" i="0" u="none" strike="noStrike" kern="0" cap="none" spc="0" normalizeH="0" baseline="0" noProof="0" dirty="0">
                <a:ln>
                  <a:noFill/>
                </a:ln>
                <a:solidFill>
                  <a:srgbClr val="FFFF00"/>
                </a:solidFill>
                <a:effectLst>
                  <a:glow rad="127000">
                    <a:srgbClr val="000000"/>
                  </a:glow>
                </a:effectLst>
                <a:uLnTx/>
                <a:uFillTx/>
                <a:latin typeface="Arial Black" panose="020B0A04020102020204" pitchFamily="34" charset="0"/>
                <a:ea typeface="ＭＳ Ｐゴシック" charset="0"/>
                <a:cs typeface="Arial" panose="020B0604020202020204" pitchFamily="34" charset="0"/>
              </a:rPr>
              <a:t>firstborn</a:t>
            </a:r>
            <a:r>
              <a:rPr kumimoji="0" lang="en-US" sz="44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a:t>
            </a:r>
            <a:r>
              <a:rPr kumimoji="0" lang="en-US" sz="4400" b="1" i="0" u="none" strike="noStrike" kern="0" cap="none" spc="0" normalizeH="0" baseline="0" noProof="0" dirty="0">
                <a:ln>
                  <a:noFill/>
                </a:ln>
                <a:solidFill>
                  <a:srgbClr val="FFFF00"/>
                </a:solidFill>
                <a:effectLst>
                  <a:glow rad="127000">
                    <a:srgbClr val="000000"/>
                  </a:glow>
                </a:effectLst>
                <a:uLnTx/>
                <a:uFillTx/>
                <a:latin typeface="Arial Black" panose="020B0A04020102020204" pitchFamily="34" charset="0"/>
                <a:ea typeface="ＭＳ Ｐゴシック" charset="0"/>
                <a:cs typeface="Arial" panose="020B0604020202020204" pitchFamily="34" charset="0"/>
              </a:rPr>
              <a:t>of</a:t>
            </a:r>
            <a:r>
              <a:rPr kumimoji="0" lang="en-US" sz="44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all </a:t>
            </a:r>
            <a:r>
              <a:rPr kumimoji="0" lang="en-US" sz="4400" b="1" i="0" u="none" strike="noStrike" kern="0" cap="none" spc="0" normalizeH="0" baseline="0" noProof="0" dirty="0">
                <a:ln>
                  <a:noFill/>
                </a:ln>
                <a:solidFill>
                  <a:srgbClr val="FFFF00"/>
                </a:solidFill>
                <a:effectLst>
                  <a:glow rad="127000">
                    <a:srgbClr val="000000"/>
                  </a:glow>
                </a:effectLst>
                <a:uLnTx/>
                <a:uFillTx/>
                <a:latin typeface="Arial Black" panose="020B0A04020102020204" pitchFamily="34" charset="0"/>
                <a:ea typeface="ＭＳ Ｐゴシック" charset="0"/>
                <a:cs typeface="Arial" panose="020B0604020202020204" pitchFamily="34" charset="0"/>
              </a:rPr>
              <a:t>creation</a:t>
            </a:r>
            <a:r>
              <a:rPr kumimoji="0" lang="en-US" sz="44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a:t>
            </a:r>
          </a:p>
        </p:txBody>
      </p:sp>
      <p:sp>
        <p:nvSpPr>
          <p:cNvPr id="4" name="Rectangle 3">
            <a:extLst>
              <a:ext uri="{FF2B5EF4-FFF2-40B4-BE49-F238E27FC236}">
                <a16:creationId xmlns:a16="http://schemas.microsoft.com/office/drawing/2014/main" id="{33B10339-2CE9-424B-AB07-CF41C93CC6D1}"/>
              </a:ext>
            </a:extLst>
          </p:cNvPr>
          <p:cNvSpPr/>
          <p:nvPr/>
        </p:nvSpPr>
        <p:spPr>
          <a:xfrm>
            <a:off x="1404258" y="106940"/>
            <a:ext cx="7377712" cy="830997"/>
          </a:xfrm>
          <a:prstGeom prst="rect">
            <a:avLst/>
          </a:prstGeom>
        </p:spPr>
        <p:txBody>
          <a:bodyPr wrap="square">
            <a:spAutoFit/>
          </a:bodyPr>
          <a:lstStyle/>
          <a:p>
            <a:pPr marR="0" lvl="0" algn="r" defTabSz="457177" rtl="0" eaLnBrk="1" fontAlgn="auto" latinLnBrk="0" hangingPunct="1">
              <a:lnSpc>
                <a:spcPct val="100000"/>
              </a:lnSpc>
              <a:spcBef>
                <a:spcPts val="0"/>
              </a:spcBef>
              <a:spcAft>
                <a:spcPts val="0"/>
              </a:spcAft>
              <a:buClrTx/>
              <a:buSzTx/>
              <a:tabLst/>
              <a:defRPr/>
            </a:pPr>
            <a:r>
              <a:rPr kumimoji="0" lang="en-GB" sz="4800" b="1" i="0" u="none" strike="noStrike" kern="0" cap="none" spc="0" normalizeH="0" baseline="0" noProof="0" dirty="0">
                <a:ln>
                  <a:noFill/>
                </a:ln>
                <a:solidFill>
                  <a:prstClr val="white"/>
                </a:solidFill>
                <a:effectLst>
                  <a:glow rad="127000">
                    <a:srgbClr val="000000"/>
                  </a:glow>
                </a:effectLst>
                <a:uLnTx/>
                <a:uFillTx/>
                <a:latin typeface="Arial Black" panose="020B0A04020102020204" pitchFamily="34" charset="0"/>
                <a:ea typeface="ＭＳ Ｐゴシック" charset="0"/>
                <a:cs typeface="+mn-cs"/>
              </a:rPr>
              <a:t>Who is Jesus?</a:t>
            </a:r>
          </a:p>
        </p:txBody>
      </p:sp>
    </p:spTree>
    <p:extLst>
      <p:ext uri="{BB962C8B-B14F-4D97-AF65-F5344CB8AC3E}">
        <p14:creationId xmlns:p14="http://schemas.microsoft.com/office/powerpoint/2010/main" val="869397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D6BDB3-D264-4B3F-B9D9-6B48B99D4F39}"/>
              </a:ext>
            </a:extLst>
          </p:cNvPr>
          <p:cNvSpPr txBox="1"/>
          <p:nvPr/>
        </p:nvSpPr>
        <p:spPr>
          <a:xfrm>
            <a:off x="3285460" y="854289"/>
            <a:ext cx="5655340" cy="2972930"/>
          </a:xfrm>
          <a:prstGeom prst="rect">
            <a:avLst/>
          </a:prstGeom>
          <a:noFill/>
        </p:spPr>
        <p:txBody>
          <a:bodyPr wrap="square">
            <a:spAutoFit/>
          </a:bodyPr>
          <a:lstStyle/>
          <a:p>
            <a:pPr>
              <a:lnSpc>
                <a:spcPct val="108000"/>
              </a:lnSpc>
            </a:pPr>
            <a:r>
              <a:rPr lang="en-US" sz="3600" b="1" i="0" u="sng" dirty="0">
                <a:solidFill>
                  <a:srgbClr val="000000"/>
                </a:solidFill>
                <a:effectLst/>
                <a:latin typeface="Arial" panose="020B0604020202020204" pitchFamily="34" charset="0"/>
                <a:cs typeface="Arial" panose="020B0604020202020204" pitchFamily="34" charset="0"/>
              </a:rPr>
              <a:t>Definition of Firstborn</a:t>
            </a:r>
          </a:p>
          <a:p>
            <a:pPr marL="457200" indent="-457200">
              <a:lnSpc>
                <a:spcPct val="108000"/>
              </a:lnSpc>
              <a:buFont typeface="Arial" panose="020B0604020202020204" pitchFamily="34" charset="0"/>
              <a:buChar char="•"/>
            </a:pPr>
            <a:r>
              <a:rPr lang="en-US" sz="3600" b="0" i="0" dirty="0">
                <a:solidFill>
                  <a:srgbClr val="000000"/>
                </a:solidFill>
                <a:effectLst/>
                <a:latin typeface="Arial" panose="020B0604020202020204" pitchFamily="34" charset="0"/>
                <a:cs typeface="Arial" panose="020B0604020202020204" pitchFamily="34" charset="0"/>
              </a:rPr>
              <a:t>Literal</a:t>
            </a:r>
          </a:p>
          <a:p>
            <a:pPr marL="914400" lvl="1" indent="-457200">
              <a:lnSpc>
                <a:spcPct val="108000"/>
              </a:lnSpc>
              <a:buFont typeface="Arial" panose="020B0604020202020204" pitchFamily="34" charset="0"/>
              <a:buChar char="•"/>
            </a:pPr>
            <a:r>
              <a:rPr lang="en-US" sz="3200" b="0" i="0" dirty="0">
                <a:solidFill>
                  <a:srgbClr val="000000"/>
                </a:solidFill>
                <a:effectLst/>
                <a:latin typeface="Arial" panose="020B0604020202020204" pitchFamily="34" charset="0"/>
                <a:cs typeface="Arial" panose="020B0604020202020204" pitchFamily="34" charset="0"/>
              </a:rPr>
              <a:t>Luke 2:7 &amp; </a:t>
            </a:r>
            <a:r>
              <a:rPr lang="en-US" sz="3200" dirty="0">
                <a:solidFill>
                  <a:srgbClr val="000000"/>
                </a:solidFill>
                <a:latin typeface="Arial" panose="020B0604020202020204" pitchFamily="34" charset="0"/>
                <a:cs typeface="Arial" panose="020B0604020202020204" pitchFamily="34" charset="0"/>
              </a:rPr>
              <a:t>Heb 11:28</a:t>
            </a:r>
          </a:p>
          <a:p>
            <a:pPr marL="457200" indent="-457200">
              <a:lnSpc>
                <a:spcPct val="108000"/>
              </a:lnSpc>
              <a:buFont typeface="Arial" panose="020B0604020202020204" pitchFamily="34" charset="0"/>
              <a:buChar char="•"/>
            </a:pPr>
            <a:r>
              <a:rPr lang="en-US" sz="3600" dirty="0">
                <a:solidFill>
                  <a:srgbClr val="000000"/>
                </a:solidFill>
                <a:latin typeface="Arial" panose="020B0604020202020204" pitchFamily="34" charset="0"/>
                <a:cs typeface="Arial" panose="020B0604020202020204" pitchFamily="34" charset="0"/>
              </a:rPr>
              <a:t>Place of Superiority</a:t>
            </a:r>
          </a:p>
          <a:p>
            <a:pPr marL="914400" lvl="1" indent="-457200">
              <a:lnSpc>
                <a:spcPct val="108000"/>
              </a:lnSpc>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Heb 1:6 &amp; Rev 1:5</a:t>
            </a:r>
            <a:endParaRPr lang="en-US" sz="3200" b="0" i="0" dirty="0">
              <a:solidFill>
                <a:srgbClr val="000000"/>
              </a:solidFill>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1A4A9B57-E4B9-4511-AC52-C4E9C418FABA}"/>
              </a:ext>
            </a:extLst>
          </p:cNvPr>
          <p:cNvSpPr txBox="1"/>
          <p:nvPr/>
        </p:nvSpPr>
        <p:spPr>
          <a:xfrm>
            <a:off x="4197718" y="4172859"/>
            <a:ext cx="4572000" cy="1938992"/>
          </a:xfrm>
          <a:prstGeom prst="rect">
            <a:avLst/>
          </a:prstGeom>
          <a:noFill/>
        </p:spPr>
        <p:txBody>
          <a:bodyPr wrap="square">
            <a:spAutoFit/>
          </a:bodyPr>
          <a:lstStyle/>
          <a:p>
            <a:pPr algn="ctr"/>
            <a:r>
              <a:rPr lang="el-GR" sz="6000" b="1" i="0" dirty="0">
                <a:effectLst>
                  <a:outerShdw blurRad="38100" dist="50800" dir="2700000" algn="tl">
                    <a:schemeClr val="bg1"/>
                  </a:outerShdw>
                </a:effectLst>
                <a:latin typeface="blbGentium"/>
              </a:rPr>
              <a:t>πρωτότοκος</a:t>
            </a:r>
            <a:endParaRPr lang="en-US" sz="6000" b="1" i="0" dirty="0">
              <a:effectLst>
                <a:outerShdw blurRad="38100" dist="50800" dir="2700000" algn="tl">
                  <a:schemeClr val="bg1"/>
                </a:outerShdw>
              </a:effectLst>
              <a:latin typeface="blbGentium"/>
            </a:endParaRPr>
          </a:p>
          <a:p>
            <a:pPr algn="ctr"/>
            <a:r>
              <a:rPr lang="en-US" sz="6000" dirty="0">
                <a:effectLst>
                  <a:outerShdw blurRad="38100" dist="50800" dir="2700000" algn="tl">
                    <a:schemeClr val="bg1"/>
                  </a:outerShdw>
                </a:effectLst>
              </a:rPr>
              <a:t>pro-to'-to-kos </a:t>
            </a:r>
          </a:p>
        </p:txBody>
      </p:sp>
      <p:pic>
        <p:nvPicPr>
          <p:cNvPr id="5" name="Picture 4">
            <a:extLst>
              <a:ext uri="{FF2B5EF4-FFF2-40B4-BE49-F238E27FC236}">
                <a16:creationId xmlns:a16="http://schemas.microsoft.com/office/drawing/2014/main" id="{FC2D0164-9A35-4D96-8EF2-09ED7B451F70}"/>
              </a:ext>
            </a:extLst>
          </p:cNvPr>
          <p:cNvPicPr>
            <a:picLocks noChangeAspect="1"/>
          </p:cNvPicPr>
          <p:nvPr/>
        </p:nvPicPr>
        <p:blipFill>
          <a:blip r:embed="rId2">
            <a:clrChange>
              <a:clrFrom>
                <a:srgbClr val="FFF200"/>
              </a:clrFrom>
              <a:clrTo>
                <a:srgbClr val="FFF200">
                  <a:alpha val="0"/>
                </a:srgbClr>
              </a:clrTo>
            </a:clrChange>
          </a:blip>
          <a:stretch>
            <a:fillRect/>
          </a:stretch>
        </p:blipFill>
        <p:spPr>
          <a:xfrm>
            <a:off x="436614" y="1902379"/>
            <a:ext cx="2724150" cy="2670099"/>
          </a:xfrm>
          <a:prstGeom prst="rect">
            <a:avLst/>
          </a:prstGeom>
        </p:spPr>
      </p:pic>
      <p:sp>
        <p:nvSpPr>
          <p:cNvPr id="6" name="TextBox 5">
            <a:extLst>
              <a:ext uri="{FF2B5EF4-FFF2-40B4-BE49-F238E27FC236}">
                <a16:creationId xmlns:a16="http://schemas.microsoft.com/office/drawing/2014/main" id="{79D0215A-D9C4-40B9-BB06-6A2AC9D605C0}"/>
              </a:ext>
            </a:extLst>
          </p:cNvPr>
          <p:cNvSpPr txBox="1"/>
          <p:nvPr/>
        </p:nvSpPr>
        <p:spPr>
          <a:xfrm>
            <a:off x="436614" y="4429542"/>
            <a:ext cx="2255520" cy="2123658"/>
          </a:xfrm>
          <a:prstGeom prst="rect">
            <a:avLst/>
          </a:prstGeom>
          <a:noFill/>
        </p:spPr>
        <p:txBody>
          <a:bodyPr wrap="square">
            <a:spAutoFit/>
          </a:bodyPr>
          <a:lstStyle/>
          <a:p>
            <a:pPr algn="ctr"/>
            <a:r>
              <a:rPr lang="en-US" sz="4400" dirty="0">
                <a:solidFill>
                  <a:srgbClr val="345E8A"/>
                </a:solidFill>
                <a:latin typeface="Arial Black" panose="020B0A04020102020204" pitchFamily="34" charset="0"/>
              </a:rPr>
              <a:t>Blue Letter Bible</a:t>
            </a:r>
          </a:p>
        </p:txBody>
      </p:sp>
    </p:spTree>
    <p:extLst>
      <p:ext uri="{BB962C8B-B14F-4D97-AF65-F5344CB8AC3E}">
        <p14:creationId xmlns:p14="http://schemas.microsoft.com/office/powerpoint/2010/main" val="911494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BD8AE9-3FD2-474D-9BB0-D50BB2A62DF9}"/>
              </a:ext>
            </a:extLst>
          </p:cNvPr>
          <p:cNvPicPr>
            <a:picLocks noChangeAspect="1"/>
          </p:cNvPicPr>
          <p:nvPr/>
        </p:nvPicPr>
        <p:blipFill rotWithShape="1">
          <a:blip r:embed="rId2" cstate="email">
            <a:clrChange>
              <a:clrFrom>
                <a:srgbClr val="FFFF00"/>
              </a:clrFrom>
              <a:clrTo>
                <a:srgbClr val="FFFF00">
                  <a:alpha val="0"/>
                </a:srgbClr>
              </a:clrTo>
            </a:clrChange>
            <a:extLst>
              <a:ext uri="{28A0092B-C50C-407E-A947-70E740481C1C}">
                <a14:useLocalDpi xmlns:a14="http://schemas.microsoft.com/office/drawing/2010/main"/>
              </a:ext>
            </a:extLst>
          </a:blip>
          <a:srcRect b="11492"/>
          <a:stretch/>
        </p:blipFill>
        <p:spPr>
          <a:xfrm>
            <a:off x="287655" y="2742920"/>
            <a:ext cx="3752850" cy="3970702"/>
          </a:xfrm>
          <a:prstGeom prst="rect">
            <a:avLst/>
          </a:prstGeom>
        </p:spPr>
      </p:pic>
      <p:sp>
        <p:nvSpPr>
          <p:cNvPr id="7" name="TextBox 6">
            <a:extLst>
              <a:ext uri="{FF2B5EF4-FFF2-40B4-BE49-F238E27FC236}">
                <a16:creationId xmlns:a16="http://schemas.microsoft.com/office/drawing/2014/main" id="{A6D6BDB3-D264-4B3F-B9D9-6B48B99D4F39}"/>
              </a:ext>
            </a:extLst>
          </p:cNvPr>
          <p:cNvSpPr txBox="1"/>
          <p:nvPr/>
        </p:nvSpPr>
        <p:spPr>
          <a:xfrm>
            <a:off x="3285460" y="854289"/>
            <a:ext cx="5167425" cy="2441117"/>
          </a:xfrm>
          <a:prstGeom prst="rect">
            <a:avLst/>
          </a:prstGeom>
          <a:noFill/>
        </p:spPr>
        <p:txBody>
          <a:bodyPr wrap="square">
            <a:spAutoFit/>
          </a:bodyPr>
          <a:lstStyle/>
          <a:p>
            <a:pPr>
              <a:lnSpc>
                <a:spcPct val="108000"/>
              </a:lnSpc>
            </a:pPr>
            <a:r>
              <a:rPr lang="en-US" sz="3600" b="1" i="0" u="sng" dirty="0">
                <a:solidFill>
                  <a:srgbClr val="000000"/>
                </a:solidFill>
                <a:effectLst/>
                <a:latin typeface="Arial" panose="020B0604020202020204" pitchFamily="34" charset="0"/>
                <a:cs typeface="Arial" panose="020B0604020202020204" pitchFamily="34" charset="0"/>
              </a:rPr>
              <a:t>Definition of Firstborn</a:t>
            </a:r>
          </a:p>
          <a:p>
            <a:pPr marL="457200" indent="-457200">
              <a:lnSpc>
                <a:spcPct val="108000"/>
              </a:lnSpc>
              <a:buFont typeface="Arial" panose="020B0604020202020204" pitchFamily="34" charset="0"/>
              <a:buChar char="•"/>
            </a:pPr>
            <a:r>
              <a:rPr lang="en-US" sz="3600" b="0" i="0" dirty="0">
                <a:solidFill>
                  <a:srgbClr val="000000"/>
                </a:solidFill>
                <a:effectLst/>
                <a:latin typeface="Arial" panose="020B0604020202020204" pitchFamily="34" charset="0"/>
                <a:cs typeface="Arial" panose="020B0604020202020204" pitchFamily="34" charset="0"/>
              </a:rPr>
              <a:t>Created all things</a:t>
            </a:r>
          </a:p>
          <a:p>
            <a:pPr marL="457200" indent="-457200">
              <a:lnSpc>
                <a:spcPct val="108000"/>
              </a:lnSpc>
              <a:buFont typeface="Arial" panose="020B0604020202020204" pitchFamily="34" charset="0"/>
              <a:buChar char="•"/>
            </a:pPr>
            <a:r>
              <a:rPr lang="en-US" sz="3600" dirty="0">
                <a:solidFill>
                  <a:srgbClr val="000000"/>
                </a:solidFill>
                <a:latin typeface="Arial" panose="020B0604020202020204" pitchFamily="34" charset="0"/>
                <a:cs typeface="Arial" panose="020B0604020202020204" pitchFamily="34" charset="0"/>
              </a:rPr>
              <a:t>Before all things</a:t>
            </a:r>
          </a:p>
          <a:p>
            <a:pPr marL="457200" indent="-457200">
              <a:lnSpc>
                <a:spcPct val="108000"/>
              </a:lnSpc>
              <a:buFont typeface="Arial" panose="020B0604020202020204" pitchFamily="34" charset="0"/>
              <a:buChar char="•"/>
            </a:pPr>
            <a:r>
              <a:rPr lang="en-US" sz="3600" b="0" i="0" dirty="0">
                <a:solidFill>
                  <a:srgbClr val="000000"/>
                </a:solidFill>
                <a:effectLst/>
                <a:latin typeface="Arial" panose="020B0604020202020204" pitchFamily="34" charset="0"/>
                <a:cs typeface="Arial" panose="020B0604020202020204" pitchFamily="34" charset="0"/>
              </a:rPr>
              <a:t>Holds all things</a:t>
            </a:r>
          </a:p>
        </p:txBody>
      </p:sp>
      <p:sp>
        <p:nvSpPr>
          <p:cNvPr id="8" name="TextBox 7">
            <a:extLst>
              <a:ext uri="{FF2B5EF4-FFF2-40B4-BE49-F238E27FC236}">
                <a16:creationId xmlns:a16="http://schemas.microsoft.com/office/drawing/2014/main" id="{1A4A9B57-E4B9-4511-AC52-C4E9C418FABA}"/>
              </a:ext>
            </a:extLst>
          </p:cNvPr>
          <p:cNvSpPr txBox="1"/>
          <p:nvPr/>
        </p:nvSpPr>
        <p:spPr>
          <a:xfrm>
            <a:off x="4197718" y="4172859"/>
            <a:ext cx="4572000" cy="1938992"/>
          </a:xfrm>
          <a:prstGeom prst="rect">
            <a:avLst/>
          </a:prstGeom>
          <a:noFill/>
        </p:spPr>
        <p:txBody>
          <a:bodyPr wrap="square">
            <a:spAutoFit/>
          </a:bodyPr>
          <a:lstStyle/>
          <a:p>
            <a:pPr algn="ctr"/>
            <a:r>
              <a:rPr lang="el-GR" sz="6000" b="1" i="0" dirty="0">
                <a:effectLst>
                  <a:outerShdw blurRad="38100" dist="50800" dir="2700000" algn="tl">
                    <a:schemeClr val="bg1"/>
                  </a:outerShdw>
                </a:effectLst>
                <a:latin typeface="blbGentium"/>
              </a:rPr>
              <a:t>πρωτότοκος</a:t>
            </a:r>
            <a:endParaRPr lang="en-US" sz="6000" b="1" i="0" dirty="0">
              <a:effectLst>
                <a:outerShdw blurRad="38100" dist="50800" dir="2700000" algn="tl">
                  <a:schemeClr val="bg1"/>
                </a:outerShdw>
              </a:effectLst>
              <a:latin typeface="blbGentium"/>
            </a:endParaRPr>
          </a:p>
          <a:p>
            <a:pPr algn="ctr"/>
            <a:r>
              <a:rPr lang="en-US" sz="6000" dirty="0">
                <a:effectLst>
                  <a:outerShdw blurRad="38100" dist="50800" dir="2700000" algn="tl">
                    <a:schemeClr val="bg1"/>
                  </a:outerShdw>
                </a:effectLst>
              </a:rPr>
              <a:t>pro-to'-to-kos </a:t>
            </a:r>
          </a:p>
        </p:txBody>
      </p:sp>
    </p:spTree>
    <p:extLst>
      <p:ext uri="{BB962C8B-B14F-4D97-AF65-F5344CB8AC3E}">
        <p14:creationId xmlns:p14="http://schemas.microsoft.com/office/powerpoint/2010/main" val="158027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5FF2366-667E-4E9E-94C9-6D5C5561CF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68503" y="31750"/>
            <a:ext cx="6826341" cy="6348730"/>
          </a:xfrm>
          <a:prstGeom prst="rect">
            <a:avLst/>
          </a:prstGeom>
        </p:spPr>
      </p:pic>
      <p:sp>
        <p:nvSpPr>
          <p:cNvPr id="9" name="Title 1">
            <a:extLst>
              <a:ext uri="{FF2B5EF4-FFF2-40B4-BE49-F238E27FC236}">
                <a16:creationId xmlns:a16="http://schemas.microsoft.com/office/drawing/2014/main" id="{B31818E0-2F73-4BDB-B4DC-F70E99D2684C}"/>
              </a:ext>
            </a:extLst>
          </p:cNvPr>
          <p:cNvSpPr txBox="1">
            <a:spLocks/>
          </p:cNvSpPr>
          <p:nvPr/>
        </p:nvSpPr>
        <p:spPr>
          <a:xfrm>
            <a:off x="179389" y="12701"/>
            <a:ext cx="2787332" cy="13081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FFFFFF"/>
                </a:solidFill>
                <a:latin typeface="Arial" charset="0"/>
                <a:ea typeface="ＭＳ Ｐゴシック" charset="0"/>
                <a:cs typeface="ＭＳ Ｐゴシック" charset="0"/>
              </a:rPr>
              <a:t>Inside an Atom</a:t>
            </a:r>
          </a:p>
        </p:txBody>
      </p:sp>
      <p:sp>
        <p:nvSpPr>
          <p:cNvPr id="10" name="Title 1">
            <a:extLst>
              <a:ext uri="{FF2B5EF4-FFF2-40B4-BE49-F238E27FC236}">
                <a16:creationId xmlns:a16="http://schemas.microsoft.com/office/drawing/2014/main" id="{5005AAEF-F5BB-4C96-96DF-B6245935D304}"/>
              </a:ext>
            </a:extLst>
          </p:cNvPr>
          <p:cNvSpPr txBox="1">
            <a:spLocks/>
          </p:cNvSpPr>
          <p:nvPr/>
        </p:nvSpPr>
        <p:spPr bwMode="auto">
          <a:xfrm>
            <a:off x="5405121" y="31750"/>
            <a:ext cx="3738880" cy="1065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3600" b="1" dirty="0">
                <a:solidFill>
                  <a:srgbClr val="FFFFFF"/>
                </a:solidFill>
                <a:latin typeface="Arial" charset="0"/>
              </a:rPr>
              <a:t>Electron (negative)</a:t>
            </a:r>
          </a:p>
        </p:txBody>
      </p:sp>
      <p:sp>
        <p:nvSpPr>
          <p:cNvPr id="11" name="Title 1">
            <a:extLst>
              <a:ext uri="{FF2B5EF4-FFF2-40B4-BE49-F238E27FC236}">
                <a16:creationId xmlns:a16="http://schemas.microsoft.com/office/drawing/2014/main" id="{8AEB41D4-594C-4E16-8F4C-62B73E1950C8}"/>
              </a:ext>
            </a:extLst>
          </p:cNvPr>
          <p:cNvSpPr txBox="1">
            <a:spLocks/>
          </p:cNvSpPr>
          <p:nvPr/>
        </p:nvSpPr>
        <p:spPr bwMode="auto">
          <a:xfrm>
            <a:off x="7403164" y="5510463"/>
            <a:ext cx="1691680" cy="704600"/>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a:lstStyle>
          <a:p>
            <a:pPr>
              <a:defRPr/>
            </a:pPr>
            <a:r>
              <a:rPr lang="en-US" sz="3600" b="1" dirty="0">
                <a:solidFill>
                  <a:srgbClr val="FFFFFF"/>
                </a:solidFill>
                <a:effectLst>
                  <a:glow rad="660400">
                    <a:schemeClr val="tx1"/>
                  </a:glow>
                </a:effectLst>
              </a:rPr>
              <a:t>Orbit</a:t>
            </a:r>
          </a:p>
        </p:txBody>
      </p:sp>
      <p:sp>
        <p:nvSpPr>
          <p:cNvPr id="12" name="Title 1">
            <a:extLst>
              <a:ext uri="{FF2B5EF4-FFF2-40B4-BE49-F238E27FC236}">
                <a16:creationId xmlns:a16="http://schemas.microsoft.com/office/drawing/2014/main" id="{5AAF52C6-5D78-4728-B90B-E8F0B5680130}"/>
              </a:ext>
            </a:extLst>
          </p:cNvPr>
          <p:cNvSpPr txBox="1">
            <a:spLocks/>
          </p:cNvSpPr>
          <p:nvPr/>
        </p:nvSpPr>
        <p:spPr bwMode="auto">
          <a:xfrm>
            <a:off x="107950" y="2064544"/>
            <a:ext cx="2592388" cy="287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GB" sz="4000" b="1" dirty="0">
                <a:solidFill>
                  <a:srgbClr val="FFFFFF"/>
                </a:solidFill>
                <a:latin typeface="Arial" charset="0"/>
                <a:cs typeface="Times New Roman" charset="0"/>
              </a:rPr>
              <a:t>"…in Him all things hold together" (2:17)</a:t>
            </a:r>
            <a:endParaRPr lang="en-US" sz="4000" b="1" dirty="0">
              <a:solidFill>
                <a:srgbClr val="FFFFFF"/>
              </a:solidFill>
              <a:latin typeface="Arial" charset="0"/>
            </a:endParaRPr>
          </a:p>
        </p:txBody>
      </p:sp>
      <p:sp>
        <p:nvSpPr>
          <p:cNvPr id="13" name="Title 1">
            <a:extLst>
              <a:ext uri="{FF2B5EF4-FFF2-40B4-BE49-F238E27FC236}">
                <a16:creationId xmlns:a16="http://schemas.microsoft.com/office/drawing/2014/main" id="{CC708E9E-DCF1-4E7E-A750-916528EEE490}"/>
              </a:ext>
            </a:extLst>
          </p:cNvPr>
          <p:cNvSpPr txBox="1">
            <a:spLocks/>
          </p:cNvSpPr>
          <p:nvPr/>
        </p:nvSpPr>
        <p:spPr bwMode="auto">
          <a:xfrm>
            <a:off x="359990" y="5688013"/>
            <a:ext cx="3563938" cy="105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r>
              <a:rPr lang="en-US" sz="3600" b="1" dirty="0">
                <a:solidFill>
                  <a:srgbClr val="FFFFFF"/>
                </a:solidFill>
                <a:latin typeface="Arial" charset="0"/>
              </a:rPr>
              <a:t>Proton Nucleus</a:t>
            </a:r>
            <a:br>
              <a:rPr lang="en-US" sz="3600" b="1" dirty="0">
                <a:solidFill>
                  <a:srgbClr val="FFFFFF"/>
                </a:solidFill>
                <a:latin typeface="Arial" charset="0"/>
              </a:rPr>
            </a:br>
            <a:r>
              <a:rPr lang="en-US" sz="3600" b="1" dirty="0">
                <a:solidFill>
                  <a:srgbClr val="FFFFFF"/>
                </a:solidFill>
                <a:latin typeface="Arial" charset="0"/>
              </a:rPr>
              <a:t>(positive)</a:t>
            </a:r>
          </a:p>
        </p:txBody>
      </p:sp>
    </p:spTree>
    <p:extLst>
      <p:ext uri="{BB962C8B-B14F-4D97-AF65-F5344CB8AC3E}">
        <p14:creationId xmlns:p14="http://schemas.microsoft.com/office/powerpoint/2010/main" val="339452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11BE7F9-1940-4E66-93FF-232777BDA827}"/>
              </a:ext>
            </a:extLst>
          </p:cNvPr>
          <p:cNvSpPr/>
          <p:nvPr/>
        </p:nvSpPr>
        <p:spPr>
          <a:xfrm>
            <a:off x="1404258" y="106940"/>
            <a:ext cx="7377712" cy="830997"/>
          </a:xfrm>
          <a:prstGeom prst="rect">
            <a:avLst/>
          </a:prstGeom>
        </p:spPr>
        <p:txBody>
          <a:bodyPr wrap="square">
            <a:spAutoFit/>
          </a:bodyPr>
          <a:lstStyle/>
          <a:p>
            <a:pPr marR="0" lvl="0" algn="r" defTabSz="457177" rtl="0" eaLnBrk="1" fontAlgn="auto" latinLnBrk="0" hangingPunct="1">
              <a:lnSpc>
                <a:spcPct val="100000"/>
              </a:lnSpc>
              <a:spcBef>
                <a:spcPts val="0"/>
              </a:spcBef>
              <a:spcAft>
                <a:spcPts val="0"/>
              </a:spcAft>
              <a:buClrTx/>
              <a:buSzTx/>
              <a:tabLst/>
              <a:defRPr/>
            </a:pPr>
            <a:r>
              <a:rPr kumimoji="0" lang="en-GB" sz="4800" b="1" i="0" u="none" strike="noStrike" kern="0" cap="none" spc="0" normalizeH="0" baseline="0" noProof="0" dirty="0">
                <a:ln>
                  <a:noFill/>
                </a:ln>
                <a:solidFill>
                  <a:prstClr val="white"/>
                </a:solidFill>
                <a:effectLst>
                  <a:glow rad="127000">
                    <a:srgbClr val="000000"/>
                  </a:glow>
                </a:effectLst>
                <a:uLnTx/>
                <a:uFillTx/>
                <a:latin typeface="Arial Black" panose="020B0A04020102020204" pitchFamily="34" charset="0"/>
                <a:ea typeface="ＭＳ Ｐゴシック" charset="0"/>
                <a:cs typeface="+mn-cs"/>
              </a:rPr>
              <a:t>Who is Jesus?</a:t>
            </a:r>
          </a:p>
        </p:txBody>
      </p:sp>
      <p:sp>
        <p:nvSpPr>
          <p:cNvPr id="8" name="Rectangle 7">
            <a:extLst>
              <a:ext uri="{FF2B5EF4-FFF2-40B4-BE49-F238E27FC236}">
                <a16:creationId xmlns:a16="http://schemas.microsoft.com/office/drawing/2014/main" id="{E9AB87AE-7CF5-4A00-B135-EAA2BADD8518}"/>
              </a:ext>
            </a:extLst>
          </p:cNvPr>
          <p:cNvSpPr/>
          <p:nvPr/>
        </p:nvSpPr>
        <p:spPr>
          <a:xfrm>
            <a:off x="344170" y="5102501"/>
            <a:ext cx="7211662" cy="1446550"/>
          </a:xfrm>
          <a:prstGeom prst="rect">
            <a:avLst/>
          </a:prstGeom>
        </p:spPr>
        <p:txBody>
          <a:bodyPr wrap="square">
            <a:spAutoFit/>
          </a:bodyPr>
          <a:lstStyle/>
          <a:p>
            <a:pPr marR="0" lvl="0" algn="l" defTabSz="457177" rtl="0" eaLnBrk="1" fontAlgn="auto" latinLnBrk="0" hangingPunct="1">
              <a:lnSpc>
                <a:spcPct val="100000"/>
              </a:lnSpc>
              <a:spcBef>
                <a:spcPts val="0"/>
              </a:spcBef>
              <a:spcAft>
                <a:spcPts val="0"/>
              </a:spcAft>
              <a:buClrTx/>
              <a:buSzTx/>
              <a:tabLst/>
              <a:defRPr/>
            </a:pPr>
            <a:r>
              <a:rPr kumimoji="0" lang="en-US" sz="4400" b="1" i="0" u="none" strike="noStrike" kern="0" cap="none" spc="0" normalizeH="0" baseline="3000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18</a:t>
            </a:r>
            <a:r>
              <a:rPr kumimoji="0" lang="en-US" sz="44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And he is the </a:t>
            </a:r>
            <a:r>
              <a:rPr kumimoji="0" lang="en-US" sz="4400" b="1" i="0" u="none" strike="noStrike" kern="0" cap="none" spc="0" normalizeH="0" baseline="0" noProof="0" dirty="0">
                <a:ln>
                  <a:noFill/>
                </a:ln>
                <a:solidFill>
                  <a:srgbClr val="FFFF00"/>
                </a:solidFill>
                <a:effectLst>
                  <a:glow rad="127000">
                    <a:srgbClr val="000000"/>
                  </a:glow>
                </a:effectLst>
                <a:uLnTx/>
                <a:uFillTx/>
                <a:latin typeface="Arial Black" panose="020B0A04020102020204" pitchFamily="34" charset="0"/>
                <a:ea typeface="ＭＳ Ｐゴシック" charset="0"/>
                <a:cs typeface="Arial" panose="020B0604020202020204" pitchFamily="34" charset="0"/>
              </a:rPr>
              <a:t>head of  </a:t>
            </a:r>
          </a:p>
          <a:p>
            <a:pPr marR="0" lvl="0" algn="l" defTabSz="457177" rtl="0" eaLnBrk="1" fontAlgn="auto" latinLnBrk="0" hangingPunct="1">
              <a:lnSpc>
                <a:spcPct val="100000"/>
              </a:lnSpc>
              <a:spcBef>
                <a:spcPts val="0"/>
              </a:spcBef>
              <a:spcAft>
                <a:spcPts val="0"/>
              </a:spcAft>
              <a:buClrTx/>
              <a:buSzTx/>
              <a:tabLst/>
              <a:defRPr/>
            </a:pPr>
            <a:r>
              <a:rPr lang="en-US" sz="4400" b="1" kern="0" dirty="0">
                <a:solidFill>
                  <a:srgbClr val="FFFF00"/>
                </a:solidFill>
                <a:effectLst>
                  <a:glow rad="127000">
                    <a:srgbClr val="000000"/>
                  </a:glow>
                </a:effectLst>
                <a:latin typeface="Arial Black" panose="020B0A04020102020204" pitchFamily="34" charset="0"/>
                <a:ea typeface="ＭＳ Ｐゴシック" charset="0"/>
                <a:cs typeface="Arial" panose="020B0604020202020204" pitchFamily="34" charset="0"/>
              </a:rPr>
              <a:t>    </a:t>
            </a:r>
            <a:r>
              <a:rPr kumimoji="0" lang="en-US" sz="44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the body, </a:t>
            </a:r>
            <a:r>
              <a:rPr kumimoji="0" lang="en-US" sz="4400" b="1" i="0" u="none" strike="noStrike" kern="0" cap="none" spc="0" normalizeH="0" baseline="0" noProof="0" dirty="0">
                <a:ln>
                  <a:noFill/>
                </a:ln>
                <a:solidFill>
                  <a:srgbClr val="FFFF00"/>
                </a:solidFill>
                <a:effectLst>
                  <a:glow rad="127000">
                    <a:srgbClr val="000000"/>
                  </a:glow>
                </a:effectLst>
                <a:uLnTx/>
                <a:uFillTx/>
                <a:latin typeface="Arial Black" panose="020B0A04020102020204" pitchFamily="34" charset="0"/>
                <a:ea typeface="ＭＳ Ｐゴシック" charset="0"/>
                <a:cs typeface="Arial" panose="020B0604020202020204" pitchFamily="34" charset="0"/>
              </a:rPr>
              <a:t>the church</a:t>
            </a:r>
            <a:r>
              <a:rPr kumimoji="0" lang="en-US" sz="44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a:t>
            </a:r>
          </a:p>
        </p:txBody>
      </p:sp>
    </p:spTree>
    <p:extLst>
      <p:ext uri="{BB962C8B-B14F-4D97-AF65-F5344CB8AC3E}">
        <p14:creationId xmlns:p14="http://schemas.microsoft.com/office/powerpoint/2010/main" val="3728065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AB87AE-7CF5-4A00-B135-EAA2BADD8518}"/>
              </a:ext>
            </a:extLst>
          </p:cNvPr>
          <p:cNvSpPr/>
          <p:nvPr/>
        </p:nvSpPr>
        <p:spPr>
          <a:xfrm>
            <a:off x="320107" y="4356543"/>
            <a:ext cx="7428230" cy="2123658"/>
          </a:xfrm>
          <a:prstGeom prst="rect">
            <a:avLst/>
          </a:prstGeom>
        </p:spPr>
        <p:txBody>
          <a:bodyPr wrap="square">
            <a:spAutoFit/>
          </a:bodyPr>
          <a:lstStyle/>
          <a:p>
            <a:pPr marL="571500" marR="0" lvl="0" indent="-571500" algn="l" defTabSz="4571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400" b="1" kern="0" dirty="0">
                <a:solidFill>
                  <a:srgbClr val="FFFF00"/>
                </a:solidFill>
                <a:effectLst>
                  <a:glow rad="127000">
                    <a:srgbClr val="000000"/>
                  </a:glow>
                </a:effectLst>
                <a:latin typeface="Arial Black" panose="020B0A04020102020204" pitchFamily="34" charset="0"/>
                <a:ea typeface="ＭＳ Ｐゴシック" charset="0"/>
                <a:cs typeface="Arial" panose="020B0604020202020204" pitchFamily="34" charset="0"/>
              </a:rPr>
              <a:t>I</a:t>
            </a:r>
            <a:r>
              <a:rPr kumimoji="0" lang="en-US" sz="4400" b="1" i="0" u="none" strike="noStrike" kern="0" cap="none" spc="0" normalizeH="0" baseline="0" noProof="0" dirty="0">
                <a:ln>
                  <a:noFill/>
                </a:ln>
                <a:solidFill>
                  <a:srgbClr val="FFFF00"/>
                </a:solidFill>
                <a:effectLst>
                  <a:glow rad="127000">
                    <a:srgbClr val="000000"/>
                  </a:glow>
                </a:effectLst>
                <a:uLnTx/>
                <a:uFillTx/>
                <a:latin typeface="Arial Black" panose="020B0A04020102020204" pitchFamily="34" charset="0"/>
                <a:ea typeface="ＭＳ Ｐゴシック" charset="0"/>
                <a:cs typeface="Arial" panose="020B0604020202020204" pitchFamily="34" charset="0"/>
              </a:rPr>
              <a:t>mage of God</a:t>
            </a:r>
          </a:p>
          <a:p>
            <a:pPr marL="571500" marR="0" lvl="0" indent="-571500" algn="l" defTabSz="4571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400" b="1" i="0" u="none" strike="noStrike" kern="0" cap="none" spc="0" normalizeH="0" baseline="0" noProof="0" dirty="0">
                <a:ln>
                  <a:noFill/>
                </a:ln>
                <a:solidFill>
                  <a:srgbClr val="FFFF00"/>
                </a:solidFill>
                <a:effectLst>
                  <a:glow rad="127000">
                    <a:srgbClr val="000000"/>
                  </a:glow>
                </a:effectLst>
                <a:uLnTx/>
                <a:uFillTx/>
                <a:latin typeface="Arial Black" panose="020B0A04020102020204" pitchFamily="34" charset="0"/>
                <a:ea typeface="ＭＳ Ｐゴシック" charset="0"/>
                <a:cs typeface="Arial" panose="020B0604020202020204" pitchFamily="34" charset="0"/>
              </a:rPr>
              <a:t>Firstborn of Creation</a:t>
            </a:r>
            <a:endParaRPr lang="en-US" sz="4400" b="1" kern="0" dirty="0">
              <a:solidFill>
                <a:srgbClr val="FFFF00"/>
              </a:solidFill>
              <a:effectLst>
                <a:glow rad="127000">
                  <a:srgbClr val="000000"/>
                </a:glow>
              </a:effectLst>
              <a:latin typeface="Arial Black" panose="020B0A04020102020204" pitchFamily="34" charset="0"/>
              <a:ea typeface="ＭＳ Ｐゴシック" charset="0"/>
              <a:cs typeface="Arial" panose="020B0604020202020204" pitchFamily="34" charset="0"/>
            </a:endParaRPr>
          </a:p>
          <a:p>
            <a:pPr marL="571500" marR="0" lvl="0" indent="-571500" algn="l" defTabSz="4571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400" b="1" kern="0" dirty="0">
                <a:solidFill>
                  <a:srgbClr val="FFFF00"/>
                </a:solidFill>
                <a:effectLst>
                  <a:glow rad="127000">
                    <a:srgbClr val="000000"/>
                  </a:glow>
                </a:effectLst>
                <a:latin typeface="Arial Black" panose="020B0A04020102020204" pitchFamily="34" charset="0"/>
                <a:ea typeface="ＭＳ Ｐゴシック" charset="0"/>
                <a:cs typeface="Arial" panose="020B0604020202020204" pitchFamily="34" charset="0"/>
              </a:rPr>
              <a:t>H</a:t>
            </a:r>
            <a:r>
              <a:rPr kumimoji="0" lang="en-US" sz="4400" b="1" i="0" u="none" strike="noStrike" kern="0" cap="none" spc="0" normalizeH="0" baseline="0" noProof="0" dirty="0" err="1">
                <a:ln>
                  <a:noFill/>
                </a:ln>
                <a:solidFill>
                  <a:srgbClr val="FFFF00"/>
                </a:solidFill>
                <a:effectLst>
                  <a:glow rad="127000">
                    <a:srgbClr val="000000"/>
                  </a:glow>
                </a:effectLst>
                <a:uLnTx/>
                <a:uFillTx/>
                <a:latin typeface="Arial Black" panose="020B0A04020102020204" pitchFamily="34" charset="0"/>
                <a:ea typeface="ＭＳ Ｐゴシック" charset="0"/>
                <a:cs typeface="Arial" panose="020B0604020202020204" pitchFamily="34" charset="0"/>
              </a:rPr>
              <a:t>ead</a:t>
            </a:r>
            <a:r>
              <a:rPr kumimoji="0" lang="en-US" sz="4400" b="1" i="0" u="none" strike="noStrike" kern="0" cap="none" spc="0" normalizeH="0" baseline="0" noProof="0" dirty="0">
                <a:ln>
                  <a:noFill/>
                </a:ln>
                <a:solidFill>
                  <a:srgbClr val="FFFF00"/>
                </a:solidFill>
                <a:effectLst>
                  <a:glow rad="127000">
                    <a:srgbClr val="000000"/>
                  </a:glow>
                </a:effectLst>
                <a:uLnTx/>
                <a:uFillTx/>
                <a:latin typeface="Arial Black" panose="020B0A04020102020204" pitchFamily="34" charset="0"/>
                <a:ea typeface="ＭＳ Ｐゴシック" charset="0"/>
                <a:cs typeface="Arial" panose="020B0604020202020204" pitchFamily="34" charset="0"/>
              </a:rPr>
              <a:t> of</a:t>
            </a:r>
            <a:r>
              <a:rPr kumimoji="0" lang="en-US" sz="44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a:t>
            </a:r>
            <a:r>
              <a:rPr kumimoji="0" lang="en-US" sz="4400" b="1" i="0" u="none" strike="noStrike" kern="0" cap="none" spc="0" normalizeH="0" baseline="0" noProof="0" dirty="0">
                <a:ln>
                  <a:noFill/>
                </a:ln>
                <a:solidFill>
                  <a:srgbClr val="FFFF00"/>
                </a:solidFill>
                <a:effectLst>
                  <a:glow rad="127000">
                    <a:srgbClr val="000000"/>
                  </a:glow>
                </a:effectLst>
                <a:uLnTx/>
                <a:uFillTx/>
                <a:latin typeface="Arial Black" panose="020B0A04020102020204" pitchFamily="34" charset="0"/>
                <a:ea typeface="ＭＳ Ｐゴシック" charset="0"/>
                <a:cs typeface="Arial" panose="020B0604020202020204" pitchFamily="34" charset="0"/>
              </a:rPr>
              <a:t>the church</a:t>
            </a:r>
            <a:endParaRPr kumimoji="0" lang="en-US" sz="44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4" name="Rectangle 3">
            <a:extLst>
              <a:ext uri="{FF2B5EF4-FFF2-40B4-BE49-F238E27FC236}">
                <a16:creationId xmlns:a16="http://schemas.microsoft.com/office/drawing/2014/main" id="{18F5AF16-DBBF-6246-AA94-84D4C3219ACB}"/>
              </a:ext>
            </a:extLst>
          </p:cNvPr>
          <p:cNvSpPr/>
          <p:nvPr/>
        </p:nvSpPr>
        <p:spPr>
          <a:xfrm>
            <a:off x="1404258" y="106940"/>
            <a:ext cx="7377712" cy="830997"/>
          </a:xfrm>
          <a:prstGeom prst="rect">
            <a:avLst/>
          </a:prstGeom>
        </p:spPr>
        <p:txBody>
          <a:bodyPr wrap="square">
            <a:spAutoFit/>
          </a:bodyPr>
          <a:lstStyle/>
          <a:p>
            <a:pPr marR="0" lvl="0" algn="r" defTabSz="457177" rtl="0" eaLnBrk="1" fontAlgn="auto" latinLnBrk="0" hangingPunct="1">
              <a:lnSpc>
                <a:spcPct val="100000"/>
              </a:lnSpc>
              <a:spcBef>
                <a:spcPts val="0"/>
              </a:spcBef>
              <a:spcAft>
                <a:spcPts val="0"/>
              </a:spcAft>
              <a:buClrTx/>
              <a:buSzTx/>
              <a:tabLst/>
              <a:defRPr/>
            </a:pPr>
            <a:r>
              <a:rPr kumimoji="0" lang="en-GB" sz="4800" b="1" i="0" u="none" strike="noStrike" kern="0" cap="none" spc="0" normalizeH="0" baseline="0" noProof="0" dirty="0">
                <a:ln>
                  <a:noFill/>
                </a:ln>
                <a:solidFill>
                  <a:prstClr val="white"/>
                </a:solidFill>
                <a:effectLst>
                  <a:glow rad="127000">
                    <a:srgbClr val="000000"/>
                  </a:glow>
                </a:effectLst>
                <a:uLnTx/>
                <a:uFillTx/>
                <a:latin typeface="Arial Black" panose="020B0A04020102020204" pitchFamily="34" charset="0"/>
                <a:ea typeface="ＭＳ Ｐゴシック" charset="0"/>
                <a:cs typeface="+mn-cs"/>
              </a:rPr>
              <a:t>Who is Jesus?</a:t>
            </a:r>
          </a:p>
        </p:txBody>
      </p:sp>
    </p:spTree>
    <p:extLst>
      <p:ext uri="{BB962C8B-B14F-4D97-AF65-F5344CB8AC3E}">
        <p14:creationId xmlns:p14="http://schemas.microsoft.com/office/powerpoint/2010/main" val="3289850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E600BD9-DF59-449E-A1DC-9CD03A5ADD2C}"/>
              </a:ext>
            </a:extLst>
          </p:cNvPr>
          <p:cNvSpPr/>
          <p:nvPr/>
        </p:nvSpPr>
        <p:spPr>
          <a:xfrm>
            <a:off x="364490" y="335845"/>
            <a:ext cx="4207510" cy="5509200"/>
          </a:xfrm>
          <a:prstGeom prst="rect">
            <a:avLst/>
          </a:prstGeom>
        </p:spPr>
        <p:txBody>
          <a:bodyPr wrap="square">
            <a:spAutoFit/>
          </a:bodyPr>
          <a:lstStyle/>
          <a:p>
            <a:pPr marR="0" lvl="0" algn="l" defTabSz="457177" rtl="0" eaLnBrk="1" fontAlgn="auto" latinLnBrk="0" hangingPunct="1">
              <a:lnSpc>
                <a:spcPct val="100000"/>
              </a:lnSpc>
              <a:spcBef>
                <a:spcPts val="0"/>
              </a:spcBef>
              <a:spcAft>
                <a:spcPts val="0"/>
              </a:spcAft>
              <a:buClrTx/>
              <a:buSzTx/>
              <a:tabLst/>
              <a:defRPr/>
            </a:pPr>
            <a:r>
              <a:rPr kumimoji="0" lang="en-US" sz="4400" b="1" i="0" u="none" strike="noStrike" kern="0" cap="none" spc="0" normalizeH="0" baseline="3000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18</a:t>
            </a:r>
            <a:r>
              <a:rPr kumimoji="0" lang="en-US" sz="44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...He is the beginning, the </a:t>
            </a:r>
            <a:r>
              <a:rPr kumimoji="0" lang="en-US" sz="4400" b="1" i="0" u="none" strike="noStrike" kern="0" cap="none" spc="0" normalizeH="0" baseline="0" noProof="0" dirty="0">
                <a:ln>
                  <a:noFill/>
                </a:ln>
                <a:solidFill>
                  <a:srgbClr val="FFFF00"/>
                </a:solidFill>
                <a:effectLst>
                  <a:glow rad="127000">
                    <a:srgbClr val="000000"/>
                  </a:glow>
                </a:effectLst>
                <a:uLnTx/>
                <a:uFillTx/>
                <a:latin typeface="Arial Black" panose="020B0A04020102020204" pitchFamily="34" charset="0"/>
                <a:ea typeface="ＭＳ Ｐゴシック" charset="0"/>
                <a:cs typeface="Arial" panose="020B0604020202020204" pitchFamily="34" charset="0"/>
              </a:rPr>
              <a:t>firstborn from the dead</a:t>
            </a:r>
            <a:r>
              <a:rPr kumimoji="0" lang="en-US" sz="44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that in everything he might be preeminent…</a:t>
            </a:r>
          </a:p>
        </p:txBody>
      </p:sp>
    </p:spTree>
    <p:extLst>
      <p:ext uri="{BB962C8B-B14F-4D97-AF65-F5344CB8AC3E}">
        <p14:creationId xmlns:p14="http://schemas.microsoft.com/office/powerpoint/2010/main" val="3319210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11BE7F9-1940-4E66-93FF-232777BDA827}"/>
              </a:ext>
            </a:extLst>
          </p:cNvPr>
          <p:cNvSpPr/>
          <p:nvPr/>
        </p:nvSpPr>
        <p:spPr>
          <a:xfrm>
            <a:off x="2048591" y="5796540"/>
            <a:ext cx="7095409" cy="830997"/>
          </a:xfrm>
          <a:prstGeom prst="rect">
            <a:avLst/>
          </a:prstGeom>
        </p:spPr>
        <p:txBody>
          <a:bodyPr wrap="square">
            <a:spAutoFit/>
          </a:bodyPr>
          <a:lstStyle/>
          <a:p>
            <a:pPr marR="0" lvl="0" algn="l" defTabSz="457177" rtl="0" eaLnBrk="1" fontAlgn="auto" latinLnBrk="0" hangingPunct="1">
              <a:lnSpc>
                <a:spcPct val="100000"/>
              </a:lnSpc>
              <a:spcBef>
                <a:spcPts val="0"/>
              </a:spcBef>
              <a:spcAft>
                <a:spcPts val="0"/>
              </a:spcAft>
              <a:buClrTx/>
              <a:buSzTx/>
              <a:tabLst/>
              <a:defRPr/>
            </a:pPr>
            <a:r>
              <a:rPr kumimoji="0" lang="en-GB" sz="4800" b="1" i="0" u="none" strike="noStrike" kern="0" cap="none" spc="0" normalizeH="0" baseline="0" noProof="0" dirty="0">
                <a:ln>
                  <a:noFill/>
                </a:ln>
                <a:solidFill>
                  <a:prstClr val="white"/>
                </a:solidFill>
                <a:effectLst>
                  <a:glow rad="127000">
                    <a:srgbClr val="000000"/>
                  </a:glow>
                </a:effectLst>
                <a:uLnTx/>
                <a:uFillTx/>
                <a:latin typeface="Arial Black" panose="020B0A04020102020204" pitchFamily="34" charset="0"/>
                <a:ea typeface="ＭＳ Ｐゴシック" charset="0"/>
                <a:cs typeface="+mn-cs"/>
              </a:rPr>
              <a:t>What</a:t>
            </a:r>
            <a:r>
              <a:rPr lang="en-GB" sz="4800" b="1" kern="0" dirty="0">
                <a:solidFill>
                  <a:prstClr val="white"/>
                </a:solidFill>
                <a:effectLst>
                  <a:glow rad="127000">
                    <a:srgbClr val="000000"/>
                  </a:glow>
                </a:effectLst>
                <a:latin typeface="Arial Black" panose="020B0A04020102020204" pitchFamily="34" charset="0"/>
                <a:ea typeface="ＭＳ Ｐゴシック" charset="0"/>
              </a:rPr>
              <a:t> Did Jesus Do?</a:t>
            </a:r>
            <a:endParaRPr kumimoji="0" lang="en-GB" sz="4800" b="1" i="0" u="none" strike="noStrike" kern="0" cap="none" spc="0" normalizeH="0" baseline="0" noProof="0" dirty="0">
              <a:ln>
                <a:noFill/>
              </a:ln>
              <a:solidFill>
                <a:prstClr val="white"/>
              </a:solidFill>
              <a:effectLst>
                <a:glow rad="127000">
                  <a:srgbClr val="000000"/>
                </a:glow>
              </a:effectLst>
              <a:uLnTx/>
              <a:uFillTx/>
              <a:latin typeface="Arial Black" panose="020B0A04020102020204" pitchFamily="34" charset="0"/>
              <a:ea typeface="ＭＳ Ｐゴシック" charset="0"/>
              <a:cs typeface="+mn-cs"/>
            </a:endParaRPr>
          </a:p>
        </p:txBody>
      </p:sp>
      <p:sp>
        <p:nvSpPr>
          <p:cNvPr id="4" name="Rectangle 3">
            <a:extLst>
              <a:ext uri="{FF2B5EF4-FFF2-40B4-BE49-F238E27FC236}">
                <a16:creationId xmlns:a16="http://schemas.microsoft.com/office/drawing/2014/main" id="{5B40F5F3-0EA9-4091-B7BD-9BB6D91D5F09}"/>
              </a:ext>
            </a:extLst>
          </p:cNvPr>
          <p:cNvSpPr/>
          <p:nvPr/>
        </p:nvSpPr>
        <p:spPr>
          <a:xfrm>
            <a:off x="831850" y="1269228"/>
            <a:ext cx="5873750" cy="4196020"/>
          </a:xfrm>
          <a:prstGeom prst="rect">
            <a:avLst/>
          </a:prstGeom>
        </p:spPr>
        <p:txBody>
          <a:bodyPr wrap="square">
            <a:spAutoFit/>
          </a:bodyPr>
          <a:lstStyle/>
          <a:p>
            <a:pPr marR="0" lvl="0" indent="-914400" algn="l" defTabSz="457177" rtl="0" eaLnBrk="1" fontAlgn="auto" latinLnBrk="0" hangingPunct="1">
              <a:lnSpc>
                <a:spcPct val="100000"/>
              </a:lnSpc>
              <a:spcBef>
                <a:spcPts val="0"/>
              </a:spcBef>
              <a:spcAft>
                <a:spcPts val="0"/>
              </a:spcAft>
              <a:buClrTx/>
              <a:buSzTx/>
              <a:tabLst/>
              <a:defRPr/>
            </a:pPr>
            <a:r>
              <a:rPr kumimoji="0" lang="en-US" sz="4000" b="1" i="0" u="none" strike="noStrike" kern="0" cap="none" spc="0" normalizeH="0" baseline="3000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19</a:t>
            </a:r>
            <a:r>
              <a:rPr kumimoji="0" lang="en-US" sz="40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For </a:t>
            </a:r>
            <a:r>
              <a:rPr kumimoji="0" lang="en-US" sz="4000" b="1" i="0" u="none" strike="noStrike" kern="0" cap="none" spc="0" normalizeH="0" baseline="0" noProof="0" dirty="0">
                <a:ln>
                  <a:noFill/>
                </a:ln>
                <a:solidFill>
                  <a:srgbClr val="FFFF00"/>
                </a:solidFill>
                <a:effectLst>
                  <a:glow rad="127000">
                    <a:srgbClr val="000000"/>
                  </a:glow>
                </a:effectLst>
                <a:uLnTx/>
                <a:uFillTx/>
                <a:latin typeface="Arial Black" panose="020B0A04020102020204" pitchFamily="34" charset="0"/>
                <a:ea typeface="ＭＳ Ｐゴシック" charset="0"/>
                <a:cs typeface="Arial" panose="020B0604020202020204" pitchFamily="34" charset="0"/>
              </a:rPr>
              <a:t>in him </a:t>
            </a:r>
            <a:r>
              <a:rPr kumimoji="0" lang="en-US" sz="40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all the fullness of God was pleased to dwell </a:t>
            </a:r>
          </a:p>
          <a:p>
            <a:pPr marR="0" lvl="0" indent="-914400" algn="l" defTabSz="457177" rtl="0" eaLnBrk="1" fontAlgn="auto" latinLnBrk="0" hangingPunct="1">
              <a:lnSpc>
                <a:spcPct val="100000"/>
              </a:lnSpc>
              <a:spcBef>
                <a:spcPts val="0"/>
              </a:spcBef>
              <a:spcAft>
                <a:spcPts val="0"/>
              </a:spcAft>
              <a:buClrTx/>
              <a:buSzTx/>
              <a:tabLst/>
              <a:defRPr/>
            </a:pPr>
            <a:endParaRPr kumimoji="0" lang="en-US" sz="4000" b="1" i="0" u="none" strike="noStrike" kern="0" cap="none" spc="0" normalizeH="0" baseline="3000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a:p>
            <a:pPr marR="0" lvl="0" indent="-914400" algn="l" defTabSz="457177" rtl="0" eaLnBrk="1" fontAlgn="auto" latinLnBrk="0" hangingPunct="1">
              <a:lnSpc>
                <a:spcPct val="100000"/>
              </a:lnSpc>
              <a:spcBef>
                <a:spcPts val="0"/>
              </a:spcBef>
              <a:spcAft>
                <a:spcPts val="0"/>
              </a:spcAft>
              <a:buClrTx/>
              <a:buSzTx/>
              <a:tabLst/>
              <a:defRPr/>
            </a:pPr>
            <a:r>
              <a:rPr kumimoji="0" lang="en-US" sz="4000" b="1" i="0" u="none" strike="noStrike" kern="0" cap="none" spc="0" normalizeH="0" baseline="3000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20</a:t>
            </a:r>
            <a:r>
              <a:rPr kumimoji="0" lang="en-US" sz="40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and </a:t>
            </a:r>
            <a:r>
              <a:rPr kumimoji="0" lang="en-US" sz="4000" b="1" i="0" u="none" strike="noStrike" kern="0" cap="none" spc="0" normalizeH="0" baseline="0" noProof="0" dirty="0">
                <a:ln>
                  <a:noFill/>
                </a:ln>
                <a:solidFill>
                  <a:srgbClr val="FFFF00"/>
                </a:solidFill>
                <a:effectLst>
                  <a:glow rad="127000">
                    <a:srgbClr val="000000"/>
                  </a:glow>
                </a:effectLst>
                <a:uLnTx/>
                <a:uFillTx/>
                <a:latin typeface="Arial Black" panose="020B0A04020102020204" pitchFamily="34" charset="0"/>
                <a:ea typeface="ＭＳ Ｐゴシック" charset="0"/>
                <a:cs typeface="Arial" panose="020B0604020202020204" pitchFamily="34" charset="0"/>
              </a:rPr>
              <a:t>through him </a:t>
            </a:r>
            <a:r>
              <a:rPr kumimoji="0" lang="en-US" sz="40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to reconcile to himself all things</a:t>
            </a:r>
          </a:p>
        </p:txBody>
      </p:sp>
      <p:sp>
        <p:nvSpPr>
          <p:cNvPr id="6" name="Rectangle 5">
            <a:extLst>
              <a:ext uri="{FF2B5EF4-FFF2-40B4-BE49-F238E27FC236}">
                <a16:creationId xmlns:a16="http://schemas.microsoft.com/office/drawing/2014/main" id="{4103122F-17DC-734B-B593-229519D9D4F3}"/>
              </a:ext>
            </a:extLst>
          </p:cNvPr>
          <p:cNvSpPr/>
          <p:nvPr/>
        </p:nvSpPr>
        <p:spPr>
          <a:xfrm>
            <a:off x="1404258" y="106940"/>
            <a:ext cx="7377712" cy="830997"/>
          </a:xfrm>
          <a:prstGeom prst="rect">
            <a:avLst/>
          </a:prstGeom>
        </p:spPr>
        <p:txBody>
          <a:bodyPr wrap="square">
            <a:spAutoFit/>
          </a:bodyPr>
          <a:lstStyle/>
          <a:p>
            <a:pPr marR="0" lvl="0" algn="r" defTabSz="457177" rtl="0" eaLnBrk="1" fontAlgn="auto" latinLnBrk="0" hangingPunct="1">
              <a:lnSpc>
                <a:spcPct val="100000"/>
              </a:lnSpc>
              <a:spcBef>
                <a:spcPts val="0"/>
              </a:spcBef>
              <a:spcAft>
                <a:spcPts val="0"/>
              </a:spcAft>
              <a:buClrTx/>
              <a:buSzTx/>
              <a:tabLst/>
              <a:defRPr/>
            </a:pPr>
            <a:r>
              <a:rPr kumimoji="0" lang="en-GB" sz="4800" b="1" i="0" u="none" strike="noStrike" kern="0" cap="none" spc="0" normalizeH="0" baseline="0" noProof="0" dirty="0">
                <a:ln>
                  <a:noFill/>
                </a:ln>
                <a:solidFill>
                  <a:prstClr val="white"/>
                </a:solidFill>
                <a:effectLst>
                  <a:glow rad="127000">
                    <a:srgbClr val="000000"/>
                  </a:glow>
                </a:effectLst>
                <a:uLnTx/>
                <a:uFillTx/>
                <a:latin typeface="Arial Black" panose="020B0A04020102020204" pitchFamily="34" charset="0"/>
                <a:ea typeface="ＭＳ Ｐゴシック" charset="0"/>
                <a:cs typeface="+mn-cs"/>
              </a:rPr>
              <a:t>Who is Jesus?</a:t>
            </a:r>
          </a:p>
        </p:txBody>
      </p:sp>
    </p:spTree>
    <p:extLst>
      <p:ext uri="{BB962C8B-B14F-4D97-AF65-F5344CB8AC3E}">
        <p14:creationId xmlns:p14="http://schemas.microsoft.com/office/powerpoint/2010/main" val="125676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80BD32-D139-4113-A9A2-6847183F854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36787F71-D59F-48C8-8F25-970358602CC0}"/>
              </a:ext>
            </a:extLst>
          </p:cNvPr>
          <p:cNvSpPr/>
          <p:nvPr/>
        </p:nvSpPr>
        <p:spPr>
          <a:xfrm>
            <a:off x="400050" y="4130241"/>
            <a:ext cx="8134350" cy="2585323"/>
          </a:xfrm>
          <a:prstGeom prst="rect">
            <a:avLst/>
          </a:prstGeom>
        </p:spPr>
        <p:txBody>
          <a:bodyPr wrap="square">
            <a:spAutoFit/>
          </a:bodyPr>
          <a:lstStyle/>
          <a:p>
            <a:pPr marL="914400" marR="0" lvl="0" indent="-914400" algn="l" defTabSz="4571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5400" b="1" i="0" u="none" strike="noStrike" kern="0" cap="none" spc="0" normalizeH="0" baseline="0" noProof="0" dirty="0">
                <a:ln>
                  <a:noFill/>
                </a:ln>
                <a:solidFill>
                  <a:prstClr val="white"/>
                </a:solidFill>
                <a:effectLst>
                  <a:glow rad="127000">
                    <a:srgbClr val="000000"/>
                  </a:glow>
                </a:effectLst>
                <a:uLnTx/>
                <a:uFillTx/>
                <a:latin typeface="Arial Black" panose="020B0A04020102020204" pitchFamily="34" charset="0"/>
                <a:ea typeface="ＭＳ Ｐゴシック" charset="0"/>
                <a:cs typeface="+mn-cs"/>
              </a:rPr>
              <a:t>Stand Firm</a:t>
            </a:r>
          </a:p>
          <a:p>
            <a:pPr marL="914400" marR="0" lvl="0" indent="-914400" algn="l" defTabSz="4571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5400" b="1" i="0" u="none" strike="noStrike" kern="0" cap="none" spc="0" normalizeH="0" baseline="0" noProof="0" dirty="0">
                <a:ln>
                  <a:noFill/>
                </a:ln>
                <a:solidFill>
                  <a:prstClr val="white"/>
                </a:solidFill>
                <a:effectLst>
                  <a:glow rad="127000">
                    <a:srgbClr val="000000"/>
                  </a:glow>
                </a:effectLst>
                <a:uLnTx/>
                <a:uFillTx/>
                <a:latin typeface="Arial Black" panose="020B0A04020102020204" pitchFamily="34" charset="0"/>
                <a:ea typeface="ＭＳ Ｐゴシック" charset="0"/>
                <a:cs typeface="+mn-cs"/>
              </a:rPr>
              <a:t>Show Love</a:t>
            </a:r>
          </a:p>
          <a:p>
            <a:pPr marL="914400" marR="0" lvl="0" indent="-914400" algn="l" defTabSz="4571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5400" b="1" i="0" u="none" strike="noStrike" kern="0" cap="none" spc="0" normalizeH="0" baseline="0" noProof="0" dirty="0">
                <a:ln>
                  <a:noFill/>
                </a:ln>
                <a:solidFill>
                  <a:prstClr val="white"/>
                </a:solidFill>
                <a:effectLst>
                  <a:glow rad="127000">
                    <a:srgbClr val="000000"/>
                  </a:glow>
                </a:effectLst>
                <a:uLnTx/>
                <a:uFillTx/>
                <a:latin typeface="Arial Black" panose="020B0A04020102020204" pitchFamily="34" charset="0"/>
                <a:ea typeface="ＭＳ Ｐゴシック" charset="0"/>
                <a:cs typeface="+mn-cs"/>
              </a:rPr>
              <a:t>Walk by the Spirit</a:t>
            </a:r>
          </a:p>
        </p:txBody>
      </p:sp>
    </p:spTree>
    <p:extLst>
      <p:ext uri="{BB962C8B-B14F-4D97-AF65-F5344CB8AC3E}">
        <p14:creationId xmlns:p14="http://schemas.microsoft.com/office/powerpoint/2010/main" val="786387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AB87AE-7CF5-4A00-B135-EAA2BADD8518}"/>
              </a:ext>
            </a:extLst>
          </p:cNvPr>
          <p:cNvSpPr/>
          <p:nvPr/>
        </p:nvSpPr>
        <p:spPr>
          <a:xfrm>
            <a:off x="405130" y="308949"/>
            <a:ext cx="8393430" cy="1446550"/>
          </a:xfrm>
          <a:prstGeom prst="rect">
            <a:avLst/>
          </a:prstGeom>
        </p:spPr>
        <p:txBody>
          <a:bodyPr wrap="square">
            <a:spAutoFit/>
          </a:bodyPr>
          <a:lstStyle/>
          <a:p>
            <a:pPr lvl="0" defTabSz="457177">
              <a:defRPr/>
            </a:pPr>
            <a:r>
              <a:rPr kumimoji="0" lang="en-US" sz="4400" b="1" i="0" u="none" strike="noStrike" kern="0" cap="none" spc="0" normalizeH="0" baseline="3000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19</a:t>
            </a:r>
            <a:r>
              <a:rPr kumimoji="0" lang="en-US" sz="44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a:t>
            </a:r>
            <a:r>
              <a:rPr lang="en-US" sz="4400" b="1"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to </a:t>
            </a:r>
            <a:r>
              <a:rPr lang="en-US" sz="4400" b="1" kern="0" dirty="0">
                <a:solidFill>
                  <a:srgbClr val="FFFF00"/>
                </a:solidFill>
                <a:effectLst>
                  <a:glow rad="127000">
                    <a:srgbClr val="000000"/>
                  </a:glow>
                </a:effectLst>
                <a:latin typeface="Arial Black" panose="020B0A04020102020204" pitchFamily="34" charset="0"/>
                <a:ea typeface="ＭＳ Ｐゴシック" charset="0"/>
                <a:cs typeface="Arial" panose="020B0604020202020204" pitchFamily="34" charset="0"/>
              </a:rPr>
              <a:t>reconcile</a:t>
            </a:r>
            <a:r>
              <a:rPr lang="en-US" sz="4400" b="1"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 to himself </a:t>
            </a:r>
          </a:p>
          <a:p>
            <a:pPr lvl="0" defTabSz="457177">
              <a:defRPr/>
            </a:pPr>
            <a:r>
              <a:rPr lang="en-US" sz="4400" b="1"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             </a:t>
            </a:r>
            <a:r>
              <a:rPr lang="en-US" sz="4400" b="1" kern="0" dirty="0">
                <a:solidFill>
                  <a:srgbClr val="FFFF00"/>
                </a:solidFill>
                <a:effectLst>
                  <a:glow rad="127000">
                    <a:srgbClr val="000000"/>
                  </a:glow>
                </a:effectLst>
                <a:latin typeface="Arial Black" panose="020B0A04020102020204" pitchFamily="34" charset="0"/>
                <a:ea typeface="ＭＳ Ｐゴシック" charset="0"/>
                <a:cs typeface="Arial" panose="020B0604020202020204" pitchFamily="34" charset="0"/>
              </a:rPr>
              <a:t>all things</a:t>
            </a:r>
            <a:endParaRPr kumimoji="0" lang="en-US" sz="44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4" name="Rectangle 3">
            <a:extLst>
              <a:ext uri="{FF2B5EF4-FFF2-40B4-BE49-F238E27FC236}">
                <a16:creationId xmlns:a16="http://schemas.microsoft.com/office/drawing/2014/main" id="{7599BB71-E7B0-4DA0-9CBF-DE213EA244DB}"/>
              </a:ext>
            </a:extLst>
          </p:cNvPr>
          <p:cNvSpPr/>
          <p:nvPr/>
        </p:nvSpPr>
        <p:spPr>
          <a:xfrm>
            <a:off x="2048591" y="5796540"/>
            <a:ext cx="7095409" cy="830997"/>
          </a:xfrm>
          <a:prstGeom prst="rect">
            <a:avLst/>
          </a:prstGeom>
        </p:spPr>
        <p:txBody>
          <a:bodyPr wrap="square">
            <a:spAutoFit/>
          </a:bodyPr>
          <a:lstStyle/>
          <a:p>
            <a:pPr marR="0" lvl="0" algn="l" defTabSz="457177" rtl="0" eaLnBrk="1" fontAlgn="auto" latinLnBrk="0" hangingPunct="1">
              <a:lnSpc>
                <a:spcPct val="100000"/>
              </a:lnSpc>
              <a:spcBef>
                <a:spcPts val="0"/>
              </a:spcBef>
              <a:spcAft>
                <a:spcPts val="0"/>
              </a:spcAft>
              <a:buClrTx/>
              <a:buSzTx/>
              <a:tabLst/>
              <a:defRPr/>
            </a:pPr>
            <a:r>
              <a:rPr kumimoji="0" lang="en-GB" sz="4800" b="1" i="0" u="none" strike="noStrike" kern="0" cap="none" spc="0" normalizeH="0" baseline="0" noProof="0" dirty="0">
                <a:ln>
                  <a:noFill/>
                </a:ln>
                <a:solidFill>
                  <a:prstClr val="white"/>
                </a:solidFill>
                <a:effectLst>
                  <a:glow rad="127000">
                    <a:srgbClr val="000000"/>
                  </a:glow>
                </a:effectLst>
                <a:uLnTx/>
                <a:uFillTx/>
                <a:latin typeface="Arial Black" panose="020B0A04020102020204" pitchFamily="34" charset="0"/>
                <a:ea typeface="ＭＳ Ｐゴシック" charset="0"/>
                <a:cs typeface="+mn-cs"/>
              </a:rPr>
              <a:t>What</a:t>
            </a:r>
            <a:r>
              <a:rPr lang="en-GB" sz="4800" b="1" kern="0" dirty="0">
                <a:solidFill>
                  <a:prstClr val="white"/>
                </a:solidFill>
                <a:effectLst>
                  <a:glow rad="127000">
                    <a:srgbClr val="000000"/>
                  </a:glow>
                </a:effectLst>
                <a:latin typeface="Arial Black" panose="020B0A04020102020204" pitchFamily="34" charset="0"/>
                <a:ea typeface="ＭＳ Ｐゴシック" charset="0"/>
              </a:rPr>
              <a:t> Did Jesus Do?</a:t>
            </a:r>
            <a:endParaRPr kumimoji="0" lang="en-GB" sz="4800" b="1" i="0" u="none" strike="noStrike" kern="0" cap="none" spc="0" normalizeH="0" baseline="0" noProof="0" dirty="0">
              <a:ln>
                <a:noFill/>
              </a:ln>
              <a:solidFill>
                <a:prstClr val="white"/>
              </a:solidFill>
              <a:effectLst>
                <a:glow rad="127000">
                  <a:srgbClr val="000000"/>
                </a:glow>
              </a:effectLst>
              <a:uLnTx/>
              <a:uFillTx/>
              <a:latin typeface="Arial Black" panose="020B0A04020102020204" pitchFamily="34" charset="0"/>
              <a:ea typeface="ＭＳ Ｐゴシック" charset="0"/>
              <a:cs typeface="+mn-cs"/>
            </a:endParaRPr>
          </a:p>
        </p:txBody>
      </p:sp>
    </p:spTree>
    <p:extLst>
      <p:ext uri="{BB962C8B-B14F-4D97-AF65-F5344CB8AC3E}">
        <p14:creationId xmlns:p14="http://schemas.microsoft.com/office/powerpoint/2010/main" val="391177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D5BF182-24BA-4E86-914B-2421AC1DE7F5}"/>
              </a:ext>
            </a:extLst>
          </p:cNvPr>
          <p:cNvPicPr>
            <a:picLocks noChangeAspect="1"/>
          </p:cNvPicPr>
          <p:nvPr/>
        </p:nvPicPr>
        <p:blipFill>
          <a:blip r:embed="rId3"/>
          <a:stretch>
            <a:fillRect/>
          </a:stretch>
        </p:blipFill>
        <p:spPr>
          <a:xfrm>
            <a:off x="0" y="9525"/>
            <a:ext cx="9144000" cy="6838950"/>
          </a:xfrm>
          <a:prstGeom prst="rect">
            <a:avLst/>
          </a:prstGeom>
        </p:spPr>
      </p:pic>
      <p:pic>
        <p:nvPicPr>
          <p:cNvPr id="10" name="Picture 9">
            <a:extLst>
              <a:ext uri="{FF2B5EF4-FFF2-40B4-BE49-F238E27FC236}">
                <a16:creationId xmlns:a16="http://schemas.microsoft.com/office/drawing/2014/main" id="{7BE806AF-1115-444D-9DF4-AF19D9159AD1}"/>
              </a:ext>
            </a:extLst>
          </p:cNvPr>
          <p:cNvPicPr>
            <a:picLocks noChangeAspect="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253562" y="1998921"/>
            <a:ext cx="2870791" cy="3678866"/>
          </a:xfrm>
          <a:prstGeom prst="rect">
            <a:avLst/>
          </a:prstGeom>
        </p:spPr>
      </p:pic>
      <p:sp>
        <p:nvSpPr>
          <p:cNvPr id="9" name="TextBox 8">
            <a:extLst>
              <a:ext uri="{FF2B5EF4-FFF2-40B4-BE49-F238E27FC236}">
                <a16:creationId xmlns:a16="http://schemas.microsoft.com/office/drawing/2014/main" id="{08FB6D82-4E18-4388-9F7E-4F41609A99A1}"/>
              </a:ext>
            </a:extLst>
          </p:cNvPr>
          <p:cNvSpPr txBox="1"/>
          <p:nvPr/>
        </p:nvSpPr>
        <p:spPr>
          <a:xfrm>
            <a:off x="595423" y="228068"/>
            <a:ext cx="8548577" cy="1366528"/>
          </a:xfrm>
          <a:prstGeom prst="rect">
            <a:avLst/>
          </a:prstGeom>
          <a:noFill/>
        </p:spPr>
        <p:txBody>
          <a:bodyPr wrap="square" rtlCol="0">
            <a:spAutoFit/>
          </a:bodyPr>
          <a:lstStyle/>
          <a:p>
            <a:pPr>
              <a:lnSpc>
                <a:spcPct val="90000"/>
              </a:lnSpc>
            </a:pPr>
            <a:r>
              <a:rPr lang="en-US" sz="4800" b="1" dirty="0">
                <a:latin typeface="Arial" panose="020B0604020202020204" pitchFamily="34" charset="0"/>
                <a:cs typeface="Arial" panose="020B0604020202020204" pitchFamily="34" charset="0"/>
              </a:rPr>
              <a:t>Our Problem:</a:t>
            </a:r>
          </a:p>
          <a:p>
            <a:pPr>
              <a:lnSpc>
                <a:spcPct val="90000"/>
              </a:lnSpc>
            </a:pPr>
            <a:r>
              <a:rPr lang="en-US" sz="4400" dirty="0">
                <a:latin typeface="Arial" panose="020B0604020202020204" pitchFamily="34" charset="0"/>
                <a:cs typeface="Arial" panose="020B0604020202020204" pitchFamily="34" charset="0"/>
              </a:rPr>
              <a:t>Sin Separates Us from God</a:t>
            </a:r>
          </a:p>
        </p:txBody>
      </p:sp>
      <p:sp>
        <p:nvSpPr>
          <p:cNvPr id="14" name="TextBox 13">
            <a:extLst>
              <a:ext uri="{FF2B5EF4-FFF2-40B4-BE49-F238E27FC236}">
                <a16:creationId xmlns:a16="http://schemas.microsoft.com/office/drawing/2014/main" id="{A1E3DF9B-F338-413C-8962-7675FD5B675F}"/>
              </a:ext>
            </a:extLst>
          </p:cNvPr>
          <p:cNvSpPr txBox="1"/>
          <p:nvPr/>
        </p:nvSpPr>
        <p:spPr>
          <a:xfrm>
            <a:off x="42531" y="3637331"/>
            <a:ext cx="2551813" cy="1200329"/>
          </a:xfrm>
          <a:prstGeom prst="rect">
            <a:avLst/>
          </a:prstGeom>
          <a:noFill/>
        </p:spPr>
        <p:txBody>
          <a:bodyPr wrap="square" rtlCol="0">
            <a:spAutoFit/>
          </a:bodyPr>
          <a:lstStyle/>
          <a:p>
            <a:pPr algn="ctr">
              <a:lnSpc>
                <a:spcPct val="90000"/>
              </a:lnSpc>
            </a:pPr>
            <a:r>
              <a:rPr lang="en-US" sz="4000" b="1" dirty="0">
                <a:solidFill>
                  <a:schemeClr val="bg1"/>
                </a:solidFill>
                <a:latin typeface="Arial" panose="020B0604020202020204" pitchFamily="34" charset="0"/>
                <a:cs typeface="Arial" panose="020B0604020202020204" pitchFamily="34" charset="0"/>
              </a:rPr>
              <a:t>Sinful</a:t>
            </a:r>
          </a:p>
          <a:p>
            <a:pPr algn="ctr">
              <a:lnSpc>
                <a:spcPct val="90000"/>
              </a:lnSpc>
            </a:pPr>
            <a:r>
              <a:rPr lang="en-US" sz="4000" b="1" dirty="0">
                <a:solidFill>
                  <a:schemeClr val="bg1"/>
                </a:solidFill>
                <a:latin typeface="Arial" panose="020B0604020202020204" pitchFamily="34" charset="0"/>
                <a:cs typeface="Arial" panose="020B0604020202020204" pitchFamily="34" charset="0"/>
              </a:rPr>
              <a:t>Humanity</a:t>
            </a:r>
            <a:endParaRPr lang="en-US" sz="4000"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3980F962-B7EA-42BF-8B46-0B9537E76A5E}"/>
              </a:ext>
            </a:extLst>
          </p:cNvPr>
          <p:cNvSpPr txBox="1"/>
          <p:nvPr/>
        </p:nvSpPr>
        <p:spPr>
          <a:xfrm>
            <a:off x="6549656" y="3637331"/>
            <a:ext cx="2551813" cy="1200329"/>
          </a:xfrm>
          <a:prstGeom prst="rect">
            <a:avLst/>
          </a:prstGeom>
          <a:noFill/>
        </p:spPr>
        <p:txBody>
          <a:bodyPr wrap="square" rtlCol="0">
            <a:spAutoFit/>
          </a:bodyPr>
          <a:lstStyle/>
          <a:p>
            <a:pPr algn="ctr">
              <a:lnSpc>
                <a:spcPct val="90000"/>
              </a:lnSpc>
            </a:pPr>
            <a:r>
              <a:rPr lang="en-US" sz="4000" b="1" dirty="0">
                <a:solidFill>
                  <a:schemeClr val="bg1"/>
                </a:solidFill>
                <a:latin typeface="Arial" panose="020B0604020202020204" pitchFamily="34" charset="0"/>
                <a:cs typeface="Arial" panose="020B0604020202020204" pitchFamily="34" charset="0"/>
              </a:rPr>
              <a:t>Holy</a:t>
            </a:r>
          </a:p>
          <a:p>
            <a:pPr algn="ctr">
              <a:lnSpc>
                <a:spcPct val="90000"/>
              </a:lnSpc>
            </a:pPr>
            <a:r>
              <a:rPr lang="en-US" sz="4000" b="1" dirty="0">
                <a:solidFill>
                  <a:schemeClr val="bg1"/>
                </a:solidFill>
                <a:latin typeface="Arial" panose="020B0604020202020204" pitchFamily="34" charset="0"/>
                <a:cs typeface="Arial" panose="020B0604020202020204" pitchFamily="34" charset="0"/>
              </a:rPr>
              <a:t>God</a:t>
            </a:r>
            <a:endParaRPr lang="en-US" sz="4000" dirty="0">
              <a:solidFill>
                <a:schemeClr val="bg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1BB36A54-C99B-41BA-BC95-4AAD5950EB8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31342" y="1772980"/>
            <a:ext cx="2352675" cy="1533525"/>
          </a:xfrm>
          <a:prstGeom prst="rect">
            <a:avLst/>
          </a:prstGeom>
        </p:spPr>
      </p:pic>
    </p:spTree>
    <p:extLst>
      <p:ext uri="{BB962C8B-B14F-4D97-AF65-F5344CB8AC3E}">
        <p14:creationId xmlns:p14="http://schemas.microsoft.com/office/powerpoint/2010/main" val="781814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fade">
                                      <p:cBhvr>
                                        <p:cTn id="25" dur="500"/>
                                        <p:tgtEl>
                                          <p:spTgt spid="9">
                                            <p:txEl>
                                              <p:p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D5BF182-24BA-4E86-914B-2421AC1DE7F5}"/>
              </a:ext>
            </a:extLst>
          </p:cNvPr>
          <p:cNvPicPr>
            <a:picLocks noChangeAspect="1"/>
          </p:cNvPicPr>
          <p:nvPr/>
        </p:nvPicPr>
        <p:blipFill>
          <a:blip r:embed="rId3"/>
          <a:stretch>
            <a:fillRect/>
          </a:stretch>
        </p:blipFill>
        <p:spPr>
          <a:xfrm>
            <a:off x="0" y="9525"/>
            <a:ext cx="9144000" cy="6838950"/>
          </a:xfrm>
          <a:prstGeom prst="rect">
            <a:avLst/>
          </a:prstGeom>
        </p:spPr>
      </p:pic>
      <p:sp>
        <p:nvSpPr>
          <p:cNvPr id="9" name="TextBox 8">
            <a:extLst>
              <a:ext uri="{FF2B5EF4-FFF2-40B4-BE49-F238E27FC236}">
                <a16:creationId xmlns:a16="http://schemas.microsoft.com/office/drawing/2014/main" id="{08FB6D82-4E18-4388-9F7E-4F41609A99A1}"/>
              </a:ext>
            </a:extLst>
          </p:cNvPr>
          <p:cNvSpPr txBox="1"/>
          <p:nvPr/>
        </p:nvSpPr>
        <p:spPr>
          <a:xfrm>
            <a:off x="595423" y="228068"/>
            <a:ext cx="8548577" cy="1366528"/>
          </a:xfrm>
          <a:prstGeom prst="rect">
            <a:avLst/>
          </a:prstGeom>
          <a:noFill/>
        </p:spPr>
        <p:txBody>
          <a:bodyPr wrap="square" rtlCol="0">
            <a:spAutoFit/>
          </a:bodyPr>
          <a:lstStyle/>
          <a:p>
            <a:pPr>
              <a:lnSpc>
                <a:spcPct val="90000"/>
              </a:lnSpc>
            </a:pPr>
            <a:r>
              <a:rPr lang="en-US" sz="4800" b="1" dirty="0">
                <a:latin typeface="Arial" panose="020B0604020202020204" pitchFamily="34" charset="0"/>
                <a:cs typeface="Arial" panose="020B0604020202020204" pitchFamily="34" charset="0"/>
              </a:rPr>
              <a:t>Our Problem:</a:t>
            </a:r>
          </a:p>
          <a:p>
            <a:pPr>
              <a:lnSpc>
                <a:spcPct val="90000"/>
              </a:lnSpc>
            </a:pPr>
            <a:r>
              <a:rPr lang="en-US" sz="4400" dirty="0">
                <a:latin typeface="Arial" panose="020B0604020202020204" pitchFamily="34" charset="0"/>
                <a:cs typeface="Arial" panose="020B0604020202020204" pitchFamily="34" charset="0"/>
              </a:rPr>
              <a:t>Sin Separates Us from God</a:t>
            </a:r>
          </a:p>
        </p:txBody>
      </p:sp>
      <p:sp>
        <p:nvSpPr>
          <p:cNvPr id="14" name="TextBox 13">
            <a:extLst>
              <a:ext uri="{FF2B5EF4-FFF2-40B4-BE49-F238E27FC236}">
                <a16:creationId xmlns:a16="http://schemas.microsoft.com/office/drawing/2014/main" id="{A1E3DF9B-F338-413C-8962-7675FD5B675F}"/>
              </a:ext>
            </a:extLst>
          </p:cNvPr>
          <p:cNvSpPr txBox="1"/>
          <p:nvPr/>
        </p:nvSpPr>
        <p:spPr>
          <a:xfrm>
            <a:off x="42531" y="3637331"/>
            <a:ext cx="2551813" cy="1200329"/>
          </a:xfrm>
          <a:prstGeom prst="rect">
            <a:avLst/>
          </a:prstGeom>
          <a:noFill/>
        </p:spPr>
        <p:txBody>
          <a:bodyPr wrap="square" rtlCol="0">
            <a:spAutoFit/>
          </a:bodyPr>
          <a:lstStyle/>
          <a:p>
            <a:pPr algn="ctr">
              <a:lnSpc>
                <a:spcPct val="90000"/>
              </a:lnSpc>
            </a:pPr>
            <a:r>
              <a:rPr lang="en-US" sz="4000" b="1" dirty="0">
                <a:solidFill>
                  <a:schemeClr val="bg1"/>
                </a:solidFill>
                <a:latin typeface="Arial" panose="020B0604020202020204" pitchFamily="34" charset="0"/>
                <a:cs typeface="Arial" panose="020B0604020202020204" pitchFamily="34" charset="0"/>
              </a:rPr>
              <a:t>Sinful</a:t>
            </a:r>
          </a:p>
          <a:p>
            <a:pPr algn="ctr">
              <a:lnSpc>
                <a:spcPct val="90000"/>
              </a:lnSpc>
            </a:pPr>
            <a:r>
              <a:rPr lang="en-US" sz="4000" b="1" dirty="0">
                <a:solidFill>
                  <a:schemeClr val="bg1"/>
                </a:solidFill>
                <a:latin typeface="Arial" panose="020B0604020202020204" pitchFamily="34" charset="0"/>
                <a:cs typeface="Arial" panose="020B0604020202020204" pitchFamily="34" charset="0"/>
              </a:rPr>
              <a:t>Humanity</a:t>
            </a:r>
            <a:endParaRPr lang="en-US" sz="4000"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3980F962-B7EA-42BF-8B46-0B9537E76A5E}"/>
              </a:ext>
            </a:extLst>
          </p:cNvPr>
          <p:cNvSpPr txBox="1"/>
          <p:nvPr/>
        </p:nvSpPr>
        <p:spPr>
          <a:xfrm>
            <a:off x="6549656" y="3637331"/>
            <a:ext cx="2551813" cy="1200329"/>
          </a:xfrm>
          <a:prstGeom prst="rect">
            <a:avLst/>
          </a:prstGeom>
          <a:noFill/>
        </p:spPr>
        <p:txBody>
          <a:bodyPr wrap="square" rtlCol="0">
            <a:spAutoFit/>
          </a:bodyPr>
          <a:lstStyle/>
          <a:p>
            <a:pPr algn="ctr">
              <a:lnSpc>
                <a:spcPct val="90000"/>
              </a:lnSpc>
            </a:pPr>
            <a:r>
              <a:rPr lang="en-US" sz="4000" b="1" dirty="0">
                <a:solidFill>
                  <a:schemeClr val="bg1"/>
                </a:solidFill>
                <a:latin typeface="Arial" panose="020B0604020202020204" pitchFamily="34" charset="0"/>
                <a:cs typeface="Arial" panose="020B0604020202020204" pitchFamily="34" charset="0"/>
              </a:rPr>
              <a:t>Holy</a:t>
            </a:r>
          </a:p>
          <a:p>
            <a:pPr algn="ctr">
              <a:lnSpc>
                <a:spcPct val="90000"/>
              </a:lnSpc>
            </a:pPr>
            <a:r>
              <a:rPr lang="en-US" sz="4000" b="1" dirty="0">
                <a:solidFill>
                  <a:schemeClr val="bg1"/>
                </a:solidFill>
                <a:latin typeface="Arial" panose="020B0604020202020204" pitchFamily="34" charset="0"/>
                <a:cs typeface="Arial" panose="020B0604020202020204" pitchFamily="34" charset="0"/>
              </a:rPr>
              <a:t>God</a:t>
            </a:r>
            <a:endParaRPr lang="en-US" sz="4000" dirty="0">
              <a:solidFill>
                <a:schemeClr val="bg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1BB36A54-C99B-41BA-BC95-4AAD5950EB8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31342" y="1772980"/>
            <a:ext cx="2352675" cy="1533525"/>
          </a:xfrm>
          <a:prstGeom prst="rect">
            <a:avLst/>
          </a:prstGeom>
        </p:spPr>
      </p:pic>
      <p:sp>
        <p:nvSpPr>
          <p:cNvPr id="16" name="Double Wave 15">
            <a:extLst>
              <a:ext uri="{FF2B5EF4-FFF2-40B4-BE49-F238E27FC236}">
                <a16:creationId xmlns:a16="http://schemas.microsoft.com/office/drawing/2014/main" id="{0D772C0A-2956-42AD-90C8-9054D74338BA}"/>
              </a:ext>
            </a:extLst>
          </p:cNvPr>
          <p:cNvSpPr/>
          <p:nvPr/>
        </p:nvSpPr>
        <p:spPr bwMode="auto">
          <a:xfrm>
            <a:off x="3419061" y="2939167"/>
            <a:ext cx="1749287" cy="698164"/>
          </a:xfrm>
          <a:prstGeom prst="doubleWave">
            <a:avLst/>
          </a:prstGeom>
          <a:solidFill>
            <a:srgbClr val="FFFF00"/>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800" b="1" dirty="0">
                <a:latin typeface="Comic Sans MS" pitchFamily="-112" charset="0"/>
              </a:rPr>
              <a:t>Religion</a:t>
            </a:r>
            <a:endParaRPr kumimoji="0" lang="en-US" sz="2800" b="1" i="0" u="none" strike="noStrike" cap="none" normalizeH="0" baseline="0" dirty="0">
              <a:ln>
                <a:noFill/>
              </a:ln>
              <a:solidFill>
                <a:schemeClr val="tx1"/>
              </a:solidFill>
              <a:effectLst/>
              <a:latin typeface="Comic Sans MS" pitchFamily="-112" charset="0"/>
            </a:endParaRPr>
          </a:p>
        </p:txBody>
      </p:sp>
      <p:sp>
        <p:nvSpPr>
          <p:cNvPr id="11" name="Double Wave 10">
            <a:extLst>
              <a:ext uri="{FF2B5EF4-FFF2-40B4-BE49-F238E27FC236}">
                <a16:creationId xmlns:a16="http://schemas.microsoft.com/office/drawing/2014/main" id="{E056BB17-7EB4-47F3-BDB1-892DCD23D1E4}"/>
              </a:ext>
            </a:extLst>
          </p:cNvPr>
          <p:cNvSpPr/>
          <p:nvPr/>
        </p:nvSpPr>
        <p:spPr bwMode="auto">
          <a:xfrm>
            <a:off x="3398951" y="3872453"/>
            <a:ext cx="2346097" cy="698164"/>
          </a:xfrm>
          <a:prstGeom prst="doubleWave">
            <a:avLst/>
          </a:prstGeom>
          <a:solidFill>
            <a:srgbClr val="FFBCCC"/>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Comic Sans MS" pitchFamily="-112" charset="0"/>
              </a:rPr>
              <a:t>Good Works</a:t>
            </a:r>
          </a:p>
        </p:txBody>
      </p:sp>
      <p:sp>
        <p:nvSpPr>
          <p:cNvPr id="17" name="Double Wave 16">
            <a:extLst>
              <a:ext uri="{FF2B5EF4-FFF2-40B4-BE49-F238E27FC236}">
                <a16:creationId xmlns:a16="http://schemas.microsoft.com/office/drawing/2014/main" id="{82BAFEB4-658A-494C-A568-9E8B03B0E709}"/>
              </a:ext>
            </a:extLst>
          </p:cNvPr>
          <p:cNvSpPr/>
          <p:nvPr/>
        </p:nvSpPr>
        <p:spPr bwMode="auto">
          <a:xfrm>
            <a:off x="3716771" y="4817491"/>
            <a:ext cx="1749287" cy="698164"/>
          </a:xfrm>
          <a:prstGeom prst="doubleWave">
            <a:avLst/>
          </a:prstGeom>
          <a:solidFill>
            <a:schemeClr val="accent6">
              <a:lumMod val="60000"/>
              <a:lumOff val="40000"/>
            </a:schemeClr>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800" b="1" dirty="0">
                <a:latin typeface="Comic Sans MS" pitchFamily="-112" charset="0"/>
              </a:rPr>
              <a:t>Morality</a:t>
            </a:r>
            <a:endParaRPr kumimoji="0" lang="en-US" sz="2800" b="1" i="0" u="none" strike="noStrike" cap="none" normalizeH="0" baseline="0" dirty="0">
              <a:ln>
                <a:noFill/>
              </a:ln>
              <a:solidFill>
                <a:schemeClr val="tx1"/>
              </a:solidFill>
              <a:effectLst/>
              <a:latin typeface="Comic Sans MS" pitchFamily="-112" charset="0"/>
            </a:endParaRPr>
          </a:p>
        </p:txBody>
      </p:sp>
      <p:sp>
        <p:nvSpPr>
          <p:cNvPr id="18" name="Double Wave 17">
            <a:extLst>
              <a:ext uri="{FF2B5EF4-FFF2-40B4-BE49-F238E27FC236}">
                <a16:creationId xmlns:a16="http://schemas.microsoft.com/office/drawing/2014/main" id="{68897130-7F3E-4576-823B-BE73C6E3C09B}"/>
              </a:ext>
            </a:extLst>
          </p:cNvPr>
          <p:cNvSpPr/>
          <p:nvPr/>
        </p:nvSpPr>
        <p:spPr bwMode="auto">
          <a:xfrm>
            <a:off x="3697355" y="5773349"/>
            <a:ext cx="2047693" cy="698164"/>
          </a:xfrm>
          <a:prstGeom prst="doubleWave">
            <a:avLst/>
          </a:prstGeom>
          <a:solidFill>
            <a:srgbClr val="FF9933"/>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800" b="1" dirty="0">
                <a:latin typeface="Comic Sans MS" pitchFamily="-112" charset="0"/>
              </a:rPr>
              <a:t>Philosophy</a:t>
            </a:r>
            <a:endParaRPr kumimoji="0" lang="en-US" sz="2800" b="1" i="0" u="none" strike="noStrike" cap="none" normalizeH="0" baseline="0" dirty="0">
              <a:ln>
                <a:noFill/>
              </a:ln>
              <a:solidFill>
                <a:schemeClr val="tx1"/>
              </a:solidFill>
              <a:effectLst/>
              <a:latin typeface="Comic Sans MS" pitchFamily="-112" charset="0"/>
            </a:endParaRPr>
          </a:p>
        </p:txBody>
      </p:sp>
      <p:sp>
        <p:nvSpPr>
          <p:cNvPr id="19" name="&quot;Not Allowed&quot; Symbol 18">
            <a:extLst>
              <a:ext uri="{FF2B5EF4-FFF2-40B4-BE49-F238E27FC236}">
                <a16:creationId xmlns:a16="http://schemas.microsoft.com/office/drawing/2014/main" id="{87FE4C8C-3687-446D-86F7-8FD7389AFCD8}"/>
              </a:ext>
            </a:extLst>
          </p:cNvPr>
          <p:cNvSpPr>
            <a:spLocks noChangeAspect="1"/>
          </p:cNvSpPr>
          <p:nvPr/>
        </p:nvSpPr>
        <p:spPr>
          <a:xfrm>
            <a:off x="3727007" y="2781747"/>
            <a:ext cx="1004019" cy="935095"/>
          </a:xfrm>
          <a:prstGeom prst="noSmoking">
            <a:avLst>
              <a:gd name="adj" fmla="val 92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quot;Not Allowed&quot; Symbol 19">
            <a:extLst>
              <a:ext uri="{FF2B5EF4-FFF2-40B4-BE49-F238E27FC236}">
                <a16:creationId xmlns:a16="http://schemas.microsoft.com/office/drawing/2014/main" id="{DB159D1D-0AA8-4990-BAD5-98E055B49E44}"/>
              </a:ext>
            </a:extLst>
          </p:cNvPr>
          <p:cNvSpPr>
            <a:spLocks noChangeAspect="1"/>
          </p:cNvSpPr>
          <p:nvPr/>
        </p:nvSpPr>
        <p:spPr>
          <a:xfrm>
            <a:off x="3879407" y="3729280"/>
            <a:ext cx="1004019" cy="935095"/>
          </a:xfrm>
          <a:prstGeom prst="noSmoking">
            <a:avLst>
              <a:gd name="adj" fmla="val 92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quot;Not Allowed&quot; Symbol 21">
            <a:extLst>
              <a:ext uri="{FF2B5EF4-FFF2-40B4-BE49-F238E27FC236}">
                <a16:creationId xmlns:a16="http://schemas.microsoft.com/office/drawing/2014/main" id="{370B90AA-5C17-4A1B-8F2C-699E69E0714A}"/>
              </a:ext>
            </a:extLst>
          </p:cNvPr>
          <p:cNvSpPr>
            <a:spLocks noChangeAspect="1"/>
          </p:cNvSpPr>
          <p:nvPr/>
        </p:nvSpPr>
        <p:spPr>
          <a:xfrm>
            <a:off x="4031807" y="4676809"/>
            <a:ext cx="1004019" cy="935095"/>
          </a:xfrm>
          <a:prstGeom prst="noSmoking">
            <a:avLst>
              <a:gd name="adj" fmla="val 92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quot;Not Allowed&quot; Symbol 22">
            <a:extLst>
              <a:ext uri="{FF2B5EF4-FFF2-40B4-BE49-F238E27FC236}">
                <a16:creationId xmlns:a16="http://schemas.microsoft.com/office/drawing/2014/main" id="{6F1619FE-B111-4F8F-B739-EDF2136C0994}"/>
              </a:ext>
            </a:extLst>
          </p:cNvPr>
          <p:cNvSpPr>
            <a:spLocks noChangeAspect="1"/>
          </p:cNvSpPr>
          <p:nvPr/>
        </p:nvSpPr>
        <p:spPr>
          <a:xfrm>
            <a:off x="4031807" y="5690603"/>
            <a:ext cx="1004019" cy="935095"/>
          </a:xfrm>
          <a:prstGeom prst="noSmoking">
            <a:avLst>
              <a:gd name="adj" fmla="val 92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5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500"/>
                            </p:stCondLst>
                            <p:childTnLst>
                              <p:par>
                                <p:cTn id="25" presetID="2" presetClass="entr" presetSubtype="4"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par>
                          <p:cTn id="34" fill="hold">
                            <p:stCondLst>
                              <p:cond delay="500"/>
                            </p:stCondLst>
                            <p:childTnLst>
                              <p:par>
                                <p:cTn id="35" presetID="2" presetClass="entr" presetSubtype="4"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18" grpId="0" animBg="1"/>
      <p:bldP spid="19" grpId="0" animBg="1"/>
      <p:bldP spid="20" grpId="0" animBg="1"/>
      <p:bldP spid="22" grpId="0" animBg="1"/>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D5BF182-24BA-4E86-914B-2421AC1DE7F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428497"/>
            <a:ext cx="9144000" cy="5429503"/>
          </a:xfrm>
          <a:prstGeom prst="rect">
            <a:avLst/>
          </a:prstGeom>
        </p:spPr>
      </p:pic>
      <p:sp>
        <p:nvSpPr>
          <p:cNvPr id="9" name="TextBox 8">
            <a:extLst>
              <a:ext uri="{FF2B5EF4-FFF2-40B4-BE49-F238E27FC236}">
                <a16:creationId xmlns:a16="http://schemas.microsoft.com/office/drawing/2014/main" id="{08FB6D82-4E18-4388-9F7E-4F41609A99A1}"/>
              </a:ext>
            </a:extLst>
          </p:cNvPr>
          <p:cNvSpPr txBox="1"/>
          <p:nvPr/>
        </p:nvSpPr>
        <p:spPr>
          <a:xfrm>
            <a:off x="352840" y="338864"/>
            <a:ext cx="8548577" cy="3083921"/>
          </a:xfrm>
          <a:prstGeom prst="rect">
            <a:avLst/>
          </a:prstGeom>
          <a:noFill/>
        </p:spPr>
        <p:txBody>
          <a:bodyPr wrap="square" rtlCol="0">
            <a:spAutoFit/>
          </a:bodyPr>
          <a:lstStyle/>
          <a:p>
            <a:pPr>
              <a:lnSpc>
                <a:spcPct val="90000"/>
              </a:lnSpc>
            </a:pPr>
            <a:r>
              <a:rPr lang="en-US" sz="3600" b="1" baseline="30000" dirty="0">
                <a:latin typeface="Arial" panose="020B0604020202020204" pitchFamily="34" charset="0"/>
                <a:cs typeface="Arial" panose="020B0604020202020204" pitchFamily="34" charset="0"/>
              </a:rPr>
              <a:t>21</a:t>
            </a:r>
            <a:r>
              <a:rPr lang="en-US" sz="3600" dirty="0">
                <a:latin typeface="Arial" panose="020B0604020202020204" pitchFamily="34" charset="0"/>
                <a:cs typeface="Arial" panose="020B0604020202020204" pitchFamily="34" charset="0"/>
              </a:rPr>
              <a:t> And you, who once were alienated and hostile in mind, doing evil deeds, </a:t>
            </a:r>
            <a:r>
              <a:rPr lang="en-US" sz="3600" b="1" baseline="30000" dirty="0">
                <a:latin typeface="Arial" panose="020B0604020202020204" pitchFamily="34" charset="0"/>
                <a:cs typeface="Arial" panose="020B0604020202020204" pitchFamily="34" charset="0"/>
              </a:rPr>
              <a:t>22</a:t>
            </a:r>
            <a:r>
              <a:rPr lang="en-US" sz="3600" dirty="0">
                <a:latin typeface="Arial" panose="020B0604020202020204" pitchFamily="34" charset="0"/>
                <a:cs typeface="Arial" panose="020B0604020202020204" pitchFamily="34" charset="0"/>
              </a:rPr>
              <a:t> he has now reconciled in his body of flesh by his death, in order to present you holy and blameless and above reproach before him,</a:t>
            </a:r>
          </a:p>
        </p:txBody>
      </p:sp>
      <p:pic>
        <p:nvPicPr>
          <p:cNvPr id="13" name="Picture 12">
            <a:extLst>
              <a:ext uri="{FF2B5EF4-FFF2-40B4-BE49-F238E27FC236}">
                <a16:creationId xmlns:a16="http://schemas.microsoft.com/office/drawing/2014/main" id="{1BB36A54-C99B-41BA-BC95-4AAD5950EB85}"/>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31343" y="3694825"/>
            <a:ext cx="1392742" cy="907820"/>
          </a:xfrm>
          <a:prstGeom prst="rect">
            <a:avLst/>
          </a:prstGeom>
        </p:spPr>
      </p:pic>
      <p:sp>
        <p:nvSpPr>
          <p:cNvPr id="14" name="TextBox 13">
            <a:extLst>
              <a:ext uri="{FF2B5EF4-FFF2-40B4-BE49-F238E27FC236}">
                <a16:creationId xmlns:a16="http://schemas.microsoft.com/office/drawing/2014/main" id="{A1E3DF9B-F338-413C-8962-7675FD5B675F}"/>
              </a:ext>
            </a:extLst>
          </p:cNvPr>
          <p:cNvSpPr txBox="1"/>
          <p:nvPr/>
        </p:nvSpPr>
        <p:spPr>
          <a:xfrm>
            <a:off x="42531" y="4933471"/>
            <a:ext cx="2551813" cy="1200329"/>
          </a:xfrm>
          <a:prstGeom prst="rect">
            <a:avLst/>
          </a:prstGeom>
          <a:noFill/>
        </p:spPr>
        <p:txBody>
          <a:bodyPr wrap="square" rtlCol="0">
            <a:spAutoFit/>
          </a:bodyPr>
          <a:lstStyle/>
          <a:p>
            <a:pPr algn="ctr">
              <a:lnSpc>
                <a:spcPct val="90000"/>
              </a:lnSpc>
            </a:pPr>
            <a:r>
              <a:rPr lang="en-US" sz="4000" b="1" dirty="0">
                <a:solidFill>
                  <a:schemeClr val="bg1"/>
                </a:solidFill>
                <a:latin typeface="Arial" panose="020B0604020202020204" pitchFamily="34" charset="0"/>
                <a:cs typeface="Arial" panose="020B0604020202020204" pitchFamily="34" charset="0"/>
              </a:rPr>
              <a:t>Sinful</a:t>
            </a:r>
          </a:p>
          <a:p>
            <a:pPr algn="ctr">
              <a:lnSpc>
                <a:spcPct val="90000"/>
              </a:lnSpc>
            </a:pPr>
            <a:r>
              <a:rPr lang="en-US" sz="4000" b="1" dirty="0">
                <a:solidFill>
                  <a:schemeClr val="bg1"/>
                </a:solidFill>
                <a:latin typeface="Arial" panose="020B0604020202020204" pitchFamily="34" charset="0"/>
                <a:cs typeface="Arial" panose="020B0604020202020204" pitchFamily="34" charset="0"/>
              </a:rPr>
              <a:t>Humanity</a:t>
            </a:r>
            <a:endParaRPr lang="en-US" sz="4000"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3980F962-B7EA-42BF-8B46-0B9537E76A5E}"/>
              </a:ext>
            </a:extLst>
          </p:cNvPr>
          <p:cNvSpPr txBox="1"/>
          <p:nvPr/>
        </p:nvSpPr>
        <p:spPr>
          <a:xfrm>
            <a:off x="6549656" y="4933471"/>
            <a:ext cx="2551813" cy="1200329"/>
          </a:xfrm>
          <a:prstGeom prst="rect">
            <a:avLst/>
          </a:prstGeom>
          <a:noFill/>
        </p:spPr>
        <p:txBody>
          <a:bodyPr wrap="square" rtlCol="0">
            <a:spAutoFit/>
          </a:bodyPr>
          <a:lstStyle/>
          <a:p>
            <a:pPr algn="ctr">
              <a:lnSpc>
                <a:spcPct val="90000"/>
              </a:lnSpc>
            </a:pPr>
            <a:r>
              <a:rPr lang="en-US" sz="4000" b="1" dirty="0">
                <a:solidFill>
                  <a:schemeClr val="bg1"/>
                </a:solidFill>
                <a:latin typeface="Arial" panose="020B0604020202020204" pitchFamily="34" charset="0"/>
                <a:cs typeface="Arial" panose="020B0604020202020204" pitchFamily="34" charset="0"/>
              </a:rPr>
              <a:t>Holy</a:t>
            </a:r>
          </a:p>
          <a:p>
            <a:pPr algn="ctr">
              <a:lnSpc>
                <a:spcPct val="90000"/>
              </a:lnSpc>
            </a:pPr>
            <a:r>
              <a:rPr lang="en-US" sz="4000" b="1" dirty="0">
                <a:solidFill>
                  <a:schemeClr val="bg1"/>
                </a:solidFill>
                <a:latin typeface="Arial" panose="020B0604020202020204" pitchFamily="34" charset="0"/>
                <a:cs typeface="Arial" panose="020B0604020202020204" pitchFamily="34" charset="0"/>
              </a:rPr>
              <a:t>God</a:t>
            </a:r>
            <a:endParaRPr lang="en-US" sz="4000" dirty="0">
              <a:solidFill>
                <a:schemeClr val="bg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1BD65EEE-8755-4706-A698-EC9C749E08BB}"/>
              </a:ext>
            </a:extLst>
          </p:cNvPr>
          <p:cNvPicPr>
            <a:picLocks noChangeAspect="1"/>
          </p:cNvPicPr>
          <p:nvPr/>
        </p:nvPicPr>
        <p:blipFill rotWithShape="1">
          <a:blip r:embed="rId5" cstate="email">
            <a:clrChange>
              <a:clrFrom>
                <a:srgbClr val="FFF200"/>
              </a:clrFrom>
              <a:clrTo>
                <a:srgbClr val="FFF200">
                  <a:alpha val="0"/>
                </a:srgbClr>
              </a:clrTo>
            </a:clrChange>
            <a:extLst>
              <a:ext uri="{28A0092B-C50C-407E-A947-70E740481C1C}">
                <a14:useLocalDpi xmlns:a14="http://schemas.microsoft.com/office/drawing/2010/main"/>
              </a:ext>
            </a:extLst>
          </a:blip>
          <a:srcRect/>
          <a:stretch/>
        </p:blipFill>
        <p:spPr>
          <a:xfrm>
            <a:off x="2584017" y="3355391"/>
            <a:ext cx="4086225" cy="3502609"/>
          </a:xfrm>
          <a:prstGeom prst="rect">
            <a:avLst/>
          </a:prstGeom>
        </p:spPr>
      </p:pic>
      <p:sp>
        <p:nvSpPr>
          <p:cNvPr id="27" name="TextBox 26">
            <a:extLst>
              <a:ext uri="{FF2B5EF4-FFF2-40B4-BE49-F238E27FC236}">
                <a16:creationId xmlns:a16="http://schemas.microsoft.com/office/drawing/2014/main" id="{745BD656-AB77-4557-B3A6-3E858826CA01}"/>
              </a:ext>
            </a:extLst>
          </p:cNvPr>
          <p:cNvSpPr txBox="1"/>
          <p:nvPr/>
        </p:nvSpPr>
        <p:spPr>
          <a:xfrm>
            <a:off x="2687368" y="4779765"/>
            <a:ext cx="3841967" cy="535531"/>
          </a:xfrm>
          <a:prstGeom prst="rect">
            <a:avLst/>
          </a:prstGeom>
          <a:noFill/>
        </p:spPr>
        <p:txBody>
          <a:bodyPr wrap="square" rtlCol="0">
            <a:spAutoFit/>
          </a:bodyPr>
          <a:lstStyle/>
          <a:p>
            <a:pPr algn="ctr">
              <a:lnSpc>
                <a:spcPct val="90000"/>
              </a:lnSpc>
            </a:pPr>
            <a:r>
              <a:rPr lang="en-US" sz="3200" b="1" dirty="0">
                <a:latin typeface="Arial" panose="020B0604020202020204" pitchFamily="34" charset="0"/>
                <a:cs typeface="Arial" panose="020B0604020202020204" pitchFamily="34" charset="0"/>
              </a:rPr>
              <a:t>Christ’s Blood</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3890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D5BF182-24BA-4E86-914B-2421AC1DE7F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428497"/>
            <a:ext cx="9144000" cy="5429503"/>
          </a:xfrm>
          <a:prstGeom prst="rect">
            <a:avLst/>
          </a:prstGeom>
        </p:spPr>
      </p:pic>
      <p:sp>
        <p:nvSpPr>
          <p:cNvPr id="9" name="TextBox 8">
            <a:extLst>
              <a:ext uri="{FF2B5EF4-FFF2-40B4-BE49-F238E27FC236}">
                <a16:creationId xmlns:a16="http://schemas.microsoft.com/office/drawing/2014/main" id="{08FB6D82-4E18-4388-9F7E-4F41609A99A1}"/>
              </a:ext>
            </a:extLst>
          </p:cNvPr>
          <p:cNvSpPr txBox="1"/>
          <p:nvPr/>
        </p:nvSpPr>
        <p:spPr>
          <a:xfrm>
            <a:off x="352840" y="338864"/>
            <a:ext cx="8548577" cy="3083921"/>
          </a:xfrm>
          <a:prstGeom prst="rect">
            <a:avLst/>
          </a:prstGeom>
          <a:noFill/>
        </p:spPr>
        <p:txBody>
          <a:bodyPr wrap="square" rtlCol="0">
            <a:spAutoFit/>
          </a:bodyPr>
          <a:lstStyle/>
          <a:p>
            <a:pPr>
              <a:lnSpc>
                <a:spcPct val="90000"/>
              </a:lnSpc>
            </a:pPr>
            <a:r>
              <a:rPr lang="en-US" sz="3600" b="1" i="0" baseline="30000" dirty="0">
                <a:solidFill>
                  <a:srgbClr val="000000"/>
                </a:solidFill>
                <a:effectLst/>
                <a:latin typeface="Arial" panose="020B0604020202020204" pitchFamily="34" charset="0"/>
                <a:cs typeface="Arial" panose="020B0604020202020204" pitchFamily="34" charset="0"/>
              </a:rPr>
              <a:t>23 </a:t>
            </a:r>
            <a:r>
              <a:rPr lang="en-US" sz="3600" b="0" i="0" dirty="0">
                <a:solidFill>
                  <a:srgbClr val="000000"/>
                </a:solidFill>
                <a:effectLst/>
                <a:latin typeface="Arial" panose="020B0604020202020204" pitchFamily="34" charset="0"/>
                <a:cs typeface="Arial" panose="020B0604020202020204" pitchFamily="34" charset="0"/>
              </a:rPr>
              <a:t>if indeed you continue in the faith, stable and steadfast, not shifting from the hope of the gospel that you heard, which has been proclaimed in all creation under heaven, and of which I, Paul, became a minister.</a:t>
            </a:r>
            <a:endParaRPr lang="en-US" sz="3600"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1BB36A54-C99B-41BA-BC95-4AAD5950EB85}"/>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31343" y="3694825"/>
            <a:ext cx="1392742" cy="907820"/>
          </a:xfrm>
          <a:prstGeom prst="rect">
            <a:avLst/>
          </a:prstGeom>
        </p:spPr>
      </p:pic>
      <p:sp>
        <p:nvSpPr>
          <p:cNvPr id="14" name="TextBox 13">
            <a:extLst>
              <a:ext uri="{FF2B5EF4-FFF2-40B4-BE49-F238E27FC236}">
                <a16:creationId xmlns:a16="http://schemas.microsoft.com/office/drawing/2014/main" id="{A1E3DF9B-F338-413C-8962-7675FD5B675F}"/>
              </a:ext>
            </a:extLst>
          </p:cNvPr>
          <p:cNvSpPr txBox="1"/>
          <p:nvPr/>
        </p:nvSpPr>
        <p:spPr>
          <a:xfrm>
            <a:off x="42531" y="4933471"/>
            <a:ext cx="2551813" cy="1200329"/>
          </a:xfrm>
          <a:prstGeom prst="rect">
            <a:avLst/>
          </a:prstGeom>
          <a:noFill/>
        </p:spPr>
        <p:txBody>
          <a:bodyPr wrap="square" rtlCol="0">
            <a:spAutoFit/>
          </a:bodyPr>
          <a:lstStyle/>
          <a:p>
            <a:pPr algn="ctr">
              <a:lnSpc>
                <a:spcPct val="90000"/>
              </a:lnSpc>
            </a:pPr>
            <a:r>
              <a:rPr lang="en-US" sz="4000" b="1" dirty="0">
                <a:solidFill>
                  <a:schemeClr val="bg1"/>
                </a:solidFill>
                <a:latin typeface="Arial" panose="020B0604020202020204" pitchFamily="34" charset="0"/>
                <a:cs typeface="Arial" panose="020B0604020202020204" pitchFamily="34" charset="0"/>
              </a:rPr>
              <a:t>Sinful</a:t>
            </a:r>
          </a:p>
          <a:p>
            <a:pPr algn="ctr">
              <a:lnSpc>
                <a:spcPct val="90000"/>
              </a:lnSpc>
            </a:pPr>
            <a:r>
              <a:rPr lang="en-US" sz="4000" b="1" dirty="0">
                <a:solidFill>
                  <a:schemeClr val="bg1"/>
                </a:solidFill>
                <a:latin typeface="Arial" panose="020B0604020202020204" pitchFamily="34" charset="0"/>
                <a:cs typeface="Arial" panose="020B0604020202020204" pitchFamily="34" charset="0"/>
              </a:rPr>
              <a:t>Humanity</a:t>
            </a:r>
            <a:endParaRPr lang="en-US" sz="4000"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3980F962-B7EA-42BF-8B46-0B9537E76A5E}"/>
              </a:ext>
            </a:extLst>
          </p:cNvPr>
          <p:cNvSpPr txBox="1"/>
          <p:nvPr/>
        </p:nvSpPr>
        <p:spPr>
          <a:xfrm>
            <a:off x="6549656" y="4933471"/>
            <a:ext cx="2551813" cy="1200329"/>
          </a:xfrm>
          <a:prstGeom prst="rect">
            <a:avLst/>
          </a:prstGeom>
          <a:noFill/>
        </p:spPr>
        <p:txBody>
          <a:bodyPr wrap="square" rtlCol="0">
            <a:spAutoFit/>
          </a:bodyPr>
          <a:lstStyle/>
          <a:p>
            <a:pPr algn="ctr">
              <a:lnSpc>
                <a:spcPct val="90000"/>
              </a:lnSpc>
            </a:pPr>
            <a:r>
              <a:rPr lang="en-US" sz="4000" b="1" dirty="0">
                <a:solidFill>
                  <a:schemeClr val="bg1"/>
                </a:solidFill>
                <a:latin typeface="Arial" panose="020B0604020202020204" pitchFamily="34" charset="0"/>
                <a:cs typeface="Arial" panose="020B0604020202020204" pitchFamily="34" charset="0"/>
              </a:rPr>
              <a:t>Holy</a:t>
            </a:r>
          </a:p>
          <a:p>
            <a:pPr algn="ctr">
              <a:lnSpc>
                <a:spcPct val="90000"/>
              </a:lnSpc>
            </a:pPr>
            <a:r>
              <a:rPr lang="en-US" sz="4000" b="1" dirty="0">
                <a:solidFill>
                  <a:schemeClr val="bg1"/>
                </a:solidFill>
                <a:latin typeface="Arial" panose="020B0604020202020204" pitchFamily="34" charset="0"/>
                <a:cs typeface="Arial" panose="020B0604020202020204" pitchFamily="34" charset="0"/>
              </a:rPr>
              <a:t>God</a:t>
            </a:r>
            <a:endParaRPr lang="en-US" sz="4000" dirty="0">
              <a:solidFill>
                <a:schemeClr val="bg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1BD65EEE-8755-4706-A698-EC9C749E08BB}"/>
              </a:ext>
            </a:extLst>
          </p:cNvPr>
          <p:cNvPicPr>
            <a:picLocks noChangeAspect="1"/>
          </p:cNvPicPr>
          <p:nvPr/>
        </p:nvPicPr>
        <p:blipFill rotWithShape="1">
          <a:blip r:embed="rId5" cstate="email">
            <a:clrChange>
              <a:clrFrom>
                <a:srgbClr val="FFF200"/>
              </a:clrFrom>
              <a:clrTo>
                <a:srgbClr val="FFF200">
                  <a:alpha val="0"/>
                </a:srgbClr>
              </a:clrTo>
            </a:clrChange>
            <a:extLst>
              <a:ext uri="{28A0092B-C50C-407E-A947-70E740481C1C}">
                <a14:useLocalDpi xmlns:a14="http://schemas.microsoft.com/office/drawing/2010/main"/>
              </a:ext>
            </a:extLst>
          </a:blip>
          <a:srcRect/>
          <a:stretch/>
        </p:blipFill>
        <p:spPr>
          <a:xfrm>
            <a:off x="2584017" y="3355391"/>
            <a:ext cx="4086225" cy="3502609"/>
          </a:xfrm>
          <a:prstGeom prst="rect">
            <a:avLst/>
          </a:prstGeom>
        </p:spPr>
      </p:pic>
      <p:sp>
        <p:nvSpPr>
          <p:cNvPr id="26" name="TextBox 25">
            <a:extLst>
              <a:ext uri="{FF2B5EF4-FFF2-40B4-BE49-F238E27FC236}">
                <a16:creationId xmlns:a16="http://schemas.microsoft.com/office/drawing/2014/main" id="{19B5B28C-28CD-4E21-A802-5654AD0D7C3C}"/>
              </a:ext>
            </a:extLst>
          </p:cNvPr>
          <p:cNvSpPr txBox="1"/>
          <p:nvPr/>
        </p:nvSpPr>
        <p:spPr>
          <a:xfrm>
            <a:off x="2687368" y="4779765"/>
            <a:ext cx="3841967" cy="535531"/>
          </a:xfrm>
          <a:prstGeom prst="rect">
            <a:avLst/>
          </a:prstGeom>
          <a:noFill/>
        </p:spPr>
        <p:txBody>
          <a:bodyPr wrap="square" rtlCol="0">
            <a:spAutoFit/>
          </a:bodyPr>
          <a:lstStyle/>
          <a:p>
            <a:pPr algn="ctr">
              <a:lnSpc>
                <a:spcPct val="90000"/>
              </a:lnSpc>
            </a:pPr>
            <a:r>
              <a:rPr lang="en-US" sz="3200" b="1" dirty="0">
                <a:latin typeface="Arial" panose="020B0604020202020204" pitchFamily="34" charset="0"/>
                <a:cs typeface="Arial" panose="020B0604020202020204" pitchFamily="34" charset="0"/>
              </a:rPr>
              <a:t>Christ’s Blood</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5104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AB87AE-7CF5-4A00-B135-EAA2BADD8518}"/>
              </a:ext>
            </a:extLst>
          </p:cNvPr>
          <p:cNvSpPr/>
          <p:nvPr/>
        </p:nvSpPr>
        <p:spPr>
          <a:xfrm>
            <a:off x="375285" y="230463"/>
            <a:ext cx="8393430" cy="1446550"/>
          </a:xfrm>
          <a:prstGeom prst="rect">
            <a:avLst/>
          </a:prstGeom>
        </p:spPr>
        <p:txBody>
          <a:bodyPr wrap="square">
            <a:spAutoFit/>
          </a:bodyPr>
          <a:lstStyle/>
          <a:p>
            <a:pPr lvl="0" defTabSz="457177">
              <a:defRPr/>
            </a:pPr>
            <a:r>
              <a:rPr kumimoji="0" lang="en-US" sz="4400" b="1" i="0" u="none" strike="noStrike" kern="0" cap="none" spc="0" normalizeH="0" baseline="3000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19</a:t>
            </a:r>
            <a:r>
              <a:rPr kumimoji="0" lang="en-US" sz="44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 . .</a:t>
            </a:r>
            <a:r>
              <a:rPr lang="en-US" sz="4400" b="1" kern="0" dirty="0">
                <a:solidFill>
                  <a:srgbClr val="FFFF00"/>
                </a:solidFill>
                <a:effectLst>
                  <a:glow rad="127000">
                    <a:srgbClr val="000000"/>
                  </a:glow>
                </a:effectLst>
                <a:latin typeface="Arial Black" panose="020B0A04020102020204" pitchFamily="34" charset="0"/>
                <a:ea typeface="ＭＳ Ｐゴシック" charset="0"/>
                <a:cs typeface="Arial" panose="020B0604020202020204" pitchFamily="34" charset="0"/>
              </a:rPr>
              <a:t>Present you holy and blameless</a:t>
            </a:r>
            <a:endParaRPr kumimoji="0" lang="en-US" sz="44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4" name="Rectangle 3">
            <a:extLst>
              <a:ext uri="{FF2B5EF4-FFF2-40B4-BE49-F238E27FC236}">
                <a16:creationId xmlns:a16="http://schemas.microsoft.com/office/drawing/2014/main" id="{7599BB71-E7B0-4DA0-9CBF-DE213EA244DB}"/>
              </a:ext>
            </a:extLst>
          </p:cNvPr>
          <p:cNvSpPr/>
          <p:nvPr/>
        </p:nvSpPr>
        <p:spPr>
          <a:xfrm>
            <a:off x="2048591" y="5796540"/>
            <a:ext cx="7095409" cy="830997"/>
          </a:xfrm>
          <a:prstGeom prst="rect">
            <a:avLst/>
          </a:prstGeom>
        </p:spPr>
        <p:txBody>
          <a:bodyPr wrap="square">
            <a:spAutoFit/>
          </a:bodyPr>
          <a:lstStyle/>
          <a:p>
            <a:pPr marR="0" lvl="0" algn="l" defTabSz="457177" rtl="0" eaLnBrk="1" fontAlgn="auto" latinLnBrk="0" hangingPunct="1">
              <a:lnSpc>
                <a:spcPct val="100000"/>
              </a:lnSpc>
              <a:spcBef>
                <a:spcPts val="0"/>
              </a:spcBef>
              <a:spcAft>
                <a:spcPts val="0"/>
              </a:spcAft>
              <a:buClrTx/>
              <a:buSzTx/>
              <a:tabLst/>
              <a:defRPr/>
            </a:pPr>
            <a:r>
              <a:rPr kumimoji="0" lang="en-GB" sz="4800" b="1" i="0" u="none" strike="noStrike" kern="0" cap="none" spc="0" normalizeH="0" baseline="0" noProof="0" dirty="0">
                <a:ln>
                  <a:noFill/>
                </a:ln>
                <a:solidFill>
                  <a:prstClr val="white"/>
                </a:solidFill>
                <a:effectLst>
                  <a:glow rad="127000">
                    <a:srgbClr val="000000"/>
                  </a:glow>
                </a:effectLst>
                <a:uLnTx/>
                <a:uFillTx/>
                <a:latin typeface="Arial Black" panose="020B0A04020102020204" pitchFamily="34" charset="0"/>
                <a:ea typeface="ＭＳ Ｐゴシック" charset="0"/>
                <a:cs typeface="+mn-cs"/>
              </a:rPr>
              <a:t>What</a:t>
            </a:r>
            <a:r>
              <a:rPr lang="en-GB" sz="4800" b="1" kern="0" dirty="0">
                <a:solidFill>
                  <a:prstClr val="white"/>
                </a:solidFill>
                <a:effectLst>
                  <a:glow rad="127000">
                    <a:srgbClr val="000000"/>
                  </a:glow>
                </a:effectLst>
                <a:latin typeface="Arial Black" panose="020B0A04020102020204" pitchFamily="34" charset="0"/>
                <a:ea typeface="ＭＳ Ｐゴシック" charset="0"/>
              </a:rPr>
              <a:t> Did Jesus Do?</a:t>
            </a:r>
            <a:endParaRPr kumimoji="0" lang="en-GB" sz="4800" b="1" i="0" u="none" strike="noStrike" kern="0" cap="none" spc="0" normalizeH="0" baseline="0" noProof="0" dirty="0">
              <a:ln>
                <a:noFill/>
              </a:ln>
              <a:solidFill>
                <a:prstClr val="white"/>
              </a:solidFill>
              <a:effectLst>
                <a:glow rad="127000">
                  <a:srgbClr val="000000"/>
                </a:glow>
              </a:effectLst>
              <a:uLnTx/>
              <a:uFillTx/>
              <a:latin typeface="Arial Black" panose="020B0A04020102020204" pitchFamily="34" charset="0"/>
              <a:ea typeface="ＭＳ Ｐゴシック" charset="0"/>
              <a:cs typeface="+mn-cs"/>
            </a:endParaRPr>
          </a:p>
        </p:txBody>
      </p:sp>
    </p:spTree>
    <p:extLst>
      <p:ext uri="{BB962C8B-B14F-4D97-AF65-F5344CB8AC3E}">
        <p14:creationId xmlns:p14="http://schemas.microsoft.com/office/powerpoint/2010/main" val="476024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AB87AE-7CF5-4A00-B135-EAA2BADD8518}"/>
              </a:ext>
            </a:extLst>
          </p:cNvPr>
          <p:cNvSpPr/>
          <p:nvPr/>
        </p:nvSpPr>
        <p:spPr>
          <a:xfrm>
            <a:off x="471103" y="4259997"/>
            <a:ext cx="8393430" cy="2123658"/>
          </a:xfrm>
          <a:prstGeom prst="rect">
            <a:avLst/>
          </a:prstGeom>
        </p:spPr>
        <p:txBody>
          <a:bodyPr wrap="square">
            <a:spAutoFit/>
          </a:bodyPr>
          <a:lstStyle/>
          <a:p>
            <a:pPr marL="571500" lvl="0" indent="-571500" defTabSz="457177">
              <a:buFont typeface="Arial" panose="020B0604020202020204" pitchFamily="34" charset="0"/>
              <a:buChar char="•"/>
              <a:defRPr/>
            </a:pPr>
            <a:r>
              <a:rPr lang="en-US" sz="4400" b="1" kern="0" dirty="0">
                <a:solidFill>
                  <a:srgbClr val="FFFF00"/>
                </a:solidFill>
                <a:effectLst>
                  <a:glow rad="127000">
                    <a:srgbClr val="000000"/>
                  </a:glow>
                </a:effectLst>
                <a:latin typeface="Arial Black" panose="020B0A04020102020204" pitchFamily="34" charset="0"/>
                <a:ea typeface="ＭＳ Ｐゴシック" charset="0"/>
                <a:cs typeface="Arial" panose="020B0604020202020204" pitchFamily="34" charset="0"/>
              </a:rPr>
              <a:t>Reconcile all things</a:t>
            </a:r>
          </a:p>
          <a:p>
            <a:pPr marL="571500" lvl="0" indent="-571500" defTabSz="457177">
              <a:buFont typeface="Arial" panose="020B0604020202020204" pitchFamily="34" charset="0"/>
              <a:buChar char="•"/>
              <a:defRPr/>
            </a:pPr>
            <a:r>
              <a:rPr lang="en-US" sz="4400" b="1" kern="0" dirty="0">
                <a:solidFill>
                  <a:srgbClr val="FFFF00"/>
                </a:solidFill>
                <a:effectLst>
                  <a:glow rad="127000">
                    <a:srgbClr val="000000"/>
                  </a:glow>
                </a:effectLst>
                <a:latin typeface="Arial Black" panose="020B0A04020102020204" pitchFamily="34" charset="0"/>
                <a:ea typeface="ＭＳ Ｐゴシック" charset="0"/>
                <a:cs typeface="Arial" panose="020B0604020202020204" pitchFamily="34" charset="0"/>
              </a:rPr>
              <a:t>Present you holy and blameless</a:t>
            </a:r>
            <a:endParaRPr kumimoji="0" lang="en-US" sz="44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4" name="Rectangle 3">
            <a:extLst>
              <a:ext uri="{FF2B5EF4-FFF2-40B4-BE49-F238E27FC236}">
                <a16:creationId xmlns:a16="http://schemas.microsoft.com/office/drawing/2014/main" id="{7599BB71-E7B0-4DA0-9CBF-DE213EA244DB}"/>
              </a:ext>
            </a:extLst>
          </p:cNvPr>
          <p:cNvSpPr/>
          <p:nvPr/>
        </p:nvSpPr>
        <p:spPr>
          <a:xfrm>
            <a:off x="279467" y="3429000"/>
            <a:ext cx="8864533" cy="830997"/>
          </a:xfrm>
          <a:prstGeom prst="rect">
            <a:avLst/>
          </a:prstGeom>
        </p:spPr>
        <p:txBody>
          <a:bodyPr wrap="square">
            <a:spAutoFit/>
          </a:bodyPr>
          <a:lstStyle/>
          <a:p>
            <a:pPr marR="0" lvl="0" algn="l" defTabSz="457177" rtl="0" eaLnBrk="1" fontAlgn="auto" latinLnBrk="0" hangingPunct="1">
              <a:lnSpc>
                <a:spcPct val="100000"/>
              </a:lnSpc>
              <a:spcBef>
                <a:spcPts val="0"/>
              </a:spcBef>
              <a:spcAft>
                <a:spcPts val="0"/>
              </a:spcAft>
              <a:buClrTx/>
              <a:buSzTx/>
              <a:tabLst/>
              <a:defRPr/>
            </a:pPr>
            <a:r>
              <a:rPr kumimoji="0" lang="en-GB" sz="4800" b="1" i="0" u="none" strike="noStrike" kern="0" cap="none" spc="0" normalizeH="0" baseline="0" noProof="0" dirty="0">
                <a:ln>
                  <a:noFill/>
                </a:ln>
                <a:solidFill>
                  <a:prstClr val="white"/>
                </a:solidFill>
                <a:effectLst>
                  <a:glow rad="127000">
                    <a:srgbClr val="000000"/>
                  </a:glow>
                </a:effectLst>
                <a:uLnTx/>
                <a:uFillTx/>
                <a:latin typeface="Arial Black" panose="020B0A04020102020204" pitchFamily="34" charset="0"/>
                <a:ea typeface="ＭＳ Ｐゴシック" charset="0"/>
                <a:cs typeface="+mn-cs"/>
              </a:rPr>
              <a:t>What</a:t>
            </a:r>
            <a:r>
              <a:rPr lang="en-GB" sz="4800" b="1" kern="0" dirty="0">
                <a:solidFill>
                  <a:prstClr val="white"/>
                </a:solidFill>
                <a:effectLst>
                  <a:glow rad="127000">
                    <a:srgbClr val="000000"/>
                  </a:glow>
                </a:effectLst>
                <a:latin typeface="Arial Black" panose="020B0A04020102020204" pitchFamily="34" charset="0"/>
                <a:ea typeface="ＭＳ Ｐゴシック" charset="0"/>
              </a:rPr>
              <a:t> Did Jesus Do?</a:t>
            </a:r>
            <a:endParaRPr kumimoji="0" lang="en-GB" sz="4800" b="1" i="0" u="none" strike="noStrike" kern="0" cap="none" spc="0" normalizeH="0" baseline="0" noProof="0" dirty="0">
              <a:ln>
                <a:noFill/>
              </a:ln>
              <a:solidFill>
                <a:prstClr val="white"/>
              </a:solidFill>
              <a:effectLst>
                <a:glow rad="127000">
                  <a:srgbClr val="000000"/>
                </a:glow>
              </a:effectLst>
              <a:uLnTx/>
              <a:uFillTx/>
              <a:latin typeface="Arial Black" panose="020B0A04020102020204" pitchFamily="34" charset="0"/>
              <a:ea typeface="ＭＳ Ｐゴシック" charset="0"/>
              <a:cs typeface="+mn-cs"/>
            </a:endParaRPr>
          </a:p>
        </p:txBody>
      </p:sp>
      <p:sp>
        <p:nvSpPr>
          <p:cNvPr id="5" name="Rectangle 4">
            <a:extLst>
              <a:ext uri="{FF2B5EF4-FFF2-40B4-BE49-F238E27FC236}">
                <a16:creationId xmlns:a16="http://schemas.microsoft.com/office/drawing/2014/main" id="{2E1DEB7E-FA19-4DDD-9153-337CF986DA43}"/>
              </a:ext>
            </a:extLst>
          </p:cNvPr>
          <p:cNvSpPr/>
          <p:nvPr/>
        </p:nvSpPr>
        <p:spPr>
          <a:xfrm>
            <a:off x="369042" y="230463"/>
            <a:ext cx="8774958" cy="830997"/>
          </a:xfrm>
          <a:prstGeom prst="rect">
            <a:avLst/>
          </a:prstGeom>
        </p:spPr>
        <p:txBody>
          <a:bodyPr wrap="square">
            <a:spAutoFit/>
          </a:bodyPr>
          <a:lstStyle/>
          <a:p>
            <a:pPr marR="0" lvl="0" algn="l" defTabSz="457177" rtl="0" eaLnBrk="1" fontAlgn="auto" latinLnBrk="0" hangingPunct="1">
              <a:lnSpc>
                <a:spcPct val="100000"/>
              </a:lnSpc>
              <a:spcBef>
                <a:spcPts val="0"/>
              </a:spcBef>
              <a:spcAft>
                <a:spcPts val="0"/>
              </a:spcAft>
              <a:buClrTx/>
              <a:buSzTx/>
              <a:tabLst/>
              <a:defRPr/>
            </a:pPr>
            <a:r>
              <a:rPr kumimoji="0" lang="en-GB" sz="4800" b="1" i="0" u="none" strike="noStrike" kern="0" cap="none" spc="0" normalizeH="0" baseline="0" noProof="0" dirty="0">
                <a:ln>
                  <a:noFill/>
                </a:ln>
                <a:solidFill>
                  <a:prstClr val="white"/>
                </a:solidFill>
                <a:effectLst>
                  <a:glow rad="127000">
                    <a:srgbClr val="000000"/>
                  </a:glow>
                </a:effectLst>
                <a:uLnTx/>
                <a:uFillTx/>
                <a:latin typeface="Arial Black" panose="020B0A04020102020204" pitchFamily="34" charset="0"/>
                <a:ea typeface="ＭＳ Ｐゴシック" charset="0"/>
                <a:cs typeface="+mn-cs"/>
              </a:rPr>
              <a:t>Who is Jesus?</a:t>
            </a:r>
          </a:p>
        </p:txBody>
      </p:sp>
      <p:sp>
        <p:nvSpPr>
          <p:cNvPr id="6" name="Rectangle 5">
            <a:extLst>
              <a:ext uri="{FF2B5EF4-FFF2-40B4-BE49-F238E27FC236}">
                <a16:creationId xmlns:a16="http://schemas.microsoft.com/office/drawing/2014/main" id="{2C29B84E-2F52-416D-83E1-5CE4A9F53CDC}"/>
              </a:ext>
            </a:extLst>
          </p:cNvPr>
          <p:cNvSpPr/>
          <p:nvPr/>
        </p:nvSpPr>
        <p:spPr>
          <a:xfrm>
            <a:off x="471103" y="889844"/>
            <a:ext cx="7428230" cy="2123658"/>
          </a:xfrm>
          <a:prstGeom prst="rect">
            <a:avLst/>
          </a:prstGeom>
        </p:spPr>
        <p:txBody>
          <a:bodyPr wrap="square">
            <a:spAutoFit/>
          </a:bodyPr>
          <a:lstStyle/>
          <a:p>
            <a:pPr marL="571500" marR="0" lvl="0" indent="-571500" algn="l" defTabSz="4571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400" b="1" kern="0" dirty="0">
                <a:solidFill>
                  <a:srgbClr val="FFFF00"/>
                </a:solidFill>
                <a:effectLst>
                  <a:glow rad="127000">
                    <a:srgbClr val="000000"/>
                  </a:glow>
                </a:effectLst>
                <a:latin typeface="Arial Black" panose="020B0A04020102020204" pitchFamily="34" charset="0"/>
                <a:ea typeface="ＭＳ Ｐゴシック" charset="0"/>
                <a:cs typeface="Arial" panose="020B0604020202020204" pitchFamily="34" charset="0"/>
              </a:rPr>
              <a:t>I</a:t>
            </a:r>
            <a:r>
              <a:rPr kumimoji="0" lang="en-US" sz="4400" b="1" i="0" u="none" strike="noStrike" kern="0" cap="none" spc="0" normalizeH="0" baseline="0" noProof="0" dirty="0">
                <a:ln>
                  <a:noFill/>
                </a:ln>
                <a:solidFill>
                  <a:srgbClr val="FFFF00"/>
                </a:solidFill>
                <a:effectLst>
                  <a:glow rad="127000">
                    <a:srgbClr val="000000"/>
                  </a:glow>
                </a:effectLst>
                <a:uLnTx/>
                <a:uFillTx/>
                <a:latin typeface="Arial Black" panose="020B0A04020102020204" pitchFamily="34" charset="0"/>
                <a:ea typeface="ＭＳ Ｐゴシック" charset="0"/>
                <a:cs typeface="Arial" panose="020B0604020202020204" pitchFamily="34" charset="0"/>
              </a:rPr>
              <a:t>mage of God</a:t>
            </a:r>
          </a:p>
          <a:p>
            <a:pPr marL="571500" marR="0" lvl="0" indent="-571500" algn="l" defTabSz="4571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400" b="1" i="0" u="none" strike="noStrike" kern="0" cap="none" spc="0" normalizeH="0" baseline="0" noProof="0" dirty="0">
                <a:ln>
                  <a:noFill/>
                </a:ln>
                <a:solidFill>
                  <a:srgbClr val="FFFF00"/>
                </a:solidFill>
                <a:effectLst>
                  <a:glow rad="127000">
                    <a:srgbClr val="000000"/>
                  </a:glow>
                </a:effectLst>
                <a:uLnTx/>
                <a:uFillTx/>
                <a:latin typeface="Arial Black" panose="020B0A04020102020204" pitchFamily="34" charset="0"/>
                <a:ea typeface="ＭＳ Ｐゴシック" charset="0"/>
                <a:cs typeface="Arial" panose="020B0604020202020204" pitchFamily="34" charset="0"/>
              </a:rPr>
              <a:t>Firstborn of Creation</a:t>
            </a:r>
            <a:endParaRPr lang="en-US" sz="4400" b="1" kern="0" dirty="0">
              <a:solidFill>
                <a:srgbClr val="FFFF00"/>
              </a:solidFill>
              <a:effectLst>
                <a:glow rad="127000">
                  <a:srgbClr val="000000"/>
                </a:glow>
              </a:effectLst>
              <a:latin typeface="Arial Black" panose="020B0A04020102020204" pitchFamily="34" charset="0"/>
              <a:ea typeface="ＭＳ Ｐゴシック" charset="0"/>
              <a:cs typeface="Arial" panose="020B0604020202020204" pitchFamily="34" charset="0"/>
            </a:endParaRPr>
          </a:p>
          <a:p>
            <a:pPr marL="571500" marR="0" lvl="0" indent="-571500" algn="l" defTabSz="4571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400" b="1" kern="0" dirty="0">
                <a:solidFill>
                  <a:srgbClr val="FFFF00"/>
                </a:solidFill>
                <a:effectLst>
                  <a:glow rad="127000">
                    <a:srgbClr val="000000"/>
                  </a:glow>
                </a:effectLst>
                <a:latin typeface="Arial Black" panose="020B0A04020102020204" pitchFamily="34" charset="0"/>
                <a:ea typeface="ＭＳ Ｐゴシック" charset="0"/>
                <a:cs typeface="Arial" panose="020B0604020202020204" pitchFamily="34" charset="0"/>
              </a:rPr>
              <a:t>H</a:t>
            </a:r>
            <a:r>
              <a:rPr kumimoji="0" lang="en-US" sz="4400" b="1" i="0" u="none" strike="noStrike" kern="0" cap="none" spc="0" normalizeH="0" baseline="0" noProof="0" dirty="0" err="1">
                <a:ln>
                  <a:noFill/>
                </a:ln>
                <a:solidFill>
                  <a:srgbClr val="FFFF00"/>
                </a:solidFill>
                <a:effectLst>
                  <a:glow rad="127000">
                    <a:srgbClr val="000000"/>
                  </a:glow>
                </a:effectLst>
                <a:uLnTx/>
                <a:uFillTx/>
                <a:latin typeface="Arial Black" panose="020B0A04020102020204" pitchFamily="34" charset="0"/>
                <a:ea typeface="ＭＳ Ｐゴシック" charset="0"/>
                <a:cs typeface="Arial" panose="020B0604020202020204" pitchFamily="34" charset="0"/>
              </a:rPr>
              <a:t>ead</a:t>
            </a:r>
            <a:r>
              <a:rPr kumimoji="0" lang="en-US" sz="4400" b="1" i="0" u="none" strike="noStrike" kern="0" cap="none" spc="0" normalizeH="0" baseline="0" noProof="0" dirty="0">
                <a:ln>
                  <a:noFill/>
                </a:ln>
                <a:solidFill>
                  <a:srgbClr val="FFFF00"/>
                </a:solidFill>
                <a:effectLst>
                  <a:glow rad="127000">
                    <a:srgbClr val="000000"/>
                  </a:glow>
                </a:effectLst>
                <a:uLnTx/>
                <a:uFillTx/>
                <a:latin typeface="Arial Black" panose="020B0A04020102020204" pitchFamily="34" charset="0"/>
                <a:ea typeface="ＭＳ Ｐゴシック" charset="0"/>
                <a:cs typeface="Arial" panose="020B0604020202020204" pitchFamily="34" charset="0"/>
              </a:rPr>
              <a:t> of</a:t>
            </a:r>
            <a:r>
              <a:rPr kumimoji="0" lang="en-US" sz="44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a:t>
            </a:r>
            <a:r>
              <a:rPr kumimoji="0" lang="en-US" sz="4400" b="1" i="0" u="none" strike="noStrike" kern="0" cap="none" spc="0" normalizeH="0" baseline="0" noProof="0" dirty="0">
                <a:ln>
                  <a:noFill/>
                </a:ln>
                <a:solidFill>
                  <a:srgbClr val="FFFF00"/>
                </a:solidFill>
                <a:effectLst>
                  <a:glow rad="127000">
                    <a:srgbClr val="000000"/>
                  </a:glow>
                </a:effectLst>
                <a:uLnTx/>
                <a:uFillTx/>
                <a:latin typeface="Arial Black" panose="020B0A04020102020204" pitchFamily="34" charset="0"/>
                <a:ea typeface="ＭＳ Ｐゴシック" charset="0"/>
                <a:cs typeface="Arial" panose="020B0604020202020204" pitchFamily="34" charset="0"/>
              </a:rPr>
              <a:t>the church</a:t>
            </a:r>
            <a:endParaRPr kumimoji="0" lang="en-US" sz="44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4191208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4C4453A-583B-4E18-A1CB-2E58A72B3CD1}"/>
              </a:ext>
            </a:extLst>
          </p:cNvPr>
          <p:cNvSpPr txBox="1"/>
          <p:nvPr/>
        </p:nvSpPr>
        <p:spPr>
          <a:xfrm>
            <a:off x="4740676" y="2945414"/>
            <a:ext cx="4287914" cy="2062103"/>
          </a:xfrm>
          <a:prstGeom prst="rect">
            <a:avLst/>
          </a:prstGeom>
          <a:noFill/>
        </p:spPr>
        <p:txBody>
          <a:bodyPr wrap="square" rtlCol="0">
            <a:spAutoFit/>
          </a:bodyPr>
          <a:lstStyle/>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outerShdw blurRad="50800" dist="50800" dir="2700000" algn="ctr" rotWithShape="0">
                    <a:srgbClr val="FEDE93"/>
                  </a:outerShdw>
                </a:effectLst>
                <a:uLnTx/>
                <a:uFillTx/>
                <a:latin typeface="Tw Cen MT Condensed Extra Bold" panose="020B0803020202020204" pitchFamily="34" charset="0"/>
                <a:ea typeface="+mn-ea"/>
                <a:cs typeface="+mn-cs"/>
              </a:rPr>
              <a:t>NEW YEAR</a:t>
            </a:r>
          </a:p>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EDE93"/>
                </a:solidFill>
                <a:effectLst>
                  <a:outerShdw blurRad="38100" dist="88900" dir="2700000" algn="tl">
                    <a:srgbClr val="000000">
                      <a:alpha val="60000"/>
                    </a:srgbClr>
                  </a:outerShdw>
                </a:effectLst>
                <a:uLnTx/>
                <a:uFillTx/>
                <a:latin typeface="Tw Cen MT Condensed Extra Bold" panose="020B0803020202020204" pitchFamily="34" charset="0"/>
                <a:ea typeface="+mn-ea"/>
                <a:cs typeface="+mn-cs"/>
              </a:rPr>
              <a:t>NEW ME</a:t>
            </a:r>
          </a:p>
        </p:txBody>
      </p:sp>
      <p:sp>
        <p:nvSpPr>
          <p:cNvPr id="13" name="TextBox 12">
            <a:extLst>
              <a:ext uri="{FF2B5EF4-FFF2-40B4-BE49-F238E27FC236}">
                <a16:creationId xmlns:a16="http://schemas.microsoft.com/office/drawing/2014/main" id="{892039E5-62A0-4744-A55D-EA84B9012DF0}"/>
              </a:ext>
            </a:extLst>
          </p:cNvPr>
          <p:cNvSpPr txBox="1"/>
          <p:nvPr/>
        </p:nvSpPr>
        <p:spPr>
          <a:xfrm>
            <a:off x="456324" y="4173288"/>
            <a:ext cx="5638800" cy="2308324"/>
          </a:xfrm>
          <a:prstGeom prst="rect">
            <a:avLst/>
          </a:prstGeom>
          <a:noFill/>
        </p:spPr>
        <p:txBody>
          <a:bodyPr wrap="square" rtlCol="0">
            <a:spAutoFit/>
          </a:bodyPr>
          <a:lstStyle/>
          <a:p>
            <a:pPr marL="0" marR="0" lvl="0" indent="0" algn="l" defTabSz="457200" rtl="0" eaLnBrk="1" fontAlgn="auto" latinLnBrk="0" hangingPunct="1">
              <a:lnSpc>
                <a:spcPct val="8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outerShdw blurRad="50800" dist="50800" dir="2700000" algn="ctr" rotWithShape="0">
                    <a:srgbClr val="FEDE93"/>
                  </a:outerShdw>
                </a:effectLst>
                <a:uLnTx/>
                <a:uFillTx/>
                <a:latin typeface="Tw Cen MT Condensed Extra Bold" panose="020B0803020202020204" pitchFamily="34" charset="0"/>
                <a:ea typeface="+mn-ea"/>
                <a:cs typeface="+mn-cs"/>
              </a:rPr>
              <a:t>Stand Firm</a:t>
            </a:r>
          </a:p>
          <a:p>
            <a:pPr marL="0" marR="0" lvl="0" indent="0" algn="l" defTabSz="457200" rtl="0" eaLnBrk="1" fontAlgn="auto" latinLnBrk="0" hangingPunct="1">
              <a:lnSpc>
                <a:spcPct val="8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outerShdw blurRad="50800" dist="50800" dir="2700000" algn="ctr" rotWithShape="0">
                    <a:srgbClr val="FEDE93"/>
                  </a:outerShdw>
                </a:effectLst>
                <a:uLnTx/>
                <a:uFillTx/>
                <a:latin typeface="Tw Cen MT Condensed Extra Bold" panose="020B0803020202020204" pitchFamily="34" charset="0"/>
                <a:ea typeface="+mn-ea"/>
                <a:cs typeface="+mn-cs"/>
              </a:rPr>
              <a:t>Show Love</a:t>
            </a:r>
          </a:p>
          <a:p>
            <a:pPr marL="0" marR="0" lvl="0" indent="0" algn="l" defTabSz="457200" rtl="0" eaLnBrk="1" fontAlgn="auto" latinLnBrk="0" hangingPunct="1">
              <a:lnSpc>
                <a:spcPct val="8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outerShdw blurRad="50800" dist="50800" dir="2700000" algn="ctr" rotWithShape="0">
                    <a:srgbClr val="FEDE93"/>
                  </a:outerShdw>
                </a:effectLst>
                <a:uLnTx/>
                <a:uFillTx/>
                <a:latin typeface="Tw Cen MT Condensed Extra Bold" panose="020B0803020202020204" pitchFamily="34" charset="0"/>
                <a:ea typeface="+mn-ea"/>
                <a:cs typeface="+mn-cs"/>
              </a:rPr>
              <a:t>Walk by the Spirit</a:t>
            </a:r>
          </a:p>
        </p:txBody>
      </p:sp>
      <p:grpSp>
        <p:nvGrpSpPr>
          <p:cNvPr id="4" name="Group 3">
            <a:extLst>
              <a:ext uri="{FF2B5EF4-FFF2-40B4-BE49-F238E27FC236}">
                <a16:creationId xmlns:a16="http://schemas.microsoft.com/office/drawing/2014/main" id="{CF1B16FC-3C0C-4259-97AF-CC152EC4889B}"/>
              </a:ext>
            </a:extLst>
          </p:cNvPr>
          <p:cNvGrpSpPr/>
          <p:nvPr/>
        </p:nvGrpSpPr>
        <p:grpSpPr>
          <a:xfrm rot="20951769">
            <a:off x="460583" y="687275"/>
            <a:ext cx="5209869" cy="2860186"/>
            <a:chOff x="469548" y="2298582"/>
            <a:chExt cx="4385008" cy="2860186"/>
          </a:xfrm>
        </p:grpSpPr>
        <p:sp>
          <p:nvSpPr>
            <p:cNvPr id="5" name="TextBox 4">
              <a:extLst>
                <a:ext uri="{FF2B5EF4-FFF2-40B4-BE49-F238E27FC236}">
                  <a16:creationId xmlns:a16="http://schemas.microsoft.com/office/drawing/2014/main" id="{5790ACFA-6AA6-4E34-99AF-E16C96108472}"/>
                </a:ext>
              </a:extLst>
            </p:cNvPr>
            <p:cNvSpPr txBox="1"/>
            <p:nvPr/>
          </p:nvSpPr>
          <p:spPr>
            <a:xfrm>
              <a:off x="513637" y="2485087"/>
              <a:ext cx="4296829" cy="2673681"/>
            </a:xfrm>
            <a:prstGeom prst="rect">
              <a:avLst/>
            </a:prstGeom>
            <a:noFill/>
            <a:ln w="76200">
              <a:noFill/>
            </a:ln>
          </p:spPr>
          <p:txBody>
            <a:bodyPr wrap="square" rtlCol="0">
              <a:spAutoFit/>
            </a:bodyPr>
            <a:lstStyle/>
            <a:p>
              <a:pPr marL="0" marR="0" lvl="0" indent="0" algn="ctr" defTabSz="457200" rtl="0" eaLnBrk="1" fontAlgn="auto" latinLnBrk="0" hangingPunct="1">
                <a:lnSpc>
                  <a:spcPct val="70000"/>
                </a:lnSpc>
                <a:spcBef>
                  <a:spcPts val="0"/>
                </a:spcBef>
                <a:spcAft>
                  <a:spcPts val="0"/>
                </a:spcAft>
                <a:buClrTx/>
                <a:buSzTx/>
                <a:buFontTx/>
                <a:buNone/>
                <a:tabLst/>
                <a:defRPr/>
              </a:pPr>
              <a:r>
                <a:rPr kumimoji="0" lang="en-US" sz="11500" b="0" i="0" u="none" strike="noStrike" kern="1200" cap="none" spc="0" normalizeH="0" baseline="0" noProof="0" dirty="0">
                  <a:ln>
                    <a:noFill/>
                  </a:ln>
                  <a:solidFill>
                    <a:srgbClr val="C00000"/>
                  </a:solidFill>
                  <a:effectLst/>
                  <a:uLnTx/>
                  <a:uFillTx/>
                  <a:latin typeface="Stencil" panose="040409050D0802020404" pitchFamily="82" charset="0"/>
                  <a:ea typeface="+mn-ea"/>
                  <a:cs typeface="+mn-cs"/>
                </a:rPr>
                <a:t>Now JESUS</a:t>
              </a:r>
            </a:p>
          </p:txBody>
        </p:sp>
        <p:sp>
          <p:nvSpPr>
            <p:cNvPr id="6" name="Rectangle 5">
              <a:extLst>
                <a:ext uri="{FF2B5EF4-FFF2-40B4-BE49-F238E27FC236}">
                  <a16:creationId xmlns:a16="http://schemas.microsoft.com/office/drawing/2014/main" id="{E9296CEB-809B-4550-9D7D-0DC808CB4886}"/>
                </a:ext>
              </a:extLst>
            </p:cNvPr>
            <p:cNvSpPr/>
            <p:nvPr/>
          </p:nvSpPr>
          <p:spPr>
            <a:xfrm>
              <a:off x="469548" y="2298582"/>
              <a:ext cx="4385008" cy="2593919"/>
            </a:xfrm>
            <a:prstGeom prst="rect">
              <a:avLst/>
            </a:prstGeom>
            <a:no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3958807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20299475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NT Preaching link at 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5715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and notes for free!</a:t>
            </a:r>
            <a:endParaRPr kumimoji="0" lang="en-US" sz="11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7138240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E2387E8-30FA-4430-ACB8-6A7B3060C777}"/>
              </a:ext>
            </a:extLst>
          </p:cNvPr>
          <p:cNvSpPr txBox="1"/>
          <p:nvPr/>
        </p:nvSpPr>
        <p:spPr>
          <a:xfrm>
            <a:off x="4019107" y="3288613"/>
            <a:ext cx="5124893" cy="2308324"/>
          </a:xfrm>
          <a:prstGeom prst="rect">
            <a:avLst/>
          </a:prstGeom>
          <a:noFill/>
        </p:spPr>
        <p:txBody>
          <a:bodyPr wrap="square" rtlCol="0">
            <a:spAutoFit/>
          </a:bodyPr>
          <a:lstStyle/>
          <a:p>
            <a:pPr marL="0" marR="0" lvl="0" indent="0" defTabSz="457200" rtl="0" eaLnBrk="1" fontAlgn="auto" latinLnBrk="0" hangingPunct="1">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uLnTx/>
                <a:uFillTx/>
              </a:rPr>
              <a:t>You don’t need:</a:t>
            </a:r>
          </a:p>
          <a:p>
            <a:pPr marL="1028700" lvl="1" indent="-571500" defTabSz="457200">
              <a:buFont typeface="Arial" panose="020B0604020202020204" pitchFamily="34" charset="0"/>
              <a:buChar char="•"/>
              <a:defRPr/>
            </a:pPr>
            <a:r>
              <a:rPr lang="en-US" sz="3600" b="1" dirty="0">
                <a:solidFill>
                  <a:prstClr val="black"/>
                </a:solidFill>
              </a:rPr>
              <a:t>To be Circumcised</a:t>
            </a:r>
          </a:p>
          <a:p>
            <a:pPr marL="1028700" lvl="1" indent="-571500" defTabSz="457200">
              <a:buFont typeface="Arial" panose="020B0604020202020204" pitchFamily="34" charset="0"/>
              <a:buChar char="•"/>
              <a:defRPr/>
            </a:pPr>
            <a:r>
              <a:rPr kumimoji="0" lang="en-US" sz="3600" b="1" i="0" u="none" strike="noStrike" kern="1200" cap="none" spc="0" normalizeH="0" baseline="0" noProof="0" dirty="0">
                <a:ln>
                  <a:noFill/>
                </a:ln>
                <a:solidFill>
                  <a:prstClr val="black"/>
                </a:solidFill>
                <a:uLnTx/>
                <a:uFillTx/>
              </a:rPr>
              <a:t>To follow OT Law</a:t>
            </a:r>
          </a:p>
          <a:p>
            <a:pPr marL="1028700" lvl="1" indent="-571500" defTabSz="457200">
              <a:buFont typeface="Arial" panose="020B0604020202020204" pitchFamily="34" charset="0"/>
              <a:buChar char="•"/>
              <a:defRPr/>
            </a:pPr>
            <a:r>
              <a:rPr lang="en-US" sz="3600" b="1" dirty="0">
                <a:solidFill>
                  <a:prstClr val="black"/>
                </a:solidFill>
              </a:rPr>
              <a:t>To eat Kosher</a:t>
            </a:r>
            <a:endParaRPr kumimoji="0" lang="en-US" sz="4400" b="1" i="0" u="none" strike="noStrike" kern="1200" cap="none" spc="0" normalizeH="0" baseline="0" noProof="0" dirty="0">
              <a:ln>
                <a:noFill/>
              </a:ln>
              <a:solidFill>
                <a:prstClr val="black"/>
              </a:solidFill>
              <a:uLnTx/>
              <a:uFillTx/>
            </a:endParaRPr>
          </a:p>
        </p:txBody>
      </p:sp>
      <p:pic>
        <p:nvPicPr>
          <p:cNvPr id="8" name="Picture 7">
            <a:extLst>
              <a:ext uri="{FF2B5EF4-FFF2-40B4-BE49-F238E27FC236}">
                <a16:creationId xmlns:a16="http://schemas.microsoft.com/office/drawing/2014/main" id="{055E9CF0-A0E9-425E-983F-D5A0F59BC57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5693" y="27486"/>
            <a:ext cx="4709415" cy="3162282"/>
          </a:xfrm>
          <a:prstGeom prst="rect">
            <a:avLst/>
          </a:prstGeom>
        </p:spPr>
      </p:pic>
      <p:grpSp>
        <p:nvGrpSpPr>
          <p:cNvPr id="22" name="Group 21">
            <a:extLst>
              <a:ext uri="{FF2B5EF4-FFF2-40B4-BE49-F238E27FC236}">
                <a16:creationId xmlns:a16="http://schemas.microsoft.com/office/drawing/2014/main" id="{5599813F-10BE-482C-ADF1-59F9111D27B7}"/>
              </a:ext>
            </a:extLst>
          </p:cNvPr>
          <p:cNvGrpSpPr/>
          <p:nvPr/>
        </p:nvGrpSpPr>
        <p:grpSpPr>
          <a:xfrm>
            <a:off x="4572000" y="381310"/>
            <a:ext cx="4572000" cy="3047689"/>
            <a:chOff x="4572000" y="381310"/>
            <a:chExt cx="4572000" cy="3047689"/>
          </a:xfrm>
        </p:grpSpPr>
        <p:pic>
          <p:nvPicPr>
            <p:cNvPr id="19" name="Picture 18">
              <a:extLst>
                <a:ext uri="{FF2B5EF4-FFF2-40B4-BE49-F238E27FC236}">
                  <a16:creationId xmlns:a16="http://schemas.microsoft.com/office/drawing/2014/main" id="{679EFEEE-167B-459F-A8C6-396702092615}"/>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0" y="381310"/>
              <a:ext cx="4572000" cy="3047689"/>
            </a:xfrm>
            <a:prstGeom prst="rect">
              <a:avLst/>
            </a:prstGeom>
          </p:spPr>
        </p:pic>
        <p:sp>
          <p:nvSpPr>
            <p:cNvPr id="20" name="TextBox 19">
              <a:extLst>
                <a:ext uri="{FF2B5EF4-FFF2-40B4-BE49-F238E27FC236}">
                  <a16:creationId xmlns:a16="http://schemas.microsoft.com/office/drawing/2014/main" id="{894BB201-27A6-4233-A6A5-7207054D9768}"/>
                </a:ext>
              </a:extLst>
            </p:cNvPr>
            <p:cNvSpPr txBox="1"/>
            <p:nvPr/>
          </p:nvSpPr>
          <p:spPr>
            <a:xfrm>
              <a:off x="6149387" y="737744"/>
              <a:ext cx="2558677" cy="2268506"/>
            </a:xfrm>
            <a:prstGeom prst="rect">
              <a:avLst/>
            </a:prstGeom>
            <a:noFill/>
          </p:spPr>
          <p:txBody>
            <a:bodyPr wrap="square" rtlCol="0">
              <a:spAutoFit/>
            </a:bodyPr>
            <a:lstStyle/>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uLnTx/>
                  <a:uFillTx/>
                  <a:latin typeface="Tw Cen MT" panose="020B0602020104020603" pitchFamily="34" charset="0"/>
                </a:rPr>
                <a:t>Walk in the Spirit,</a:t>
              </a:r>
            </a:p>
            <a:p>
              <a:pPr marL="0" marR="0" lvl="0" indent="0" algn="ctr" defTabSz="457200" rtl="0" eaLnBrk="1" fontAlgn="auto" latinLnBrk="0" hangingPunct="1">
                <a:lnSpc>
                  <a:spcPct val="80000"/>
                </a:lnSpc>
                <a:spcBef>
                  <a:spcPts val="0"/>
                </a:spcBef>
                <a:spcAft>
                  <a:spcPts val="0"/>
                </a:spcAft>
                <a:buClrTx/>
                <a:buSzTx/>
                <a:buFontTx/>
                <a:buNone/>
                <a:tabLst/>
                <a:defRPr/>
              </a:pPr>
              <a:r>
                <a:rPr lang="en-US" sz="4400" b="1" dirty="0">
                  <a:solidFill>
                    <a:prstClr val="black"/>
                  </a:solidFill>
                  <a:latin typeface="Tw Cen MT" panose="020B0602020104020603" pitchFamily="34" charset="0"/>
                </a:rPr>
                <a:t>die to the Flesh</a:t>
              </a:r>
              <a:endParaRPr kumimoji="0" lang="en-US" sz="5400" b="1" i="0" u="none" strike="noStrike" kern="1200" cap="none" spc="0" normalizeH="0" baseline="0" noProof="0" dirty="0">
                <a:ln>
                  <a:noFill/>
                </a:ln>
                <a:solidFill>
                  <a:prstClr val="black"/>
                </a:solidFill>
                <a:uLnTx/>
                <a:uFillTx/>
                <a:latin typeface="Tw Cen MT" panose="020B0602020104020603" pitchFamily="34" charset="0"/>
              </a:endParaRPr>
            </a:p>
          </p:txBody>
        </p:sp>
      </p:grpSp>
      <p:sp>
        <p:nvSpPr>
          <p:cNvPr id="31" name="TextBox 30">
            <a:extLst>
              <a:ext uri="{FF2B5EF4-FFF2-40B4-BE49-F238E27FC236}">
                <a16:creationId xmlns:a16="http://schemas.microsoft.com/office/drawing/2014/main" id="{6FA151B1-385C-4D23-B616-0ED6A1EAC054}"/>
              </a:ext>
            </a:extLst>
          </p:cNvPr>
          <p:cNvSpPr txBox="1"/>
          <p:nvPr/>
        </p:nvSpPr>
        <p:spPr>
          <a:xfrm>
            <a:off x="366719" y="3836719"/>
            <a:ext cx="3847025" cy="2419124"/>
          </a:xfrm>
          <a:prstGeom prst="rect">
            <a:avLst/>
          </a:prstGeom>
          <a:noFill/>
        </p:spPr>
        <p:txBody>
          <a:bodyPr wrap="square">
            <a:spAutoFit/>
          </a:bodyPr>
          <a:lstStyle/>
          <a:p>
            <a:pPr>
              <a:lnSpc>
                <a:spcPct val="90000"/>
              </a:lnSpc>
            </a:pPr>
            <a:r>
              <a:rPr lang="en-US" sz="2800" b="1" u="sng" dirty="0">
                <a:solidFill>
                  <a:srgbClr val="000000"/>
                </a:solidFill>
                <a:cs typeface="Arial" panose="020B0604020202020204" pitchFamily="34" charset="0"/>
              </a:rPr>
              <a:t>1 John 2:15 (ESV)</a:t>
            </a:r>
            <a:endParaRPr lang="en-US" sz="2800" b="1" u="sng" dirty="0">
              <a:cs typeface="Arial" panose="020B0604020202020204" pitchFamily="34" charset="0"/>
            </a:endParaRPr>
          </a:p>
          <a:p>
            <a:pPr>
              <a:lnSpc>
                <a:spcPct val="90000"/>
              </a:lnSpc>
            </a:pPr>
            <a:r>
              <a:rPr lang="en-US" sz="2800" b="1" i="0" baseline="30000" dirty="0">
                <a:solidFill>
                  <a:srgbClr val="000000"/>
                </a:solidFill>
                <a:effectLst/>
                <a:cs typeface="Arial" panose="020B0604020202020204" pitchFamily="34" charset="0"/>
              </a:rPr>
              <a:t>15 </a:t>
            </a:r>
            <a:r>
              <a:rPr lang="en-US" sz="2800" b="0" i="0" dirty="0">
                <a:solidFill>
                  <a:srgbClr val="000000"/>
                </a:solidFill>
                <a:effectLst/>
                <a:cs typeface="Arial" panose="020B0604020202020204" pitchFamily="34" charset="0"/>
              </a:rPr>
              <a:t>Do not love the world or the things in the world. If anyone loves the world, the love of the Father is not in him. </a:t>
            </a:r>
          </a:p>
        </p:txBody>
      </p:sp>
    </p:spTree>
    <p:extLst>
      <p:ext uri="{BB962C8B-B14F-4D97-AF65-F5344CB8AC3E}">
        <p14:creationId xmlns:p14="http://schemas.microsoft.com/office/powerpoint/2010/main" val="314062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FC252E2-0B3F-4E15-8F2E-AA28800D2EDF}"/>
              </a:ext>
            </a:extLst>
          </p:cNvPr>
          <p:cNvGrpSpPr/>
          <p:nvPr/>
        </p:nvGrpSpPr>
        <p:grpSpPr>
          <a:xfrm>
            <a:off x="4285015" y="27486"/>
            <a:ext cx="4775790" cy="3333750"/>
            <a:chOff x="4285015" y="27486"/>
            <a:chExt cx="4775790" cy="3333750"/>
          </a:xfrm>
        </p:grpSpPr>
        <p:pic>
          <p:nvPicPr>
            <p:cNvPr id="6" name="Picture 5">
              <a:extLst>
                <a:ext uri="{FF2B5EF4-FFF2-40B4-BE49-F238E27FC236}">
                  <a16:creationId xmlns:a16="http://schemas.microsoft.com/office/drawing/2014/main" id="{B848F49F-1005-4AB1-91F3-8138F0F59413}"/>
                </a:ext>
              </a:extLst>
            </p:cNvPr>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285015" y="27486"/>
              <a:ext cx="4775790" cy="3333750"/>
            </a:xfrm>
            <a:prstGeom prst="rect">
              <a:avLst/>
            </a:prstGeom>
          </p:spPr>
        </p:pic>
        <p:pic>
          <p:nvPicPr>
            <p:cNvPr id="1028" name="Picture 4" descr="Coexist (image) - Wikipedia">
              <a:extLst>
                <a:ext uri="{FF2B5EF4-FFF2-40B4-BE49-F238E27FC236}">
                  <a16:creationId xmlns:a16="http://schemas.microsoft.com/office/drawing/2014/main" id="{D95F4A1C-1126-44B3-9C1B-4F01F22D19F7}"/>
                </a:ext>
              </a:extLst>
            </p:cNvPr>
            <p:cNvPicPr>
              <a:picLocks noChangeAspect="1" noChangeArrowheads="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bwMode="auto">
            <a:xfrm>
              <a:off x="5290281" y="544642"/>
              <a:ext cx="3467006" cy="143284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8EF4F666-E350-4945-9689-6706F58DFCDD}"/>
                </a:ext>
              </a:extLst>
            </p:cNvPr>
            <p:cNvSpPr txBox="1"/>
            <p:nvPr/>
          </p:nvSpPr>
          <p:spPr>
            <a:xfrm>
              <a:off x="5744445" y="1934341"/>
              <a:ext cx="2558677" cy="643446"/>
            </a:xfrm>
            <a:prstGeom prst="rect">
              <a:avLst/>
            </a:prstGeom>
            <a:noFill/>
          </p:spPr>
          <p:txBody>
            <a:bodyPr wrap="square" rtlCol="0">
              <a:spAutoFit/>
            </a:bodyPr>
            <a:lstStyle/>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uLnTx/>
                  <a:uFillTx/>
                  <a:latin typeface="Tw Cen MT" panose="020B0602020104020603" pitchFamily="34" charset="0"/>
                </a:rPr>
                <a:t>coexist</a:t>
              </a:r>
              <a:endParaRPr kumimoji="0" lang="en-US" sz="5400" b="1" i="0" u="none" strike="noStrike" kern="1200" cap="none" spc="0" normalizeH="0" baseline="0" noProof="0" dirty="0">
                <a:ln>
                  <a:noFill/>
                </a:ln>
                <a:solidFill>
                  <a:prstClr val="black"/>
                </a:solidFill>
                <a:uLnTx/>
                <a:uFillTx/>
                <a:latin typeface="Tw Cen MT" panose="020B0602020104020603" pitchFamily="34" charset="0"/>
              </a:endParaRPr>
            </a:p>
          </p:txBody>
        </p:sp>
      </p:grpSp>
      <p:pic>
        <p:nvPicPr>
          <p:cNvPr id="3" name="Picture 2">
            <a:extLst>
              <a:ext uri="{FF2B5EF4-FFF2-40B4-BE49-F238E27FC236}">
                <a16:creationId xmlns:a16="http://schemas.microsoft.com/office/drawing/2014/main" id="{6CA8E24D-D4B5-4DA0-B1C1-3182209F1F26}"/>
              </a:ext>
            </a:extLst>
          </p:cNvPr>
          <p:cNvPicPr>
            <a:picLocks noChangeAspect="1"/>
          </p:cNvPicPr>
          <p:nvPr/>
        </p:nvPicPr>
        <p:blipFill>
          <a:blip r:embed="rId4" cstate="email">
            <a:clrChange>
              <a:clrFrom>
                <a:srgbClr val="880015"/>
              </a:clrFrom>
              <a:clrTo>
                <a:srgbClr val="880015">
                  <a:alpha val="0"/>
                </a:srgbClr>
              </a:clrTo>
            </a:clrChange>
            <a:extLst>
              <a:ext uri="{28A0092B-C50C-407E-A947-70E740481C1C}">
                <a14:useLocalDpi xmlns:a14="http://schemas.microsoft.com/office/drawing/2010/main"/>
              </a:ext>
            </a:extLst>
          </a:blip>
          <a:stretch>
            <a:fillRect/>
          </a:stretch>
        </p:blipFill>
        <p:spPr>
          <a:xfrm rot="21281220">
            <a:off x="349710" y="222821"/>
            <a:ext cx="4342014" cy="2650438"/>
          </a:xfrm>
          <a:prstGeom prst="rect">
            <a:avLst/>
          </a:prstGeom>
        </p:spPr>
      </p:pic>
      <p:sp>
        <p:nvSpPr>
          <p:cNvPr id="16" name="TextBox 15">
            <a:extLst>
              <a:ext uri="{FF2B5EF4-FFF2-40B4-BE49-F238E27FC236}">
                <a16:creationId xmlns:a16="http://schemas.microsoft.com/office/drawing/2014/main" id="{D681F7BC-66EA-482D-9407-EC5AC2724416}"/>
              </a:ext>
            </a:extLst>
          </p:cNvPr>
          <p:cNvSpPr txBox="1"/>
          <p:nvPr/>
        </p:nvSpPr>
        <p:spPr>
          <a:xfrm>
            <a:off x="4019107" y="3288613"/>
            <a:ext cx="5124893" cy="3231654"/>
          </a:xfrm>
          <a:prstGeom prst="rect">
            <a:avLst/>
          </a:prstGeom>
          <a:noFill/>
        </p:spPr>
        <p:txBody>
          <a:bodyPr wrap="square" rtlCol="0">
            <a:spAutoFit/>
          </a:bodyPr>
          <a:lstStyle/>
          <a:p>
            <a:pPr marL="0" marR="0" lvl="0" indent="0" defTabSz="457200" rtl="0" eaLnBrk="1" fontAlgn="auto" latinLnBrk="0" hangingPunct="1">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uLnTx/>
                <a:uFillTx/>
              </a:rPr>
              <a:t>You don’t need:</a:t>
            </a:r>
          </a:p>
          <a:p>
            <a:pPr marL="1028700" lvl="1" indent="-571500" defTabSz="457200">
              <a:buFont typeface="Arial" panose="020B0604020202020204" pitchFamily="34" charset="0"/>
              <a:buChar char="•"/>
              <a:defRPr/>
            </a:pPr>
            <a:r>
              <a:rPr lang="en-US" sz="3600" b="1" dirty="0">
                <a:solidFill>
                  <a:prstClr val="black"/>
                </a:solidFill>
              </a:rPr>
              <a:t>To be Circumcised</a:t>
            </a:r>
          </a:p>
          <a:p>
            <a:pPr marL="1028700" lvl="1" indent="-571500" defTabSz="457200">
              <a:buFont typeface="Arial" panose="020B0604020202020204" pitchFamily="34" charset="0"/>
              <a:buChar char="•"/>
              <a:defRPr/>
            </a:pPr>
            <a:r>
              <a:rPr kumimoji="0" lang="en-US" sz="3600" b="1" i="0" u="none" strike="noStrike" kern="1200" cap="none" spc="0" normalizeH="0" baseline="0" noProof="0" dirty="0">
                <a:ln>
                  <a:noFill/>
                </a:ln>
                <a:solidFill>
                  <a:prstClr val="black"/>
                </a:solidFill>
                <a:uLnTx/>
                <a:uFillTx/>
              </a:rPr>
              <a:t>To follow OT Law</a:t>
            </a:r>
          </a:p>
          <a:p>
            <a:pPr marL="1028700" lvl="1" indent="-571500" defTabSz="457200">
              <a:buFont typeface="Arial" panose="020B0604020202020204" pitchFamily="34" charset="0"/>
              <a:buChar char="•"/>
              <a:defRPr/>
            </a:pPr>
            <a:r>
              <a:rPr lang="en-US" sz="3600" b="1" dirty="0">
                <a:solidFill>
                  <a:prstClr val="black"/>
                </a:solidFill>
              </a:rPr>
              <a:t>To eat Kosher</a:t>
            </a:r>
          </a:p>
          <a:p>
            <a:pPr marL="1028700" lvl="1" indent="-571500" defTabSz="457200">
              <a:buFont typeface="Arial" panose="020B0604020202020204" pitchFamily="34" charset="0"/>
              <a:buChar char="•"/>
              <a:defRPr/>
            </a:pPr>
            <a:r>
              <a:rPr kumimoji="0" lang="en-US" sz="6000" b="1" i="0" u="none" strike="noStrike" kern="1200" cap="none" spc="0" normalizeH="0" baseline="0" noProof="0" dirty="0">
                <a:ln>
                  <a:noFill/>
                </a:ln>
                <a:uLnTx/>
                <a:uFillTx/>
              </a:rPr>
              <a:t>JESUS</a:t>
            </a:r>
            <a:endParaRPr kumimoji="0" lang="en-US" sz="7200" b="1" i="0" u="none" strike="noStrike" kern="1200" cap="none" spc="0" normalizeH="0" baseline="0" noProof="0" dirty="0">
              <a:ln>
                <a:noFill/>
              </a:ln>
              <a:uLnTx/>
              <a:uFillTx/>
            </a:endParaRPr>
          </a:p>
        </p:txBody>
      </p:sp>
    </p:spTree>
    <p:extLst>
      <p:ext uri="{BB962C8B-B14F-4D97-AF65-F5344CB8AC3E}">
        <p14:creationId xmlns:p14="http://schemas.microsoft.com/office/powerpoint/2010/main" val="3993868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4" end="4"/>
                                            </p:txEl>
                                          </p:spTgt>
                                        </p:tgtEl>
                                        <p:attrNameLst>
                                          <p:attrName>style.visibility</p:attrName>
                                        </p:attrNameLst>
                                      </p:cBhvr>
                                      <p:to>
                                        <p:strVal val="visible"/>
                                      </p:to>
                                    </p:set>
                                    <p:animEffect transition="in" filter="fade">
                                      <p:cBhvr>
                                        <p:cTn id="12"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75AA67C7-D83C-4DA9-88CA-0853F8D8079B}"/>
              </a:ext>
            </a:extLst>
          </p:cNvPr>
          <p:cNvSpPr/>
          <p:nvPr/>
        </p:nvSpPr>
        <p:spPr bwMode="auto">
          <a:xfrm>
            <a:off x="593558" y="5879501"/>
            <a:ext cx="990338" cy="489962"/>
          </a:xfrm>
          <a:prstGeom prst="roundRect">
            <a:avLst/>
          </a:prstGeom>
          <a:solidFill>
            <a:srgbClr val="FFFF00"/>
          </a:solid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charset="0"/>
              <a:ea typeface="+mn-ea"/>
              <a:cs typeface="+mn-cs"/>
            </a:endParaRPr>
          </a:p>
        </p:txBody>
      </p:sp>
      <p:sp>
        <p:nvSpPr>
          <p:cNvPr id="31" name="TextBox 30">
            <a:extLst>
              <a:ext uri="{FF2B5EF4-FFF2-40B4-BE49-F238E27FC236}">
                <a16:creationId xmlns:a16="http://schemas.microsoft.com/office/drawing/2014/main" id="{6FA151B1-385C-4D23-B616-0ED6A1EAC054}"/>
              </a:ext>
            </a:extLst>
          </p:cNvPr>
          <p:cNvSpPr txBox="1"/>
          <p:nvPr/>
        </p:nvSpPr>
        <p:spPr>
          <a:xfrm>
            <a:off x="236326" y="3581538"/>
            <a:ext cx="3782781" cy="3194721"/>
          </a:xfrm>
          <a:prstGeom prst="rect">
            <a:avLst/>
          </a:prstGeom>
          <a:noFill/>
        </p:spPr>
        <p:txBody>
          <a:bodyPr wrap="square">
            <a:spAutoFit/>
          </a:bodyPr>
          <a:lstStyle/>
          <a:p>
            <a:pPr>
              <a:lnSpc>
                <a:spcPct val="90000"/>
              </a:lnSpc>
            </a:pPr>
            <a:r>
              <a:rPr lang="en-US" sz="2800" b="1" u="sng" dirty="0">
                <a:solidFill>
                  <a:srgbClr val="000000"/>
                </a:solidFill>
                <a:cs typeface="Arial" panose="020B0604020202020204" pitchFamily="34" charset="0"/>
              </a:rPr>
              <a:t>1 John 1:5-7 (ESV)</a:t>
            </a:r>
            <a:endParaRPr lang="en-US" sz="2800" b="1" u="sng" dirty="0">
              <a:cs typeface="Arial" panose="020B0604020202020204" pitchFamily="34" charset="0"/>
            </a:endParaRPr>
          </a:p>
          <a:p>
            <a:pPr>
              <a:lnSpc>
                <a:spcPct val="90000"/>
              </a:lnSpc>
            </a:pPr>
            <a:r>
              <a:rPr lang="en-US" sz="2800" b="1" i="0" baseline="30000" dirty="0">
                <a:solidFill>
                  <a:srgbClr val="000000"/>
                </a:solidFill>
                <a:effectLst/>
                <a:cs typeface="Arial" panose="020B0604020202020204" pitchFamily="34" charset="0"/>
              </a:rPr>
              <a:t>5 </a:t>
            </a:r>
            <a:r>
              <a:rPr lang="en-US" sz="2800" b="0" i="0" dirty="0">
                <a:solidFill>
                  <a:srgbClr val="000000"/>
                </a:solidFill>
                <a:effectLst/>
                <a:cs typeface="Arial" panose="020B0604020202020204" pitchFamily="34" charset="0"/>
              </a:rPr>
              <a:t>. . .  God is light, . . . </a:t>
            </a:r>
            <a:r>
              <a:rPr lang="en-US" sz="2800" b="1" i="0" baseline="30000" dirty="0">
                <a:solidFill>
                  <a:srgbClr val="000000"/>
                </a:solidFill>
                <a:effectLst/>
                <a:cs typeface="Arial" panose="020B0604020202020204" pitchFamily="34" charset="0"/>
              </a:rPr>
              <a:t>7 </a:t>
            </a:r>
            <a:r>
              <a:rPr lang="en-US" sz="2800" b="0" i="0" dirty="0">
                <a:solidFill>
                  <a:srgbClr val="000000"/>
                </a:solidFill>
                <a:effectLst/>
                <a:cs typeface="Arial" panose="020B0604020202020204" pitchFamily="34" charset="0"/>
              </a:rPr>
              <a:t>But if we walk in the light,  . . . we have fellowship with one another, and the blood of Jesus his Son cleanses us from all sin. </a:t>
            </a:r>
          </a:p>
        </p:txBody>
      </p:sp>
      <p:grpSp>
        <p:nvGrpSpPr>
          <p:cNvPr id="7" name="Group 6">
            <a:extLst>
              <a:ext uri="{FF2B5EF4-FFF2-40B4-BE49-F238E27FC236}">
                <a16:creationId xmlns:a16="http://schemas.microsoft.com/office/drawing/2014/main" id="{6FC252E2-0B3F-4E15-8F2E-AA28800D2EDF}"/>
              </a:ext>
            </a:extLst>
          </p:cNvPr>
          <p:cNvGrpSpPr/>
          <p:nvPr/>
        </p:nvGrpSpPr>
        <p:grpSpPr>
          <a:xfrm>
            <a:off x="4285015" y="27486"/>
            <a:ext cx="4775790" cy="3333750"/>
            <a:chOff x="4285015" y="27486"/>
            <a:chExt cx="4775790" cy="3333750"/>
          </a:xfrm>
        </p:grpSpPr>
        <p:pic>
          <p:nvPicPr>
            <p:cNvPr id="6" name="Picture 5">
              <a:extLst>
                <a:ext uri="{FF2B5EF4-FFF2-40B4-BE49-F238E27FC236}">
                  <a16:creationId xmlns:a16="http://schemas.microsoft.com/office/drawing/2014/main" id="{B848F49F-1005-4AB1-91F3-8138F0F59413}"/>
                </a:ext>
              </a:extLst>
            </p:cNvPr>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285015" y="27486"/>
              <a:ext cx="4775790" cy="3333750"/>
            </a:xfrm>
            <a:prstGeom prst="rect">
              <a:avLst/>
            </a:prstGeom>
          </p:spPr>
        </p:pic>
        <p:pic>
          <p:nvPicPr>
            <p:cNvPr id="1028" name="Picture 4" descr="Coexist (image) - Wikipedia">
              <a:extLst>
                <a:ext uri="{FF2B5EF4-FFF2-40B4-BE49-F238E27FC236}">
                  <a16:creationId xmlns:a16="http://schemas.microsoft.com/office/drawing/2014/main" id="{D95F4A1C-1126-44B3-9C1B-4F01F22D19F7}"/>
                </a:ext>
              </a:extLst>
            </p:cNvPr>
            <p:cNvPicPr>
              <a:picLocks noChangeAspect="1" noChangeArrowheads="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bwMode="auto">
            <a:xfrm>
              <a:off x="5290281" y="544642"/>
              <a:ext cx="3467006" cy="143284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8EF4F666-E350-4945-9689-6706F58DFCDD}"/>
                </a:ext>
              </a:extLst>
            </p:cNvPr>
            <p:cNvSpPr txBox="1"/>
            <p:nvPr/>
          </p:nvSpPr>
          <p:spPr>
            <a:xfrm>
              <a:off x="5744445" y="1934341"/>
              <a:ext cx="2558677" cy="643446"/>
            </a:xfrm>
            <a:prstGeom prst="rect">
              <a:avLst/>
            </a:prstGeom>
            <a:noFill/>
          </p:spPr>
          <p:txBody>
            <a:bodyPr wrap="square" rtlCol="0">
              <a:spAutoFit/>
            </a:bodyPr>
            <a:lstStyle/>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uLnTx/>
                  <a:uFillTx/>
                  <a:latin typeface="Tw Cen MT" panose="020B0602020104020603" pitchFamily="34" charset="0"/>
                </a:rPr>
                <a:t>coexist</a:t>
              </a:r>
              <a:endParaRPr kumimoji="0" lang="en-US" sz="5400" b="1" i="0" u="none" strike="noStrike" kern="1200" cap="none" spc="0" normalizeH="0" baseline="0" noProof="0" dirty="0">
                <a:ln>
                  <a:noFill/>
                </a:ln>
                <a:solidFill>
                  <a:prstClr val="black"/>
                </a:solidFill>
                <a:uLnTx/>
                <a:uFillTx/>
                <a:latin typeface="Tw Cen MT" panose="020B0602020104020603" pitchFamily="34" charset="0"/>
              </a:endParaRPr>
            </a:p>
          </p:txBody>
        </p:sp>
      </p:grpSp>
      <p:pic>
        <p:nvPicPr>
          <p:cNvPr id="3" name="Picture 2">
            <a:extLst>
              <a:ext uri="{FF2B5EF4-FFF2-40B4-BE49-F238E27FC236}">
                <a16:creationId xmlns:a16="http://schemas.microsoft.com/office/drawing/2014/main" id="{6CA8E24D-D4B5-4DA0-B1C1-3182209F1F26}"/>
              </a:ext>
            </a:extLst>
          </p:cNvPr>
          <p:cNvPicPr>
            <a:picLocks noChangeAspect="1"/>
          </p:cNvPicPr>
          <p:nvPr/>
        </p:nvPicPr>
        <p:blipFill>
          <a:blip r:embed="rId4" cstate="email">
            <a:clrChange>
              <a:clrFrom>
                <a:srgbClr val="880015"/>
              </a:clrFrom>
              <a:clrTo>
                <a:srgbClr val="880015">
                  <a:alpha val="0"/>
                </a:srgbClr>
              </a:clrTo>
            </a:clrChange>
            <a:extLst>
              <a:ext uri="{28A0092B-C50C-407E-A947-70E740481C1C}">
                <a14:useLocalDpi xmlns:a14="http://schemas.microsoft.com/office/drawing/2010/main"/>
              </a:ext>
            </a:extLst>
          </a:blip>
          <a:stretch>
            <a:fillRect/>
          </a:stretch>
        </p:blipFill>
        <p:spPr>
          <a:xfrm rot="21281220">
            <a:off x="349710" y="222821"/>
            <a:ext cx="4342014" cy="2650438"/>
          </a:xfrm>
          <a:prstGeom prst="rect">
            <a:avLst/>
          </a:prstGeom>
        </p:spPr>
      </p:pic>
      <p:sp>
        <p:nvSpPr>
          <p:cNvPr id="16" name="TextBox 15">
            <a:extLst>
              <a:ext uri="{FF2B5EF4-FFF2-40B4-BE49-F238E27FC236}">
                <a16:creationId xmlns:a16="http://schemas.microsoft.com/office/drawing/2014/main" id="{D681F7BC-66EA-482D-9407-EC5AC2724416}"/>
              </a:ext>
            </a:extLst>
          </p:cNvPr>
          <p:cNvSpPr txBox="1"/>
          <p:nvPr/>
        </p:nvSpPr>
        <p:spPr>
          <a:xfrm>
            <a:off x="4019107" y="3288613"/>
            <a:ext cx="5124893" cy="3231654"/>
          </a:xfrm>
          <a:prstGeom prst="rect">
            <a:avLst/>
          </a:prstGeom>
          <a:noFill/>
        </p:spPr>
        <p:txBody>
          <a:bodyPr wrap="square" rtlCol="0">
            <a:spAutoFit/>
          </a:bodyPr>
          <a:lstStyle/>
          <a:p>
            <a:pPr marL="0" marR="0" lvl="0" indent="0" defTabSz="457200" rtl="0" eaLnBrk="1" fontAlgn="auto" latinLnBrk="0" hangingPunct="1">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uLnTx/>
                <a:uFillTx/>
              </a:rPr>
              <a:t>You         </a:t>
            </a:r>
            <a:r>
              <a:rPr kumimoji="0" lang="en-US" sz="3200" b="1" i="0" u="none" strike="noStrike" kern="1200" cap="none" spc="0" normalizeH="0" baseline="0" noProof="0" dirty="0">
                <a:ln>
                  <a:noFill/>
                </a:ln>
                <a:solidFill>
                  <a:prstClr val="black"/>
                </a:solidFill>
                <a:uLnTx/>
                <a:uFillTx/>
              </a:rPr>
              <a:t>  </a:t>
            </a:r>
            <a:r>
              <a:rPr kumimoji="0" lang="en-US" sz="3600" b="1" i="0" u="none" strike="noStrike" kern="1200" cap="none" spc="0" normalizeH="0" baseline="0" noProof="0" dirty="0">
                <a:ln>
                  <a:noFill/>
                </a:ln>
                <a:solidFill>
                  <a:prstClr val="black"/>
                </a:solidFill>
                <a:uLnTx/>
                <a:uFillTx/>
              </a:rPr>
              <a:t> need:</a:t>
            </a:r>
          </a:p>
          <a:p>
            <a:pPr lvl="1" defTabSz="457200">
              <a:defRPr/>
            </a:pPr>
            <a:r>
              <a:rPr lang="en-US" sz="3600" b="1" dirty="0">
                <a:solidFill>
                  <a:prstClr val="black"/>
                </a:solidFill>
              </a:rPr>
              <a:t> </a:t>
            </a:r>
          </a:p>
          <a:p>
            <a:pPr lvl="1" defTabSz="457200">
              <a:defRPr/>
            </a:pPr>
            <a:r>
              <a:rPr kumimoji="0" lang="en-US" sz="3600" b="1" i="0" u="none" strike="noStrike" kern="1200" cap="none" spc="0" normalizeH="0" baseline="0" noProof="0" dirty="0">
                <a:ln>
                  <a:noFill/>
                </a:ln>
                <a:solidFill>
                  <a:prstClr val="black"/>
                </a:solidFill>
                <a:uLnTx/>
                <a:uFillTx/>
              </a:rPr>
              <a:t> </a:t>
            </a:r>
          </a:p>
          <a:p>
            <a:pPr lvl="1" defTabSz="457200">
              <a:defRPr/>
            </a:pPr>
            <a:r>
              <a:rPr lang="en-US" sz="3600" b="1" dirty="0">
                <a:solidFill>
                  <a:prstClr val="black"/>
                </a:solidFill>
              </a:rPr>
              <a:t> </a:t>
            </a:r>
          </a:p>
          <a:p>
            <a:pPr marL="1028700" lvl="1" indent="-571500" defTabSz="457200">
              <a:buFont typeface="Arial" panose="020B0604020202020204" pitchFamily="34" charset="0"/>
              <a:buChar char="•"/>
              <a:defRPr/>
            </a:pPr>
            <a:r>
              <a:rPr kumimoji="0" lang="en-US" sz="6000" b="1" i="0" u="none" strike="noStrike" kern="1200" cap="none" spc="0" normalizeH="0" baseline="0" noProof="0" dirty="0">
                <a:ln>
                  <a:noFill/>
                </a:ln>
                <a:uLnTx/>
                <a:uFillTx/>
              </a:rPr>
              <a:t>JESUS</a:t>
            </a:r>
            <a:endParaRPr kumimoji="0" lang="en-US" sz="7200" b="1" i="0" u="none" strike="noStrike" kern="1200" cap="none" spc="0" normalizeH="0" baseline="0" noProof="0" dirty="0">
              <a:ln>
                <a:noFill/>
              </a:ln>
              <a:uLnTx/>
              <a:uFillTx/>
            </a:endParaRPr>
          </a:p>
        </p:txBody>
      </p:sp>
      <p:sp>
        <p:nvSpPr>
          <p:cNvPr id="2" name="&quot;Not Allowed&quot; Symbol 1">
            <a:extLst>
              <a:ext uri="{FF2B5EF4-FFF2-40B4-BE49-F238E27FC236}">
                <a16:creationId xmlns:a16="http://schemas.microsoft.com/office/drawing/2014/main" id="{FDE0396A-BC59-4627-BA3A-C20A77657E6D}"/>
              </a:ext>
            </a:extLst>
          </p:cNvPr>
          <p:cNvSpPr/>
          <p:nvPr/>
        </p:nvSpPr>
        <p:spPr>
          <a:xfrm>
            <a:off x="5962346" y="129582"/>
            <a:ext cx="2340776" cy="2694889"/>
          </a:xfrm>
          <a:prstGeom prst="noSmoking">
            <a:avLst>
              <a:gd name="adj" fmla="val 864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578528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4C4453A-583B-4E18-A1CB-2E58A72B3CD1}"/>
              </a:ext>
            </a:extLst>
          </p:cNvPr>
          <p:cNvSpPr txBox="1"/>
          <p:nvPr/>
        </p:nvSpPr>
        <p:spPr>
          <a:xfrm>
            <a:off x="4740676" y="2945414"/>
            <a:ext cx="4287914" cy="2062103"/>
          </a:xfrm>
          <a:prstGeom prst="rect">
            <a:avLst/>
          </a:prstGeom>
          <a:noFill/>
        </p:spPr>
        <p:txBody>
          <a:bodyPr wrap="square" rtlCol="0">
            <a:spAutoFit/>
          </a:bodyPr>
          <a:lstStyle/>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outerShdw blurRad="50800" dist="50800" dir="2700000" algn="ctr" rotWithShape="0">
                    <a:srgbClr val="FEDE93"/>
                  </a:outerShdw>
                </a:effectLst>
                <a:uLnTx/>
                <a:uFillTx/>
                <a:latin typeface="Tw Cen MT Condensed Extra Bold" panose="020B0803020202020204" pitchFamily="34" charset="0"/>
                <a:ea typeface="+mn-ea"/>
                <a:cs typeface="+mn-cs"/>
              </a:rPr>
              <a:t>NEW YEAR</a:t>
            </a:r>
          </a:p>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EDE93"/>
                </a:solidFill>
                <a:effectLst>
                  <a:outerShdw blurRad="38100" dist="88900" dir="2700000" algn="tl">
                    <a:srgbClr val="000000">
                      <a:alpha val="60000"/>
                    </a:srgbClr>
                  </a:outerShdw>
                </a:effectLst>
                <a:uLnTx/>
                <a:uFillTx/>
                <a:latin typeface="Tw Cen MT Condensed Extra Bold" panose="020B0803020202020204" pitchFamily="34" charset="0"/>
                <a:ea typeface="+mn-ea"/>
                <a:cs typeface="+mn-cs"/>
              </a:rPr>
              <a:t>NEW ME</a:t>
            </a:r>
          </a:p>
        </p:txBody>
      </p:sp>
      <p:grpSp>
        <p:nvGrpSpPr>
          <p:cNvPr id="11" name="Group 10">
            <a:extLst>
              <a:ext uri="{FF2B5EF4-FFF2-40B4-BE49-F238E27FC236}">
                <a16:creationId xmlns:a16="http://schemas.microsoft.com/office/drawing/2014/main" id="{DB31644C-78DF-45D4-AABE-1D400C8FB086}"/>
              </a:ext>
            </a:extLst>
          </p:cNvPr>
          <p:cNvGrpSpPr/>
          <p:nvPr/>
        </p:nvGrpSpPr>
        <p:grpSpPr>
          <a:xfrm rot="20951769">
            <a:off x="460583" y="687275"/>
            <a:ext cx="5209869" cy="2860186"/>
            <a:chOff x="469548" y="2298582"/>
            <a:chExt cx="4385008" cy="2860186"/>
          </a:xfrm>
        </p:grpSpPr>
        <p:sp>
          <p:nvSpPr>
            <p:cNvPr id="9" name="TextBox 8">
              <a:extLst>
                <a:ext uri="{FF2B5EF4-FFF2-40B4-BE49-F238E27FC236}">
                  <a16:creationId xmlns:a16="http://schemas.microsoft.com/office/drawing/2014/main" id="{FA3DC3D1-36D6-49BA-92E0-07C417D3EE4D}"/>
                </a:ext>
              </a:extLst>
            </p:cNvPr>
            <p:cNvSpPr txBox="1"/>
            <p:nvPr/>
          </p:nvSpPr>
          <p:spPr>
            <a:xfrm>
              <a:off x="513637" y="2485087"/>
              <a:ext cx="4296829" cy="2673681"/>
            </a:xfrm>
            <a:prstGeom prst="rect">
              <a:avLst/>
            </a:prstGeom>
            <a:noFill/>
            <a:ln w="76200">
              <a:noFill/>
            </a:ln>
          </p:spPr>
          <p:txBody>
            <a:bodyPr wrap="square" rtlCol="0">
              <a:spAutoFit/>
            </a:bodyPr>
            <a:lstStyle/>
            <a:p>
              <a:pPr marL="0" marR="0" lvl="0" indent="0" algn="ctr" defTabSz="457200" rtl="0" eaLnBrk="1" fontAlgn="auto" latinLnBrk="0" hangingPunct="1">
                <a:lnSpc>
                  <a:spcPct val="70000"/>
                </a:lnSpc>
                <a:spcBef>
                  <a:spcPts val="0"/>
                </a:spcBef>
                <a:spcAft>
                  <a:spcPts val="0"/>
                </a:spcAft>
                <a:buClrTx/>
                <a:buSzTx/>
                <a:buFontTx/>
                <a:buNone/>
                <a:tabLst/>
                <a:defRPr/>
              </a:pPr>
              <a:r>
                <a:rPr kumimoji="0" lang="en-US" sz="11500" b="0" i="0" u="none" strike="noStrike" kern="1200" cap="none" spc="0" normalizeH="0" baseline="0" noProof="0" dirty="0">
                  <a:ln>
                    <a:noFill/>
                  </a:ln>
                  <a:solidFill>
                    <a:srgbClr val="C00000"/>
                  </a:solidFill>
                  <a:effectLst/>
                  <a:uLnTx/>
                  <a:uFillTx/>
                  <a:latin typeface="Stencil" panose="040409050D0802020404" pitchFamily="82" charset="0"/>
                  <a:ea typeface="+mn-ea"/>
                  <a:cs typeface="+mn-cs"/>
                </a:rPr>
                <a:t>Now JESUS</a:t>
              </a:r>
            </a:p>
          </p:txBody>
        </p:sp>
        <p:sp>
          <p:nvSpPr>
            <p:cNvPr id="10" name="Rectangle 9">
              <a:extLst>
                <a:ext uri="{FF2B5EF4-FFF2-40B4-BE49-F238E27FC236}">
                  <a16:creationId xmlns:a16="http://schemas.microsoft.com/office/drawing/2014/main" id="{94AA4F5C-F2DE-4EC9-975E-75B0A86A87A8}"/>
                </a:ext>
              </a:extLst>
            </p:cNvPr>
            <p:cNvSpPr/>
            <p:nvPr/>
          </p:nvSpPr>
          <p:spPr>
            <a:xfrm>
              <a:off x="469548" y="2298582"/>
              <a:ext cx="4385008" cy="2593919"/>
            </a:xfrm>
            <a:prstGeom prst="rect">
              <a:avLst/>
            </a:prstGeom>
            <a:no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 name="Group 11">
            <a:extLst>
              <a:ext uri="{FF2B5EF4-FFF2-40B4-BE49-F238E27FC236}">
                <a16:creationId xmlns:a16="http://schemas.microsoft.com/office/drawing/2014/main" id="{9B5E55AE-EA8C-49A3-8FB7-71C633E1899B}"/>
              </a:ext>
            </a:extLst>
          </p:cNvPr>
          <p:cNvGrpSpPr/>
          <p:nvPr/>
        </p:nvGrpSpPr>
        <p:grpSpPr>
          <a:xfrm rot="20951769">
            <a:off x="645716" y="730649"/>
            <a:ext cx="4385008" cy="2860186"/>
            <a:chOff x="469548" y="2298582"/>
            <a:chExt cx="4385008" cy="2860186"/>
          </a:xfrm>
        </p:grpSpPr>
        <p:sp>
          <p:nvSpPr>
            <p:cNvPr id="13" name="TextBox 12">
              <a:extLst>
                <a:ext uri="{FF2B5EF4-FFF2-40B4-BE49-F238E27FC236}">
                  <a16:creationId xmlns:a16="http://schemas.microsoft.com/office/drawing/2014/main" id="{ECB4E89E-7AA4-4B1C-B534-138EB9048A42}"/>
                </a:ext>
              </a:extLst>
            </p:cNvPr>
            <p:cNvSpPr txBox="1"/>
            <p:nvPr/>
          </p:nvSpPr>
          <p:spPr>
            <a:xfrm>
              <a:off x="513637" y="2485087"/>
              <a:ext cx="4296829" cy="2673681"/>
            </a:xfrm>
            <a:prstGeom prst="rect">
              <a:avLst/>
            </a:prstGeom>
            <a:noFill/>
            <a:ln w="76200">
              <a:noFill/>
            </a:ln>
          </p:spPr>
          <p:txBody>
            <a:bodyPr wrap="square" rtlCol="0">
              <a:spAutoFit/>
            </a:bodyPr>
            <a:lstStyle/>
            <a:p>
              <a:pPr marL="0" marR="0" lvl="0" indent="0" algn="ctr" defTabSz="457200" rtl="0" eaLnBrk="1" fontAlgn="auto" latinLnBrk="0" hangingPunct="1">
                <a:lnSpc>
                  <a:spcPct val="70000"/>
                </a:lnSpc>
                <a:spcBef>
                  <a:spcPts val="0"/>
                </a:spcBef>
                <a:spcAft>
                  <a:spcPts val="0"/>
                </a:spcAft>
                <a:buClrTx/>
                <a:buSzTx/>
                <a:buFontTx/>
                <a:buNone/>
                <a:tabLst/>
                <a:defRPr/>
              </a:pPr>
              <a:r>
                <a:rPr kumimoji="0" lang="en-US" sz="11500" b="0" i="0" u="none" strike="noStrike" kern="1200" cap="none" spc="0" normalizeH="0" baseline="0" noProof="0" dirty="0">
                  <a:ln>
                    <a:noFill/>
                  </a:ln>
                  <a:solidFill>
                    <a:srgbClr val="C00000"/>
                  </a:solidFill>
                  <a:effectLst/>
                  <a:uLnTx/>
                  <a:uFillTx/>
                  <a:latin typeface="Stencil" panose="040409050D0802020404" pitchFamily="82" charset="0"/>
                  <a:ea typeface="+mn-ea"/>
                  <a:cs typeface="+mn-cs"/>
                </a:rPr>
                <a:t>Now what</a:t>
              </a:r>
            </a:p>
          </p:txBody>
        </p:sp>
        <p:sp>
          <p:nvSpPr>
            <p:cNvPr id="14" name="Rectangle 13">
              <a:extLst>
                <a:ext uri="{FF2B5EF4-FFF2-40B4-BE49-F238E27FC236}">
                  <a16:creationId xmlns:a16="http://schemas.microsoft.com/office/drawing/2014/main" id="{A637A392-4234-4186-925B-EAB039D26B8C}"/>
                </a:ext>
              </a:extLst>
            </p:cNvPr>
            <p:cNvSpPr/>
            <p:nvPr/>
          </p:nvSpPr>
          <p:spPr>
            <a:xfrm>
              <a:off x="469548" y="2298582"/>
              <a:ext cx="4385008" cy="2593919"/>
            </a:xfrm>
            <a:prstGeom prst="rect">
              <a:avLst/>
            </a:prstGeom>
            <a:no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04231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6DA91B7-D191-447C-AD47-B73A82678E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00876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3">
            <a:extLst>
              <a:ext uri="{FF2B5EF4-FFF2-40B4-BE49-F238E27FC236}">
                <a16:creationId xmlns:a16="http://schemas.microsoft.com/office/drawing/2014/main" id="{765CDA95-1355-430C-AF53-EA78005C4D7C}"/>
              </a:ext>
            </a:extLst>
          </p:cNvPr>
          <p:cNvSpPr txBox="1">
            <a:spLocks/>
          </p:cNvSpPr>
          <p:nvPr/>
        </p:nvSpPr>
        <p:spPr>
          <a:xfrm>
            <a:off x="1126069" y="305554"/>
            <a:ext cx="7772400" cy="646331"/>
          </a:xfrm>
          <a:prstGeom prst="rect">
            <a:avLst/>
          </a:prstGeom>
          <a:gradFill flip="none" rotWithShape="1">
            <a:gsLst>
              <a:gs pos="0">
                <a:srgbClr val="008000"/>
              </a:gs>
              <a:gs pos="100000">
                <a:srgbClr val="000000"/>
              </a:gs>
            </a:gsLst>
            <a:path path="shape">
              <a:fillToRect l="50000" t="50000" r="50000" b="50000"/>
            </a:path>
            <a:tileRect/>
          </a:gradFill>
          <a:ln>
            <a:miter lim="800000"/>
            <a:headEnd/>
            <a:tailEnd/>
          </a:ln>
          <a:effectLst>
            <a:glow rad="101600">
              <a:srgbClr val="008000">
                <a:alpha val="75000"/>
              </a:srgbClr>
            </a:glow>
            <a:outerShdw blurRad="63500" dist="17961" dir="2700000" algn="ctr" rotWithShape="0">
              <a:schemeClr val="tx1">
                <a:alpha val="74998"/>
              </a:schemeClr>
            </a:outerShdw>
          </a:effectLst>
        </p:spPr>
        <p:txBody>
          <a:bodyPr>
            <a:spAutoFit/>
          </a:bodyPr>
          <a:lstStyle>
            <a:lvl1pPr algn="l" defTabSz="914400" rtl="0" eaLnBrk="0" latinLnBrk="0" hangingPunct="0">
              <a:lnSpc>
                <a:spcPct val="90000"/>
              </a:lnSpc>
              <a:spcBef>
                <a:spcPct val="0"/>
              </a:spcBef>
              <a:buNone/>
              <a:defRPr sz="2400" kern="12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en-US" sz="4000" b="1" dirty="0">
                <a:solidFill>
                  <a:srgbClr val="FFFFFF"/>
                </a:solidFill>
                <a:effectLst>
                  <a:outerShdw blurRad="38100" dist="38100" dir="2700000" algn="tl">
                    <a:srgbClr val="000000">
                      <a:alpha val="43137"/>
                    </a:srgbClr>
                  </a:outerShdw>
                </a:effectLst>
                <a:latin typeface="Arial" charset="0"/>
                <a:cs typeface="Times New Roman" charset="0"/>
              </a:rPr>
              <a:t>NT: 27 Books </a:t>
            </a:r>
          </a:p>
        </p:txBody>
      </p:sp>
      <p:sp>
        <p:nvSpPr>
          <p:cNvPr id="10" name="Text Box 19">
            <a:extLst>
              <a:ext uri="{FF2B5EF4-FFF2-40B4-BE49-F238E27FC236}">
                <a16:creationId xmlns:a16="http://schemas.microsoft.com/office/drawing/2014/main" id="{19413C88-54F4-47F7-8D40-66E85AEDAD91}"/>
              </a:ext>
            </a:extLst>
          </p:cNvPr>
          <p:cNvSpPr txBox="1">
            <a:spLocks noChangeArrowheads="1"/>
          </p:cNvSpPr>
          <p:nvPr/>
        </p:nvSpPr>
        <p:spPr bwMode="auto">
          <a:xfrm>
            <a:off x="791106" y="2557877"/>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Gal</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11" name="Text Box 20">
            <a:extLst>
              <a:ext uri="{FF2B5EF4-FFF2-40B4-BE49-F238E27FC236}">
                <a16:creationId xmlns:a16="http://schemas.microsoft.com/office/drawing/2014/main" id="{69A4463F-EE0D-4A17-9AF2-3141D6613A1C}"/>
              </a:ext>
            </a:extLst>
          </p:cNvPr>
          <p:cNvSpPr txBox="1">
            <a:spLocks noChangeArrowheads="1"/>
          </p:cNvSpPr>
          <p:nvPr/>
        </p:nvSpPr>
        <p:spPr bwMode="auto">
          <a:xfrm>
            <a:off x="2513538" y="2557877"/>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1 Thess</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12" name="Text Box 21">
            <a:extLst>
              <a:ext uri="{FF2B5EF4-FFF2-40B4-BE49-F238E27FC236}">
                <a16:creationId xmlns:a16="http://schemas.microsoft.com/office/drawing/2014/main" id="{E0EEBF42-170D-4089-BD6C-33B5692F4BF2}"/>
              </a:ext>
            </a:extLst>
          </p:cNvPr>
          <p:cNvSpPr txBox="1">
            <a:spLocks noChangeArrowheads="1"/>
          </p:cNvSpPr>
          <p:nvPr/>
        </p:nvSpPr>
        <p:spPr bwMode="auto">
          <a:xfrm>
            <a:off x="2513538" y="3015077"/>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2 </a:t>
            </a:r>
            <a:r>
              <a:rPr kumimoji="0" lang="en-US" sz="1800" b="1" i="0" u="none" strike="noStrike" kern="1200" cap="none" spc="0" normalizeH="0" baseline="0" noProof="0" dirty="0" err="1">
                <a:ln>
                  <a:noFill/>
                </a:ln>
                <a:solidFill>
                  <a:srgbClr val="000000"/>
                </a:solidFill>
                <a:effectLst/>
                <a:uLnTx/>
                <a:uFillTx/>
                <a:latin typeface="Arial Narrow" charset="0"/>
                <a:ea typeface="ＭＳ Ｐゴシック" charset="0"/>
                <a:cs typeface="Times New Roman" charset="0"/>
              </a:rPr>
              <a:t>Thess</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13" name="Text Box 22">
            <a:extLst>
              <a:ext uri="{FF2B5EF4-FFF2-40B4-BE49-F238E27FC236}">
                <a16:creationId xmlns:a16="http://schemas.microsoft.com/office/drawing/2014/main" id="{0F766632-7940-4316-BE82-DC3154269926}"/>
              </a:ext>
            </a:extLst>
          </p:cNvPr>
          <p:cNvSpPr txBox="1">
            <a:spLocks noChangeArrowheads="1"/>
          </p:cNvSpPr>
          <p:nvPr/>
        </p:nvSpPr>
        <p:spPr bwMode="auto">
          <a:xfrm>
            <a:off x="3610506" y="2557877"/>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1 Cor</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14" name="Text Box 23">
            <a:extLst>
              <a:ext uri="{FF2B5EF4-FFF2-40B4-BE49-F238E27FC236}">
                <a16:creationId xmlns:a16="http://schemas.microsoft.com/office/drawing/2014/main" id="{5368A807-FE69-4550-9F05-07A40E817401}"/>
              </a:ext>
            </a:extLst>
          </p:cNvPr>
          <p:cNvSpPr txBox="1">
            <a:spLocks noChangeArrowheads="1"/>
          </p:cNvSpPr>
          <p:nvPr/>
        </p:nvSpPr>
        <p:spPr bwMode="auto">
          <a:xfrm>
            <a:off x="3610506" y="3015077"/>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2 Cor</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15" name="Text Box 24">
            <a:extLst>
              <a:ext uri="{FF2B5EF4-FFF2-40B4-BE49-F238E27FC236}">
                <a16:creationId xmlns:a16="http://schemas.microsoft.com/office/drawing/2014/main" id="{8D9A1E23-970B-4B70-A217-864B27E3EE9E}"/>
              </a:ext>
            </a:extLst>
          </p:cNvPr>
          <p:cNvSpPr txBox="1">
            <a:spLocks noChangeArrowheads="1"/>
          </p:cNvSpPr>
          <p:nvPr/>
        </p:nvSpPr>
        <p:spPr bwMode="auto">
          <a:xfrm>
            <a:off x="3610506" y="3472277"/>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Romans</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16" name="Text Box 25">
            <a:extLst>
              <a:ext uri="{FF2B5EF4-FFF2-40B4-BE49-F238E27FC236}">
                <a16:creationId xmlns:a16="http://schemas.microsoft.com/office/drawing/2014/main" id="{A1700287-EC45-4F92-A751-DC67FF94878B}"/>
              </a:ext>
            </a:extLst>
          </p:cNvPr>
          <p:cNvSpPr txBox="1">
            <a:spLocks noChangeArrowheads="1"/>
          </p:cNvSpPr>
          <p:nvPr/>
        </p:nvSpPr>
        <p:spPr bwMode="auto">
          <a:xfrm>
            <a:off x="5286906" y="2557877"/>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Eph</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17" name="Text Box 26">
            <a:extLst>
              <a:ext uri="{FF2B5EF4-FFF2-40B4-BE49-F238E27FC236}">
                <a16:creationId xmlns:a16="http://schemas.microsoft.com/office/drawing/2014/main" id="{01BED967-5F70-4808-A7EE-923670A241DB}"/>
              </a:ext>
            </a:extLst>
          </p:cNvPr>
          <p:cNvSpPr txBox="1">
            <a:spLocks noChangeArrowheads="1"/>
          </p:cNvSpPr>
          <p:nvPr/>
        </p:nvSpPr>
        <p:spPr bwMode="auto">
          <a:xfrm>
            <a:off x="5286906" y="3015077"/>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Col</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18" name="Text Box 27">
            <a:extLst>
              <a:ext uri="{FF2B5EF4-FFF2-40B4-BE49-F238E27FC236}">
                <a16:creationId xmlns:a16="http://schemas.microsoft.com/office/drawing/2014/main" id="{E397CF61-4442-46E8-A580-992B5C8E605E}"/>
              </a:ext>
            </a:extLst>
          </p:cNvPr>
          <p:cNvSpPr txBox="1">
            <a:spLocks noChangeArrowheads="1"/>
          </p:cNvSpPr>
          <p:nvPr/>
        </p:nvSpPr>
        <p:spPr bwMode="auto">
          <a:xfrm>
            <a:off x="5286906" y="3472277"/>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Philem</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19" name="Text Box 28">
            <a:extLst>
              <a:ext uri="{FF2B5EF4-FFF2-40B4-BE49-F238E27FC236}">
                <a16:creationId xmlns:a16="http://schemas.microsoft.com/office/drawing/2014/main" id="{3FB41CFD-FBDD-4987-9A6B-9ACAC0508145}"/>
              </a:ext>
            </a:extLst>
          </p:cNvPr>
          <p:cNvSpPr txBox="1">
            <a:spLocks noChangeArrowheads="1"/>
          </p:cNvSpPr>
          <p:nvPr/>
        </p:nvSpPr>
        <p:spPr bwMode="auto">
          <a:xfrm>
            <a:off x="5286906" y="3929477"/>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Phil</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0" name="Text Box 29">
            <a:extLst>
              <a:ext uri="{FF2B5EF4-FFF2-40B4-BE49-F238E27FC236}">
                <a16:creationId xmlns:a16="http://schemas.microsoft.com/office/drawing/2014/main" id="{216B6DEA-246D-48C1-B594-C627DB513E33}"/>
              </a:ext>
            </a:extLst>
          </p:cNvPr>
          <p:cNvSpPr txBox="1">
            <a:spLocks noChangeArrowheads="1"/>
          </p:cNvSpPr>
          <p:nvPr/>
        </p:nvSpPr>
        <p:spPr bwMode="auto">
          <a:xfrm>
            <a:off x="6247338" y="2557877"/>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1 Tim</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1" name="Text Box 30">
            <a:extLst>
              <a:ext uri="{FF2B5EF4-FFF2-40B4-BE49-F238E27FC236}">
                <a16:creationId xmlns:a16="http://schemas.microsoft.com/office/drawing/2014/main" id="{048C4DDD-6EF5-42FA-BDA2-15371F8A95BC}"/>
              </a:ext>
            </a:extLst>
          </p:cNvPr>
          <p:cNvSpPr txBox="1">
            <a:spLocks noChangeArrowheads="1"/>
          </p:cNvSpPr>
          <p:nvPr/>
        </p:nvSpPr>
        <p:spPr bwMode="auto">
          <a:xfrm>
            <a:off x="6247338" y="3015077"/>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Titus</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2" name="Text Box 31">
            <a:extLst>
              <a:ext uri="{FF2B5EF4-FFF2-40B4-BE49-F238E27FC236}">
                <a16:creationId xmlns:a16="http://schemas.microsoft.com/office/drawing/2014/main" id="{38BC7538-DACD-45CD-B797-9F166B9B246F}"/>
              </a:ext>
            </a:extLst>
          </p:cNvPr>
          <p:cNvSpPr txBox="1">
            <a:spLocks noChangeArrowheads="1"/>
          </p:cNvSpPr>
          <p:nvPr/>
        </p:nvSpPr>
        <p:spPr bwMode="auto">
          <a:xfrm>
            <a:off x="7191906" y="2557877"/>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2 Tim</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4" name="Text Box 19">
            <a:extLst>
              <a:ext uri="{FF2B5EF4-FFF2-40B4-BE49-F238E27FC236}">
                <a16:creationId xmlns:a16="http://schemas.microsoft.com/office/drawing/2014/main" id="{27C17CF3-6FA3-403C-B0D4-1F8B9E1E44AB}"/>
              </a:ext>
            </a:extLst>
          </p:cNvPr>
          <p:cNvSpPr txBox="1">
            <a:spLocks noChangeArrowheads="1"/>
          </p:cNvSpPr>
          <p:nvPr/>
        </p:nvSpPr>
        <p:spPr bwMode="auto">
          <a:xfrm>
            <a:off x="791106" y="3015082"/>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James</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5" name="Text Box 19">
            <a:extLst>
              <a:ext uri="{FF2B5EF4-FFF2-40B4-BE49-F238E27FC236}">
                <a16:creationId xmlns:a16="http://schemas.microsoft.com/office/drawing/2014/main" id="{236E216D-803D-4AD5-978B-5F04352F69FB}"/>
              </a:ext>
            </a:extLst>
          </p:cNvPr>
          <p:cNvSpPr txBox="1">
            <a:spLocks noChangeArrowheads="1"/>
          </p:cNvSpPr>
          <p:nvPr/>
        </p:nvSpPr>
        <p:spPr bwMode="auto">
          <a:xfrm>
            <a:off x="6247338" y="3472277"/>
            <a:ext cx="792162"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1 Pet</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6" name="Text Box 19">
            <a:extLst>
              <a:ext uri="{FF2B5EF4-FFF2-40B4-BE49-F238E27FC236}">
                <a16:creationId xmlns:a16="http://schemas.microsoft.com/office/drawing/2014/main" id="{8292A86B-8D6F-4D10-B94F-47DC8E6C317A}"/>
              </a:ext>
            </a:extLst>
          </p:cNvPr>
          <p:cNvSpPr txBox="1">
            <a:spLocks noChangeArrowheads="1"/>
          </p:cNvSpPr>
          <p:nvPr/>
        </p:nvSpPr>
        <p:spPr bwMode="auto">
          <a:xfrm>
            <a:off x="6247338" y="3929482"/>
            <a:ext cx="792162"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2 Pet</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7" name="Text Box 19">
            <a:extLst>
              <a:ext uri="{FF2B5EF4-FFF2-40B4-BE49-F238E27FC236}">
                <a16:creationId xmlns:a16="http://schemas.microsoft.com/office/drawing/2014/main" id="{43EE3A38-32B9-4D28-81F6-0053AD301BA5}"/>
              </a:ext>
            </a:extLst>
          </p:cNvPr>
          <p:cNvSpPr txBox="1">
            <a:spLocks noChangeArrowheads="1"/>
          </p:cNvSpPr>
          <p:nvPr/>
        </p:nvSpPr>
        <p:spPr bwMode="auto">
          <a:xfrm>
            <a:off x="7191906" y="3015082"/>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Heb</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8" name="Text Box 19">
            <a:extLst>
              <a:ext uri="{FF2B5EF4-FFF2-40B4-BE49-F238E27FC236}">
                <a16:creationId xmlns:a16="http://schemas.microsoft.com/office/drawing/2014/main" id="{7621D708-0EB3-44EE-A6B6-4E747E83F484}"/>
              </a:ext>
            </a:extLst>
          </p:cNvPr>
          <p:cNvSpPr txBox="1">
            <a:spLocks noChangeArrowheads="1"/>
          </p:cNvSpPr>
          <p:nvPr/>
        </p:nvSpPr>
        <p:spPr bwMode="auto">
          <a:xfrm>
            <a:off x="8106306" y="2557882"/>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Jude</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9" name="Text Box 19">
            <a:extLst>
              <a:ext uri="{FF2B5EF4-FFF2-40B4-BE49-F238E27FC236}">
                <a16:creationId xmlns:a16="http://schemas.microsoft.com/office/drawing/2014/main" id="{8D2E3374-0644-475B-8E26-619128EE5652}"/>
              </a:ext>
            </a:extLst>
          </p:cNvPr>
          <p:cNvSpPr txBox="1">
            <a:spLocks noChangeArrowheads="1"/>
          </p:cNvSpPr>
          <p:nvPr/>
        </p:nvSpPr>
        <p:spPr bwMode="auto">
          <a:xfrm>
            <a:off x="8106306" y="3015082"/>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1 John</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30" name="Text Box 19">
            <a:extLst>
              <a:ext uri="{FF2B5EF4-FFF2-40B4-BE49-F238E27FC236}">
                <a16:creationId xmlns:a16="http://schemas.microsoft.com/office/drawing/2014/main" id="{CE82003D-5801-4415-8F68-3DA052416B54}"/>
              </a:ext>
            </a:extLst>
          </p:cNvPr>
          <p:cNvSpPr txBox="1">
            <a:spLocks noChangeArrowheads="1"/>
          </p:cNvSpPr>
          <p:nvPr/>
        </p:nvSpPr>
        <p:spPr bwMode="auto">
          <a:xfrm>
            <a:off x="8106306" y="3472282"/>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2 John</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31" name="Text Box 19">
            <a:extLst>
              <a:ext uri="{FF2B5EF4-FFF2-40B4-BE49-F238E27FC236}">
                <a16:creationId xmlns:a16="http://schemas.microsoft.com/office/drawing/2014/main" id="{8295EC07-F677-4854-A1E1-AD303FA85662}"/>
              </a:ext>
            </a:extLst>
          </p:cNvPr>
          <p:cNvSpPr txBox="1">
            <a:spLocks noChangeArrowheads="1"/>
          </p:cNvSpPr>
          <p:nvPr/>
        </p:nvSpPr>
        <p:spPr bwMode="auto">
          <a:xfrm>
            <a:off x="8106306" y="3929482"/>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3 John</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32" name="Text Box 19">
            <a:extLst>
              <a:ext uri="{FF2B5EF4-FFF2-40B4-BE49-F238E27FC236}">
                <a16:creationId xmlns:a16="http://schemas.microsoft.com/office/drawing/2014/main" id="{8081C069-D7CD-473F-9D81-7F32E47BFC21}"/>
              </a:ext>
            </a:extLst>
          </p:cNvPr>
          <p:cNvSpPr txBox="1">
            <a:spLocks noChangeArrowheads="1"/>
          </p:cNvSpPr>
          <p:nvPr/>
        </p:nvSpPr>
        <p:spPr bwMode="auto">
          <a:xfrm>
            <a:off x="8106306" y="4386682"/>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Rev</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33" name="Text Box 19">
            <a:extLst>
              <a:ext uri="{FF2B5EF4-FFF2-40B4-BE49-F238E27FC236}">
                <a16:creationId xmlns:a16="http://schemas.microsoft.com/office/drawing/2014/main" id="{AE6113CA-E80B-41A5-971B-617FBBD2D83C}"/>
              </a:ext>
            </a:extLst>
          </p:cNvPr>
          <p:cNvSpPr txBox="1">
            <a:spLocks noChangeArrowheads="1"/>
          </p:cNvSpPr>
          <p:nvPr/>
        </p:nvSpPr>
        <p:spPr bwMode="auto">
          <a:xfrm>
            <a:off x="532522" y="5689017"/>
            <a:ext cx="1800225" cy="369887"/>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General Epistles</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34" name="Text Box 21">
            <a:extLst>
              <a:ext uri="{FF2B5EF4-FFF2-40B4-BE49-F238E27FC236}">
                <a16:creationId xmlns:a16="http://schemas.microsoft.com/office/drawing/2014/main" id="{63067E83-2D86-465A-B464-337AA2E6E708}"/>
              </a:ext>
            </a:extLst>
          </p:cNvPr>
          <p:cNvSpPr txBox="1">
            <a:spLocks noChangeArrowheads="1"/>
          </p:cNvSpPr>
          <p:nvPr/>
        </p:nvSpPr>
        <p:spPr bwMode="auto">
          <a:xfrm>
            <a:off x="152400" y="1270807"/>
            <a:ext cx="87921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48          49          50          52  53          57        60             62              67           68     95</a:t>
            </a:r>
          </a:p>
        </p:txBody>
      </p:sp>
      <p:sp>
        <p:nvSpPr>
          <p:cNvPr id="35" name="Rectangle: Rounded Corners 34">
            <a:extLst>
              <a:ext uri="{FF2B5EF4-FFF2-40B4-BE49-F238E27FC236}">
                <a16:creationId xmlns:a16="http://schemas.microsoft.com/office/drawing/2014/main" id="{F1AF24C6-F0F5-4003-A92D-30B6AADC64E7}"/>
              </a:ext>
            </a:extLst>
          </p:cNvPr>
          <p:cNvSpPr/>
          <p:nvPr/>
        </p:nvSpPr>
        <p:spPr>
          <a:xfrm>
            <a:off x="5153906" y="2877206"/>
            <a:ext cx="1093432" cy="595071"/>
          </a:xfrm>
          <a:prstGeom prst="roundRect">
            <a:avLst/>
          </a:prstGeom>
          <a:noFill/>
          <a:ln w="1270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Line 19">
            <a:extLst>
              <a:ext uri="{FF2B5EF4-FFF2-40B4-BE49-F238E27FC236}">
                <a16:creationId xmlns:a16="http://schemas.microsoft.com/office/drawing/2014/main" id="{CEE7D8E2-B55F-405D-AF22-F6A20AFAFD71}"/>
              </a:ext>
            </a:extLst>
          </p:cNvPr>
          <p:cNvSpPr>
            <a:spLocks noChangeShapeType="1"/>
          </p:cNvSpPr>
          <p:nvPr/>
        </p:nvSpPr>
        <p:spPr bwMode="auto">
          <a:xfrm>
            <a:off x="432262" y="1221109"/>
            <a:ext cx="8711738" cy="0"/>
          </a:xfrm>
          <a:prstGeom prst="line">
            <a:avLst/>
          </a:prstGeom>
          <a:noFill/>
          <a:ln w="76200">
            <a:solidFill>
              <a:schemeClr val="bg1"/>
            </a:solidFill>
            <a:round/>
            <a:headEnd/>
            <a:tailEnd type="triangle" w="med" len="me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charset="0"/>
              <a:ea typeface="ＭＳ Ｐゴシック" charset="0"/>
            </a:endParaRPr>
          </a:p>
        </p:txBody>
      </p:sp>
      <p:sp>
        <p:nvSpPr>
          <p:cNvPr id="3" name="Text Box 19">
            <a:extLst>
              <a:ext uri="{FF2B5EF4-FFF2-40B4-BE49-F238E27FC236}">
                <a16:creationId xmlns:a16="http://schemas.microsoft.com/office/drawing/2014/main" id="{F8A18EAA-33E7-4386-BD84-1954BA7FBE75}"/>
              </a:ext>
            </a:extLst>
          </p:cNvPr>
          <p:cNvSpPr txBox="1">
            <a:spLocks noChangeArrowheads="1"/>
          </p:cNvSpPr>
          <p:nvPr/>
        </p:nvSpPr>
        <p:spPr bwMode="auto">
          <a:xfrm>
            <a:off x="791106" y="1884557"/>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Matt</a:t>
            </a:r>
            <a:endParaRPr kumimoji="0" lang="en-US" sz="1600" b="0"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4" name="Text Box 22">
            <a:extLst>
              <a:ext uri="{FF2B5EF4-FFF2-40B4-BE49-F238E27FC236}">
                <a16:creationId xmlns:a16="http://schemas.microsoft.com/office/drawing/2014/main" id="{E066F4B0-21D8-4B54-A16A-C099322B8FE5}"/>
              </a:ext>
            </a:extLst>
          </p:cNvPr>
          <p:cNvSpPr txBox="1">
            <a:spLocks noChangeArrowheads="1"/>
          </p:cNvSpPr>
          <p:nvPr/>
        </p:nvSpPr>
        <p:spPr bwMode="auto">
          <a:xfrm>
            <a:off x="4372506" y="1884557"/>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Luke</a:t>
            </a:r>
            <a:endParaRPr kumimoji="0" lang="en-US" sz="1600" b="0"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5" name="Text Box 31">
            <a:extLst>
              <a:ext uri="{FF2B5EF4-FFF2-40B4-BE49-F238E27FC236}">
                <a16:creationId xmlns:a16="http://schemas.microsoft.com/office/drawing/2014/main" id="{483F5AE1-AE14-4B66-BF8D-373CB81E5F8B}"/>
              </a:ext>
            </a:extLst>
          </p:cNvPr>
          <p:cNvSpPr txBox="1">
            <a:spLocks noChangeArrowheads="1"/>
          </p:cNvSpPr>
          <p:nvPr/>
        </p:nvSpPr>
        <p:spPr bwMode="auto">
          <a:xfrm>
            <a:off x="7191906" y="1884557"/>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John</a:t>
            </a:r>
            <a:endParaRPr kumimoji="0" lang="en-US" sz="1600" b="0"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
        <p:nvSpPr>
          <p:cNvPr id="6" name="Text Box 29">
            <a:extLst>
              <a:ext uri="{FF2B5EF4-FFF2-40B4-BE49-F238E27FC236}">
                <a16:creationId xmlns:a16="http://schemas.microsoft.com/office/drawing/2014/main" id="{92075C83-B68C-4A0B-B195-C5E7EF42D037}"/>
              </a:ext>
            </a:extLst>
          </p:cNvPr>
          <p:cNvSpPr txBox="1">
            <a:spLocks noChangeArrowheads="1"/>
          </p:cNvSpPr>
          <p:nvPr/>
        </p:nvSpPr>
        <p:spPr bwMode="auto">
          <a:xfrm>
            <a:off x="6247338" y="1884557"/>
            <a:ext cx="792162"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Mark</a:t>
            </a:r>
            <a:endParaRPr kumimoji="0" lang="en-US" sz="1600" b="0"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
        <p:nvSpPr>
          <p:cNvPr id="7" name="Text Box 22">
            <a:extLst>
              <a:ext uri="{FF2B5EF4-FFF2-40B4-BE49-F238E27FC236}">
                <a16:creationId xmlns:a16="http://schemas.microsoft.com/office/drawing/2014/main" id="{5570F899-F659-4126-B67A-A77934F60A87}"/>
              </a:ext>
            </a:extLst>
          </p:cNvPr>
          <p:cNvSpPr txBox="1">
            <a:spLocks noChangeArrowheads="1"/>
          </p:cNvSpPr>
          <p:nvPr/>
        </p:nvSpPr>
        <p:spPr bwMode="auto">
          <a:xfrm>
            <a:off x="5286906" y="1884557"/>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Acts</a:t>
            </a:r>
            <a:endParaRPr kumimoji="0" lang="en-US" sz="1600" b="0"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8" name="Text Box 19">
            <a:extLst>
              <a:ext uri="{FF2B5EF4-FFF2-40B4-BE49-F238E27FC236}">
                <a16:creationId xmlns:a16="http://schemas.microsoft.com/office/drawing/2014/main" id="{87104013-C822-4755-A5EE-4F0E468E4224}"/>
              </a:ext>
            </a:extLst>
          </p:cNvPr>
          <p:cNvSpPr txBox="1">
            <a:spLocks noChangeArrowheads="1"/>
          </p:cNvSpPr>
          <p:nvPr/>
        </p:nvSpPr>
        <p:spPr bwMode="auto">
          <a:xfrm>
            <a:off x="532522" y="4846577"/>
            <a:ext cx="1800225"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Gospels &amp; Acts</a:t>
            </a:r>
            <a:endParaRPr kumimoji="0" lang="en-US" sz="1600" b="0"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37" name="Text Box 21">
            <a:extLst>
              <a:ext uri="{FF2B5EF4-FFF2-40B4-BE49-F238E27FC236}">
                <a16:creationId xmlns:a16="http://schemas.microsoft.com/office/drawing/2014/main" id="{C23BB308-9A00-47D4-8448-9D45AF4363C7}"/>
              </a:ext>
            </a:extLst>
          </p:cNvPr>
          <p:cNvSpPr txBox="1">
            <a:spLocks noChangeArrowheads="1"/>
          </p:cNvSpPr>
          <p:nvPr/>
        </p:nvSpPr>
        <p:spPr bwMode="auto">
          <a:xfrm>
            <a:off x="2513538" y="4846577"/>
            <a:ext cx="501276"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5</a:t>
            </a:r>
          </a:p>
        </p:txBody>
      </p:sp>
      <p:sp>
        <p:nvSpPr>
          <p:cNvPr id="23" name="Text Box 19">
            <a:extLst>
              <a:ext uri="{FF2B5EF4-FFF2-40B4-BE49-F238E27FC236}">
                <a16:creationId xmlns:a16="http://schemas.microsoft.com/office/drawing/2014/main" id="{7EDC3939-2791-428A-BC7E-6F146359DDE5}"/>
              </a:ext>
            </a:extLst>
          </p:cNvPr>
          <p:cNvSpPr txBox="1">
            <a:spLocks noChangeArrowheads="1"/>
          </p:cNvSpPr>
          <p:nvPr/>
        </p:nvSpPr>
        <p:spPr bwMode="auto">
          <a:xfrm>
            <a:off x="532523" y="5268591"/>
            <a:ext cx="1800225" cy="368300"/>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Pauline Epistles</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38" name="Text Box 21">
            <a:extLst>
              <a:ext uri="{FF2B5EF4-FFF2-40B4-BE49-F238E27FC236}">
                <a16:creationId xmlns:a16="http://schemas.microsoft.com/office/drawing/2014/main" id="{C02BC575-A8B7-435A-96BF-7286582717DD}"/>
              </a:ext>
            </a:extLst>
          </p:cNvPr>
          <p:cNvSpPr txBox="1">
            <a:spLocks noChangeArrowheads="1"/>
          </p:cNvSpPr>
          <p:nvPr/>
        </p:nvSpPr>
        <p:spPr bwMode="auto">
          <a:xfrm>
            <a:off x="2395872" y="5238293"/>
            <a:ext cx="501276" cy="400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13</a:t>
            </a:r>
          </a:p>
        </p:txBody>
      </p:sp>
      <p:sp>
        <p:nvSpPr>
          <p:cNvPr id="40" name="Text Box 21">
            <a:extLst>
              <a:ext uri="{FF2B5EF4-FFF2-40B4-BE49-F238E27FC236}">
                <a16:creationId xmlns:a16="http://schemas.microsoft.com/office/drawing/2014/main" id="{402E911D-59F8-46C4-9E54-957BE863F78F}"/>
              </a:ext>
            </a:extLst>
          </p:cNvPr>
          <p:cNvSpPr txBox="1">
            <a:spLocks noChangeArrowheads="1"/>
          </p:cNvSpPr>
          <p:nvPr/>
        </p:nvSpPr>
        <p:spPr bwMode="auto">
          <a:xfrm>
            <a:off x="2518822" y="5664975"/>
            <a:ext cx="501276"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9</a:t>
            </a:r>
          </a:p>
        </p:txBody>
      </p:sp>
      <p:sp>
        <p:nvSpPr>
          <p:cNvPr id="42" name="Text Box 21">
            <a:extLst>
              <a:ext uri="{FF2B5EF4-FFF2-40B4-BE49-F238E27FC236}">
                <a16:creationId xmlns:a16="http://schemas.microsoft.com/office/drawing/2014/main" id="{B42EAC8E-C873-4DD0-9950-73A1374F821A}"/>
              </a:ext>
            </a:extLst>
          </p:cNvPr>
          <p:cNvSpPr txBox="1">
            <a:spLocks noChangeArrowheads="1"/>
          </p:cNvSpPr>
          <p:nvPr/>
        </p:nvSpPr>
        <p:spPr bwMode="auto">
          <a:xfrm>
            <a:off x="2395872" y="6135848"/>
            <a:ext cx="501276" cy="400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27</a:t>
            </a:r>
          </a:p>
        </p:txBody>
      </p:sp>
      <p:sp>
        <p:nvSpPr>
          <p:cNvPr id="44" name="Rectangle 43">
            <a:extLst>
              <a:ext uri="{FF2B5EF4-FFF2-40B4-BE49-F238E27FC236}">
                <a16:creationId xmlns:a16="http://schemas.microsoft.com/office/drawing/2014/main" id="{C065301E-6A15-4A54-AB2B-6A77C91A49B8}"/>
              </a:ext>
            </a:extLst>
          </p:cNvPr>
          <p:cNvSpPr/>
          <p:nvPr/>
        </p:nvSpPr>
        <p:spPr>
          <a:xfrm>
            <a:off x="2332747" y="6138097"/>
            <a:ext cx="50127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itle 33">
            <a:extLst>
              <a:ext uri="{FF2B5EF4-FFF2-40B4-BE49-F238E27FC236}">
                <a16:creationId xmlns:a16="http://schemas.microsoft.com/office/drawing/2014/main" id="{96F132B1-0ABE-49D6-B432-F581CC07970B}"/>
              </a:ext>
            </a:extLst>
          </p:cNvPr>
          <p:cNvSpPr txBox="1">
            <a:spLocks/>
          </p:cNvSpPr>
          <p:nvPr/>
        </p:nvSpPr>
        <p:spPr>
          <a:xfrm>
            <a:off x="3844034" y="301657"/>
            <a:ext cx="3659988" cy="646331"/>
          </a:xfrm>
          <a:prstGeom prst="rect">
            <a:avLst/>
          </a:prstGeom>
          <a:noFill/>
          <a:ln>
            <a:noFill/>
            <a:miter lim="800000"/>
            <a:headEnd/>
            <a:tailEnd/>
          </a:ln>
          <a:effectLst>
            <a:glow rad="101600">
              <a:srgbClr val="008000">
                <a:alpha val="75000"/>
              </a:srgbClr>
            </a:glow>
            <a:outerShdw blurRad="63500" dist="17961" dir="2700000" algn="ctr" rotWithShape="0">
              <a:schemeClr val="tx1">
                <a:alpha val="74998"/>
              </a:schemeClr>
            </a:outerShdw>
          </a:effectLst>
        </p:spPr>
        <p:txBody>
          <a:bodyPr wrap="square">
            <a:spAutoFit/>
          </a:bodyPr>
          <a:lstStyle>
            <a:lvl1pPr algn="l" defTabSz="914400" rtl="0" eaLnBrk="0" latinLnBrk="0" hangingPunct="0">
              <a:lnSpc>
                <a:spcPct val="90000"/>
              </a:lnSpc>
              <a:spcBef>
                <a:spcPct val="0"/>
              </a:spcBef>
              <a:buNone/>
              <a:defRPr sz="2400" kern="12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spcBef>
                <a:spcPct val="50000"/>
              </a:spcBef>
              <a:defRPr/>
            </a:pPr>
            <a:r>
              <a:rPr lang="en-US" sz="4000" b="1" dirty="0">
                <a:solidFill>
                  <a:srgbClr val="FFFFFF"/>
                </a:solidFill>
                <a:effectLst>
                  <a:outerShdw blurRad="38100" dist="38100" dir="2700000" algn="tl">
                    <a:srgbClr val="000000">
                      <a:alpha val="43137"/>
                    </a:srgbClr>
                  </a:outerShdw>
                </a:effectLst>
                <a:latin typeface="Arial" charset="0"/>
                <a:cs typeface="Times New Roman" charset="0"/>
              </a:rPr>
              <a:t>&amp; 8 Authors</a:t>
            </a:r>
          </a:p>
        </p:txBody>
      </p:sp>
      <p:pic>
        <p:nvPicPr>
          <p:cNvPr id="2050" name="Picture 2" descr="BibleProject Brand Guidelines | BibleProject™">
            <a:extLst>
              <a:ext uri="{FF2B5EF4-FFF2-40B4-BE49-F238E27FC236}">
                <a16:creationId xmlns:a16="http://schemas.microsoft.com/office/drawing/2014/main" id="{C60C2BAA-9A4C-4931-AC46-C9B520069F5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44034" y="5208211"/>
            <a:ext cx="2080924" cy="728323"/>
          </a:xfrm>
          <a:prstGeom prst="rect">
            <a:avLst/>
          </a:prstGeom>
          <a:noFill/>
          <a:extLst>
            <a:ext uri="{909E8E84-426E-40DD-AFC4-6F175D3DCCD1}">
              <a14:hiddenFill xmlns:a14="http://schemas.microsoft.com/office/drawing/2010/main">
                <a:solidFill>
                  <a:srgbClr val="FFFFFF"/>
                </a:solidFill>
              </a14:hiddenFill>
            </a:ext>
          </a:extLst>
        </p:spPr>
      </p:pic>
      <p:pic>
        <p:nvPicPr>
          <p:cNvPr id="49" name="0CDADCDD-2B0E-483A-A185-0D3AFB42954D">
            <a:extLst>
              <a:ext uri="{FF2B5EF4-FFF2-40B4-BE49-F238E27FC236}">
                <a16:creationId xmlns:a16="http://schemas.microsoft.com/office/drawing/2014/main" id="{4465892D-507D-492C-A9B2-695240F8C1C7}"/>
              </a:ext>
            </a:extLst>
          </p:cNvPr>
          <p:cNvPicPr>
            <a:picLocks noChangeAspect="1"/>
          </p:cNvPicPr>
          <p:nvPr/>
        </p:nvPicPr>
        <p:blipFill>
          <a:blip r:embed="rId3" r:link="rId4" cstate="email">
            <a:extLst>
              <a:ext uri="{28A0092B-C50C-407E-A947-70E740481C1C}">
                <a14:useLocalDpi xmlns:a14="http://schemas.microsoft.com/office/drawing/2010/main"/>
              </a:ext>
            </a:extLst>
          </a:blip>
          <a:srcRect/>
          <a:stretch>
            <a:fillRect/>
          </a:stretch>
        </p:blipFill>
        <p:spPr bwMode="auto">
          <a:xfrm>
            <a:off x="6390106" y="4908670"/>
            <a:ext cx="2080925" cy="1560694"/>
          </a:xfrm>
          <a:prstGeom prst="rect">
            <a:avLst/>
          </a:prstGeom>
          <a:noFill/>
          <a:ln>
            <a:noFill/>
          </a:ln>
        </p:spPr>
      </p:pic>
    </p:spTree>
    <p:extLst>
      <p:ext uri="{BB962C8B-B14F-4D97-AF65-F5344CB8AC3E}">
        <p14:creationId xmlns:p14="http://schemas.microsoft.com/office/powerpoint/2010/main" val="30706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500"/>
                                        <p:tgtEl>
                                          <p:spTgt spid="3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500"/>
                                        <p:tgtEl>
                                          <p:spTgt spid="3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500"/>
                                        <p:tgtEl>
                                          <p:spTgt spid="1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500"/>
                                        <p:tgtEl>
                                          <p:spTgt spid="1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500"/>
                                        <p:tgtEl>
                                          <p:spTgt spid="1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500"/>
                                        <p:tgtEl>
                                          <p:spTgt spid="18"/>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5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fade">
                                      <p:cBhvr>
                                        <p:cTn id="82" dur="500"/>
                                        <p:tgtEl>
                                          <p:spTgt spid="35"/>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500"/>
                                        <p:tgtEl>
                                          <p:spTgt spid="20"/>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1"/>
                                        </p:tgtEl>
                                        <p:attrNameLst>
                                          <p:attrName>style.visibility</p:attrName>
                                        </p:attrNameLst>
                                      </p:cBhvr>
                                      <p:to>
                                        <p:strVal val="visible"/>
                                      </p:to>
                                    </p:set>
                                    <p:animEffect transition="in" filter="fade">
                                      <p:cBhvr>
                                        <p:cTn id="90" dur="500"/>
                                        <p:tgtEl>
                                          <p:spTgt spid="21"/>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500"/>
                                        <p:tgtEl>
                                          <p:spTgt spid="22"/>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40"/>
                                        </p:tgtEl>
                                        <p:attrNameLst>
                                          <p:attrName>style.visibility</p:attrName>
                                        </p:attrNameLst>
                                      </p:cBhvr>
                                      <p:to>
                                        <p:strVal val="visible"/>
                                      </p:to>
                                    </p:set>
                                    <p:animEffect transition="in" filter="fade">
                                      <p:cBhvr>
                                        <p:cTn id="98" dur="500"/>
                                        <p:tgtEl>
                                          <p:spTgt spid="40"/>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4"/>
                                        </p:tgtEl>
                                        <p:attrNameLst>
                                          <p:attrName>style.visibility</p:attrName>
                                        </p:attrNameLst>
                                      </p:cBhvr>
                                      <p:to>
                                        <p:strVal val="visible"/>
                                      </p:to>
                                    </p:set>
                                    <p:animEffect transition="in" filter="fade">
                                      <p:cBhvr>
                                        <p:cTn id="101" dur="500"/>
                                        <p:tgtEl>
                                          <p:spTgt spid="24"/>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5"/>
                                        </p:tgtEl>
                                        <p:attrNameLst>
                                          <p:attrName>style.visibility</p:attrName>
                                        </p:attrNameLst>
                                      </p:cBhvr>
                                      <p:to>
                                        <p:strVal val="visible"/>
                                      </p:to>
                                    </p:set>
                                    <p:animEffect transition="in" filter="fade">
                                      <p:cBhvr>
                                        <p:cTn id="104" dur="500"/>
                                        <p:tgtEl>
                                          <p:spTgt spid="25"/>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6"/>
                                        </p:tgtEl>
                                        <p:attrNameLst>
                                          <p:attrName>style.visibility</p:attrName>
                                        </p:attrNameLst>
                                      </p:cBhvr>
                                      <p:to>
                                        <p:strVal val="visible"/>
                                      </p:to>
                                    </p:set>
                                    <p:animEffect transition="in" filter="fade">
                                      <p:cBhvr>
                                        <p:cTn id="107" dur="500"/>
                                        <p:tgtEl>
                                          <p:spTgt spid="26"/>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27"/>
                                        </p:tgtEl>
                                        <p:attrNameLst>
                                          <p:attrName>style.visibility</p:attrName>
                                        </p:attrNameLst>
                                      </p:cBhvr>
                                      <p:to>
                                        <p:strVal val="visible"/>
                                      </p:to>
                                    </p:set>
                                    <p:animEffect transition="in" filter="fade">
                                      <p:cBhvr>
                                        <p:cTn id="110" dur="500"/>
                                        <p:tgtEl>
                                          <p:spTgt spid="27"/>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28"/>
                                        </p:tgtEl>
                                        <p:attrNameLst>
                                          <p:attrName>style.visibility</p:attrName>
                                        </p:attrNameLst>
                                      </p:cBhvr>
                                      <p:to>
                                        <p:strVal val="visible"/>
                                      </p:to>
                                    </p:set>
                                    <p:animEffect transition="in" filter="fade">
                                      <p:cBhvr>
                                        <p:cTn id="113" dur="500"/>
                                        <p:tgtEl>
                                          <p:spTgt spid="28"/>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29"/>
                                        </p:tgtEl>
                                        <p:attrNameLst>
                                          <p:attrName>style.visibility</p:attrName>
                                        </p:attrNameLst>
                                      </p:cBhvr>
                                      <p:to>
                                        <p:strVal val="visible"/>
                                      </p:to>
                                    </p:set>
                                    <p:animEffect transition="in" filter="fade">
                                      <p:cBhvr>
                                        <p:cTn id="116" dur="500"/>
                                        <p:tgtEl>
                                          <p:spTgt spid="29"/>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fade">
                                      <p:cBhvr>
                                        <p:cTn id="119" dur="500"/>
                                        <p:tgtEl>
                                          <p:spTgt spid="30"/>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31"/>
                                        </p:tgtEl>
                                        <p:attrNameLst>
                                          <p:attrName>style.visibility</p:attrName>
                                        </p:attrNameLst>
                                      </p:cBhvr>
                                      <p:to>
                                        <p:strVal val="visible"/>
                                      </p:to>
                                    </p:set>
                                    <p:animEffect transition="in" filter="fade">
                                      <p:cBhvr>
                                        <p:cTn id="122" dur="500"/>
                                        <p:tgtEl>
                                          <p:spTgt spid="31"/>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32"/>
                                        </p:tgtEl>
                                        <p:attrNameLst>
                                          <p:attrName>style.visibility</p:attrName>
                                        </p:attrNameLst>
                                      </p:cBhvr>
                                      <p:to>
                                        <p:strVal val="visible"/>
                                      </p:to>
                                    </p:set>
                                    <p:animEffect transition="in" filter="fade">
                                      <p:cBhvr>
                                        <p:cTn id="125" dur="500"/>
                                        <p:tgtEl>
                                          <p:spTgt spid="32"/>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42"/>
                                        </p:tgtEl>
                                        <p:attrNameLst>
                                          <p:attrName>style.visibility</p:attrName>
                                        </p:attrNameLst>
                                      </p:cBhvr>
                                      <p:to>
                                        <p:strVal val="visible"/>
                                      </p:to>
                                    </p:set>
                                    <p:animEffect transition="in" filter="fade">
                                      <p:cBhvr>
                                        <p:cTn id="130" dur="500"/>
                                        <p:tgtEl>
                                          <p:spTgt spid="42"/>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44"/>
                                        </p:tgtEl>
                                        <p:attrNameLst>
                                          <p:attrName>style.visibility</p:attrName>
                                        </p:attrNameLst>
                                      </p:cBhvr>
                                      <p:to>
                                        <p:strVal val="visible"/>
                                      </p:to>
                                    </p:set>
                                    <p:animEffect transition="in" filter="fade">
                                      <p:cBhvr>
                                        <p:cTn id="133" dur="500"/>
                                        <p:tgtEl>
                                          <p:spTgt spid="44"/>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nodeType="clickEffect">
                                  <p:stCondLst>
                                    <p:cond delay="0"/>
                                  </p:stCondLst>
                                  <p:childTnLst>
                                    <p:set>
                                      <p:cBhvr>
                                        <p:cTn id="137" dur="1" fill="hold">
                                          <p:stCondLst>
                                            <p:cond delay="0"/>
                                          </p:stCondLst>
                                        </p:cTn>
                                        <p:tgtEl>
                                          <p:spTgt spid="2050"/>
                                        </p:tgtEl>
                                        <p:attrNameLst>
                                          <p:attrName>style.visibility</p:attrName>
                                        </p:attrNameLst>
                                      </p:cBhvr>
                                      <p:to>
                                        <p:strVal val="visible"/>
                                      </p:to>
                                    </p:set>
                                    <p:animEffect transition="in" filter="fade">
                                      <p:cBhvr>
                                        <p:cTn id="138" dur="500"/>
                                        <p:tgtEl>
                                          <p:spTgt spid="2050"/>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nodeType="clickEffect">
                                  <p:stCondLst>
                                    <p:cond delay="0"/>
                                  </p:stCondLst>
                                  <p:childTnLst>
                                    <p:set>
                                      <p:cBhvr>
                                        <p:cTn id="142" dur="1" fill="hold">
                                          <p:stCondLst>
                                            <p:cond delay="0"/>
                                          </p:stCondLst>
                                        </p:cTn>
                                        <p:tgtEl>
                                          <p:spTgt spid="49"/>
                                        </p:tgtEl>
                                        <p:attrNameLst>
                                          <p:attrName>style.visibility</p:attrName>
                                        </p:attrNameLst>
                                      </p:cBhvr>
                                      <p:to>
                                        <p:strVal val="visible"/>
                                      </p:to>
                                    </p:set>
                                    <p:animEffect transition="in" filter="fade">
                                      <p:cBhvr>
                                        <p:cTn id="14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5" grpId="0" animBg="1"/>
      <p:bldP spid="3" grpId="0" animBg="1"/>
      <p:bldP spid="4" grpId="0" animBg="1"/>
      <p:bldP spid="5" grpId="0" animBg="1"/>
      <p:bldP spid="6" grpId="0" animBg="1"/>
      <p:bldP spid="7" grpId="0" animBg="1"/>
      <p:bldP spid="8" grpId="0" animBg="1"/>
      <p:bldP spid="37" grpId="0"/>
      <p:bldP spid="23" grpId="0" animBg="1"/>
      <p:bldP spid="38" grpId="0"/>
      <p:bldP spid="40" grpId="0"/>
      <p:bldP spid="42" grpId="0"/>
      <p:bldP spid="44" grpId="0" animBg="1"/>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4D8758-21FB-4F03-999C-96F8772391D1}"/>
              </a:ext>
            </a:extLst>
          </p:cNvPr>
          <p:cNvSpPr/>
          <p:nvPr/>
        </p:nvSpPr>
        <p:spPr>
          <a:xfrm>
            <a:off x="4822080" y="4259731"/>
            <a:ext cx="4169519" cy="1569660"/>
          </a:xfrm>
          <a:prstGeom prst="rect">
            <a:avLst/>
          </a:prstGeom>
        </p:spPr>
        <p:txBody>
          <a:bodyPr wrap="square">
            <a:spAutoFit/>
          </a:bodyPr>
          <a:lstStyle/>
          <a:p>
            <a:pPr marR="0" lvl="0" algn="l" defTabSz="457177" rtl="0" eaLnBrk="1" fontAlgn="auto" latinLnBrk="0" hangingPunct="1">
              <a:lnSpc>
                <a:spcPct val="100000"/>
              </a:lnSpc>
              <a:spcBef>
                <a:spcPts val="0"/>
              </a:spcBef>
              <a:spcAft>
                <a:spcPts val="0"/>
              </a:spcAft>
              <a:buClrTx/>
              <a:buSzTx/>
              <a:tabLst/>
              <a:defRPr/>
            </a:pPr>
            <a:r>
              <a:rPr kumimoji="0" lang="en-GB" sz="4800" b="1" i="0" u="none" strike="noStrike" kern="0" cap="none" spc="0" normalizeH="0" baseline="0" noProof="0" dirty="0">
                <a:ln>
                  <a:noFill/>
                </a:ln>
                <a:solidFill>
                  <a:prstClr val="white"/>
                </a:solidFill>
                <a:effectLst>
                  <a:glow rad="127000">
                    <a:srgbClr val="000000"/>
                  </a:glow>
                </a:effectLst>
                <a:uLnTx/>
                <a:uFillTx/>
                <a:latin typeface="Arial Black" panose="020B0A04020102020204" pitchFamily="34" charset="0"/>
                <a:ea typeface="ＭＳ Ｐゴシック" charset="0"/>
                <a:cs typeface="+mn-cs"/>
              </a:rPr>
              <a:t>Stand Firm</a:t>
            </a:r>
          </a:p>
          <a:p>
            <a:pPr marR="0" lvl="0" algn="l" defTabSz="457177" rtl="0" eaLnBrk="1" fontAlgn="auto" latinLnBrk="0" hangingPunct="1">
              <a:lnSpc>
                <a:spcPct val="100000"/>
              </a:lnSpc>
              <a:spcBef>
                <a:spcPts val="0"/>
              </a:spcBef>
              <a:spcAft>
                <a:spcPts val="0"/>
              </a:spcAft>
              <a:buClrTx/>
              <a:buSzTx/>
              <a:tabLst/>
              <a:defRPr/>
            </a:pPr>
            <a:r>
              <a:rPr kumimoji="0" lang="en-GB" sz="4800" b="1" i="0" u="none" strike="noStrike" kern="0" cap="none" spc="0" normalizeH="0" baseline="0" noProof="0" dirty="0">
                <a:ln>
                  <a:noFill/>
                </a:ln>
                <a:solidFill>
                  <a:prstClr val="white"/>
                </a:solidFill>
                <a:effectLst>
                  <a:glow rad="127000">
                    <a:srgbClr val="000000"/>
                  </a:glow>
                </a:effectLst>
                <a:uLnTx/>
                <a:uFillTx/>
                <a:latin typeface="Arial Black" panose="020B0A04020102020204" pitchFamily="34" charset="0"/>
                <a:ea typeface="ＭＳ Ｐゴシック" charset="0"/>
                <a:cs typeface="+mn-cs"/>
              </a:rPr>
              <a:t>Show Love</a:t>
            </a:r>
          </a:p>
        </p:txBody>
      </p:sp>
      <p:sp>
        <p:nvSpPr>
          <p:cNvPr id="10" name="TextBox 9">
            <a:extLst>
              <a:ext uri="{FF2B5EF4-FFF2-40B4-BE49-F238E27FC236}">
                <a16:creationId xmlns:a16="http://schemas.microsoft.com/office/drawing/2014/main" id="{817DEE1B-E65E-4710-B631-500FF8C468E5}"/>
              </a:ext>
            </a:extLst>
          </p:cNvPr>
          <p:cNvSpPr txBox="1"/>
          <p:nvPr/>
        </p:nvSpPr>
        <p:spPr>
          <a:xfrm>
            <a:off x="198810" y="672646"/>
            <a:ext cx="4000500" cy="5616922"/>
          </a:xfrm>
          <a:prstGeom prst="rect">
            <a:avLst/>
          </a:prstGeom>
          <a:noFill/>
        </p:spPr>
        <p:txBody>
          <a:bodyPr wrap="square">
            <a:spAutoFit/>
          </a:bodyPr>
          <a:lstStyle/>
          <a:p>
            <a:r>
              <a:rPr lang="en-US" sz="3600" dirty="0">
                <a:solidFill>
                  <a:schemeClr val="bg1"/>
                </a:solidFill>
                <a:latin typeface="Arial" panose="020B0604020202020204" pitchFamily="34" charset="0"/>
                <a:cs typeface="Arial" panose="020B0604020202020204" pitchFamily="34" charset="0"/>
              </a:rPr>
              <a:t>we heard of your </a:t>
            </a:r>
            <a:r>
              <a:rPr kumimoji="0" lang="en-US" sz="3600" b="1" i="0" u="sng" strike="noStrike" kern="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FAITH</a:t>
            </a:r>
            <a:r>
              <a:rPr lang="en-US" sz="3600" dirty="0">
                <a:solidFill>
                  <a:schemeClr val="bg1"/>
                </a:solidFill>
                <a:latin typeface="Arial" panose="020B0604020202020204" pitchFamily="34" charset="0"/>
                <a:cs typeface="Arial" panose="020B0604020202020204" pitchFamily="34" charset="0"/>
              </a:rPr>
              <a:t> in Christ Jesus and of the </a:t>
            </a:r>
            <a:r>
              <a:rPr kumimoji="0" lang="en-US" sz="3600" b="1" i="0" u="sng" strike="noStrike" kern="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LOVE</a:t>
            </a:r>
            <a:r>
              <a:rPr lang="en-US" sz="3600" dirty="0">
                <a:solidFill>
                  <a:schemeClr val="bg1"/>
                </a:solidFill>
                <a:latin typeface="Arial" panose="020B0604020202020204" pitchFamily="34" charset="0"/>
                <a:cs typeface="Arial" panose="020B0604020202020204" pitchFamily="34" charset="0"/>
              </a:rPr>
              <a:t> </a:t>
            </a:r>
            <a:r>
              <a:rPr lang="en-US" sz="3500" dirty="0">
                <a:solidFill>
                  <a:schemeClr val="bg1"/>
                </a:solidFill>
                <a:latin typeface="Arial" panose="020B0604020202020204" pitchFamily="34" charset="0"/>
                <a:cs typeface="Arial" panose="020B0604020202020204" pitchFamily="34" charset="0"/>
              </a:rPr>
              <a:t>that you have for all the </a:t>
            </a:r>
            <a:r>
              <a:rPr lang="en-US" sz="3500" spc="-150" dirty="0">
                <a:solidFill>
                  <a:schemeClr val="bg1"/>
                </a:solidFill>
                <a:latin typeface="Arial" panose="020B0604020202020204" pitchFamily="34" charset="0"/>
                <a:cs typeface="Arial" panose="020B0604020202020204" pitchFamily="34" charset="0"/>
              </a:rPr>
              <a:t>saints because of the</a:t>
            </a:r>
            <a:r>
              <a:rPr lang="en-US" sz="3600" spc="-150" dirty="0">
                <a:solidFill>
                  <a:schemeClr val="bg1"/>
                </a:solidFill>
                <a:latin typeface="Arial" panose="020B0604020202020204" pitchFamily="34" charset="0"/>
                <a:cs typeface="Arial" panose="020B0604020202020204" pitchFamily="34" charset="0"/>
              </a:rPr>
              <a:t> </a:t>
            </a:r>
            <a:r>
              <a:rPr kumimoji="0" lang="en-US" sz="3600" b="1" i="0" u="sng" strike="noStrike" kern="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HOPE</a:t>
            </a:r>
            <a:r>
              <a:rPr lang="en-US" sz="3600" dirty="0">
                <a:solidFill>
                  <a:schemeClr val="bg1"/>
                </a:solidFill>
                <a:latin typeface="Arial" panose="020B0604020202020204" pitchFamily="34" charset="0"/>
                <a:cs typeface="Arial" panose="020B0604020202020204" pitchFamily="34" charset="0"/>
              </a:rPr>
              <a:t> laid up for you in heaven.</a:t>
            </a:r>
          </a:p>
          <a:p>
            <a:endParaRPr lang="en-US" sz="3600" dirty="0">
              <a:solidFill>
                <a:schemeClr val="bg1"/>
              </a:solidFill>
              <a:latin typeface="Arial" panose="020B0604020202020204" pitchFamily="34" charset="0"/>
              <a:cs typeface="Arial" panose="020B0604020202020204" pitchFamily="34" charset="0"/>
            </a:endParaRPr>
          </a:p>
          <a:p>
            <a:r>
              <a:rPr lang="en-US" sz="3600" dirty="0">
                <a:solidFill>
                  <a:schemeClr val="bg1"/>
                </a:solidFill>
                <a:latin typeface="Arial" panose="020B0604020202020204" pitchFamily="34" charset="0"/>
                <a:cs typeface="Arial" panose="020B0604020202020204" pitchFamily="34" charset="0"/>
              </a:rPr>
              <a:t>Col 1:3-5 ESV</a:t>
            </a:r>
          </a:p>
        </p:txBody>
      </p:sp>
      <p:grpSp>
        <p:nvGrpSpPr>
          <p:cNvPr id="14" name="Group 13">
            <a:extLst>
              <a:ext uri="{FF2B5EF4-FFF2-40B4-BE49-F238E27FC236}">
                <a16:creationId xmlns:a16="http://schemas.microsoft.com/office/drawing/2014/main" id="{341ECED4-9C73-45CB-909D-9196876F014F}"/>
              </a:ext>
            </a:extLst>
          </p:cNvPr>
          <p:cNvGrpSpPr/>
          <p:nvPr/>
        </p:nvGrpSpPr>
        <p:grpSpPr>
          <a:xfrm>
            <a:off x="4454580" y="399245"/>
            <a:ext cx="4537019" cy="3136105"/>
            <a:chOff x="4454580" y="399245"/>
            <a:chExt cx="4537019" cy="3136105"/>
          </a:xfrm>
        </p:grpSpPr>
        <p:pic>
          <p:nvPicPr>
            <p:cNvPr id="2" name="Picture 2">
              <a:extLst>
                <a:ext uri="{FF2B5EF4-FFF2-40B4-BE49-F238E27FC236}">
                  <a16:creationId xmlns:a16="http://schemas.microsoft.com/office/drawing/2014/main" id="{3BB1E874-3545-4378-AD1C-EAE23D181E8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54580" y="399245"/>
              <a:ext cx="4537019" cy="302975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749A4036-FA4D-4F17-92F4-461EC56CBEB2}"/>
                </a:ext>
              </a:extLst>
            </p:cNvPr>
            <p:cNvSpPr/>
            <p:nvPr/>
          </p:nvSpPr>
          <p:spPr>
            <a:xfrm>
              <a:off x="4454580" y="3322650"/>
              <a:ext cx="4537019" cy="212700"/>
            </a:xfrm>
            <a:prstGeom prst="rect">
              <a:avLst/>
            </a:prstGeom>
            <a:solidFill>
              <a:srgbClr val="6D5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06305072"/>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740</Words>
  <Application>Microsoft Macintosh PowerPoint</Application>
  <PresentationFormat>On-screen Show (4:3)</PresentationFormat>
  <Paragraphs>177</Paragraphs>
  <Slides>29</Slides>
  <Notes>13</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29</vt:i4>
      </vt:variant>
    </vt:vector>
  </HeadingPairs>
  <TitlesOfParts>
    <vt:vector size="43" baseType="lpstr">
      <vt:lpstr>blbGentium</vt:lpstr>
      <vt:lpstr>Arial</vt:lpstr>
      <vt:lpstr>Arial Black</vt:lpstr>
      <vt:lpstr>Arial Narrow</vt:lpstr>
      <vt:lpstr>Calibri</vt:lpstr>
      <vt:lpstr>Calibri Light</vt:lpstr>
      <vt:lpstr>Comic Sans MS</vt:lpstr>
      <vt:lpstr>Stencil</vt:lpstr>
      <vt:lpstr>Times New Roman</vt:lpstr>
      <vt:lpstr>Tw Cen MT</vt:lpstr>
      <vt:lpstr>Tw Cen MT Condensed Extra Bold</vt:lpstr>
      <vt:lpstr>Wingdings</vt:lpstr>
      <vt:lpstr>1_Custom Design</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NT Preaching link at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2021-01-09T01:20:53Z</dcterms:created>
  <dcterms:modified xsi:type="dcterms:W3CDTF">2021-01-11T05:34:56Z</dcterms:modified>
</cp:coreProperties>
</file>