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2" r:id="rId3"/>
    <p:sldId id="257" r:id="rId4"/>
    <p:sldId id="258" r:id="rId5"/>
    <p:sldId id="259" r:id="rId6"/>
    <p:sldId id="260" r:id="rId7"/>
    <p:sldId id="261" r:id="rId8"/>
    <p:sldId id="26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C2F3A-63FC-41B6-83F5-758543185D8E}" v="36" dt="2024-03-30T05:14:05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0"/>
    <p:restoredTop sz="94694"/>
  </p:normalViewPr>
  <p:slideViewPr>
    <p:cSldViewPr snapToGrid="0">
      <p:cViewPr varScale="1">
        <p:scale>
          <a:sx n="67" d="100"/>
          <a:sy n="67" d="100"/>
        </p:scale>
        <p:origin x="200" y="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D255B-76EF-744D-848F-B3FD430EF27D}" type="datetimeFigureOut">
              <a:rPr lang="en-US" smtClean="0"/>
              <a:t>3/31/24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C0878-8F62-964C-8253-21738BF7A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961F-ED08-1263-2262-5D5C07EB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0F21F-160F-F77D-AECA-85599F919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D6151-AB37-E493-624A-400002E3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306FA-98B2-0202-6735-CF5EF2C6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92E4B-A231-A399-9F8F-5EAA5010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97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57B8B-7B24-95B7-9C04-1DB8C0A1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47A84-29B5-FD89-69F6-9DBCFCE4C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BD857-BE31-B2FA-AEC9-A76AF51A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21D84-716D-759B-EBCB-E405302A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B62DA-0460-21FC-F6EF-4195B915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7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1853F-D697-E237-486F-CD3BCDBF6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92570-7613-9594-138C-A0CA8CC24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B53E2-7C2C-BCD3-B962-C06FA007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346CB-51BD-2124-03AA-1761F329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42908-A4C0-A168-E0BE-D82FC9D6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48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75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71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67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86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35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090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1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727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0723-B7C5-ED1F-132A-13B61BF2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1E21-E892-22CF-FA3A-A263E439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02CA6-B2A3-6541-73D1-87314D3F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D9D2F-41BD-9930-21A0-8505B0B4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7DEF4-1DEC-01E0-DD63-812F8B9D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32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44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213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95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0739-8E9D-C702-8079-97557599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EF31E-CD67-F190-90B7-ABEF95A73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E49E7-8D5B-0EC5-EBA2-4A707367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2037A-3968-E100-C85C-6BC6092A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B728A-B75F-965A-9A39-62BC31C3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42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437D-BF15-51A2-2C30-3CBA9133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C955-0D24-5985-6316-B94BEF866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20FF6-9CC4-8A43-2C4A-EE686E257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C8284-127C-3363-F187-0DDE58BE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8CCE8-EA36-2342-D5A9-B5A6A0E2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0C7C5-2325-FE22-EAF1-265F2D77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22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D8EE-469F-1CC8-8688-E4E60BA5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2E0E0-D2B4-7873-665D-21A8F32CC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F017D-66E8-F93C-A805-9F724E6D9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69870-0D44-1836-9BFF-0D349CA8E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08604-6FE5-D0D1-32E0-343ADCB6B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6696D-5B32-9F54-2EE8-370AFC96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D8CE5-A18C-0EFA-AEED-3AB1B88F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5C40D-A0AF-4181-906B-D7DCBCBE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71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6AB0-A594-0B48-CAEE-D506A086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57AFB-9118-51BD-505D-A7C0884A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3B6BC-2594-5578-6762-82FBDC1B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6F5BA-DBFB-2E36-F49C-98A0C878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16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2FC3A-BC98-2908-86BD-5B451773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C43EB-B72B-B3E1-89B1-B71A3B15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24D17-6CAA-AE4A-8CE0-2E1589BE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35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9898-2FC6-95F5-34B5-258B5F35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97AC6-4B86-3935-0F72-71E265F71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C9704-9C62-DC77-80D7-B4F8EDDCB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E0A33-8DB7-B509-C235-D7D5169C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6F942-5027-9B98-C23A-C3E540A2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40A93-8CEF-BD58-4C45-698275D4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00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920E-7821-6AF0-75FA-3B458BE3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70F14-E9F6-1D0B-9AAA-3E11FD995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EEFB3-746F-E9D1-E1F2-6CE2BF42F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379F7-AAEC-9F87-985D-E95DD876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11D91-4344-68E5-25C0-0458554C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EFC40-70F6-385C-5C6E-510F8F54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483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62FB0-2C46-6768-4C54-C24CE06C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2606D-B829-CE6A-7674-30009B85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4540-A192-F682-B4DF-9B72F9562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0C42DF-DC8D-4488-98D3-86E60632A09B}" type="datetimeFigureOut">
              <a:rPr lang="en-SG" smtClean="0"/>
              <a:t>31/3/24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3BCD-B330-1965-132F-773320BB9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E899D-7289-5C6D-23F4-54F235458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4A3EA8-4D9C-4221-A428-3C1B15959CF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38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88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Did The Apostles Do After They Received The Holy Spirit? |  Christian.net">
            <a:extLst>
              <a:ext uri="{FF2B5EF4-FFF2-40B4-BE49-F238E27FC236}">
                <a16:creationId xmlns:a16="http://schemas.microsoft.com/office/drawing/2014/main" id="{83A127D6-3B1E-5F53-6B60-AE7723A30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" b="1"/>
          <a:stretch/>
        </p:blipFill>
        <p:spPr bwMode="auto"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8028F8-7D81-A64D-BD5E-1C17FFFCA074}"/>
              </a:ext>
            </a:extLst>
          </p:cNvPr>
          <p:cNvSpPr txBox="1"/>
          <p:nvPr/>
        </p:nvSpPr>
        <p:spPr>
          <a:xfrm>
            <a:off x="4685858" y="0"/>
            <a:ext cx="3149600" cy="133440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SG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Times New Roman" panose="02020603050405020304" pitchFamily="18" charset="0"/>
              </a:rPr>
              <a:t>Don’t Miss It!</a:t>
            </a:r>
            <a:endParaRPr lang="en-SG" sz="3600" b="1" kern="100" dirty="0">
              <a:solidFill>
                <a:schemeClr val="bg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Times New Roman" panose="02020603050405020304" pitchFamily="18" charset="0"/>
              </a:rPr>
              <a:t>Acts 2:22-40</a:t>
            </a:r>
            <a:endParaRPr lang="en-SG" sz="2400" b="1" i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1DE146-3C6C-1962-B472-258E46285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0507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Did The Apostles Do After They Received The Holy Spirit? |  Christian.net">
            <a:extLst>
              <a:ext uri="{FF2B5EF4-FFF2-40B4-BE49-F238E27FC236}">
                <a16:creationId xmlns:a16="http://schemas.microsoft.com/office/drawing/2014/main" id="{83A127D6-3B1E-5F53-6B60-AE7723A30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" b="1"/>
          <a:stretch/>
        </p:blipFill>
        <p:spPr bwMode="auto"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8028F8-7D81-A64D-BD5E-1C17FFFCA074}"/>
              </a:ext>
            </a:extLst>
          </p:cNvPr>
          <p:cNvSpPr txBox="1"/>
          <p:nvPr/>
        </p:nvSpPr>
        <p:spPr>
          <a:xfrm>
            <a:off x="4685858" y="0"/>
            <a:ext cx="3149600" cy="133440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SG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Times New Roman" panose="02020603050405020304" pitchFamily="18" charset="0"/>
              </a:rPr>
              <a:t>Don’t Miss It!</a:t>
            </a:r>
            <a:endParaRPr lang="en-SG" sz="3600" b="1" kern="100" dirty="0">
              <a:solidFill>
                <a:schemeClr val="bg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Times New Roman" panose="02020603050405020304" pitchFamily="18" charset="0"/>
              </a:rPr>
              <a:t>Acts 2:22-40</a:t>
            </a:r>
            <a:endParaRPr lang="en-SG" sz="2400" b="1" i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ACE1E-39C7-6947-D957-9D3EFF52FD64}"/>
              </a:ext>
            </a:extLst>
          </p:cNvPr>
          <p:cNvSpPr txBox="1"/>
          <p:nvPr/>
        </p:nvSpPr>
        <p:spPr>
          <a:xfrm>
            <a:off x="121920" y="1618379"/>
            <a:ext cx="445008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was validated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22)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345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BD6C40-D9E8-5B11-21D9-E77EFACE4A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16F97-0315-BE2F-B360-34FDDAA3B2B2}"/>
              </a:ext>
            </a:extLst>
          </p:cNvPr>
          <p:cNvSpPr txBox="1"/>
          <p:nvPr/>
        </p:nvSpPr>
        <p:spPr>
          <a:xfrm>
            <a:off x="1666240" y="947960"/>
            <a:ext cx="8859520" cy="46740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5:36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 the testimony that I have is greater than that of John. For the works that the Father has given me to accomplish, the very works that I am doing, bear witness about me that the Father has sent me.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3:2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man came to Jesus by night and said to him, “Rabbi, we know that you are a teacher come from God, for no one can do these signs that you do unless God is with him.”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B6DE5-ED0F-47F4-4F93-D90BD93E6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7C3DCD8-BEA4-88C4-49AA-23E719D17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Did The Apostles Do After They Received The Holy Spirit? |  Christian.net">
            <a:extLst>
              <a:ext uri="{FF2B5EF4-FFF2-40B4-BE49-F238E27FC236}">
                <a16:creationId xmlns:a16="http://schemas.microsoft.com/office/drawing/2014/main" id="{0AF8D36E-DB72-6E74-AC03-B60C3C47A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" b="1"/>
          <a:stretch/>
        </p:blipFill>
        <p:spPr bwMode="auto"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80CFCB-E7B3-7EE5-F509-85CBC0279A33}"/>
              </a:ext>
            </a:extLst>
          </p:cNvPr>
          <p:cNvSpPr txBox="1"/>
          <p:nvPr/>
        </p:nvSpPr>
        <p:spPr>
          <a:xfrm>
            <a:off x="4685858" y="0"/>
            <a:ext cx="3149600" cy="133440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SG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Times New Roman" panose="02020603050405020304" pitchFamily="18" charset="0"/>
              </a:rPr>
              <a:t>Don’t Miss It!</a:t>
            </a:r>
            <a:endParaRPr lang="en-SG" sz="3600" b="1" kern="100" dirty="0">
              <a:solidFill>
                <a:schemeClr val="bg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Times New Roman" panose="02020603050405020304" pitchFamily="18" charset="0"/>
              </a:rPr>
              <a:t>Acts 2:22-40</a:t>
            </a:r>
            <a:endParaRPr lang="en-SG" sz="2400" b="1" i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31B93-AEF2-C1A4-21DC-3A3097DC1C7F}"/>
              </a:ext>
            </a:extLst>
          </p:cNvPr>
          <p:cNvSpPr txBox="1"/>
          <p:nvPr/>
        </p:nvSpPr>
        <p:spPr>
          <a:xfrm>
            <a:off x="121920" y="1618379"/>
            <a:ext cx="448056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was validated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22)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3B718-CA64-4EF8-856B-C34A9DB07F1C}"/>
              </a:ext>
            </a:extLst>
          </p:cNvPr>
          <p:cNvSpPr txBox="1"/>
          <p:nvPr/>
        </p:nvSpPr>
        <p:spPr>
          <a:xfrm>
            <a:off x="121920" y="2339739"/>
            <a:ext cx="448056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was crucified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23)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8054D-8217-EBEB-326B-23D53862004C}"/>
              </a:ext>
            </a:extLst>
          </p:cNvPr>
          <p:cNvSpPr txBox="1"/>
          <p:nvPr/>
        </p:nvSpPr>
        <p:spPr>
          <a:xfrm>
            <a:off x="121920" y="3061099"/>
            <a:ext cx="448056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was resurrected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24)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357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F7A0C-EE0E-BD9B-8D4B-9C7A661F0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E62627-7FDC-D3AF-5FE7-1338B9446B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52FFA-77BF-D263-866C-0640DF2AD0BF}"/>
              </a:ext>
            </a:extLst>
          </p:cNvPr>
          <p:cNvSpPr txBox="1"/>
          <p:nvPr/>
        </p:nvSpPr>
        <p:spPr>
          <a:xfrm>
            <a:off x="1666240" y="947960"/>
            <a:ext cx="8859520" cy="40246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Romans 1:1-4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tabLst>
                <a:tab pos="228600" algn="l"/>
              </a:tabLst>
            </a:pP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Paul, a servant of Christ Jesus, called to be an apostle, set apart for the gospel of God,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 he promised beforehand through his prophets in the holy Scriptures,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concerning his Son, who was descended from David according to the flesh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 was declared to be the Son of God in power according to the Spirit of holiness by his resurrection from the dead, Jesus Christ our Lord,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6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0E8F5D-DC62-48FD-8C1F-5738E0FC9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D2A3337-E548-B118-5C56-8461F4399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Did The Apostles Do After They Received The Holy Spirit? |  Christian.net">
            <a:extLst>
              <a:ext uri="{FF2B5EF4-FFF2-40B4-BE49-F238E27FC236}">
                <a16:creationId xmlns:a16="http://schemas.microsoft.com/office/drawing/2014/main" id="{CD366ED1-3D14-59FC-44BE-A3127D119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" b="1"/>
          <a:stretch/>
        </p:blipFill>
        <p:spPr bwMode="auto"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96415C-5D41-F0BA-0092-7FE5755E4B70}"/>
              </a:ext>
            </a:extLst>
          </p:cNvPr>
          <p:cNvSpPr txBox="1"/>
          <p:nvPr/>
        </p:nvSpPr>
        <p:spPr>
          <a:xfrm>
            <a:off x="4685858" y="0"/>
            <a:ext cx="3149600" cy="133440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SG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Times New Roman" panose="02020603050405020304" pitchFamily="18" charset="0"/>
              </a:rPr>
              <a:t>Don’t Miss It!</a:t>
            </a:r>
            <a:endParaRPr lang="en-SG" sz="3600" b="1" kern="100" dirty="0">
              <a:solidFill>
                <a:schemeClr val="bg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400" b="1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Times New Roman" panose="02020603050405020304" pitchFamily="18" charset="0"/>
              </a:rPr>
              <a:t>Acts 2:22-40</a:t>
            </a:r>
            <a:endParaRPr lang="en-SG" sz="2400" b="1" i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10AF0-A465-8478-BEF9-16906A2B0D35}"/>
              </a:ext>
            </a:extLst>
          </p:cNvPr>
          <p:cNvSpPr txBox="1"/>
          <p:nvPr/>
        </p:nvSpPr>
        <p:spPr>
          <a:xfrm>
            <a:off x="121920" y="1618379"/>
            <a:ext cx="48260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was validated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22)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43700-7831-0050-62E5-3AD107B5E72E}"/>
              </a:ext>
            </a:extLst>
          </p:cNvPr>
          <p:cNvSpPr txBox="1"/>
          <p:nvPr/>
        </p:nvSpPr>
        <p:spPr>
          <a:xfrm>
            <a:off x="121920" y="2339739"/>
            <a:ext cx="48260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was crucified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23)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C8990-B4C2-ADDE-1248-37FED46ADE48}"/>
              </a:ext>
            </a:extLst>
          </p:cNvPr>
          <p:cNvSpPr txBox="1"/>
          <p:nvPr/>
        </p:nvSpPr>
        <p:spPr>
          <a:xfrm>
            <a:off x="121920" y="3061099"/>
            <a:ext cx="48260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was resurrected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24)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4A7AC-732D-40EE-77D3-7E58537A1E8E}"/>
              </a:ext>
            </a:extLst>
          </p:cNvPr>
          <p:cNvSpPr txBox="1"/>
          <p:nvPr/>
        </p:nvSpPr>
        <p:spPr>
          <a:xfrm>
            <a:off x="121920" y="3782459"/>
            <a:ext cx="48260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was predicted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25-31)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E3451-CA21-891C-1292-0405C7F6FBB0}"/>
              </a:ext>
            </a:extLst>
          </p:cNvPr>
          <p:cNvSpPr txBox="1"/>
          <p:nvPr/>
        </p:nvSpPr>
        <p:spPr>
          <a:xfrm>
            <a:off x="121920" y="4503819"/>
            <a:ext cx="48260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was eye witnessed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32)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75C6D-B289-E75F-7627-B422493F8DDB}"/>
              </a:ext>
            </a:extLst>
          </p:cNvPr>
          <p:cNvSpPr txBox="1"/>
          <p:nvPr/>
        </p:nvSpPr>
        <p:spPr>
          <a:xfrm>
            <a:off x="121920" y="5225179"/>
            <a:ext cx="48260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is exalted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33-36)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B6F81F-53C4-D540-73CA-F1B155C77E21}"/>
              </a:ext>
            </a:extLst>
          </p:cNvPr>
          <p:cNvSpPr txBox="1"/>
          <p:nvPr/>
        </p:nvSpPr>
        <p:spPr>
          <a:xfrm>
            <a:off x="121920" y="5946539"/>
            <a:ext cx="48260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We must respond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37-41)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789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347</Words>
  <Application>Microsoft Macintosh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Aptos</vt:lpstr>
      <vt:lpstr>Aptos Display</vt:lpstr>
      <vt:lpstr>Arial</vt:lpstr>
      <vt:lpstr>Calibri</vt:lpstr>
      <vt:lpstr>Helvetica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4</cp:revision>
  <dcterms:created xsi:type="dcterms:W3CDTF">2024-03-30T04:59:19Z</dcterms:created>
  <dcterms:modified xsi:type="dcterms:W3CDTF">2024-03-31T12:57:43Z</dcterms:modified>
</cp:coreProperties>
</file>