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5" r:id="rId2"/>
    <p:sldMasterId id="2147483748" r:id="rId3"/>
  </p:sldMasterIdLst>
  <p:notesMasterIdLst>
    <p:notesMasterId r:id="rId48"/>
  </p:notesMasterIdLst>
  <p:handoutMasterIdLst>
    <p:handoutMasterId r:id="rId49"/>
  </p:handoutMasterIdLst>
  <p:sldIdLst>
    <p:sldId id="5236" r:id="rId4"/>
    <p:sldId id="5197" r:id="rId5"/>
    <p:sldId id="5193" r:id="rId6"/>
    <p:sldId id="5199" r:id="rId7"/>
    <p:sldId id="5200" r:id="rId8"/>
    <p:sldId id="5194" r:id="rId9"/>
    <p:sldId id="5178" r:id="rId10"/>
    <p:sldId id="5201" r:id="rId11"/>
    <p:sldId id="5195" r:id="rId12"/>
    <p:sldId id="5202" r:id="rId13"/>
    <p:sldId id="5203" r:id="rId14"/>
    <p:sldId id="5204" r:id="rId15"/>
    <p:sldId id="5205" r:id="rId16"/>
    <p:sldId id="5206" r:id="rId17"/>
    <p:sldId id="5208" r:id="rId18"/>
    <p:sldId id="5209" r:id="rId19"/>
    <p:sldId id="5210" r:id="rId20"/>
    <p:sldId id="5211" r:id="rId21"/>
    <p:sldId id="5212" r:id="rId22"/>
    <p:sldId id="5215" r:id="rId23"/>
    <p:sldId id="5216" r:id="rId24"/>
    <p:sldId id="5192" r:id="rId25"/>
    <p:sldId id="5218" r:id="rId26"/>
    <p:sldId id="431" r:id="rId27"/>
    <p:sldId id="5219" r:id="rId28"/>
    <p:sldId id="5217" r:id="rId29"/>
    <p:sldId id="5221" r:id="rId30"/>
    <p:sldId id="5191" r:id="rId31"/>
    <p:sldId id="5222" r:id="rId32"/>
    <p:sldId id="5224" r:id="rId33"/>
    <p:sldId id="5225" r:id="rId34"/>
    <p:sldId id="5226" r:id="rId35"/>
    <p:sldId id="5227" r:id="rId36"/>
    <p:sldId id="5228" r:id="rId37"/>
    <p:sldId id="5229" r:id="rId38"/>
    <p:sldId id="5231" r:id="rId39"/>
    <p:sldId id="5233" r:id="rId40"/>
    <p:sldId id="5230" r:id="rId41"/>
    <p:sldId id="5232" r:id="rId42"/>
    <p:sldId id="5234" r:id="rId43"/>
    <p:sldId id="5182" r:id="rId44"/>
    <p:sldId id="5235" r:id="rId45"/>
    <p:sldId id="4312" r:id="rId46"/>
    <p:sldId id="35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 initials="m" lastIdx="1" clrIdx="0">
    <p:extLst>
      <p:ext uri="{19B8F6BF-5375-455C-9EA6-DF929625EA0E}">
        <p15:presenceInfo xmlns:p15="http://schemas.microsoft.com/office/powerpoint/2012/main" userId="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F54A40"/>
    <a:srgbClr val="FEF5E4"/>
    <a:srgbClr val="F7EDDC"/>
    <a:srgbClr val="FCF3E2"/>
    <a:srgbClr val="FF4541"/>
    <a:srgbClr val="D1CC00"/>
    <a:srgbClr val="663300"/>
    <a:srgbClr val="FDF4E4"/>
    <a:srgbClr val="FF4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47" autoAdjust="0"/>
    <p:restoredTop sz="68683" autoAdjust="0"/>
  </p:normalViewPr>
  <p:slideViewPr>
    <p:cSldViewPr snapToGrid="0">
      <p:cViewPr varScale="1">
        <p:scale>
          <a:sx n="99" d="100"/>
          <a:sy n="99" d="100"/>
        </p:scale>
        <p:origin x="2584" y="1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198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ScaleY="93046" custLinFactNeighborX="1851" custLinFactNeighborY="-3839">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98CA205-2FDA-400B-93C0-03D7CD56213C}" type="pres">
      <dgm:prSet presAssocID="{0C3F9389-1E0B-4313-B134-445595BEC8DE}" presName="hierChild3" presStyleCnt="0"/>
      <dgm:spPr/>
    </dgm:pt>
  </dgm:ptLst>
  <dgm:cxnLst>
    <dgm:cxn modelId="{CCFB5173-BFA4-4362-8C75-794F65652E1B}" type="presOf" srcId="{0C3F9389-1E0B-4313-B134-445595BEC8DE}" destId="{DE64B33C-887E-43B1-A710-A08740296445}" srcOrd="1"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7F6F78B2-872B-4A52-84FC-90DDDBC72383}" srcId="{976BC362-BA57-4C92-8B44-637C8A98CBC2}" destId="{0C3F9389-1E0B-4313-B134-445595BEC8DE}" srcOrd="0" destOrd="0" parTransId="{FD90B25F-29B7-4505-A207-B6BBBAF2AA34}" sibTransId="{ADC27F6F-FC77-4A6F-BC67-D50BF1FC89E2}"/>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dgm:t>
        <a:bodyPr/>
        <a:lstStyle/>
        <a:p>
          <a:r>
            <a:rPr lang="en-US" sz="2800" dirty="0"/>
            <a:t>Herod Archelaus </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41096" custLinFactNeighborY="-53606">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3"/>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3" custScaleY="96479">
        <dgm:presLayoutVars>
          <dgm:chPref val="3"/>
        </dgm:presLayoutVars>
      </dgm:prSet>
      <dgm:spPr/>
    </dgm:pt>
    <dgm:pt modelId="{3BB2C1C2-CB6E-467C-9C99-2B5F99F3D7D8}" type="pres">
      <dgm:prSet presAssocID="{584DA72E-3487-4726-A5F1-320F92B628F7}" presName="rootConnector" presStyleLbl="node2" presStyleIdx="0" presStyleCnt="3"/>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41389741-7D45-44E1-83AB-E498535C92C5}" type="pres">
      <dgm:prSet presAssocID="{0F9BE313-8A6C-4A10-B4C5-93CF9B26AD24}" presName="Name37" presStyleLbl="parChTrans1D2" presStyleIdx="1" presStyleCnt="3"/>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1" presStyleCnt="3">
        <dgm:presLayoutVars>
          <dgm:chPref val="3"/>
        </dgm:presLayoutVars>
      </dgm:prSet>
      <dgm:spPr/>
    </dgm:pt>
    <dgm:pt modelId="{76E7596F-AA3C-48AD-A6B6-BC6B4C7DCDA9}" type="pres">
      <dgm:prSet presAssocID="{BBC05A4F-D02E-4167-9EB2-F3BFB9AB0E2D}" presName="rootConnector" presStyleLbl="node2" presStyleIdx="1" presStyleCnt="3"/>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2" presStyleCnt="3"/>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2" presStyleCnt="3">
        <dgm:presLayoutVars>
          <dgm:chPref val="3"/>
        </dgm:presLayoutVars>
      </dgm:prSet>
      <dgm:spPr/>
    </dgm:pt>
    <dgm:pt modelId="{07F2576E-E490-4484-BE9C-679BFBD4C057}" type="pres">
      <dgm:prSet presAssocID="{ED4091D1-27D4-4C21-8BA8-ADD39597B5B3}" presName="rootConnector" presStyleLbl="node2" presStyleIdx="2" presStyleCnt="3"/>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DBF4C72B-17F8-4AAA-82B7-097F1A086D75}" type="presOf" srcId="{138CEFF5-E51A-490E-AE8C-097FA1233B73}" destId="{B8BEAF1A-F2D8-4219-852F-2D86D779A809}"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2" destOrd="0" parTransId="{C8BE05E2-A3A1-45B8-972C-32E3023C50F4}" sibTransId="{687D067B-BD2E-42B3-8A09-6A3E2C1E84E7}"/>
    <dgm:cxn modelId="{E7933AAA-BABD-410E-B007-6C64F53FF01B}" srcId="{0C3F9389-1E0B-4313-B134-445595BEC8DE}" destId="{BBC05A4F-D02E-4167-9EB2-F3BFB9AB0E2D}" srcOrd="1"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2731BF1C-D3C0-47EA-A14C-28AADFBBFDF5}" type="presParOf" srcId="{C25AC2C6-4553-45A8-A602-F55A2B997825}" destId="{41389741-7D45-44E1-83AB-E498535C92C5}" srcOrd="2" destOrd="0" presId="urn:microsoft.com/office/officeart/2005/8/layout/orgChart1"/>
    <dgm:cxn modelId="{6E676426-FCDD-4304-9D1E-9F2813B81098}" type="presParOf" srcId="{C25AC2C6-4553-45A8-A602-F55A2B997825}" destId="{3F0CD0A5-FE5A-486D-8B3F-CE3F152548F5}" srcOrd="3"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4" destOrd="0" presId="urn:microsoft.com/office/officeart/2005/8/layout/orgChart1"/>
    <dgm:cxn modelId="{27B029F1-D09B-40DE-BABE-7687A6CE94F8}" type="presParOf" srcId="{C25AC2C6-4553-45A8-A602-F55A2B997825}" destId="{CFAE9F74-CC55-4F00-90A5-2D9794300F15}" srcOrd="5"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dgm:t>
        <a:bodyPr/>
        <a:lstStyle/>
        <a:p>
          <a:r>
            <a:rPr lang="en-US" sz="2800" dirty="0"/>
            <a:t>Herod Archelaus </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41096" custLinFactNeighborY="-53606">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3"/>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3" custScaleY="96479">
        <dgm:presLayoutVars>
          <dgm:chPref val="3"/>
        </dgm:presLayoutVars>
      </dgm:prSet>
      <dgm:spPr/>
    </dgm:pt>
    <dgm:pt modelId="{3BB2C1C2-CB6E-467C-9C99-2B5F99F3D7D8}" type="pres">
      <dgm:prSet presAssocID="{584DA72E-3487-4726-A5F1-320F92B628F7}" presName="rootConnector" presStyleLbl="node2" presStyleIdx="0" presStyleCnt="3"/>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41389741-7D45-44E1-83AB-E498535C92C5}" type="pres">
      <dgm:prSet presAssocID="{0F9BE313-8A6C-4A10-B4C5-93CF9B26AD24}" presName="Name37" presStyleLbl="parChTrans1D2" presStyleIdx="1" presStyleCnt="3"/>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1" presStyleCnt="3">
        <dgm:presLayoutVars>
          <dgm:chPref val="3"/>
        </dgm:presLayoutVars>
      </dgm:prSet>
      <dgm:spPr/>
    </dgm:pt>
    <dgm:pt modelId="{76E7596F-AA3C-48AD-A6B6-BC6B4C7DCDA9}" type="pres">
      <dgm:prSet presAssocID="{BBC05A4F-D02E-4167-9EB2-F3BFB9AB0E2D}" presName="rootConnector" presStyleLbl="node2" presStyleIdx="1" presStyleCnt="3"/>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2" presStyleCnt="3"/>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2" presStyleCnt="3">
        <dgm:presLayoutVars>
          <dgm:chPref val="3"/>
        </dgm:presLayoutVars>
      </dgm:prSet>
      <dgm:spPr/>
    </dgm:pt>
    <dgm:pt modelId="{07F2576E-E490-4484-BE9C-679BFBD4C057}" type="pres">
      <dgm:prSet presAssocID="{ED4091D1-27D4-4C21-8BA8-ADD39597B5B3}" presName="rootConnector" presStyleLbl="node2" presStyleIdx="2" presStyleCnt="3"/>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DBF4C72B-17F8-4AAA-82B7-097F1A086D75}" type="presOf" srcId="{138CEFF5-E51A-490E-AE8C-097FA1233B73}" destId="{B8BEAF1A-F2D8-4219-852F-2D86D779A809}"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2" destOrd="0" parTransId="{C8BE05E2-A3A1-45B8-972C-32E3023C50F4}" sibTransId="{687D067B-BD2E-42B3-8A09-6A3E2C1E84E7}"/>
    <dgm:cxn modelId="{E7933AAA-BABD-410E-B007-6C64F53FF01B}" srcId="{0C3F9389-1E0B-4313-B134-445595BEC8DE}" destId="{BBC05A4F-D02E-4167-9EB2-F3BFB9AB0E2D}" srcOrd="1"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2731BF1C-D3C0-47EA-A14C-28AADFBBFDF5}" type="presParOf" srcId="{C25AC2C6-4553-45A8-A602-F55A2B997825}" destId="{41389741-7D45-44E1-83AB-E498535C92C5}" srcOrd="2" destOrd="0" presId="urn:microsoft.com/office/officeart/2005/8/layout/orgChart1"/>
    <dgm:cxn modelId="{6E676426-FCDD-4304-9D1E-9F2813B81098}" type="presParOf" srcId="{C25AC2C6-4553-45A8-A602-F55A2B997825}" destId="{3F0CD0A5-FE5A-486D-8B3F-CE3F152548F5}" srcOrd="3"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4" destOrd="0" presId="urn:microsoft.com/office/officeart/2005/8/layout/orgChart1"/>
    <dgm:cxn modelId="{27B029F1-D09B-40DE-BABE-7687A6CE94F8}" type="presParOf" srcId="{C25AC2C6-4553-45A8-A602-F55A2B997825}" destId="{CFAE9F74-CC55-4F00-90A5-2D9794300F15}" srcOrd="5"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dgm:t>
        <a:bodyPr/>
        <a:lstStyle/>
        <a:p>
          <a:r>
            <a:rPr lang="en-US" sz="2800" dirty="0"/>
            <a:t>Herod Archelaus </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41096" custLinFactNeighborY="-53606">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3"/>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3" custScaleY="96479">
        <dgm:presLayoutVars>
          <dgm:chPref val="3"/>
        </dgm:presLayoutVars>
      </dgm:prSet>
      <dgm:spPr/>
    </dgm:pt>
    <dgm:pt modelId="{3BB2C1C2-CB6E-467C-9C99-2B5F99F3D7D8}" type="pres">
      <dgm:prSet presAssocID="{584DA72E-3487-4726-A5F1-320F92B628F7}" presName="rootConnector" presStyleLbl="node2" presStyleIdx="0" presStyleCnt="3"/>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41389741-7D45-44E1-83AB-E498535C92C5}" type="pres">
      <dgm:prSet presAssocID="{0F9BE313-8A6C-4A10-B4C5-93CF9B26AD24}" presName="Name37" presStyleLbl="parChTrans1D2" presStyleIdx="1" presStyleCnt="3"/>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1" presStyleCnt="3">
        <dgm:presLayoutVars>
          <dgm:chPref val="3"/>
        </dgm:presLayoutVars>
      </dgm:prSet>
      <dgm:spPr/>
    </dgm:pt>
    <dgm:pt modelId="{76E7596F-AA3C-48AD-A6B6-BC6B4C7DCDA9}" type="pres">
      <dgm:prSet presAssocID="{BBC05A4F-D02E-4167-9EB2-F3BFB9AB0E2D}" presName="rootConnector" presStyleLbl="node2" presStyleIdx="1" presStyleCnt="3"/>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2" presStyleCnt="3"/>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2" presStyleCnt="3">
        <dgm:presLayoutVars>
          <dgm:chPref val="3"/>
        </dgm:presLayoutVars>
      </dgm:prSet>
      <dgm:spPr/>
    </dgm:pt>
    <dgm:pt modelId="{07F2576E-E490-4484-BE9C-679BFBD4C057}" type="pres">
      <dgm:prSet presAssocID="{ED4091D1-27D4-4C21-8BA8-ADD39597B5B3}" presName="rootConnector" presStyleLbl="node2" presStyleIdx="2" presStyleCnt="3"/>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DBF4C72B-17F8-4AAA-82B7-097F1A086D75}" type="presOf" srcId="{138CEFF5-E51A-490E-AE8C-097FA1233B73}" destId="{B8BEAF1A-F2D8-4219-852F-2D86D779A809}" srcOrd="0"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2" destOrd="0" parTransId="{C8BE05E2-A3A1-45B8-972C-32E3023C50F4}" sibTransId="{687D067B-BD2E-42B3-8A09-6A3E2C1E84E7}"/>
    <dgm:cxn modelId="{E7933AAA-BABD-410E-B007-6C64F53FF01B}" srcId="{0C3F9389-1E0B-4313-B134-445595BEC8DE}" destId="{BBC05A4F-D02E-4167-9EB2-F3BFB9AB0E2D}" srcOrd="1"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2731BF1C-D3C0-47EA-A14C-28AADFBBFDF5}" type="presParOf" srcId="{C25AC2C6-4553-45A8-A602-F55A2B997825}" destId="{41389741-7D45-44E1-83AB-E498535C92C5}" srcOrd="2" destOrd="0" presId="urn:microsoft.com/office/officeart/2005/8/layout/orgChart1"/>
    <dgm:cxn modelId="{6E676426-FCDD-4304-9D1E-9F2813B81098}" type="presParOf" srcId="{C25AC2C6-4553-45A8-A602-F55A2B997825}" destId="{3F0CD0A5-FE5A-486D-8B3F-CE3F152548F5}" srcOrd="3"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4" destOrd="0" presId="urn:microsoft.com/office/officeart/2005/8/layout/orgChart1"/>
    <dgm:cxn modelId="{27B029F1-D09B-40DE-BABE-7687A6CE94F8}" type="presParOf" srcId="{C25AC2C6-4553-45A8-A602-F55A2B997825}" destId="{CFAE9F74-CC55-4F00-90A5-2D9794300F15}" srcOrd="5"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a:solidFill>
          <a:schemeClr val="bg1"/>
        </a:solidFill>
      </dgm:spPr>
      <dgm:t>
        <a:bodyPr/>
        <a:lstStyle/>
        <a:p>
          <a:r>
            <a:rPr lang="en-US" sz="2800" dirty="0"/>
            <a:t>Aristobulus IV</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5E7F7819-C79C-42D8-A2CB-A9FD3842A501}">
      <dgm:prSet custT="1"/>
      <dgm:spPr/>
      <dgm:t>
        <a:bodyPr/>
        <a:lstStyle/>
        <a:p>
          <a:r>
            <a:rPr lang="en-US" sz="2800" dirty="0"/>
            <a:t>Herod Archelaus </a:t>
          </a:r>
        </a:p>
      </dgm:t>
    </dgm:pt>
    <dgm:pt modelId="{98ECF0C3-88E5-4D84-AEE4-D765BCD7CA11}" type="parTrans" cxnId="{7883B224-31A0-4448-A993-8C934B7CFDEF}">
      <dgm:prSet/>
      <dgm:spPr/>
      <dgm:t>
        <a:bodyPr/>
        <a:lstStyle/>
        <a:p>
          <a:endParaRPr lang="en-US"/>
        </a:p>
      </dgm:t>
    </dgm:pt>
    <dgm:pt modelId="{15C90B2A-7933-440D-A1D6-086B2EA08288}" type="sibTrans" cxnId="{7883B224-31A0-4448-A993-8C934B7CFDEF}">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74721" custLinFactNeighborY="-23408">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4"/>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4">
        <dgm:presLayoutVars>
          <dgm:chPref val="3"/>
        </dgm:presLayoutVars>
      </dgm:prSet>
      <dgm:spPr/>
    </dgm:pt>
    <dgm:pt modelId="{3BB2C1C2-CB6E-467C-9C99-2B5F99F3D7D8}" type="pres">
      <dgm:prSet presAssocID="{584DA72E-3487-4726-A5F1-320F92B628F7}" presName="rootConnector" presStyleLbl="node2" presStyleIdx="0" presStyleCnt="4"/>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2F542194-ABE0-4B46-8E17-440B1D8DB17A}" type="pres">
      <dgm:prSet presAssocID="{98ECF0C3-88E5-4D84-AEE4-D765BCD7CA11}" presName="Name37" presStyleLbl="parChTrans1D2" presStyleIdx="1" presStyleCnt="4"/>
      <dgm:spPr/>
    </dgm:pt>
    <dgm:pt modelId="{AA5DFFCE-43E5-49B6-8D1B-09EF6D72BBC7}" type="pres">
      <dgm:prSet presAssocID="{5E7F7819-C79C-42D8-A2CB-A9FD3842A501}" presName="hierRoot2" presStyleCnt="0">
        <dgm:presLayoutVars>
          <dgm:hierBranch val="init"/>
        </dgm:presLayoutVars>
      </dgm:prSet>
      <dgm:spPr/>
    </dgm:pt>
    <dgm:pt modelId="{BBB0D759-70F6-4FD6-945D-863087CC5F9A}" type="pres">
      <dgm:prSet presAssocID="{5E7F7819-C79C-42D8-A2CB-A9FD3842A501}" presName="rootComposite" presStyleCnt="0"/>
      <dgm:spPr/>
    </dgm:pt>
    <dgm:pt modelId="{FC5E6854-ECCA-49DF-841A-C00599F7F769}" type="pres">
      <dgm:prSet presAssocID="{5E7F7819-C79C-42D8-A2CB-A9FD3842A501}" presName="rootText" presStyleLbl="node2" presStyleIdx="1" presStyleCnt="4">
        <dgm:presLayoutVars>
          <dgm:chPref val="3"/>
        </dgm:presLayoutVars>
      </dgm:prSet>
      <dgm:spPr/>
    </dgm:pt>
    <dgm:pt modelId="{F76808EB-94E6-431F-82D2-E4DA32FEBC2B}" type="pres">
      <dgm:prSet presAssocID="{5E7F7819-C79C-42D8-A2CB-A9FD3842A501}" presName="rootConnector" presStyleLbl="node2" presStyleIdx="1" presStyleCnt="4"/>
      <dgm:spPr/>
    </dgm:pt>
    <dgm:pt modelId="{FF4F7C39-6E50-4235-8E59-3A2856C3EA77}" type="pres">
      <dgm:prSet presAssocID="{5E7F7819-C79C-42D8-A2CB-A9FD3842A501}" presName="hierChild4" presStyleCnt="0"/>
      <dgm:spPr/>
    </dgm:pt>
    <dgm:pt modelId="{9B020165-D396-4F1D-9C77-963C5DF9309F}" type="pres">
      <dgm:prSet presAssocID="{5E7F7819-C79C-42D8-A2CB-A9FD3842A501}" presName="hierChild5" presStyleCnt="0"/>
      <dgm:spPr/>
    </dgm:pt>
    <dgm:pt modelId="{41389741-7D45-44E1-83AB-E498535C92C5}" type="pres">
      <dgm:prSet presAssocID="{0F9BE313-8A6C-4A10-B4C5-93CF9B26AD24}" presName="Name37" presStyleLbl="parChTrans1D2" presStyleIdx="2" presStyleCnt="4"/>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2" presStyleCnt="4">
        <dgm:presLayoutVars>
          <dgm:chPref val="3"/>
        </dgm:presLayoutVars>
      </dgm:prSet>
      <dgm:spPr/>
    </dgm:pt>
    <dgm:pt modelId="{76E7596F-AA3C-48AD-A6B6-BC6B4C7DCDA9}" type="pres">
      <dgm:prSet presAssocID="{BBC05A4F-D02E-4167-9EB2-F3BFB9AB0E2D}" presName="rootConnector" presStyleLbl="node2" presStyleIdx="2" presStyleCnt="4"/>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3" presStyleCnt="4"/>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3" presStyleCnt="4" custLinFactNeighborX="-8927">
        <dgm:presLayoutVars>
          <dgm:chPref val="3"/>
        </dgm:presLayoutVars>
      </dgm:prSet>
      <dgm:spPr/>
    </dgm:pt>
    <dgm:pt modelId="{07F2576E-E490-4484-BE9C-679BFBD4C057}" type="pres">
      <dgm:prSet presAssocID="{ED4091D1-27D4-4C21-8BA8-ADD39597B5B3}" presName="rootConnector" presStyleLbl="node2" presStyleIdx="3" presStyleCnt="4"/>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34867507-9914-46CC-AE4D-67EC971173BE}" type="presOf" srcId="{98ECF0C3-88E5-4D84-AEE4-D765BCD7CA11}" destId="{2F542194-ABE0-4B46-8E17-440B1D8DB17A}" srcOrd="0"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7883B224-31A0-4448-A993-8C934B7CFDEF}" srcId="{0C3F9389-1E0B-4313-B134-445595BEC8DE}" destId="{5E7F7819-C79C-42D8-A2CB-A9FD3842A501}" srcOrd="1" destOrd="0" parTransId="{98ECF0C3-88E5-4D84-AEE4-D765BCD7CA11}" sibTransId="{15C90B2A-7933-440D-A1D6-086B2EA08288}"/>
    <dgm:cxn modelId="{DBF4C72B-17F8-4AAA-82B7-097F1A086D75}" type="presOf" srcId="{138CEFF5-E51A-490E-AE8C-097FA1233B73}" destId="{B8BEAF1A-F2D8-4219-852F-2D86D779A809}" srcOrd="0" destOrd="0" presId="urn:microsoft.com/office/officeart/2005/8/layout/orgChart1"/>
    <dgm:cxn modelId="{1E80AA45-7E52-42AC-B718-1FA8E187D350}" type="presOf" srcId="{5E7F7819-C79C-42D8-A2CB-A9FD3842A501}" destId="{F76808EB-94E6-431F-82D2-E4DA32FEBC2B}" srcOrd="1"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7C5B677C-C8A2-4754-9D97-3BA0CDF8179D}" type="presOf" srcId="{5E7F7819-C79C-42D8-A2CB-A9FD3842A501}" destId="{FC5E6854-ECCA-49DF-841A-C00599F7F769}"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3" destOrd="0" parTransId="{C8BE05E2-A3A1-45B8-972C-32E3023C50F4}" sibTransId="{687D067B-BD2E-42B3-8A09-6A3E2C1E84E7}"/>
    <dgm:cxn modelId="{E7933AAA-BABD-410E-B007-6C64F53FF01B}" srcId="{0C3F9389-1E0B-4313-B134-445595BEC8DE}" destId="{BBC05A4F-D02E-4167-9EB2-F3BFB9AB0E2D}" srcOrd="2"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A0ADDA87-876C-4312-B2F8-AE1587116B9A}" type="presParOf" srcId="{C25AC2C6-4553-45A8-A602-F55A2B997825}" destId="{2F542194-ABE0-4B46-8E17-440B1D8DB17A}" srcOrd="2" destOrd="0" presId="urn:microsoft.com/office/officeart/2005/8/layout/orgChart1"/>
    <dgm:cxn modelId="{3356DC3D-82A1-40D2-99C5-3B2E72C22BBF}" type="presParOf" srcId="{C25AC2C6-4553-45A8-A602-F55A2B997825}" destId="{AA5DFFCE-43E5-49B6-8D1B-09EF6D72BBC7}" srcOrd="3" destOrd="0" presId="urn:microsoft.com/office/officeart/2005/8/layout/orgChart1"/>
    <dgm:cxn modelId="{1AE04F80-1853-4AF4-9EB9-158DDE83437C}" type="presParOf" srcId="{AA5DFFCE-43E5-49B6-8D1B-09EF6D72BBC7}" destId="{BBB0D759-70F6-4FD6-945D-863087CC5F9A}" srcOrd="0" destOrd="0" presId="urn:microsoft.com/office/officeart/2005/8/layout/orgChart1"/>
    <dgm:cxn modelId="{1B21956F-D832-4513-A48E-5A7B168CAAF2}" type="presParOf" srcId="{BBB0D759-70F6-4FD6-945D-863087CC5F9A}" destId="{FC5E6854-ECCA-49DF-841A-C00599F7F769}" srcOrd="0" destOrd="0" presId="urn:microsoft.com/office/officeart/2005/8/layout/orgChart1"/>
    <dgm:cxn modelId="{E91C8366-F8EE-4913-9B01-F3E64A5AF485}" type="presParOf" srcId="{BBB0D759-70F6-4FD6-945D-863087CC5F9A}" destId="{F76808EB-94E6-431F-82D2-E4DA32FEBC2B}" srcOrd="1" destOrd="0" presId="urn:microsoft.com/office/officeart/2005/8/layout/orgChart1"/>
    <dgm:cxn modelId="{D871547D-FED2-4B69-BC05-35E167EE3530}" type="presParOf" srcId="{AA5DFFCE-43E5-49B6-8D1B-09EF6D72BBC7}" destId="{FF4F7C39-6E50-4235-8E59-3A2856C3EA77}" srcOrd="1" destOrd="0" presId="urn:microsoft.com/office/officeart/2005/8/layout/orgChart1"/>
    <dgm:cxn modelId="{3F53696C-18EF-4E80-AB37-01DBC167DD78}" type="presParOf" srcId="{AA5DFFCE-43E5-49B6-8D1B-09EF6D72BBC7}" destId="{9B020165-D396-4F1D-9C77-963C5DF9309F}" srcOrd="2" destOrd="0" presId="urn:microsoft.com/office/officeart/2005/8/layout/orgChart1"/>
    <dgm:cxn modelId="{2731BF1C-D3C0-47EA-A14C-28AADFBBFDF5}" type="presParOf" srcId="{C25AC2C6-4553-45A8-A602-F55A2B997825}" destId="{41389741-7D45-44E1-83AB-E498535C92C5}" srcOrd="4" destOrd="0" presId="urn:microsoft.com/office/officeart/2005/8/layout/orgChart1"/>
    <dgm:cxn modelId="{6E676426-FCDD-4304-9D1E-9F2813B81098}" type="presParOf" srcId="{C25AC2C6-4553-45A8-A602-F55A2B997825}" destId="{3F0CD0A5-FE5A-486D-8B3F-CE3F152548F5}" srcOrd="5"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6" destOrd="0" presId="urn:microsoft.com/office/officeart/2005/8/layout/orgChart1"/>
    <dgm:cxn modelId="{27B029F1-D09B-40DE-BABE-7687A6CE94F8}" type="presParOf" srcId="{C25AC2C6-4553-45A8-A602-F55A2B997825}" destId="{CFAE9F74-CC55-4F00-90A5-2D9794300F15}" srcOrd="7"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76BC362-BA57-4C92-8B44-637C8A98CBC2}"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en-US"/>
        </a:p>
      </dgm:t>
    </dgm:pt>
    <dgm:pt modelId="{0C3F9389-1E0B-4313-B134-445595BEC8DE}">
      <dgm:prSet phldrT="[Text]" custT="1"/>
      <dgm:spPr/>
      <dgm:t>
        <a:bodyPr/>
        <a:lstStyle/>
        <a:p>
          <a:r>
            <a:rPr lang="en-US" sz="3200" dirty="0"/>
            <a:t>Herod (the Great)</a:t>
          </a:r>
        </a:p>
      </dgm:t>
    </dgm:pt>
    <dgm:pt modelId="{FD90B25F-29B7-4505-A207-B6BBBAF2AA34}" type="parTrans" cxnId="{7F6F78B2-872B-4A52-84FC-90DDDBC72383}">
      <dgm:prSet/>
      <dgm:spPr/>
      <dgm:t>
        <a:bodyPr/>
        <a:lstStyle/>
        <a:p>
          <a:endParaRPr lang="en-US"/>
        </a:p>
      </dgm:t>
    </dgm:pt>
    <dgm:pt modelId="{ADC27F6F-FC77-4A6F-BC67-D50BF1FC89E2}" type="sibTrans" cxnId="{7F6F78B2-872B-4A52-84FC-90DDDBC72383}">
      <dgm:prSet/>
      <dgm:spPr/>
      <dgm:t>
        <a:bodyPr/>
        <a:lstStyle/>
        <a:p>
          <a:endParaRPr lang="en-US"/>
        </a:p>
      </dgm:t>
    </dgm:pt>
    <dgm:pt modelId="{ED4091D1-27D4-4C21-8BA8-ADD39597B5B3}">
      <dgm:prSet phldrT="[Text]" custT="1"/>
      <dgm:spPr/>
      <dgm:t>
        <a:bodyPr/>
        <a:lstStyle/>
        <a:p>
          <a:r>
            <a:rPr lang="en-US" sz="2800" dirty="0"/>
            <a:t>Herod Antipas</a:t>
          </a:r>
          <a:endParaRPr lang="en-US" sz="2400" dirty="0"/>
        </a:p>
      </dgm:t>
    </dgm:pt>
    <dgm:pt modelId="{C8BE05E2-A3A1-45B8-972C-32E3023C50F4}" type="parTrans" cxnId="{2C6A51A4-EA7A-4265-ADE1-FBEF01F07603}">
      <dgm:prSet/>
      <dgm:spPr/>
      <dgm:t>
        <a:bodyPr/>
        <a:lstStyle/>
        <a:p>
          <a:endParaRPr lang="en-US"/>
        </a:p>
      </dgm:t>
    </dgm:pt>
    <dgm:pt modelId="{687D067B-BD2E-42B3-8A09-6A3E2C1E84E7}" type="sibTrans" cxnId="{2C6A51A4-EA7A-4265-ADE1-FBEF01F07603}">
      <dgm:prSet/>
      <dgm:spPr/>
      <dgm:t>
        <a:bodyPr/>
        <a:lstStyle/>
        <a:p>
          <a:endParaRPr lang="en-US"/>
        </a:p>
      </dgm:t>
    </dgm:pt>
    <dgm:pt modelId="{584DA72E-3487-4726-A5F1-320F92B628F7}">
      <dgm:prSet custT="1"/>
      <dgm:spPr>
        <a:solidFill>
          <a:schemeClr val="bg1"/>
        </a:solidFill>
      </dgm:spPr>
      <dgm:t>
        <a:bodyPr/>
        <a:lstStyle/>
        <a:p>
          <a:r>
            <a:rPr lang="en-US" sz="2800" dirty="0"/>
            <a:t>Aristobulus IV</a:t>
          </a:r>
        </a:p>
      </dgm:t>
    </dgm:pt>
    <dgm:pt modelId="{138CEFF5-E51A-490E-AE8C-097FA1233B73}" type="parTrans" cxnId="{E5AC2A9D-2C5F-4F84-8E24-73AB06BAA42F}">
      <dgm:prSet/>
      <dgm:spPr/>
      <dgm:t>
        <a:bodyPr/>
        <a:lstStyle/>
        <a:p>
          <a:endParaRPr lang="en-US"/>
        </a:p>
      </dgm:t>
    </dgm:pt>
    <dgm:pt modelId="{D2F3E96B-6AF2-4DD3-94A9-25B66C80A6EB}" type="sibTrans" cxnId="{E5AC2A9D-2C5F-4F84-8E24-73AB06BAA42F}">
      <dgm:prSet/>
      <dgm:spPr/>
      <dgm:t>
        <a:bodyPr/>
        <a:lstStyle/>
        <a:p>
          <a:endParaRPr lang="en-US"/>
        </a:p>
      </dgm:t>
    </dgm:pt>
    <dgm:pt modelId="{BBC05A4F-D02E-4167-9EB2-F3BFB9AB0E2D}">
      <dgm:prSet custT="1"/>
      <dgm:spPr/>
      <dgm:t>
        <a:bodyPr/>
        <a:lstStyle/>
        <a:p>
          <a:r>
            <a:rPr lang="en-US" sz="2800" dirty="0"/>
            <a:t>Herod   Philip</a:t>
          </a:r>
        </a:p>
      </dgm:t>
    </dgm:pt>
    <dgm:pt modelId="{0F9BE313-8A6C-4A10-B4C5-93CF9B26AD24}" type="parTrans" cxnId="{E7933AAA-BABD-410E-B007-6C64F53FF01B}">
      <dgm:prSet/>
      <dgm:spPr/>
      <dgm:t>
        <a:bodyPr/>
        <a:lstStyle/>
        <a:p>
          <a:endParaRPr lang="en-US"/>
        </a:p>
      </dgm:t>
    </dgm:pt>
    <dgm:pt modelId="{2ED308CF-DF02-4E04-863D-43EB347BD07C}" type="sibTrans" cxnId="{E7933AAA-BABD-410E-B007-6C64F53FF01B}">
      <dgm:prSet/>
      <dgm:spPr/>
      <dgm:t>
        <a:bodyPr/>
        <a:lstStyle/>
        <a:p>
          <a:endParaRPr lang="en-US"/>
        </a:p>
      </dgm:t>
    </dgm:pt>
    <dgm:pt modelId="{5E7F7819-C79C-42D8-A2CB-A9FD3842A501}">
      <dgm:prSet custT="1"/>
      <dgm:spPr/>
      <dgm:t>
        <a:bodyPr/>
        <a:lstStyle/>
        <a:p>
          <a:r>
            <a:rPr lang="en-US" sz="2800" dirty="0"/>
            <a:t>Herod Archelaus </a:t>
          </a:r>
        </a:p>
      </dgm:t>
    </dgm:pt>
    <dgm:pt modelId="{98ECF0C3-88E5-4D84-AEE4-D765BCD7CA11}" type="parTrans" cxnId="{7883B224-31A0-4448-A993-8C934B7CFDEF}">
      <dgm:prSet/>
      <dgm:spPr/>
      <dgm:t>
        <a:bodyPr/>
        <a:lstStyle/>
        <a:p>
          <a:endParaRPr lang="en-US"/>
        </a:p>
      </dgm:t>
    </dgm:pt>
    <dgm:pt modelId="{15C90B2A-7933-440D-A1D6-086B2EA08288}" type="sibTrans" cxnId="{7883B224-31A0-4448-A993-8C934B7CFDEF}">
      <dgm:prSet/>
      <dgm:spPr/>
      <dgm:t>
        <a:bodyPr/>
        <a:lstStyle/>
        <a:p>
          <a:endParaRPr lang="en-US"/>
        </a:p>
      </dgm:t>
    </dgm:pt>
    <dgm:pt modelId="{93332F9B-73FE-47C3-9717-D491FE49778C}" type="pres">
      <dgm:prSet presAssocID="{976BC362-BA57-4C92-8B44-637C8A98CBC2}" presName="hierChild1" presStyleCnt="0">
        <dgm:presLayoutVars>
          <dgm:orgChart val="1"/>
          <dgm:chPref val="1"/>
          <dgm:dir/>
          <dgm:animOne val="branch"/>
          <dgm:animLvl val="lvl"/>
          <dgm:resizeHandles/>
        </dgm:presLayoutVars>
      </dgm:prSet>
      <dgm:spPr/>
    </dgm:pt>
    <dgm:pt modelId="{DD3FA401-39A3-49BB-8460-D1F21E9A0817}" type="pres">
      <dgm:prSet presAssocID="{0C3F9389-1E0B-4313-B134-445595BEC8DE}" presName="hierRoot1" presStyleCnt="0">
        <dgm:presLayoutVars>
          <dgm:hierBranch val="init"/>
        </dgm:presLayoutVars>
      </dgm:prSet>
      <dgm:spPr/>
    </dgm:pt>
    <dgm:pt modelId="{69E97027-EA78-4177-816E-9DBD2D0B7CAF}" type="pres">
      <dgm:prSet presAssocID="{0C3F9389-1E0B-4313-B134-445595BEC8DE}" presName="rootComposite1" presStyleCnt="0"/>
      <dgm:spPr/>
    </dgm:pt>
    <dgm:pt modelId="{A633ACFB-9C70-4F2D-A90F-EE1CD28B908E}" type="pres">
      <dgm:prSet presAssocID="{0C3F9389-1E0B-4313-B134-445595BEC8DE}" presName="rootText1" presStyleLbl="node0" presStyleIdx="0" presStyleCnt="1" custScaleX="222220" custLinFactNeighborX="74721" custLinFactNeighborY="-23408">
        <dgm:presLayoutVars>
          <dgm:chPref val="3"/>
        </dgm:presLayoutVars>
      </dgm:prSet>
      <dgm:spPr/>
    </dgm:pt>
    <dgm:pt modelId="{DE64B33C-887E-43B1-A710-A08740296445}" type="pres">
      <dgm:prSet presAssocID="{0C3F9389-1E0B-4313-B134-445595BEC8DE}" presName="rootConnector1" presStyleLbl="node1" presStyleIdx="0" presStyleCnt="0"/>
      <dgm:spPr/>
    </dgm:pt>
    <dgm:pt modelId="{C25AC2C6-4553-45A8-A602-F55A2B997825}" type="pres">
      <dgm:prSet presAssocID="{0C3F9389-1E0B-4313-B134-445595BEC8DE}" presName="hierChild2" presStyleCnt="0"/>
      <dgm:spPr/>
    </dgm:pt>
    <dgm:pt modelId="{B8BEAF1A-F2D8-4219-852F-2D86D779A809}" type="pres">
      <dgm:prSet presAssocID="{138CEFF5-E51A-490E-AE8C-097FA1233B73}" presName="Name37" presStyleLbl="parChTrans1D2" presStyleIdx="0" presStyleCnt="4"/>
      <dgm:spPr/>
    </dgm:pt>
    <dgm:pt modelId="{392B61A3-1D8C-4DB1-8D2E-319E68A03487}" type="pres">
      <dgm:prSet presAssocID="{584DA72E-3487-4726-A5F1-320F92B628F7}" presName="hierRoot2" presStyleCnt="0">
        <dgm:presLayoutVars>
          <dgm:hierBranch val="init"/>
        </dgm:presLayoutVars>
      </dgm:prSet>
      <dgm:spPr/>
    </dgm:pt>
    <dgm:pt modelId="{83933FAA-45EE-4D4C-9DF3-D6F49C96426B}" type="pres">
      <dgm:prSet presAssocID="{584DA72E-3487-4726-A5F1-320F92B628F7}" presName="rootComposite" presStyleCnt="0"/>
      <dgm:spPr/>
    </dgm:pt>
    <dgm:pt modelId="{8EB20407-4F2E-48BA-B076-3BE6C02B1AE4}" type="pres">
      <dgm:prSet presAssocID="{584DA72E-3487-4726-A5F1-320F92B628F7}" presName="rootText" presStyleLbl="node2" presStyleIdx="0" presStyleCnt="4">
        <dgm:presLayoutVars>
          <dgm:chPref val="3"/>
        </dgm:presLayoutVars>
      </dgm:prSet>
      <dgm:spPr/>
    </dgm:pt>
    <dgm:pt modelId="{3BB2C1C2-CB6E-467C-9C99-2B5F99F3D7D8}" type="pres">
      <dgm:prSet presAssocID="{584DA72E-3487-4726-A5F1-320F92B628F7}" presName="rootConnector" presStyleLbl="node2" presStyleIdx="0" presStyleCnt="4"/>
      <dgm:spPr/>
    </dgm:pt>
    <dgm:pt modelId="{9EE3BE90-6EF6-4353-8DBA-CC9DF355BF74}" type="pres">
      <dgm:prSet presAssocID="{584DA72E-3487-4726-A5F1-320F92B628F7}" presName="hierChild4" presStyleCnt="0"/>
      <dgm:spPr/>
    </dgm:pt>
    <dgm:pt modelId="{8B703AC7-D99E-4B39-9403-C1FD3FF4CE6E}" type="pres">
      <dgm:prSet presAssocID="{584DA72E-3487-4726-A5F1-320F92B628F7}" presName="hierChild5" presStyleCnt="0"/>
      <dgm:spPr/>
    </dgm:pt>
    <dgm:pt modelId="{2F542194-ABE0-4B46-8E17-440B1D8DB17A}" type="pres">
      <dgm:prSet presAssocID="{98ECF0C3-88E5-4D84-AEE4-D765BCD7CA11}" presName="Name37" presStyleLbl="parChTrans1D2" presStyleIdx="1" presStyleCnt="4"/>
      <dgm:spPr/>
    </dgm:pt>
    <dgm:pt modelId="{AA5DFFCE-43E5-49B6-8D1B-09EF6D72BBC7}" type="pres">
      <dgm:prSet presAssocID="{5E7F7819-C79C-42D8-A2CB-A9FD3842A501}" presName="hierRoot2" presStyleCnt="0">
        <dgm:presLayoutVars>
          <dgm:hierBranch val="init"/>
        </dgm:presLayoutVars>
      </dgm:prSet>
      <dgm:spPr/>
    </dgm:pt>
    <dgm:pt modelId="{BBB0D759-70F6-4FD6-945D-863087CC5F9A}" type="pres">
      <dgm:prSet presAssocID="{5E7F7819-C79C-42D8-A2CB-A9FD3842A501}" presName="rootComposite" presStyleCnt="0"/>
      <dgm:spPr/>
    </dgm:pt>
    <dgm:pt modelId="{FC5E6854-ECCA-49DF-841A-C00599F7F769}" type="pres">
      <dgm:prSet presAssocID="{5E7F7819-C79C-42D8-A2CB-A9FD3842A501}" presName="rootText" presStyleLbl="node2" presStyleIdx="1" presStyleCnt="4">
        <dgm:presLayoutVars>
          <dgm:chPref val="3"/>
        </dgm:presLayoutVars>
      </dgm:prSet>
      <dgm:spPr/>
    </dgm:pt>
    <dgm:pt modelId="{F76808EB-94E6-431F-82D2-E4DA32FEBC2B}" type="pres">
      <dgm:prSet presAssocID="{5E7F7819-C79C-42D8-A2CB-A9FD3842A501}" presName="rootConnector" presStyleLbl="node2" presStyleIdx="1" presStyleCnt="4"/>
      <dgm:spPr/>
    </dgm:pt>
    <dgm:pt modelId="{FF4F7C39-6E50-4235-8E59-3A2856C3EA77}" type="pres">
      <dgm:prSet presAssocID="{5E7F7819-C79C-42D8-A2CB-A9FD3842A501}" presName="hierChild4" presStyleCnt="0"/>
      <dgm:spPr/>
    </dgm:pt>
    <dgm:pt modelId="{9B020165-D396-4F1D-9C77-963C5DF9309F}" type="pres">
      <dgm:prSet presAssocID="{5E7F7819-C79C-42D8-A2CB-A9FD3842A501}" presName="hierChild5" presStyleCnt="0"/>
      <dgm:spPr/>
    </dgm:pt>
    <dgm:pt modelId="{41389741-7D45-44E1-83AB-E498535C92C5}" type="pres">
      <dgm:prSet presAssocID="{0F9BE313-8A6C-4A10-B4C5-93CF9B26AD24}" presName="Name37" presStyleLbl="parChTrans1D2" presStyleIdx="2" presStyleCnt="4"/>
      <dgm:spPr/>
    </dgm:pt>
    <dgm:pt modelId="{3F0CD0A5-FE5A-486D-8B3F-CE3F152548F5}" type="pres">
      <dgm:prSet presAssocID="{BBC05A4F-D02E-4167-9EB2-F3BFB9AB0E2D}" presName="hierRoot2" presStyleCnt="0">
        <dgm:presLayoutVars>
          <dgm:hierBranch val="init"/>
        </dgm:presLayoutVars>
      </dgm:prSet>
      <dgm:spPr/>
    </dgm:pt>
    <dgm:pt modelId="{0825F4FD-0026-4CF5-AD7B-EDF8CDFA0BE0}" type="pres">
      <dgm:prSet presAssocID="{BBC05A4F-D02E-4167-9EB2-F3BFB9AB0E2D}" presName="rootComposite" presStyleCnt="0"/>
      <dgm:spPr/>
    </dgm:pt>
    <dgm:pt modelId="{EF9DEBC5-ED2A-4C63-A9C9-90AE3D64E5DE}" type="pres">
      <dgm:prSet presAssocID="{BBC05A4F-D02E-4167-9EB2-F3BFB9AB0E2D}" presName="rootText" presStyleLbl="node2" presStyleIdx="2" presStyleCnt="4">
        <dgm:presLayoutVars>
          <dgm:chPref val="3"/>
        </dgm:presLayoutVars>
      </dgm:prSet>
      <dgm:spPr/>
    </dgm:pt>
    <dgm:pt modelId="{76E7596F-AA3C-48AD-A6B6-BC6B4C7DCDA9}" type="pres">
      <dgm:prSet presAssocID="{BBC05A4F-D02E-4167-9EB2-F3BFB9AB0E2D}" presName="rootConnector" presStyleLbl="node2" presStyleIdx="2" presStyleCnt="4"/>
      <dgm:spPr/>
    </dgm:pt>
    <dgm:pt modelId="{AF5E46C8-B139-4C3D-A8F3-B3BA7658E15A}" type="pres">
      <dgm:prSet presAssocID="{BBC05A4F-D02E-4167-9EB2-F3BFB9AB0E2D}" presName="hierChild4" presStyleCnt="0"/>
      <dgm:spPr/>
    </dgm:pt>
    <dgm:pt modelId="{83053F0A-0CD4-4BA8-8A41-ADEF705909DA}" type="pres">
      <dgm:prSet presAssocID="{BBC05A4F-D02E-4167-9EB2-F3BFB9AB0E2D}" presName="hierChild5" presStyleCnt="0"/>
      <dgm:spPr/>
    </dgm:pt>
    <dgm:pt modelId="{DE714AA7-238A-4AC7-A8EA-05B0CCCC4D97}" type="pres">
      <dgm:prSet presAssocID="{C8BE05E2-A3A1-45B8-972C-32E3023C50F4}" presName="Name37" presStyleLbl="parChTrans1D2" presStyleIdx="3" presStyleCnt="4"/>
      <dgm:spPr/>
    </dgm:pt>
    <dgm:pt modelId="{CFAE9F74-CC55-4F00-90A5-2D9794300F15}" type="pres">
      <dgm:prSet presAssocID="{ED4091D1-27D4-4C21-8BA8-ADD39597B5B3}" presName="hierRoot2" presStyleCnt="0">
        <dgm:presLayoutVars>
          <dgm:hierBranch val="init"/>
        </dgm:presLayoutVars>
      </dgm:prSet>
      <dgm:spPr/>
    </dgm:pt>
    <dgm:pt modelId="{267DDAA9-BE74-41EE-B0F8-946AC78272ED}" type="pres">
      <dgm:prSet presAssocID="{ED4091D1-27D4-4C21-8BA8-ADD39597B5B3}" presName="rootComposite" presStyleCnt="0"/>
      <dgm:spPr/>
    </dgm:pt>
    <dgm:pt modelId="{6C544ACE-EAA9-4759-9DDD-2002014892B0}" type="pres">
      <dgm:prSet presAssocID="{ED4091D1-27D4-4C21-8BA8-ADD39597B5B3}" presName="rootText" presStyleLbl="node2" presStyleIdx="3" presStyleCnt="4" custLinFactNeighborX="-8927">
        <dgm:presLayoutVars>
          <dgm:chPref val="3"/>
        </dgm:presLayoutVars>
      </dgm:prSet>
      <dgm:spPr/>
    </dgm:pt>
    <dgm:pt modelId="{07F2576E-E490-4484-BE9C-679BFBD4C057}" type="pres">
      <dgm:prSet presAssocID="{ED4091D1-27D4-4C21-8BA8-ADD39597B5B3}" presName="rootConnector" presStyleLbl="node2" presStyleIdx="3" presStyleCnt="4"/>
      <dgm:spPr/>
    </dgm:pt>
    <dgm:pt modelId="{19FC2866-46FC-4014-AB93-C3B147C25E19}" type="pres">
      <dgm:prSet presAssocID="{ED4091D1-27D4-4C21-8BA8-ADD39597B5B3}" presName="hierChild4" presStyleCnt="0"/>
      <dgm:spPr/>
    </dgm:pt>
    <dgm:pt modelId="{1A3AFE1B-13A5-4C35-BC9E-2AFB0148447B}" type="pres">
      <dgm:prSet presAssocID="{ED4091D1-27D4-4C21-8BA8-ADD39597B5B3}" presName="hierChild5" presStyleCnt="0"/>
      <dgm:spPr/>
    </dgm:pt>
    <dgm:pt modelId="{B98CA205-2FDA-400B-93C0-03D7CD56213C}" type="pres">
      <dgm:prSet presAssocID="{0C3F9389-1E0B-4313-B134-445595BEC8DE}" presName="hierChild3" presStyleCnt="0"/>
      <dgm:spPr/>
    </dgm:pt>
  </dgm:ptLst>
  <dgm:cxnLst>
    <dgm:cxn modelId="{A062ED02-CAA4-4D92-A103-1DDD45686618}" type="presOf" srcId="{ED4091D1-27D4-4C21-8BA8-ADD39597B5B3}" destId="{07F2576E-E490-4484-BE9C-679BFBD4C057}" srcOrd="1" destOrd="0" presId="urn:microsoft.com/office/officeart/2005/8/layout/orgChart1"/>
    <dgm:cxn modelId="{34867507-9914-46CC-AE4D-67EC971173BE}" type="presOf" srcId="{98ECF0C3-88E5-4D84-AEE4-D765BCD7CA11}" destId="{2F542194-ABE0-4B46-8E17-440B1D8DB17A}" srcOrd="0" destOrd="0" presId="urn:microsoft.com/office/officeart/2005/8/layout/orgChart1"/>
    <dgm:cxn modelId="{F1D5D423-8FBD-486A-B0AE-D5D69516F671}" type="presOf" srcId="{BBC05A4F-D02E-4167-9EB2-F3BFB9AB0E2D}" destId="{76E7596F-AA3C-48AD-A6B6-BC6B4C7DCDA9}" srcOrd="1" destOrd="0" presId="urn:microsoft.com/office/officeart/2005/8/layout/orgChart1"/>
    <dgm:cxn modelId="{7883B224-31A0-4448-A993-8C934B7CFDEF}" srcId="{0C3F9389-1E0B-4313-B134-445595BEC8DE}" destId="{5E7F7819-C79C-42D8-A2CB-A9FD3842A501}" srcOrd="1" destOrd="0" parTransId="{98ECF0C3-88E5-4D84-AEE4-D765BCD7CA11}" sibTransId="{15C90B2A-7933-440D-A1D6-086B2EA08288}"/>
    <dgm:cxn modelId="{DBF4C72B-17F8-4AAA-82B7-097F1A086D75}" type="presOf" srcId="{138CEFF5-E51A-490E-AE8C-097FA1233B73}" destId="{B8BEAF1A-F2D8-4219-852F-2D86D779A809}" srcOrd="0" destOrd="0" presId="urn:microsoft.com/office/officeart/2005/8/layout/orgChart1"/>
    <dgm:cxn modelId="{1E80AA45-7E52-42AC-B718-1FA8E187D350}" type="presOf" srcId="{5E7F7819-C79C-42D8-A2CB-A9FD3842A501}" destId="{F76808EB-94E6-431F-82D2-E4DA32FEBC2B}" srcOrd="1" destOrd="0" presId="urn:microsoft.com/office/officeart/2005/8/layout/orgChart1"/>
    <dgm:cxn modelId="{965C9955-E014-4C8B-9C2E-13183E1AE71D}" type="presOf" srcId="{ED4091D1-27D4-4C21-8BA8-ADD39597B5B3}" destId="{6C544ACE-EAA9-4759-9DDD-2002014892B0}" srcOrd="0" destOrd="0" presId="urn:microsoft.com/office/officeart/2005/8/layout/orgChart1"/>
    <dgm:cxn modelId="{CCFB5173-BFA4-4362-8C75-794F65652E1B}" type="presOf" srcId="{0C3F9389-1E0B-4313-B134-445595BEC8DE}" destId="{DE64B33C-887E-43B1-A710-A08740296445}" srcOrd="1" destOrd="0" presId="urn:microsoft.com/office/officeart/2005/8/layout/orgChart1"/>
    <dgm:cxn modelId="{797D5B75-AB4F-4C88-8B9A-B3F9DECCEAAA}" type="presOf" srcId="{584DA72E-3487-4726-A5F1-320F92B628F7}" destId="{8EB20407-4F2E-48BA-B076-3BE6C02B1AE4}" srcOrd="0" destOrd="0" presId="urn:microsoft.com/office/officeart/2005/8/layout/orgChart1"/>
    <dgm:cxn modelId="{7C5B677C-C8A2-4754-9D97-3BA0CDF8179D}" type="presOf" srcId="{5E7F7819-C79C-42D8-A2CB-A9FD3842A501}" destId="{FC5E6854-ECCA-49DF-841A-C00599F7F769}" srcOrd="0" destOrd="0" presId="urn:microsoft.com/office/officeart/2005/8/layout/orgChart1"/>
    <dgm:cxn modelId="{0C337185-9E65-4BE3-B298-3870091BC6D0}" type="presOf" srcId="{976BC362-BA57-4C92-8B44-637C8A98CBC2}" destId="{93332F9B-73FE-47C3-9717-D491FE49778C}" srcOrd="0" destOrd="0" presId="urn:microsoft.com/office/officeart/2005/8/layout/orgChart1"/>
    <dgm:cxn modelId="{2C148A99-8D68-4B5B-A314-C5BB52653F4A}" type="presOf" srcId="{0C3F9389-1E0B-4313-B134-445595BEC8DE}" destId="{A633ACFB-9C70-4F2D-A90F-EE1CD28B908E}" srcOrd="0" destOrd="0" presId="urn:microsoft.com/office/officeart/2005/8/layout/orgChart1"/>
    <dgm:cxn modelId="{1D22169A-46E8-4A1A-9B7F-44C823FBAA49}" type="presOf" srcId="{BBC05A4F-D02E-4167-9EB2-F3BFB9AB0E2D}" destId="{EF9DEBC5-ED2A-4C63-A9C9-90AE3D64E5DE}" srcOrd="0" destOrd="0" presId="urn:microsoft.com/office/officeart/2005/8/layout/orgChart1"/>
    <dgm:cxn modelId="{E5AC2A9D-2C5F-4F84-8E24-73AB06BAA42F}" srcId="{0C3F9389-1E0B-4313-B134-445595BEC8DE}" destId="{584DA72E-3487-4726-A5F1-320F92B628F7}" srcOrd="0" destOrd="0" parTransId="{138CEFF5-E51A-490E-AE8C-097FA1233B73}" sibTransId="{D2F3E96B-6AF2-4DD3-94A9-25B66C80A6EB}"/>
    <dgm:cxn modelId="{B0D505A1-9D04-4108-97AA-050F2FB6BEF4}" type="presOf" srcId="{C8BE05E2-A3A1-45B8-972C-32E3023C50F4}" destId="{DE714AA7-238A-4AC7-A8EA-05B0CCCC4D97}" srcOrd="0" destOrd="0" presId="urn:microsoft.com/office/officeart/2005/8/layout/orgChart1"/>
    <dgm:cxn modelId="{2C6A51A4-EA7A-4265-ADE1-FBEF01F07603}" srcId="{0C3F9389-1E0B-4313-B134-445595BEC8DE}" destId="{ED4091D1-27D4-4C21-8BA8-ADD39597B5B3}" srcOrd="3" destOrd="0" parTransId="{C8BE05E2-A3A1-45B8-972C-32E3023C50F4}" sibTransId="{687D067B-BD2E-42B3-8A09-6A3E2C1E84E7}"/>
    <dgm:cxn modelId="{E7933AAA-BABD-410E-B007-6C64F53FF01B}" srcId="{0C3F9389-1E0B-4313-B134-445595BEC8DE}" destId="{BBC05A4F-D02E-4167-9EB2-F3BFB9AB0E2D}" srcOrd="2" destOrd="0" parTransId="{0F9BE313-8A6C-4A10-B4C5-93CF9B26AD24}" sibTransId="{2ED308CF-DF02-4E04-863D-43EB347BD07C}"/>
    <dgm:cxn modelId="{7F6F78B2-872B-4A52-84FC-90DDDBC72383}" srcId="{976BC362-BA57-4C92-8B44-637C8A98CBC2}" destId="{0C3F9389-1E0B-4313-B134-445595BEC8DE}" srcOrd="0" destOrd="0" parTransId="{FD90B25F-29B7-4505-A207-B6BBBAF2AA34}" sibTransId="{ADC27F6F-FC77-4A6F-BC67-D50BF1FC89E2}"/>
    <dgm:cxn modelId="{056F69CA-ADA7-42F6-A6BE-8D1D2897CD19}" type="presOf" srcId="{584DA72E-3487-4726-A5F1-320F92B628F7}" destId="{3BB2C1C2-CB6E-467C-9C99-2B5F99F3D7D8}" srcOrd="1" destOrd="0" presId="urn:microsoft.com/office/officeart/2005/8/layout/orgChart1"/>
    <dgm:cxn modelId="{DAF62CF9-C2ED-4202-A8DD-120578267407}" type="presOf" srcId="{0F9BE313-8A6C-4A10-B4C5-93CF9B26AD24}" destId="{41389741-7D45-44E1-83AB-E498535C92C5}" srcOrd="0" destOrd="0" presId="urn:microsoft.com/office/officeart/2005/8/layout/orgChart1"/>
    <dgm:cxn modelId="{C24D6A62-A599-4F13-B5E2-7BCF18F77BCC}" type="presParOf" srcId="{93332F9B-73FE-47C3-9717-D491FE49778C}" destId="{DD3FA401-39A3-49BB-8460-D1F21E9A0817}" srcOrd="0" destOrd="0" presId="urn:microsoft.com/office/officeart/2005/8/layout/orgChart1"/>
    <dgm:cxn modelId="{342434CE-13FD-4018-A880-77F0C269A56B}" type="presParOf" srcId="{DD3FA401-39A3-49BB-8460-D1F21E9A0817}" destId="{69E97027-EA78-4177-816E-9DBD2D0B7CAF}" srcOrd="0" destOrd="0" presId="urn:microsoft.com/office/officeart/2005/8/layout/orgChart1"/>
    <dgm:cxn modelId="{270CB0B1-050E-4222-81F0-F6A0B5143EE6}" type="presParOf" srcId="{69E97027-EA78-4177-816E-9DBD2D0B7CAF}" destId="{A633ACFB-9C70-4F2D-A90F-EE1CD28B908E}" srcOrd="0" destOrd="0" presId="urn:microsoft.com/office/officeart/2005/8/layout/orgChart1"/>
    <dgm:cxn modelId="{FFD6D391-E354-482C-9463-8B08D384728A}" type="presParOf" srcId="{69E97027-EA78-4177-816E-9DBD2D0B7CAF}" destId="{DE64B33C-887E-43B1-A710-A08740296445}" srcOrd="1" destOrd="0" presId="urn:microsoft.com/office/officeart/2005/8/layout/orgChart1"/>
    <dgm:cxn modelId="{17E75346-6916-4121-A9EF-90437D2E4822}" type="presParOf" srcId="{DD3FA401-39A3-49BB-8460-D1F21E9A0817}" destId="{C25AC2C6-4553-45A8-A602-F55A2B997825}" srcOrd="1" destOrd="0" presId="urn:microsoft.com/office/officeart/2005/8/layout/orgChart1"/>
    <dgm:cxn modelId="{AEE12954-11BD-4154-AC11-966619C2E3CD}" type="presParOf" srcId="{C25AC2C6-4553-45A8-A602-F55A2B997825}" destId="{B8BEAF1A-F2D8-4219-852F-2D86D779A809}" srcOrd="0" destOrd="0" presId="urn:microsoft.com/office/officeart/2005/8/layout/orgChart1"/>
    <dgm:cxn modelId="{D561A433-5C8A-491C-A4B1-3E5FC667DD0A}" type="presParOf" srcId="{C25AC2C6-4553-45A8-A602-F55A2B997825}" destId="{392B61A3-1D8C-4DB1-8D2E-319E68A03487}" srcOrd="1" destOrd="0" presId="urn:microsoft.com/office/officeart/2005/8/layout/orgChart1"/>
    <dgm:cxn modelId="{0765C89C-272B-4BA3-99F8-A1561FE64968}" type="presParOf" srcId="{392B61A3-1D8C-4DB1-8D2E-319E68A03487}" destId="{83933FAA-45EE-4D4C-9DF3-D6F49C96426B}" srcOrd="0" destOrd="0" presId="urn:microsoft.com/office/officeart/2005/8/layout/orgChart1"/>
    <dgm:cxn modelId="{06FBF439-7C38-4AF2-B57A-9FBDB3116D05}" type="presParOf" srcId="{83933FAA-45EE-4D4C-9DF3-D6F49C96426B}" destId="{8EB20407-4F2E-48BA-B076-3BE6C02B1AE4}" srcOrd="0" destOrd="0" presId="urn:microsoft.com/office/officeart/2005/8/layout/orgChart1"/>
    <dgm:cxn modelId="{443FE344-0355-43FF-961B-71EEA8AF035E}" type="presParOf" srcId="{83933FAA-45EE-4D4C-9DF3-D6F49C96426B}" destId="{3BB2C1C2-CB6E-467C-9C99-2B5F99F3D7D8}" srcOrd="1" destOrd="0" presId="urn:microsoft.com/office/officeart/2005/8/layout/orgChart1"/>
    <dgm:cxn modelId="{5F4A6432-4FA2-457E-96EC-43593D6892E3}" type="presParOf" srcId="{392B61A3-1D8C-4DB1-8D2E-319E68A03487}" destId="{9EE3BE90-6EF6-4353-8DBA-CC9DF355BF74}" srcOrd="1" destOrd="0" presId="urn:microsoft.com/office/officeart/2005/8/layout/orgChart1"/>
    <dgm:cxn modelId="{D671ED7A-CDDB-4B63-AE2B-7B66531C099D}" type="presParOf" srcId="{392B61A3-1D8C-4DB1-8D2E-319E68A03487}" destId="{8B703AC7-D99E-4B39-9403-C1FD3FF4CE6E}" srcOrd="2" destOrd="0" presId="urn:microsoft.com/office/officeart/2005/8/layout/orgChart1"/>
    <dgm:cxn modelId="{A0ADDA87-876C-4312-B2F8-AE1587116B9A}" type="presParOf" srcId="{C25AC2C6-4553-45A8-A602-F55A2B997825}" destId="{2F542194-ABE0-4B46-8E17-440B1D8DB17A}" srcOrd="2" destOrd="0" presId="urn:microsoft.com/office/officeart/2005/8/layout/orgChart1"/>
    <dgm:cxn modelId="{3356DC3D-82A1-40D2-99C5-3B2E72C22BBF}" type="presParOf" srcId="{C25AC2C6-4553-45A8-A602-F55A2B997825}" destId="{AA5DFFCE-43E5-49B6-8D1B-09EF6D72BBC7}" srcOrd="3" destOrd="0" presId="urn:microsoft.com/office/officeart/2005/8/layout/orgChart1"/>
    <dgm:cxn modelId="{1AE04F80-1853-4AF4-9EB9-158DDE83437C}" type="presParOf" srcId="{AA5DFFCE-43E5-49B6-8D1B-09EF6D72BBC7}" destId="{BBB0D759-70F6-4FD6-945D-863087CC5F9A}" srcOrd="0" destOrd="0" presId="urn:microsoft.com/office/officeart/2005/8/layout/orgChart1"/>
    <dgm:cxn modelId="{1B21956F-D832-4513-A48E-5A7B168CAAF2}" type="presParOf" srcId="{BBB0D759-70F6-4FD6-945D-863087CC5F9A}" destId="{FC5E6854-ECCA-49DF-841A-C00599F7F769}" srcOrd="0" destOrd="0" presId="urn:microsoft.com/office/officeart/2005/8/layout/orgChart1"/>
    <dgm:cxn modelId="{E91C8366-F8EE-4913-9B01-F3E64A5AF485}" type="presParOf" srcId="{BBB0D759-70F6-4FD6-945D-863087CC5F9A}" destId="{F76808EB-94E6-431F-82D2-E4DA32FEBC2B}" srcOrd="1" destOrd="0" presId="urn:microsoft.com/office/officeart/2005/8/layout/orgChart1"/>
    <dgm:cxn modelId="{D871547D-FED2-4B69-BC05-35E167EE3530}" type="presParOf" srcId="{AA5DFFCE-43E5-49B6-8D1B-09EF6D72BBC7}" destId="{FF4F7C39-6E50-4235-8E59-3A2856C3EA77}" srcOrd="1" destOrd="0" presId="urn:microsoft.com/office/officeart/2005/8/layout/orgChart1"/>
    <dgm:cxn modelId="{3F53696C-18EF-4E80-AB37-01DBC167DD78}" type="presParOf" srcId="{AA5DFFCE-43E5-49B6-8D1B-09EF6D72BBC7}" destId="{9B020165-D396-4F1D-9C77-963C5DF9309F}" srcOrd="2" destOrd="0" presId="urn:microsoft.com/office/officeart/2005/8/layout/orgChart1"/>
    <dgm:cxn modelId="{2731BF1C-D3C0-47EA-A14C-28AADFBBFDF5}" type="presParOf" srcId="{C25AC2C6-4553-45A8-A602-F55A2B997825}" destId="{41389741-7D45-44E1-83AB-E498535C92C5}" srcOrd="4" destOrd="0" presId="urn:microsoft.com/office/officeart/2005/8/layout/orgChart1"/>
    <dgm:cxn modelId="{6E676426-FCDD-4304-9D1E-9F2813B81098}" type="presParOf" srcId="{C25AC2C6-4553-45A8-A602-F55A2B997825}" destId="{3F0CD0A5-FE5A-486D-8B3F-CE3F152548F5}" srcOrd="5" destOrd="0" presId="urn:microsoft.com/office/officeart/2005/8/layout/orgChart1"/>
    <dgm:cxn modelId="{AF8811D8-9C23-49BF-B911-AC65C03DF92A}" type="presParOf" srcId="{3F0CD0A5-FE5A-486D-8B3F-CE3F152548F5}" destId="{0825F4FD-0026-4CF5-AD7B-EDF8CDFA0BE0}" srcOrd="0" destOrd="0" presId="urn:microsoft.com/office/officeart/2005/8/layout/orgChart1"/>
    <dgm:cxn modelId="{0F99C6BE-AAE7-47CB-8018-2261DDE1FEE4}" type="presParOf" srcId="{0825F4FD-0026-4CF5-AD7B-EDF8CDFA0BE0}" destId="{EF9DEBC5-ED2A-4C63-A9C9-90AE3D64E5DE}" srcOrd="0" destOrd="0" presId="urn:microsoft.com/office/officeart/2005/8/layout/orgChart1"/>
    <dgm:cxn modelId="{BC4740E5-B536-4AE2-80C8-AD67A697EFBD}" type="presParOf" srcId="{0825F4FD-0026-4CF5-AD7B-EDF8CDFA0BE0}" destId="{76E7596F-AA3C-48AD-A6B6-BC6B4C7DCDA9}" srcOrd="1" destOrd="0" presId="urn:microsoft.com/office/officeart/2005/8/layout/orgChart1"/>
    <dgm:cxn modelId="{3AB53E36-2A8D-4BCF-93B5-509E72048A6E}" type="presParOf" srcId="{3F0CD0A5-FE5A-486D-8B3F-CE3F152548F5}" destId="{AF5E46C8-B139-4C3D-A8F3-B3BA7658E15A}" srcOrd="1" destOrd="0" presId="urn:microsoft.com/office/officeart/2005/8/layout/orgChart1"/>
    <dgm:cxn modelId="{34D848E9-6239-42BE-9945-B48389B9CAFD}" type="presParOf" srcId="{3F0CD0A5-FE5A-486D-8B3F-CE3F152548F5}" destId="{83053F0A-0CD4-4BA8-8A41-ADEF705909DA}" srcOrd="2" destOrd="0" presId="urn:microsoft.com/office/officeart/2005/8/layout/orgChart1"/>
    <dgm:cxn modelId="{D3CCADDA-69F9-4D40-AB3C-75AA950558ED}" type="presParOf" srcId="{C25AC2C6-4553-45A8-A602-F55A2B997825}" destId="{DE714AA7-238A-4AC7-A8EA-05B0CCCC4D97}" srcOrd="6" destOrd="0" presId="urn:microsoft.com/office/officeart/2005/8/layout/orgChart1"/>
    <dgm:cxn modelId="{27B029F1-D09B-40DE-BABE-7687A6CE94F8}" type="presParOf" srcId="{C25AC2C6-4553-45A8-A602-F55A2B997825}" destId="{CFAE9F74-CC55-4F00-90A5-2D9794300F15}" srcOrd="7" destOrd="0" presId="urn:microsoft.com/office/officeart/2005/8/layout/orgChart1"/>
    <dgm:cxn modelId="{5CC2E4D8-9839-4C2D-B90E-1F36CAE867E0}" type="presParOf" srcId="{CFAE9F74-CC55-4F00-90A5-2D9794300F15}" destId="{267DDAA9-BE74-41EE-B0F8-946AC78272ED}" srcOrd="0" destOrd="0" presId="urn:microsoft.com/office/officeart/2005/8/layout/orgChart1"/>
    <dgm:cxn modelId="{0804E290-C6C9-4568-AE35-6FCED733A026}" type="presParOf" srcId="{267DDAA9-BE74-41EE-B0F8-946AC78272ED}" destId="{6C544ACE-EAA9-4759-9DDD-2002014892B0}" srcOrd="0" destOrd="0" presId="urn:microsoft.com/office/officeart/2005/8/layout/orgChart1"/>
    <dgm:cxn modelId="{BD583348-A9A2-4798-931D-9A6761AC1244}" type="presParOf" srcId="{267DDAA9-BE74-41EE-B0F8-946AC78272ED}" destId="{07F2576E-E490-4484-BE9C-679BFBD4C057}" srcOrd="1" destOrd="0" presId="urn:microsoft.com/office/officeart/2005/8/layout/orgChart1"/>
    <dgm:cxn modelId="{FD97F508-0C0C-42EF-91C6-805B7F0991DE}" type="presParOf" srcId="{CFAE9F74-CC55-4F00-90A5-2D9794300F15}" destId="{19FC2866-46FC-4014-AB93-C3B147C25E19}" srcOrd="1" destOrd="0" presId="urn:microsoft.com/office/officeart/2005/8/layout/orgChart1"/>
    <dgm:cxn modelId="{C5CEC1D9-2F50-4080-BF8C-A622F673A760}" type="presParOf" srcId="{CFAE9F74-CC55-4F00-90A5-2D9794300F15}" destId="{1A3AFE1B-13A5-4C35-BC9E-2AFB0148447B}" srcOrd="2" destOrd="0" presId="urn:microsoft.com/office/officeart/2005/8/layout/orgChart1"/>
    <dgm:cxn modelId="{6FA4039C-99FC-4F97-8BEA-5EF0E2B5D9D6}" type="presParOf" srcId="{DD3FA401-39A3-49BB-8460-D1F21E9A0817}" destId="{B98CA205-2FDA-400B-93C0-03D7CD56213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3ACFB-9C70-4F2D-A90F-EE1CD28B908E}">
      <dsp:nvSpPr>
        <dsp:cNvPr id="0" name=""/>
        <dsp:cNvSpPr/>
      </dsp:nvSpPr>
      <dsp:spPr>
        <a:xfrm>
          <a:off x="1726" y="3"/>
          <a:ext cx="4426765" cy="9267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1726" y="3"/>
        <a:ext cx="4426765" cy="926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4288633" y="1010902"/>
          <a:ext cx="1615503" cy="557456"/>
        </a:xfrm>
        <a:custGeom>
          <a:avLst/>
          <a:gdLst/>
          <a:ahLst/>
          <a:cxnLst/>
          <a:rect l="0" t="0" r="0" b="0"/>
          <a:pathLst>
            <a:path>
              <a:moveTo>
                <a:pt x="0" y="0"/>
              </a:moveTo>
              <a:lnTo>
                <a:pt x="0" y="345166"/>
              </a:lnTo>
              <a:lnTo>
                <a:pt x="1615503" y="345166"/>
              </a:lnTo>
              <a:lnTo>
                <a:pt x="1615503"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3457752" y="1010902"/>
          <a:ext cx="830881" cy="557456"/>
        </a:xfrm>
        <a:custGeom>
          <a:avLst/>
          <a:gdLst/>
          <a:ahLst/>
          <a:cxnLst/>
          <a:rect l="0" t="0" r="0" b="0"/>
          <a:pathLst>
            <a:path>
              <a:moveTo>
                <a:pt x="830881" y="0"/>
              </a:moveTo>
              <a:lnTo>
                <a:pt x="830881"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1011367" y="1010902"/>
          <a:ext cx="3277266" cy="557456"/>
        </a:xfrm>
        <a:custGeom>
          <a:avLst/>
          <a:gdLst/>
          <a:ahLst/>
          <a:cxnLst/>
          <a:rect l="0" t="0" r="0" b="0"/>
          <a:pathLst>
            <a:path>
              <a:moveTo>
                <a:pt x="3277266" y="0"/>
              </a:moveTo>
              <a:lnTo>
                <a:pt x="3277266"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2042205" y="0"/>
          <a:ext cx="4492857"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2042205" y="0"/>
        <a:ext cx="4492857" cy="1010902"/>
      </dsp:txXfrm>
    </dsp:sp>
    <dsp:sp modelId="{8EB20407-4F2E-48BA-B076-3BE6C02B1AE4}">
      <dsp:nvSpPr>
        <dsp:cNvPr id="0" name=""/>
        <dsp:cNvSpPr/>
      </dsp:nvSpPr>
      <dsp:spPr>
        <a:xfrm>
          <a:off x="464" y="1568359"/>
          <a:ext cx="2021805" cy="9753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464" y="1568359"/>
        <a:ext cx="2021805" cy="975309"/>
      </dsp:txXfrm>
    </dsp:sp>
    <dsp:sp modelId="{EF9DEBC5-ED2A-4C63-A9C9-90AE3D64E5DE}">
      <dsp:nvSpPr>
        <dsp:cNvPr id="0" name=""/>
        <dsp:cNvSpPr/>
      </dsp:nvSpPr>
      <dsp:spPr>
        <a:xfrm>
          <a:off x="2446849"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2446849" y="1568359"/>
        <a:ext cx="2021805" cy="1010902"/>
      </dsp:txXfrm>
    </dsp:sp>
    <dsp:sp modelId="{6C544ACE-EAA9-4759-9DDD-2002014892B0}">
      <dsp:nvSpPr>
        <dsp:cNvPr id="0" name=""/>
        <dsp:cNvSpPr/>
      </dsp:nvSpPr>
      <dsp:spPr>
        <a:xfrm>
          <a:off x="4893234"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4893234" y="1568359"/>
        <a:ext cx="2021805" cy="1010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4288633" y="1010902"/>
          <a:ext cx="1615503" cy="557456"/>
        </a:xfrm>
        <a:custGeom>
          <a:avLst/>
          <a:gdLst/>
          <a:ahLst/>
          <a:cxnLst/>
          <a:rect l="0" t="0" r="0" b="0"/>
          <a:pathLst>
            <a:path>
              <a:moveTo>
                <a:pt x="0" y="0"/>
              </a:moveTo>
              <a:lnTo>
                <a:pt x="0" y="345166"/>
              </a:lnTo>
              <a:lnTo>
                <a:pt x="1615503" y="345166"/>
              </a:lnTo>
              <a:lnTo>
                <a:pt x="1615503"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3457752" y="1010902"/>
          <a:ext cx="830881" cy="557456"/>
        </a:xfrm>
        <a:custGeom>
          <a:avLst/>
          <a:gdLst/>
          <a:ahLst/>
          <a:cxnLst/>
          <a:rect l="0" t="0" r="0" b="0"/>
          <a:pathLst>
            <a:path>
              <a:moveTo>
                <a:pt x="830881" y="0"/>
              </a:moveTo>
              <a:lnTo>
                <a:pt x="830881"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1011367" y="1010902"/>
          <a:ext cx="3277266" cy="557456"/>
        </a:xfrm>
        <a:custGeom>
          <a:avLst/>
          <a:gdLst/>
          <a:ahLst/>
          <a:cxnLst/>
          <a:rect l="0" t="0" r="0" b="0"/>
          <a:pathLst>
            <a:path>
              <a:moveTo>
                <a:pt x="3277266" y="0"/>
              </a:moveTo>
              <a:lnTo>
                <a:pt x="3277266"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2042205" y="0"/>
          <a:ext cx="4492857"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2042205" y="0"/>
        <a:ext cx="4492857" cy="1010902"/>
      </dsp:txXfrm>
    </dsp:sp>
    <dsp:sp modelId="{8EB20407-4F2E-48BA-B076-3BE6C02B1AE4}">
      <dsp:nvSpPr>
        <dsp:cNvPr id="0" name=""/>
        <dsp:cNvSpPr/>
      </dsp:nvSpPr>
      <dsp:spPr>
        <a:xfrm>
          <a:off x="464" y="1568359"/>
          <a:ext cx="2021805" cy="9753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464" y="1568359"/>
        <a:ext cx="2021805" cy="975309"/>
      </dsp:txXfrm>
    </dsp:sp>
    <dsp:sp modelId="{EF9DEBC5-ED2A-4C63-A9C9-90AE3D64E5DE}">
      <dsp:nvSpPr>
        <dsp:cNvPr id="0" name=""/>
        <dsp:cNvSpPr/>
      </dsp:nvSpPr>
      <dsp:spPr>
        <a:xfrm>
          <a:off x="2446849"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2446849" y="1568359"/>
        <a:ext cx="2021805" cy="1010902"/>
      </dsp:txXfrm>
    </dsp:sp>
    <dsp:sp modelId="{6C544ACE-EAA9-4759-9DDD-2002014892B0}">
      <dsp:nvSpPr>
        <dsp:cNvPr id="0" name=""/>
        <dsp:cNvSpPr/>
      </dsp:nvSpPr>
      <dsp:spPr>
        <a:xfrm>
          <a:off x="4893234"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4893234" y="1568359"/>
        <a:ext cx="2021805" cy="1010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4288633" y="1010902"/>
          <a:ext cx="1615503" cy="557456"/>
        </a:xfrm>
        <a:custGeom>
          <a:avLst/>
          <a:gdLst/>
          <a:ahLst/>
          <a:cxnLst/>
          <a:rect l="0" t="0" r="0" b="0"/>
          <a:pathLst>
            <a:path>
              <a:moveTo>
                <a:pt x="0" y="0"/>
              </a:moveTo>
              <a:lnTo>
                <a:pt x="0" y="345166"/>
              </a:lnTo>
              <a:lnTo>
                <a:pt x="1615503" y="345166"/>
              </a:lnTo>
              <a:lnTo>
                <a:pt x="1615503"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3457752" y="1010902"/>
          <a:ext cx="830881" cy="557456"/>
        </a:xfrm>
        <a:custGeom>
          <a:avLst/>
          <a:gdLst/>
          <a:ahLst/>
          <a:cxnLst/>
          <a:rect l="0" t="0" r="0" b="0"/>
          <a:pathLst>
            <a:path>
              <a:moveTo>
                <a:pt x="830881" y="0"/>
              </a:moveTo>
              <a:lnTo>
                <a:pt x="830881"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1011367" y="1010902"/>
          <a:ext cx="3277266" cy="557456"/>
        </a:xfrm>
        <a:custGeom>
          <a:avLst/>
          <a:gdLst/>
          <a:ahLst/>
          <a:cxnLst/>
          <a:rect l="0" t="0" r="0" b="0"/>
          <a:pathLst>
            <a:path>
              <a:moveTo>
                <a:pt x="3277266" y="0"/>
              </a:moveTo>
              <a:lnTo>
                <a:pt x="3277266" y="345166"/>
              </a:lnTo>
              <a:lnTo>
                <a:pt x="0" y="345166"/>
              </a:lnTo>
              <a:lnTo>
                <a:pt x="0" y="5574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2042205" y="0"/>
          <a:ext cx="4492857"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2042205" y="0"/>
        <a:ext cx="4492857" cy="1010902"/>
      </dsp:txXfrm>
    </dsp:sp>
    <dsp:sp modelId="{8EB20407-4F2E-48BA-B076-3BE6C02B1AE4}">
      <dsp:nvSpPr>
        <dsp:cNvPr id="0" name=""/>
        <dsp:cNvSpPr/>
      </dsp:nvSpPr>
      <dsp:spPr>
        <a:xfrm>
          <a:off x="464" y="1568359"/>
          <a:ext cx="2021805" cy="97530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464" y="1568359"/>
        <a:ext cx="2021805" cy="975309"/>
      </dsp:txXfrm>
    </dsp:sp>
    <dsp:sp modelId="{EF9DEBC5-ED2A-4C63-A9C9-90AE3D64E5DE}">
      <dsp:nvSpPr>
        <dsp:cNvPr id="0" name=""/>
        <dsp:cNvSpPr/>
      </dsp:nvSpPr>
      <dsp:spPr>
        <a:xfrm>
          <a:off x="2446849"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2446849" y="1568359"/>
        <a:ext cx="2021805" cy="1010902"/>
      </dsp:txXfrm>
    </dsp:sp>
    <dsp:sp modelId="{6C544ACE-EAA9-4759-9DDD-2002014892B0}">
      <dsp:nvSpPr>
        <dsp:cNvPr id="0" name=""/>
        <dsp:cNvSpPr/>
      </dsp:nvSpPr>
      <dsp:spPr>
        <a:xfrm>
          <a:off x="4893234" y="1568359"/>
          <a:ext cx="2021805" cy="101090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4893234" y="1568359"/>
        <a:ext cx="2021805" cy="10109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5761166" y="956658"/>
          <a:ext cx="1839523" cy="614803"/>
        </a:xfrm>
        <a:custGeom>
          <a:avLst/>
          <a:gdLst/>
          <a:ahLst/>
          <a:cxnLst/>
          <a:rect l="0" t="0" r="0" b="0"/>
          <a:pathLst>
            <a:path>
              <a:moveTo>
                <a:pt x="0" y="0"/>
              </a:moveTo>
              <a:lnTo>
                <a:pt x="0" y="417413"/>
              </a:lnTo>
              <a:lnTo>
                <a:pt x="1839523" y="417413"/>
              </a:lnTo>
              <a:lnTo>
                <a:pt x="1839523"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5493825" y="956658"/>
          <a:ext cx="267341" cy="614803"/>
        </a:xfrm>
        <a:custGeom>
          <a:avLst/>
          <a:gdLst/>
          <a:ahLst/>
          <a:cxnLst/>
          <a:rect l="0" t="0" r="0" b="0"/>
          <a:pathLst>
            <a:path>
              <a:moveTo>
                <a:pt x="267341" y="0"/>
              </a:moveTo>
              <a:lnTo>
                <a:pt x="267341"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42194-ABE0-4B46-8E17-440B1D8DB17A}">
      <dsp:nvSpPr>
        <dsp:cNvPr id="0" name=""/>
        <dsp:cNvSpPr/>
      </dsp:nvSpPr>
      <dsp:spPr>
        <a:xfrm>
          <a:off x="3219142" y="956658"/>
          <a:ext cx="2542024" cy="614803"/>
        </a:xfrm>
        <a:custGeom>
          <a:avLst/>
          <a:gdLst/>
          <a:ahLst/>
          <a:cxnLst/>
          <a:rect l="0" t="0" r="0" b="0"/>
          <a:pathLst>
            <a:path>
              <a:moveTo>
                <a:pt x="2542024" y="0"/>
              </a:moveTo>
              <a:lnTo>
                <a:pt x="2542024"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944458" y="956658"/>
          <a:ext cx="4816708" cy="614803"/>
        </a:xfrm>
        <a:custGeom>
          <a:avLst/>
          <a:gdLst/>
          <a:ahLst/>
          <a:cxnLst/>
          <a:rect l="0" t="0" r="0" b="0"/>
          <a:pathLst>
            <a:path>
              <a:moveTo>
                <a:pt x="4816708" y="0"/>
              </a:moveTo>
              <a:lnTo>
                <a:pt x="4816708"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3672405" y="16706"/>
          <a:ext cx="4177521"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3672405" y="16706"/>
        <a:ext cx="4177521" cy="939951"/>
      </dsp:txXfrm>
    </dsp:sp>
    <dsp:sp modelId="{8EB20407-4F2E-48BA-B076-3BE6C02B1AE4}">
      <dsp:nvSpPr>
        <dsp:cNvPr id="0" name=""/>
        <dsp:cNvSpPr/>
      </dsp:nvSpPr>
      <dsp:spPr>
        <a:xfrm>
          <a:off x="4506" y="1571461"/>
          <a:ext cx="1879903" cy="939951"/>
        </a:xfrm>
        <a:prstGeom prst="rect">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Aristobulus IV</a:t>
          </a:r>
        </a:p>
      </dsp:txBody>
      <dsp:txXfrm>
        <a:off x="4506" y="1571461"/>
        <a:ext cx="1879903" cy="939951"/>
      </dsp:txXfrm>
    </dsp:sp>
    <dsp:sp modelId="{FC5E6854-ECCA-49DF-841A-C00599F7F769}">
      <dsp:nvSpPr>
        <dsp:cNvPr id="0" name=""/>
        <dsp:cNvSpPr/>
      </dsp:nvSpPr>
      <dsp:spPr>
        <a:xfrm>
          <a:off x="2279190"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2279190" y="1571461"/>
        <a:ext cx="1879903" cy="939951"/>
      </dsp:txXfrm>
    </dsp:sp>
    <dsp:sp modelId="{EF9DEBC5-ED2A-4C63-A9C9-90AE3D64E5DE}">
      <dsp:nvSpPr>
        <dsp:cNvPr id="0" name=""/>
        <dsp:cNvSpPr/>
      </dsp:nvSpPr>
      <dsp:spPr>
        <a:xfrm>
          <a:off x="4553873"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4553873" y="1571461"/>
        <a:ext cx="1879903" cy="939951"/>
      </dsp:txXfrm>
    </dsp:sp>
    <dsp:sp modelId="{6C544ACE-EAA9-4759-9DDD-2002014892B0}">
      <dsp:nvSpPr>
        <dsp:cNvPr id="0" name=""/>
        <dsp:cNvSpPr/>
      </dsp:nvSpPr>
      <dsp:spPr>
        <a:xfrm>
          <a:off x="6660738"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6660738" y="1571461"/>
        <a:ext cx="1879903" cy="939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14AA7-238A-4AC7-A8EA-05B0CCCC4D97}">
      <dsp:nvSpPr>
        <dsp:cNvPr id="0" name=""/>
        <dsp:cNvSpPr/>
      </dsp:nvSpPr>
      <dsp:spPr>
        <a:xfrm>
          <a:off x="5761166" y="956658"/>
          <a:ext cx="1839523" cy="614803"/>
        </a:xfrm>
        <a:custGeom>
          <a:avLst/>
          <a:gdLst/>
          <a:ahLst/>
          <a:cxnLst/>
          <a:rect l="0" t="0" r="0" b="0"/>
          <a:pathLst>
            <a:path>
              <a:moveTo>
                <a:pt x="0" y="0"/>
              </a:moveTo>
              <a:lnTo>
                <a:pt x="0" y="417413"/>
              </a:lnTo>
              <a:lnTo>
                <a:pt x="1839523" y="417413"/>
              </a:lnTo>
              <a:lnTo>
                <a:pt x="1839523"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89741-7D45-44E1-83AB-E498535C92C5}">
      <dsp:nvSpPr>
        <dsp:cNvPr id="0" name=""/>
        <dsp:cNvSpPr/>
      </dsp:nvSpPr>
      <dsp:spPr>
        <a:xfrm>
          <a:off x="5493825" y="956658"/>
          <a:ext cx="267341" cy="614803"/>
        </a:xfrm>
        <a:custGeom>
          <a:avLst/>
          <a:gdLst/>
          <a:ahLst/>
          <a:cxnLst/>
          <a:rect l="0" t="0" r="0" b="0"/>
          <a:pathLst>
            <a:path>
              <a:moveTo>
                <a:pt x="267341" y="0"/>
              </a:moveTo>
              <a:lnTo>
                <a:pt x="267341"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42194-ABE0-4B46-8E17-440B1D8DB17A}">
      <dsp:nvSpPr>
        <dsp:cNvPr id="0" name=""/>
        <dsp:cNvSpPr/>
      </dsp:nvSpPr>
      <dsp:spPr>
        <a:xfrm>
          <a:off x="3219142" y="956658"/>
          <a:ext cx="2542024" cy="614803"/>
        </a:xfrm>
        <a:custGeom>
          <a:avLst/>
          <a:gdLst/>
          <a:ahLst/>
          <a:cxnLst/>
          <a:rect l="0" t="0" r="0" b="0"/>
          <a:pathLst>
            <a:path>
              <a:moveTo>
                <a:pt x="2542024" y="0"/>
              </a:moveTo>
              <a:lnTo>
                <a:pt x="2542024"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EAF1A-F2D8-4219-852F-2D86D779A809}">
      <dsp:nvSpPr>
        <dsp:cNvPr id="0" name=""/>
        <dsp:cNvSpPr/>
      </dsp:nvSpPr>
      <dsp:spPr>
        <a:xfrm>
          <a:off x="944458" y="956658"/>
          <a:ext cx="4816708" cy="614803"/>
        </a:xfrm>
        <a:custGeom>
          <a:avLst/>
          <a:gdLst/>
          <a:ahLst/>
          <a:cxnLst/>
          <a:rect l="0" t="0" r="0" b="0"/>
          <a:pathLst>
            <a:path>
              <a:moveTo>
                <a:pt x="4816708" y="0"/>
              </a:moveTo>
              <a:lnTo>
                <a:pt x="4816708" y="417413"/>
              </a:lnTo>
              <a:lnTo>
                <a:pt x="0" y="417413"/>
              </a:lnTo>
              <a:lnTo>
                <a:pt x="0" y="61480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3ACFB-9C70-4F2D-A90F-EE1CD28B908E}">
      <dsp:nvSpPr>
        <dsp:cNvPr id="0" name=""/>
        <dsp:cNvSpPr/>
      </dsp:nvSpPr>
      <dsp:spPr>
        <a:xfrm>
          <a:off x="3672405" y="16706"/>
          <a:ext cx="4177521"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Herod (the Great)</a:t>
          </a:r>
        </a:p>
      </dsp:txBody>
      <dsp:txXfrm>
        <a:off x="3672405" y="16706"/>
        <a:ext cx="4177521" cy="939951"/>
      </dsp:txXfrm>
    </dsp:sp>
    <dsp:sp modelId="{8EB20407-4F2E-48BA-B076-3BE6C02B1AE4}">
      <dsp:nvSpPr>
        <dsp:cNvPr id="0" name=""/>
        <dsp:cNvSpPr/>
      </dsp:nvSpPr>
      <dsp:spPr>
        <a:xfrm>
          <a:off x="4506" y="1571461"/>
          <a:ext cx="1879903" cy="939951"/>
        </a:xfrm>
        <a:prstGeom prst="rect">
          <a:avLst/>
        </a:prstGeom>
        <a:solidFill>
          <a:schemeClr val="bg1"/>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Aristobulus IV</a:t>
          </a:r>
        </a:p>
      </dsp:txBody>
      <dsp:txXfrm>
        <a:off x="4506" y="1571461"/>
        <a:ext cx="1879903" cy="939951"/>
      </dsp:txXfrm>
    </dsp:sp>
    <dsp:sp modelId="{FC5E6854-ECCA-49DF-841A-C00599F7F769}">
      <dsp:nvSpPr>
        <dsp:cNvPr id="0" name=""/>
        <dsp:cNvSpPr/>
      </dsp:nvSpPr>
      <dsp:spPr>
        <a:xfrm>
          <a:off x="2279190"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Archelaus </a:t>
          </a:r>
        </a:p>
      </dsp:txBody>
      <dsp:txXfrm>
        <a:off x="2279190" y="1571461"/>
        <a:ext cx="1879903" cy="939951"/>
      </dsp:txXfrm>
    </dsp:sp>
    <dsp:sp modelId="{EF9DEBC5-ED2A-4C63-A9C9-90AE3D64E5DE}">
      <dsp:nvSpPr>
        <dsp:cNvPr id="0" name=""/>
        <dsp:cNvSpPr/>
      </dsp:nvSpPr>
      <dsp:spPr>
        <a:xfrm>
          <a:off x="4553873"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Philip</a:t>
          </a:r>
        </a:p>
      </dsp:txBody>
      <dsp:txXfrm>
        <a:off x="4553873" y="1571461"/>
        <a:ext cx="1879903" cy="939951"/>
      </dsp:txXfrm>
    </dsp:sp>
    <dsp:sp modelId="{6C544ACE-EAA9-4759-9DDD-2002014892B0}">
      <dsp:nvSpPr>
        <dsp:cNvPr id="0" name=""/>
        <dsp:cNvSpPr/>
      </dsp:nvSpPr>
      <dsp:spPr>
        <a:xfrm>
          <a:off x="6660738" y="1571461"/>
          <a:ext cx="1879903" cy="93995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Herod Antipas</a:t>
          </a:r>
          <a:endParaRPr lang="en-US" sz="2400" kern="1200" dirty="0"/>
        </a:p>
      </dsp:txBody>
      <dsp:txXfrm>
        <a:off x="6660738" y="1571461"/>
        <a:ext cx="1879903" cy="9399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564EF-C62E-4AE9-9D30-311F964A1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A4DD580-BD40-4D2A-8D5D-C1210B213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2592C-FA0B-49FC-81AE-9BC1FC41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2EAF8-FDAC-4D11-AB31-49B76D518F62}" type="slidenum">
              <a:rPr lang="en-US" smtClean="0"/>
              <a:t>‹#›</a:t>
            </a:fld>
            <a:endParaRPr lang="en-US"/>
          </a:p>
        </p:txBody>
      </p:sp>
    </p:spTree>
    <p:extLst>
      <p:ext uri="{BB962C8B-B14F-4D97-AF65-F5344CB8AC3E}">
        <p14:creationId xmlns:p14="http://schemas.microsoft.com/office/powerpoint/2010/main" val="37799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62D8-EA4A-44B1-AF1F-D31D11AFCEF8}" type="datetimeFigureOut">
              <a:rPr lang="en-US" smtClean="0"/>
              <a:t>7/10/21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DC19-8BC9-4B03-9D9D-04B6C6BA09A8}" type="slidenum">
              <a:rPr lang="en-US" smtClean="0"/>
              <a:t>‹#›</a:t>
            </a:fld>
            <a:endParaRPr lang="en-US"/>
          </a:p>
        </p:txBody>
      </p:sp>
    </p:spTree>
    <p:extLst>
      <p:ext uri="{BB962C8B-B14F-4D97-AF65-F5344CB8AC3E}">
        <p14:creationId xmlns:p14="http://schemas.microsoft.com/office/powerpoint/2010/main" val="38434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hlmnbblat?ref=Page.p+251&amp;off=525&amp;ctx=2%E2%80%9335).+Traveling+by+~way+of+Antipatris%2c+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biblestudydownloads.org/files/eng/pr/02-How%20to%20Share%20Your%20Testimony-pp16-19_eng_pr_v4.doc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f.ly/logosres/hlmnbblat?ref=Page.p+251&amp;off=525&amp;ctx=2%E2%80%9335).+Traveling+by+~way+of+Antipatris%2c+P"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Today we are going to look at Acts, chapters 25 and 26. We will see that following God sets us free.</a:t>
            </a:r>
          </a:p>
          <a:p>
            <a:pPr>
              <a:spcBef>
                <a:spcPts val="0"/>
              </a:spcBef>
            </a:pPr>
            <a:endParaRPr lang="en-US" dirty="0"/>
          </a:p>
          <a:p>
            <a:pPr>
              <a:spcBef>
                <a:spcPts val="0"/>
              </a:spcBef>
            </a:pPr>
            <a:r>
              <a:rPr lang="en-US" dirty="0"/>
              <a:t>Paul has been waiting patiently in Caesarea for two years. But Paul also knows that it is God’s plan for him to go to Rome. </a:t>
            </a:r>
          </a:p>
          <a:p>
            <a:pPr>
              <a:spcBef>
                <a:spcPts val="0"/>
              </a:spcBef>
            </a:pPr>
            <a:endParaRPr lang="en-US" dirty="0"/>
          </a:p>
          <a:p>
            <a:pPr>
              <a:spcBef>
                <a:spcPts val="0"/>
              </a:spcBef>
            </a:pPr>
            <a:r>
              <a:rPr lang="en-US" dirty="0"/>
              <a:t>And although Paul is being held prisoner, he is actually free because he is following God’s will, not man’s plan. </a:t>
            </a:r>
          </a:p>
          <a:p>
            <a:pPr>
              <a:spcBef>
                <a:spcPts val="0"/>
              </a:spcBef>
            </a:pPr>
            <a:endParaRPr lang="en-US" dirty="0"/>
          </a:p>
          <a:p>
            <a:pPr>
              <a:spcBef>
                <a:spcPts val="0"/>
              </a:spcBef>
            </a:pPr>
            <a:r>
              <a:rPr lang="en-US" dirty="0"/>
              <a:t>Paul knows that because he is following God’s will, he can be thankful in all circumstances. </a:t>
            </a:r>
          </a:p>
          <a:p>
            <a:pPr>
              <a:spcBef>
                <a:spcPts val="0"/>
              </a:spcBef>
            </a:pPr>
            <a:r>
              <a:rPr lang="en-US" dirty="0"/>
              <a:t>Even though he is a prisoner, he is free because of his hope in Jesus.</a:t>
            </a:r>
          </a:p>
          <a:p>
            <a:pPr>
              <a:spcBef>
                <a:spcPts val="0"/>
              </a:spcBef>
            </a:pPr>
            <a:endParaRPr lang="en-US" dirty="0"/>
          </a:p>
          <a:p>
            <a:pPr>
              <a:spcBef>
                <a:spcPts val="0"/>
              </a:spcBef>
            </a:pPr>
            <a:r>
              <a:rPr lang="en-US" dirty="0"/>
              <a:t>Go ahead and turn to Acts 25 and let us read about how God, working through Paul, sets in motion the chain of events that results in Paul eventually going to Rome. </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b="0" i="0" u="none" dirty="0">
                <a:solidFill>
                  <a:schemeClr val="tx1"/>
                </a:solidFill>
                <a:effectLst/>
                <a:latin typeface="Arial" panose="020B0604020202020204" pitchFamily="34" charset="0"/>
                <a:cs typeface="Arial" panose="020B0604020202020204" pitchFamily="34" charset="0"/>
              </a:rPr>
              <a:t>Photo by Zhu Liang on Unsplash</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https://unsplash.com/photos/eoy0fuzH5ss</a:t>
            </a:r>
          </a:p>
        </p:txBody>
      </p:sp>
    </p:spTree>
    <p:extLst>
      <p:ext uri="{BB962C8B-B14F-4D97-AF65-F5344CB8AC3E}">
        <p14:creationId xmlns:p14="http://schemas.microsoft.com/office/powerpoint/2010/main" val="4182405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Luke doesn’t bother to record the charges in this trial before Festus.  But if you go back to chapter 24, the Jewish Lawyer Tertullus charged Paul with being:</a:t>
            </a:r>
          </a:p>
          <a:p>
            <a:pPr marL="285750" indent="-285750">
              <a:spcBef>
                <a:spcPts val="0"/>
              </a:spcBef>
              <a:buFont typeface="Arial" panose="020B0604020202020204" pitchFamily="34" charset="0"/>
              <a:buChar char="•"/>
            </a:pPr>
            <a:r>
              <a:rPr lang="en-US" dirty="0"/>
              <a:t>“a troublemaker who is constantly stirring up riots among the Jews all over the world</a:t>
            </a:r>
          </a:p>
          <a:p>
            <a:pPr marL="285750" indent="-285750">
              <a:spcBef>
                <a:spcPts val="0"/>
              </a:spcBef>
              <a:buFont typeface="Arial" panose="020B0604020202020204" pitchFamily="34" charset="0"/>
              <a:buChar char="•"/>
            </a:pPr>
            <a:r>
              <a:rPr lang="en-US" dirty="0"/>
              <a:t>. . . a ringleader of the cult known as the Nazarenes</a:t>
            </a:r>
          </a:p>
          <a:p>
            <a:pPr marL="285750" indent="-285750">
              <a:spcBef>
                <a:spcPts val="0"/>
              </a:spcBef>
              <a:buFont typeface="Arial" panose="020B0604020202020204" pitchFamily="34" charset="0"/>
              <a:buChar char="•"/>
            </a:pPr>
            <a:r>
              <a:rPr lang="en-US" dirty="0"/>
              <a:t>. . .  (and) trying to desecrate the Temple” (Acts 24:5-6 NLT).  </a:t>
            </a:r>
          </a:p>
          <a:p>
            <a:pPr>
              <a:spcBef>
                <a:spcPts val="0"/>
              </a:spcBef>
            </a:pPr>
            <a:endParaRPr lang="en-US" dirty="0"/>
          </a:p>
          <a:p>
            <a:pPr>
              <a:spcBef>
                <a:spcPts val="0"/>
              </a:spcBef>
            </a:pPr>
            <a:r>
              <a:rPr lang="en-US" dirty="0"/>
              <a:t>These are the charges Paul addresses when he states is not guilty of crimes against Jewish Law, the Temple or the Roman Government.</a:t>
            </a:r>
          </a:p>
          <a:p>
            <a:pPr>
              <a:spcBef>
                <a:spcPts val="0"/>
              </a:spcBef>
            </a:pPr>
            <a:endParaRPr lang="en-US" dirty="0"/>
          </a:p>
          <a:p>
            <a:pPr marL="285750" indent="-285750">
              <a:spcBef>
                <a:spcPts val="0"/>
              </a:spcBef>
              <a:buFont typeface="Arial" panose="020B0604020202020204" pitchFamily="34" charset="0"/>
              <a:buChar char="•"/>
            </a:pPr>
            <a:r>
              <a:rPr lang="en-US" dirty="0"/>
              <a:t>The Jewish teachers think Paul’s teachings were contrary to Jewish law, which caused riots. In reality, Paul’s teachings were the culmination of Jewish law, as many Jews who became Christian would attest to.</a:t>
            </a:r>
          </a:p>
          <a:p>
            <a:pPr marL="285750" indent="-285750">
              <a:spcBef>
                <a:spcPts val="0"/>
              </a:spcBef>
              <a:buFont typeface="Arial" panose="020B0604020202020204" pitchFamily="34" charset="0"/>
              <a:buChar char="•"/>
            </a:pPr>
            <a:r>
              <a:rPr lang="en-US" dirty="0"/>
              <a:t>Regarding the temple, Paul was participating in a purification ritual, when the Jews caused the riot. If anyone was desecrating the temple it was the Jews. </a:t>
            </a:r>
          </a:p>
          <a:p>
            <a:pPr marL="285750" indent="-285750">
              <a:spcBef>
                <a:spcPts val="0"/>
              </a:spcBef>
              <a:buFont typeface="Arial" panose="020B0604020202020204" pitchFamily="34" charset="0"/>
              <a:buChar char="•"/>
            </a:pPr>
            <a:r>
              <a:rPr lang="en-US" dirty="0"/>
              <a:t>And finally, the leader of the Nazarenes was Jesus, not Paul. Paul was merely a follower. And being a follower of Jesus was not contrary to the Roman Government.</a:t>
            </a:r>
          </a:p>
          <a:p>
            <a:pPr>
              <a:spcBef>
                <a:spcPts val="0"/>
              </a:spcBef>
            </a:pPr>
            <a:endParaRPr lang="en-US" dirty="0"/>
          </a:p>
          <a:p>
            <a:pPr>
              <a:spcBef>
                <a:spcPts val="0"/>
              </a:spcBef>
            </a:pPr>
            <a:r>
              <a:rPr lang="en-US" sz="1050" dirty="0"/>
              <a:t>Photo by Bill Oxford on Unsplash</a:t>
            </a:r>
          </a:p>
          <a:p>
            <a:pPr>
              <a:spcBef>
                <a:spcPts val="0"/>
              </a:spcBef>
            </a:pPr>
            <a:r>
              <a:rPr lang="en-US" sz="1050" dirty="0"/>
              <a:t>https://unsplash.com/photos/OXGhu60NwxU</a:t>
            </a:r>
          </a:p>
        </p:txBody>
      </p:sp>
    </p:spTree>
    <p:extLst>
      <p:ext uri="{BB962C8B-B14F-4D97-AF65-F5344CB8AC3E}">
        <p14:creationId xmlns:p14="http://schemas.microsoft.com/office/powerpoint/2010/main" val="287142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So now what?  </a:t>
            </a:r>
          </a:p>
          <a:p>
            <a:pPr>
              <a:spcBef>
                <a:spcPts val="0"/>
              </a:spcBef>
            </a:pPr>
            <a:r>
              <a:rPr lang="en-US" dirty="0"/>
              <a:t>• The charges are baseless. </a:t>
            </a:r>
          </a:p>
          <a:p>
            <a:pPr>
              <a:spcBef>
                <a:spcPts val="0"/>
              </a:spcBef>
            </a:pPr>
            <a:r>
              <a:rPr lang="en-US" dirty="0"/>
              <a:t>• They cannot be proven. </a:t>
            </a:r>
          </a:p>
          <a:p>
            <a:pPr>
              <a:spcBef>
                <a:spcPts val="0"/>
              </a:spcBef>
            </a:pPr>
            <a:r>
              <a:rPr lang="en-US" dirty="0"/>
              <a:t>• They are 2 years old.  </a:t>
            </a:r>
          </a:p>
          <a:p>
            <a:pPr>
              <a:spcBef>
                <a:spcPts val="0"/>
              </a:spcBef>
            </a:pPr>
            <a:endParaRPr lang="en-US" dirty="0"/>
          </a:p>
          <a:p>
            <a:pPr>
              <a:spcBef>
                <a:spcPts val="0"/>
              </a:spcBef>
            </a:pPr>
            <a:r>
              <a:rPr lang="en-US" dirty="0"/>
              <a:t>How does the new governor respond?  “</a:t>
            </a:r>
            <a:r>
              <a:rPr lang="en-US" baseline="30000" dirty="0"/>
              <a:t>9</a:t>
            </a:r>
            <a:r>
              <a:rPr lang="en-US" dirty="0"/>
              <a:t> Then Festus, wanting to please the Jews, asked him, ‘Are you willing to go to Jerusalem and stand trial before me there?’”</a:t>
            </a:r>
          </a:p>
          <a:p>
            <a:pPr>
              <a:spcBef>
                <a:spcPts val="0"/>
              </a:spcBef>
            </a:pPr>
            <a:endParaRPr lang="en-US" dirty="0"/>
          </a:p>
          <a:p>
            <a:pPr>
              <a:spcBef>
                <a:spcPts val="0"/>
              </a:spcBef>
            </a:pPr>
            <a:r>
              <a:rPr lang="en-US" dirty="0"/>
              <a:t>Governor Festus, you were doing so good. You were trying to do what is right. But now you are just trying to gain political favor with the Jews. That’s just sad.  Festus was doing so well but has thrown away doing the right thing because he wanted to be liked by the Jews. </a:t>
            </a:r>
          </a:p>
          <a:p>
            <a:pPr>
              <a:spcBef>
                <a:spcPts val="0"/>
              </a:spcBef>
            </a:pPr>
            <a:endParaRPr lang="en-US" dirty="0"/>
          </a:p>
          <a:p>
            <a:pPr>
              <a:spcBef>
                <a:spcPts val="0"/>
              </a:spcBef>
            </a:pPr>
            <a:r>
              <a:rPr lang="en-US" dirty="0"/>
              <a:t>Paul recognized this.  So he replied in vs 10:  “No! This is the official Roman court, so I ought to be tried right here. You know very well I am not guilty of harming the Jews. </a:t>
            </a:r>
            <a:r>
              <a:rPr lang="en-US" baseline="30000" dirty="0"/>
              <a:t>11</a:t>
            </a:r>
            <a:r>
              <a:rPr lang="en-US" dirty="0"/>
              <a:t> If I have done something worthy of death, I don’t refuse to die. But if I am innocent, no one has a right to turn me over to these men to kill me. I appeal to Caesar!”</a:t>
            </a:r>
          </a:p>
          <a:p>
            <a:pPr>
              <a:spcBef>
                <a:spcPts val="0"/>
              </a:spcBef>
            </a:pPr>
            <a:endParaRPr lang="en-US" dirty="0"/>
          </a:p>
          <a:p>
            <a:pPr>
              <a:spcBef>
                <a:spcPts val="0"/>
              </a:spcBef>
            </a:pPr>
            <a:r>
              <a:rPr lang="en-US" sz="1100" dirty="0"/>
              <a:t>Photo by Toa </a:t>
            </a:r>
            <a:r>
              <a:rPr lang="en-US" sz="1100" dirty="0" err="1"/>
              <a:t>Heftiba</a:t>
            </a:r>
            <a:r>
              <a:rPr lang="en-US" sz="1100" dirty="0"/>
              <a:t> on </a:t>
            </a:r>
            <a:r>
              <a:rPr lang="en-US" sz="1100" dirty="0" err="1"/>
              <a:t>Unsplash</a:t>
            </a:r>
            <a:r>
              <a:rPr lang="en-US" sz="1100" dirty="0"/>
              <a:t> </a:t>
            </a:r>
          </a:p>
          <a:p>
            <a:pPr>
              <a:spcBef>
                <a:spcPts val="0"/>
              </a:spcBef>
            </a:pPr>
            <a:r>
              <a:rPr lang="en-US" sz="1100" dirty="0"/>
              <a:t>https://unsplash.com/photos/PxM8hw4j3ZY</a:t>
            </a:r>
          </a:p>
        </p:txBody>
      </p:sp>
    </p:spTree>
    <p:extLst>
      <p:ext uri="{BB962C8B-B14F-4D97-AF65-F5344CB8AC3E}">
        <p14:creationId xmlns:p14="http://schemas.microsoft.com/office/powerpoint/2010/main" val="212509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Being a Roman Citizen is very beneficial.  So is being Singaporean. The Singaporean passport will grant you access to 192 countries, ranking second in the world, only behind Japan, which has access to 193 countries.</a:t>
            </a:r>
          </a:p>
          <a:p>
            <a:endParaRPr lang="en-US" dirty="0"/>
          </a:p>
          <a:p>
            <a:r>
              <a:rPr lang="en-US" dirty="0"/>
              <a:t>Although Paul doesn’t have a powerful passport, he has the right to not be beaten before a trial, which he already used.  And he had the right to have his trial heard in Rome.  Pretty powerful stuff. </a:t>
            </a:r>
          </a:p>
          <a:p>
            <a:endParaRPr lang="en-US" dirty="0"/>
          </a:p>
          <a:p>
            <a:r>
              <a:rPr lang="en-US" dirty="0"/>
              <a:t>Not much Festus could do, so in vs </a:t>
            </a:r>
            <a:r>
              <a:rPr lang="en-US" baseline="30000" dirty="0"/>
              <a:t>12</a:t>
            </a:r>
            <a:r>
              <a:rPr lang="en-US" dirty="0"/>
              <a:t>: “Festus conferred with his advisers and then replied, ‘Very well! You have appealed to Caesar, and to Caesar you will go!’”</a:t>
            </a:r>
          </a:p>
          <a:p>
            <a:endParaRPr lang="en-US" sz="1100" dirty="0"/>
          </a:p>
          <a:p>
            <a:r>
              <a:rPr lang="en-US" sz="1100" dirty="0"/>
              <a:t>Image by Sweet Publishing at https://www.freebibleimages.org/illustrations/paul-festus-agrippa/ (CC BY-SA 3.0)</a:t>
            </a:r>
          </a:p>
          <a:p>
            <a:endParaRPr lang="en-US" dirty="0"/>
          </a:p>
        </p:txBody>
      </p:sp>
    </p:spTree>
    <p:extLst>
      <p:ext uri="{BB962C8B-B14F-4D97-AF65-F5344CB8AC3E}">
        <p14:creationId xmlns:p14="http://schemas.microsoft.com/office/powerpoint/2010/main" val="146898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There is a lot of waiting in the Bible</a:t>
            </a:r>
          </a:p>
          <a:p>
            <a:r>
              <a:rPr lang="en-US" dirty="0"/>
              <a:t>•  Abraham had to wait 25 years after he received the promise of a son before Isaac was born.</a:t>
            </a:r>
          </a:p>
          <a:p>
            <a:r>
              <a:rPr lang="en-US" dirty="0"/>
              <a:t>•  The nation of Israel had to wait 40 years wandering the desert before entering the promised land (of course, that was their fault).</a:t>
            </a:r>
          </a:p>
          <a:p>
            <a:r>
              <a:rPr lang="en-US" dirty="0"/>
              <a:t>•  Nehemiah waited for 3 to 4 months after receiving the distressing news about Jerusalem before God planted it on the Persian King’s heart to let Nehemiah go back to rebuild the city walls.</a:t>
            </a:r>
          </a:p>
          <a:p>
            <a:r>
              <a:rPr lang="en-US" dirty="0"/>
              <a:t>•  Paul had been waiting for 2 years for Governor Felix to make a decision in his case. Knowing that in Acts 23:11, the Lord appeared to Paul, encouraged him, letting him know he must preach the Good News in Rome. Finally, we can see how this will happen.</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b="0" i="0" u="none" dirty="0">
                <a:solidFill>
                  <a:schemeClr val="tx1"/>
                </a:solidFill>
                <a:effectLst/>
                <a:latin typeface="Arial" panose="020B0604020202020204" pitchFamily="34" charset="0"/>
                <a:cs typeface="Arial" panose="020B0604020202020204" pitchFamily="34" charset="0"/>
              </a:rPr>
              <a:t>Photo by Zhu Liang on </a:t>
            </a:r>
            <a:r>
              <a:rPr lang="en-US" sz="1050" b="0" i="0" u="none" dirty="0" err="1">
                <a:solidFill>
                  <a:schemeClr val="tx1"/>
                </a:solidFill>
                <a:effectLst/>
                <a:latin typeface="Arial" panose="020B0604020202020204" pitchFamily="34" charset="0"/>
                <a:cs typeface="Arial" panose="020B0604020202020204" pitchFamily="34" charset="0"/>
              </a:rPr>
              <a:t>Unsplash</a:t>
            </a:r>
            <a:endParaRPr lang="en-US" sz="1050" b="0" i="0"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https://unsplash.com/photos/eoy0fuzH5ss</a:t>
            </a:r>
          </a:p>
          <a:p>
            <a:endParaRPr lang="en-US" dirty="0"/>
          </a:p>
        </p:txBody>
      </p:sp>
    </p:spTree>
    <p:extLst>
      <p:ext uri="{BB962C8B-B14F-4D97-AF65-F5344CB8AC3E}">
        <p14:creationId xmlns:p14="http://schemas.microsoft.com/office/powerpoint/2010/main" val="157282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We can learn a lesson about following God’s will from Paul. We may know what the end result should look like, but we don’t how to get there. Paul probably did not know how he was going to get to Rome. But he didn’t mope and complain. Instead, he waited patiently and used every opportunity to tell the previous governor (Felix) about faith in Christ Jesus.</a:t>
            </a:r>
          </a:p>
          <a:p>
            <a:pPr>
              <a:spcBef>
                <a:spcPts val="0"/>
              </a:spcBef>
            </a:pPr>
            <a:endParaRPr lang="en-US" dirty="0"/>
          </a:p>
          <a:p>
            <a:pPr>
              <a:spcBef>
                <a:spcPts val="0"/>
              </a:spcBef>
            </a:pPr>
            <a:r>
              <a:rPr lang="en-US" dirty="0"/>
              <a:t>I’ve known for probably the past 9 or 10 years, I would be a missionary at some point in my life. But it wasn’t until last year I felt the calling to step forward and quit my job and attend seminary. So my changing of the guard was not a new Roman governor. Instead, it was my children moving out of the house. </a:t>
            </a:r>
          </a:p>
          <a:p>
            <a:pPr>
              <a:spcBef>
                <a:spcPts val="0"/>
              </a:spcBef>
            </a:pPr>
            <a:endParaRPr lang="en-US" dirty="0"/>
          </a:p>
          <a:p>
            <a:pPr>
              <a:spcBef>
                <a:spcPts val="0"/>
              </a:spcBef>
            </a:pPr>
            <a:r>
              <a:rPr lang="en-US" dirty="0"/>
              <a:t>We all have changes going on all the time.  </a:t>
            </a:r>
          </a:p>
          <a:p>
            <a:pPr>
              <a:spcBef>
                <a:spcPts val="0"/>
              </a:spcBef>
            </a:pPr>
            <a:r>
              <a:rPr lang="en-US" dirty="0"/>
              <a:t>We are also all called by God for something. </a:t>
            </a:r>
          </a:p>
          <a:p>
            <a:pPr>
              <a:spcBef>
                <a:spcPts val="0"/>
              </a:spcBef>
            </a:pPr>
            <a:r>
              <a:rPr lang="en-US" dirty="0"/>
              <a:t>So take each changing of the guard in your life to examine:</a:t>
            </a:r>
          </a:p>
          <a:p>
            <a:pPr>
              <a:spcBef>
                <a:spcPts val="0"/>
              </a:spcBef>
            </a:pPr>
            <a:r>
              <a:rPr lang="en-US" dirty="0"/>
              <a:t>• where your life is now</a:t>
            </a:r>
          </a:p>
          <a:p>
            <a:pPr>
              <a:spcBef>
                <a:spcPts val="0"/>
              </a:spcBef>
            </a:pPr>
            <a:r>
              <a:rPr lang="en-US" dirty="0"/>
              <a:t>• where God is calling you to be</a:t>
            </a:r>
          </a:p>
          <a:p>
            <a:pPr>
              <a:spcBef>
                <a:spcPts val="0"/>
              </a:spcBef>
            </a:pPr>
            <a:r>
              <a:rPr lang="en-US" dirty="0"/>
              <a:t>• and then how to get there.</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i="0" u="none" dirty="0">
                <a:solidFill>
                  <a:schemeClr val="tx1"/>
                </a:solidFill>
                <a:effectLst/>
                <a:latin typeface="Arial" panose="020B0604020202020204" pitchFamily="34" charset="0"/>
                <a:cs typeface="Arial" panose="020B0604020202020204" pitchFamily="34" charset="0"/>
              </a:rPr>
              <a:t>Photo by Zhu Liang on </a:t>
            </a:r>
            <a:r>
              <a:rPr lang="en-US" sz="1100" b="0" i="0" u="none" dirty="0" err="1">
                <a:solidFill>
                  <a:schemeClr val="tx1"/>
                </a:solidFill>
                <a:effectLst/>
                <a:latin typeface="Arial" panose="020B0604020202020204" pitchFamily="34" charset="0"/>
                <a:cs typeface="Arial" panose="020B0604020202020204" pitchFamily="34" charset="0"/>
              </a:rPr>
              <a:t>Unsplash</a:t>
            </a:r>
            <a:endParaRPr lang="en-US" sz="1100" b="0" i="0"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https://unsplash.com/photos/eoy0fuzH5ss</a:t>
            </a:r>
          </a:p>
          <a:p>
            <a:endParaRPr lang="en-US" dirty="0"/>
          </a:p>
        </p:txBody>
      </p:sp>
    </p:spTree>
    <p:extLst>
      <p:ext uri="{BB962C8B-B14F-4D97-AF65-F5344CB8AC3E}">
        <p14:creationId xmlns:p14="http://schemas.microsoft.com/office/powerpoint/2010/main" val="558964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Once you figure out where you are going, the journey is not easy.</a:t>
            </a:r>
          </a:p>
          <a:p>
            <a:endParaRPr lang="en-US" dirty="0"/>
          </a:p>
          <a:p>
            <a:r>
              <a:rPr lang="en-US" dirty="0"/>
              <a:t>When you choose to follow God’s calling in your life, some people will not understand. </a:t>
            </a:r>
          </a:p>
          <a:p>
            <a:endParaRPr lang="en-US" dirty="0"/>
          </a:p>
          <a:p>
            <a:r>
              <a:rPr lang="en-US" dirty="0"/>
              <a:t>In the next section, Felix, the new Governor, does not understand Paul’s actions.  So he confers with King Agrippa. </a:t>
            </a:r>
          </a:p>
          <a:p>
            <a:endParaRPr lang="en-US" dirty="0"/>
          </a:p>
          <a:p>
            <a:r>
              <a:rPr lang="en-US" dirty="0"/>
              <a:t>Starting in vs. 13, we see that “</a:t>
            </a:r>
            <a:r>
              <a:rPr lang="en-US" baseline="30000" dirty="0"/>
              <a:t>13</a:t>
            </a:r>
            <a:r>
              <a:rPr lang="en-US" dirty="0"/>
              <a:t> A few days later </a:t>
            </a:r>
            <a:r>
              <a:rPr lang="en-US" sz="1800" b="1" u="sng" dirty="0"/>
              <a:t>KING AGRIPPA</a:t>
            </a:r>
            <a:r>
              <a:rPr lang="en-US" dirty="0"/>
              <a:t> arrived with his sister, Bernice, to pay their respects to Festus. </a:t>
            </a:r>
          </a:p>
          <a:p>
            <a:endParaRPr lang="en-US" dirty="0"/>
          </a:p>
          <a:p>
            <a:r>
              <a:rPr lang="en-US" dirty="0"/>
              <a:t>There are a lot of repeated names in the Bible when it comes to the various Kings.  This King Agrippa is actually King Herod Agrippa the second.</a:t>
            </a:r>
          </a:p>
          <a:p>
            <a:endParaRPr lang="en-US" dirty="0"/>
          </a:p>
        </p:txBody>
      </p:sp>
    </p:spTree>
    <p:extLst>
      <p:ext uri="{BB962C8B-B14F-4D97-AF65-F5344CB8AC3E}">
        <p14:creationId xmlns:p14="http://schemas.microsoft.com/office/powerpoint/2010/main" val="1108141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Lets go back and look at all the Herods in the New Testament.  Here is a quick overview.  Since these slides are available on our website so I will go through them quickly. </a:t>
            </a:r>
          </a:p>
          <a:p>
            <a:endParaRPr lang="en-US" dirty="0"/>
          </a:p>
          <a:p>
            <a:r>
              <a:rPr lang="en-US" dirty="0"/>
              <a:t>The first Herod, is known as Herod the Great. He was King when Jesus was born, he met the wise men and killed the babies in Jerusalem.</a:t>
            </a:r>
          </a:p>
        </p:txBody>
      </p:sp>
    </p:spTree>
    <p:extLst>
      <p:ext uri="{BB962C8B-B14F-4D97-AF65-F5344CB8AC3E}">
        <p14:creationId xmlns:p14="http://schemas.microsoft.com/office/powerpoint/2010/main" val="2400217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When he died, Rome decided that his Kingdom would be split between 3 of his sons.  </a:t>
            </a:r>
          </a:p>
          <a:p>
            <a:endParaRPr lang="en-US" dirty="0"/>
          </a:p>
          <a:p>
            <a:r>
              <a:rPr lang="en-US" dirty="0"/>
              <a:t>Herod Archelaus was not a good ruler, he was so bad that Joseph was warned to return to Nazareth after Herod the Great’s death and the family was returning from Egypt.  He was eventually fired by the Roman senate. His territory was then ruled by Roman governors. </a:t>
            </a:r>
          </a:p>
        </p:txBody>
      </p:sp>
    </p:spTree>
    <p:extLst>
      <p:ext uri="{BB962C8B-B14F-4D97-AF65-F5344CB8AC3E}">
        <p14:creationId xmlns:p14="http://schemas.microsoft.com/office/powerpoint/2010/main" val="93121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Herod Philip was actually a pretty good guy. Unfortunately for him, his wife left him for his brother, Herod Antipas.</a:t>
            </a:r>
          </a:p>
        </p:txBody>
      </p:sp>
    </p:spTree>
    <p:extLst>
      <p:ext uri="{BB962C8B-B14F-4D97-AF65-F5344CB8AC3E}">
        <p14:creationId xmlns:p14="http://schemas.microsoft.com/office/powerpoint/2010/main" val="16379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Herod Antipas is the Herod that executed John the Baptist and presided of Jesus’ trial, conferring with Pontus Pilate.</a:t>
            </a:r>
          </a:p>
        </p:txBody>
      </p:sp>
    </p:spTree>
    <p:extLst>
      <p:ext uri="{BB962C8B-B14F-4D97-AF65-F5344CB8AC3E}">
        <p14:creationId xmlns:p14="http://schemas.microsoft.com/office/powerpoint/2010/main" val="72747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Life seems to be filled with waiting. </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As a school-age child in Singapore, you must wait for your PSLE results and your GCE O or N level results.</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As a young Singaporean male, you must wait until you complete your 2-year national service obligation.</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As a single adult Singaporean, you must wait until you are 35 before you are eligible to purchase an HDB flat.</a:t>
            </a:r>
          </a:p>
          <a:p>
            <a:pPr marL="285750" marR="0" indent="-285750">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Many of you have been waiting for the past 2 months just to be able to go to a restaurant with your family.  </a:t>
            </a:r>
          </a:p>
          <a:p>
            <a:pPr marL="0" marR="0" indent="0">
              <a:spcBef>
                <a:spcPts val="0"/>
              </a:spcBef>
              <a:spcAft>
                <a:spcPts val="0"/>
              </a:spcAft>
              <a:buFont typeface="Arial" panose="020B0604020202020204" pitchFamily="34" charset="0"/>
              <a:buNone/>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spcBef>
                <a:spcPts val="0"/>
              </a:spcBef>
              <a:spcAft>
                <a:spcPts val="0"/>
              </a:spcAft>
              <a:buClrTx/>
              <a:buSzTx/>
              <a:buFontTx/>
              <a:buNone/>
              <a:tabLst/>
              <a:defRPr/>
            </a:pPr>
            <a:endParaRPr lang="en-US" b="0" i="0" u="non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spcBef>
                <a:spcPts val="0"/>
              </a:spcBef>
              <a:spcAft>
                <a:spcPts val="0"/>
              </a:spcAft>
              <a:buClrTx/>
              <a:buSzTx/>
              <a:buFontTx/>
              <a:buNone/>
              <a:tabLst/>
              <a:defRPr/>
            </a:pPr>
            <a:r>
              <a:rPr lang="en-US" sz="1100" b="0" i="0" u="none" dirty="0">
                <a:solidFill>
                  <a:schemeClr val="tx1"/>
                </a:solidFill>
                <a:effectLst/>
                <a:latin typeface="Arial" panose="020B0604020202020204" pitchFamily="34" charset="0"/>
                <a:cs typeface="Arial" panose="020B0604020202020204" pitchFamily="34" charset="0"/>
              </a:rPr>
              <a:t>Photo by Zhu Liang on Unsplash</a:t>
            </a:r>
          </a:p>
          <a:p>
            <a:pPr marL="0" marR="0" lvl="0" indent="0" algn="l" defTabSz="914400" rtl="0" eaLnBrk="0" fontAlgn="base" latinLnBrk="0" hangingPunct="0">
              <a:spcBef>
                <a:spcPts val="0"/>
              </a:spcBef>
              <a:spcAft>
                <a:spcPts val="0"/>
              </a:spcAft>
              <a:buClrTx/>
              <a:buSzTx/>
              <a:buFontTx/>
              <a:buNone/>
              <a:tabLst/>
              <a:defRPr/>
            </a:pPr>
            <a:r>
              <a:rPr lang="en-US" sz="1100" dirty="0">
                <a:solidFill>
                  <a:schemeClr val="tx1"/>
                </a:solidFill>
                <a:latin typeface="Arial" panose="020B0604020202020204" pitchFamily="34" charset="0"/>
                <a:cs typeface="Arial" panose="020B0604020202020204" pitchFamily="34" charset="0"/>
              </a:rPr>
              <a:t>https://unsplash.com/photos/eoy0fuzH5ss</a:t>
            </a:r>
          </a:p>
          <a:p>
            <a:pPr>
              <a:spcBef>
                <a:spcPts val="0"/>
              </a:spcBef>
              <a:spcAft>
                <a:spcPts val="0"/>
              </a:spcAft>
            </a:pPr>
            <a:endParaRPr lang="en-US" dirty="0"/>
          </a:p>
        </p:txBody>
      </p:sp>
    </p:spTree>
    <p:extLst>
      <p:ext uri="{BB962C8B-B14F-4D97-AF65-F5344CB8AC3E}">
        <p14:creationId xmlns:p14="http://schemas.microsoft.com/office/powerpoint/2010/main" val="79180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Herod the Great had many other children. One of them, Aristobulus, was the father of Herod Agrippa. </a:t>
            </a:r>
          </a:p>
          <a:p>
            <a:endParaRPr lang="en-US" dirty="0"/>
          </a:p>
          <a:p>
            <a:r>
              <a:rPr lang="en-US" dirty="0"/>
              <a:t>Agrippa was sent to Rome to hobnob with Roman royalty. He became king by befriending the future emperor Caligula. His death is recorded in Acts 12 because he did not rebuke the people when they stated he has the voice of a God.</a:t>
            </a:r>
          </a:p>
        </p:txBody>
      </p:sp>
    </p:spTree>
    <p:extLst>
      <p:ext uri="{BB962C8B-B14F-4D97-AF65-F5344CB8AC3E}">
        <p14:creationId xmlns:p14="http://schemas.microsoft.com/office/powerpoint/2010/main" val="406115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We finally get to Herod Agrippa II. We already met his sister, Drusilla, who was married to the former governor Roman Felix. </a:t>
            </a:r>
          </a:p>
          <a:p>
            <a:endParaRPr lang="en-US" dirty="0"/>
          </a:p>
          <a:p>
            <a:endParaRPr lang="en-US" dirty="0"/>
          </a:p>
        </p:txBody>
      </p:sp>
    </p:spTree>
    <p:extLst>
      <p:ext uri="{BB962C8B-B14F-4D97-AF65-F5344CB8AC3E}">
        <p14:creationId xmlns:p14="http://schemas.microsoft.com/office/powerpoint/2010/main" val="191689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b="0" i="0" u="none" strike="noStrike" baseline="0" dirty="0"/>
              <a:t>Although Agrippa II was the firstborn son, he was too young for Rome to give him any territory after his father’s death. </a:t>
            </a:r>
          </a:p>
          <a:p>
            <a:pPr>
              <a:spcBef>
                <a:spcPts val="0"/>
              </a:spcBef>
            </a:pPr>
            <a:endParaRPr lang="en-US" b="0" i="0" u="none" strike="noStrike" baseline="0" dirty="0"/>
          </a:p>
          <a:p>
            <a:pPr>
              <a:spcBef>
                <a:spcPts val="0"/>
              </a:spcBef>
            </a:pPr>
            <a:r>
              <a:rPr lang="en-US" b="0" i="0" u="none" strike="noStrike" baseline="0" dirty="0"/>
              <a:t>Eventually Rome gave him a small kingdom, and because he did well, ended up giving him more and more land. However, the largest portion of Herod the Great’s previous territory remained under control of the Roman Governors. </a:t>
            </a:r>
          </a:p>
          <a:p>
            <a:pPr>
              <a:spcBef>
                <a:spcPts val="0"/>
              </a:spcBef>
            </a:pPr>
            <a:endParaRPr lang="en-US" b="0" i="0" u="none" strike="noStrike" baseline="0" dirty="0"/>
          </a:p>
          <a:p>
            <a:pPr>
              <a:spcBef>
                <a:spcPts val="0"/>
              </a:spcBef>
            </a:pPr>
            <a:r>
              <a:rPr lang="en-US" b="0" i="0" u="none" strike="noStrike" baseline="0" dirty="0"/>
              <a:t>This is the King Agrippa in whom Governor Festus confided in.</a:t>
            </a:r>
          </a:p>
          <a:p>
            <a:pPr>
              <a:spcBef>
                <a:spcPts val="0"/>
              </a:spcBef>
            </a:pPr>
            <a:endParaRPr lang="en-US" b="0" i="0" u="none" strike="noStrike" baseline="0" dirty="0"/>
          </a:p>
          <a:p>
            <a:pPr>
              <a:spcBef>
                <a:spcPts val="0"/>
              </a:spcBef>
            </a:pPr>
            <a:endParaRPr lang="en-US" b="0" i="0" u="none" strike="noStrike" baseline="0" dirty="0"/>
          </a:p>
          <a:p>
            <a:pPr>
              <a:spcBef>
                <a:spcPts val="0"/>
              </a:spcBef>
            </a:pPr>
            <a:r>
              <a:rPr lang="en-US" sz="1100" b="0" i="0" u="none" strike="noStrike" baseline="0" dirty="0" err="1"/>
              <a:t>Brisco</a:t>
            </a:r>
            <a:r>
              <a:rPr lang="en-US" sz="1100" b="0" i="0" u="none" strike="noStrike" baseline="0" dirty="0"/>
              <a:t>, T. V. (1998). </a:t>
            </a:r>
            <a:r>
              <a:rPr lang="en-US" sz="1100" i="1" u="sng" dirty="0"/>
              <a:t>Holman Bible atlas</a:t>
            </a:r>
            <a:r>
              <a:rPr lang="en-US" sz="1100" dirty="0"/>
              <a:t> (p. 239). Nashville, TN: Broadman &amp; Holman Publishers.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US" sz="1100" dirty="0"/>
          </a:p>
          <a:p>
            <a:pPr>
              <a:spcBef>
                <a:spcPts val="0"/>
              </a:spcBef>
            </a:pPr>
            <a:endParaRPr lang="en-US" dirty="0"/>
          </a:p>
        </p:txBody>
      </p:sp>
    </p:spTree>
    <p:extLst>
      <p:ext uri="{BB962C8B-B14F-4D97-AF65-F5344CB8AC3E}">
        <p14:creationId xmlns:p14="http://schemas.microsoft.com/office/powerpoint/2010/main" val="737370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In the next section we will see that Governor Festus does not understand the arguments being made against Paul.  But he also does not understand Paul’s response.</a:t>
            </a:r>
          </a:p>
          <a:p>
            <a:endParaRPr lang="en-US" dirty="0"/>
          </a:p>
          <a:p>
            <a:r>
              <a:rPr lang="en-US" dirty="0"/>
              <a:t>Continuing in vs. 14:  “During their stay of several days, Festus discussed Paul’s case with the king. ‘There is a prisoner here,’ he told him, ‘whose case was left for me by Felix. </a:t>
            </a:r>
            <a:r>
              <a:rPr lang="en-US" baseline="30000" dirty="0"/>
              <a:t>15</a:t>
            </a:r>
            <a:r>
              <a:rPr lang="en-US" dirty="0"/>
              <a:t> When I was in Jerusalem, the leading priests and Jewish elders pressed charges against him and asked me to condemn him. </a:t>
            </a:r>
            <a:r>
              <a:rPr lang="en-US" baseline="30000" dirty="0"/>
              <a:t>16</a:t>
            </a:r>
            <a:r>
              <a:rPr lang="en-US" dirty="0"/>
              <a:t> I pointed out to them that Roman law does not convict people without a trial. They must be given an opportunity to confront their accusers and defend themselves.</a:t>
            </a:r>
          </a:p>
          <a:p>
            <a:endParaRPr lang="en-US" dirty="0"/>
          </a:p>
          <a:p>
            <a:r>
              <a:rPr lang="en-US" baseline="30000" dirty="0"/>
              <a:t>17</a:t>
            </a:r>
            <a:r>
              <a:rPr lang="en-US" dirty="0"/>
              <a:t> “When his accusers came here for the trial, I didn’t delay. I called the case the very next day and ordered Paul brought in. </a:t>
            </a:r>
            <a:r>
              <a:rPr lang="en-US" baseline="30000" dirty="0"/>
              <a:t>18</a:t>
            </a:r>
            <a:r>
              <a:rPr lang="en-US" dirty="0"/>
              <a:t> But the accusations made against him weren’t any of the crimes I expected. </a:t>
            </a:r>
            <a:r>
              <a:rPr lang="en-US" baseline="30000" dirty="0"/>
              <a:t>19</a:t>
            </a:r>
            <a:r>
              <a:rPr lang="en-US" dirty="0"/>
              <a:t> Instead, it was something about their religion and . . .</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3056240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24</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 . . a dead man named Jesus, who Paul insists is alive. </a:t>
            </a:r>
          </a:p>
          <a:p>
            <a:pPr>
              <a:spcBef>
                <a:spcPts val="0"/>
              </a:spcBef>
            </a:pPr>
            <a:endParaRPr lang="en-US" dirty="0">
              <a:solidFill>
                <a:schemeClr val="tx1"/>
              </a:solidFill>
            </a:endParaRPr>
          </a:p>
          <a:p>
            <a:pPr>
              <a:spcBef>
                <a:spcPts val="0"/>
              </a:spcBef>
            </a:pPr>
            <a:r>
              <a:rPr lang="en-US" dirty="0">
                <a:solidFill>
                  <a:schemeClr val="tx1"/>
                </a:solidFill>
              </a:rPr>
              <a:t>A dead man named Jesus, who Paul insists is alive. Governor  Festus, who is a pagan Roman governor, new to the area, just captured the heart of Christianity. A Deadman named Jesus who IS alive. </a:t>
            </a:r>
          </a:p>
          <a:p>
            <a:pPr>
              <a:spcBef>
                <a:spcPts val="0"/>
              </a:spcBef>
            </a:pPr>
            <a:endParaRPr lang="en-US" dirty="0">
              <a:solidFill>
                <a:schemeClr val="tx1"/>
              </a:solidFill>
            </a:endParaRPr>
          </a:p>
          <a:p>
            <a:pPr>
              <a:spcBef>
                <a:spcPts val="0"/>
              </a:spcBef>
            </a:pPr>
            <a:r>
              <a:rPr lang="en-US" dirty="0">
                <a:solidFill>
                  <a:schemeClr val="tx1"/>
                </a:solidFill>
              </a:rPr>
              <a:t>And Paul is not the only one who insists Jesus is alive.</a:t>
            </a:r>
          </a:p>
          <a:p>
            <a:pPr>
              <a:spcBef>
                <a:spcPts val="0"/>
              </a:spcBef>
            </a:pPr>
            <a:endParaRPr lang="en-US" dirty="0">
              <a:solidFill>
                <a:schemeClr val="tx1"/>
              </a:solidFill>
            </a:endParaRPr>
          </a:p>
          <a:p>
            <a:pPr>
              <a:spcBef>
                <a:spcPts val="0"/>
              </a:spcBef>
            </a:pPr>
            <a:r>
              <a:rPr lang="en-US" dirty="0">
                <a:solidFill>
                  <a:schemeClr val="tx1"/>
                </a:solidFill>
              </a:rPr>
              <a:t>When Thomas saw Jesus, he said, “My Lord and My God.”</a:t>
            </a:r>
          </a:p>
          <a:p>
            <a:pPr>
              <a:spcBef>
                <a:spcPts val="0"/>
              </a:spcBef>
            </a:pPr>
            <a:endParaRPr lang="en-US" dirty="0">
              <a:solidFill>
                <a:schemeClr val="tx1"/>
              </a:solidFill>
            </a:endParaRPr>
          </a:p>
        </p:txBody>
      </p:sp>
    </p:spTree>
    <p:extLst>
      <p:ext uri="{BB962C8B-B14F-4D97-AF65-F5344CB8AC3E}">
        <p14:creationId xmlns:p14="http://schemas.microsoft.com/office/powerpoint/2010/main" val="101773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25</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r>
              <a:rPr lang="en-US" dirty="0"/>
              <a:t>Paul writes:</a:t>
            </a:r>
          </a:p>
          <a:p>
            <a:pPr>
              <a:spcBef>
                <a:spcPts val="0"/>
              </a:spcBef>
            </a:pPr>
            <a:r>
              <a:rPr lang="en-US" baseline="30000" dirty="0"/>
              <a:t>5</a:t>
            </a:r>
            <a:r>
              <a:rPr lang="en-US" dirty="0"/>
              <a:t> He was seen by Peter and then by the Twelve. </a:t>
            </a:r>
            <a:r>
              <a:rPr lang="en-US" baseline="30000" dirty="0"/>
              <a:t>6</a:t>
            </a:r>
            <a:r>
              <a:rPr lang="en-US" dirty="0"/>
              <a:t> After that, he was seen by more than 500 of his followers at one time, most of whom are still alive, though some have died. </a:t>
            </a:r>
            <a:r>
              <a:rPr lang="en-US" baseline="30000" dirty="0"/>
              <a:t>7</a:t>
            </a:r>
            <a:r>
              <a:rPr lang="en-US" dirty="0"/>
              <a:t> Then he was seen by James and later by all the apostles.</a:t>
            </a:r>
          </a:p>
          <a:p>
            <a:pPr>
              <a:spcBef>
                <a:spcPts val="0"/>
              </a:spcBef>
            </a:pPr>
            <a:endParaRPr lang="en-US" dirty="0"/>
          </a:p>
          <a:p>
            <a:pPr>
              <a:spcBef>
                <a:spcPts val="0"/>
              </a:spcBef>
            </a:pPr>
            <a:r>
              <a:rPr lang="en-US" dirty="0"/>
              <a:t>Jesus rose from the dead.  Our God is alive.</a:t>
            </a:r>
          </a:p>
          <a:p>
            <a:pPr>
              <a:spcBef>
                <a:spcPts val="0"/>
              </a:spcBef>
            </a:pPr>
            <a:endParaRPr lang="en-US" dirty="0"/>
          </a:p>
        </p:txBody>
      </p:sp>
    </p:spTree>
    <p:extLst>
      <p:ext uri="{BB962C8B-B14F-4D97-AF65-F5344CB8AC3E}">
        <p14:creationId xmlns:p14="http://schemas.microsoft.com/office/powerpoint/2010/main" val="3809430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Even though Governor Festus’ statement captured the heart of Christianity, he really does not know what is going on.  Continuing in vs. 20, he states:  “</a:t>
            </a:r>
            <a:r>
              <a:rPr lang="en-US" baseline="30000" dirty="0"/>
              <a:t>20</a:t>
            </a:r>
            <a:r>
              <a:rPr lang="en-US" dirty="0"/>
              <a:t> I was at a loss to know how to investigate these things, so I asked him whether he would be willing to stand trial on these charges in Jerusalem. </a:t>
            </a:r>
            <a:r>
              <a:rPr lang="en-US" baseline="30000" dirty="0"/>
              <a:t>21</a:t>
            </a:r>
            <a:r>
              <a:rPr lang="en-US" dirty="0"/>
              <a:t> But Paul appealed to have his case decided by the emperor. So I ordered that he be held in custody until I could arrange to send him to Caesar.”</a:t>
            </a:r>
          </a:p>
          <a:p>
            <a:endParaRPr lang="en-US" dirty="0"/>
          </a:p>
          <a:p>
            <a:r>
              <a:rPr lang="en-US" dirty="0"/>
              <a:t>Festus has a problem.  Paul is going to Rome.  Festus has to give a reason why. All he has are baseless charges that can’t be proved.  Paul should have been declared innocent and set free.  But that was not God’s plan. </a:t>
            </a:r>
          </a:p>
          <a:p>
            <a:endParaRPr lang="en-US" dirty="0"/>
          </a:p>
          <a:p>
            <a:r>
              <a:rPr lang="en-US" dirty="0"/>
              <a:t>This intrigued Agrippa, who responded </a:t>
            </a:r>
            <a:r>
              <a:rPr lang="en-US" baseline="30000" dirty="0"/>
              <a:t>22</a:t>
            </a:r>
            <a:r>
              <a:rPr lang="en-US" dirty="0"/>
              <a:t> “I’d like to hear the man myself,” Agrippa said.  And Festus replied, “You will—tomorrow!”</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3713730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Paul now gets to speak one more time.  He already spoke to the crowd, to the Jewish High Council, actual trials before Governors Felix and then 2 years later to Governor Festus. His fate has already been determined.  He is going to Rome.  </a:t>
            </a:r>
          </a:p>
          <a:p>
            <a:endParaRPr lang="en-US" dirty="0"/>
          </a:p>
          <a:p>
            <a:r>
              <a:rPr lang="en-US" dirty="0"/>
              <a:t>But Governor Festus does not know why. Governor Festus does not understand that Paul knows Jesus is alive.  Paul knows Jesus has risen from the dead. Paul knows that he has been called by God to go to Rome. It doesn’t matter how he gets there. </a:t>
            </a:r>
          </a:p>
          <a:p>
            <a:endParaRPr lang="en-US" dirty="0"/>
          </a:p>
          <a:p>
            <a:r>
              <a:rPr lang="en-US" dirty="0"/>
              <a:t>Festus may think Paul’s way is foolish, but in reality it is the world’s way that is foolish. </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1811816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How foolish is the world.  Have you heard of Salvatore </a:t>
            </a:r>
            <a:r>
              <a:rPr lang="en-US" dirty="0" err="1"/>
              <a:t>Garau</a:t>
            </a:r>
            <a:r>
              <a:rPr lang="en-US" dirty="0"/>
              <a:t>.  I don’t think he is not foolish.</a:t>
            </a:r>
          </a:p>
          <a:p>
            <a:pPr>
              <a:spcBef>
                <a:spcPts val="0"/>
              </a:spcBef>
            </a:pPr>
            <a:endParaRPr lang="en-US" dirty="0"/>
          </a:p>
          <a:p>
            <a:pPr>
              <a:spcBef>
                <a:spcPts val="0"/>
              </a:spcBef>
            </a:pPr>
            <a:r>
              <a:rPr lang="en-US" dirty="0"/>
              <a:t>Back in May, he sold an “immaterial sculpture”—which is to say that it doesn’t exist, or its invisible for </a:t>
            </a:r>
            <a:r>
              <a:rPr lang="en-US" sz="1800" b="1" u="sng" dirty="0"/>
              <a:t>SGD 24,000</a:t>
            </a:r>
            <a:r>
              <a:rPr lang="en-US" dirty="0"/>
              <a:t>.</a:t>
            </a:r>
          </a:p>
          <a:p>
            <a:pPr>
              <a:spcBef>
                <a:spcPts val="0"/>
              </a:spcBef>
            </a:pPr>
            <a:endParaRPr lang="en-US" dirty="0"/>
          </a:p>
          <a:p>
            <a:pPr>
              <a:spcBef>
                <a:spcPts val="0"/>
              </a:spcBef>
            </a:pPr>
            <a:r>
              <a:rPr lang="en-US" dirty="0"/>
              <a:t>Someone paid SGD 24,000 for an invisible sculpture?  That tells me the world is foolish.</a:t>
            </a:r>
          </a:p>
          <a:p>
            <a:pPr>
              <a:spcBef>
                <a:spcPts val="0"/>
              </a:spcBef>
            </a:pPr>
            <a:endParaRPr lang="en-US" dirty="0"/>
          </a:p>
          <a:p>
            <a:pPr>
              <a:spcBef>
                <a:spcPts val="0"/>
              </a:spcBef>
            </a:pPr>
            <a:r>
              <a:rPr lang="en-US" dirty="0"/>
              <a:t>But Paul is not foolish. Neither are Christians . . .  </a:t>
            </a:r>
          </a:p>
          <a:p>
            <a:pPr>
              <a:spcBef>
                <a:spcPts val="0"/>
              </a:spcBef>
            </a:pPr>
            <a:r>
              <a:rPr lang="en-US" dirty="0"/>
              <a:t>whose hope is built on nothing less than Jesus’ blood and righteousness.</a:t>
            </a:r>
          </a:p>
          <a:p>
            <a:pPr>
              <a:spcBef>
                <a:spcPts val="0"/>
              </a:spcBef>
            </a:pPr>
            <a:r>
              <a:rPr lang="en-US" dirty="0"/>
              <a:t>Christians who dare not trust the sweetest frame (or invisible painting) </a:t>
            </a:r>
          </a:p>
          <a:p>
            <a:pPr>
              <a:spcBef>
                <a:spcPts val="0"/>
              </a:spcBef>
            </a:pPr>
            <a:r>
              <a:rPr lang="en-US" dirty="0"/>
              <a:t>But wholly lean on Jesus’ name.</a:t>
            </a:r>
          </a:p>
          <a:p>
            <a:pPr>
              <a:spcBef>
                <a:spcPts val="0"/>
              </a:spcBef>
            </a:pPr>
            <a:endParaRPr lang="en-US" dirty="0"/>
          </a:p>
          <a:p>
            <a:pPr>
              <a:spcBef>
                <a:spcPts val="0"/>
              </a:spcBef>
            </a:pPr>
            <a:r>
              <a:rPr lang="en-US" dirty="0"/>
              <a:t>On Christ the Solid Rock I stand, all other ground is sinking sand, or an invisible sculpture, </a:t>
            </a:r>
          </a:p>
          <a:p>
            <a:pPr>
              <a:spcBef>
                <a:spcPts val="0"/>
              </a:spcBef>
            </a:pPr>
            <a:endParaRPr lang="en-US" dirty="0"/>
          </a:p>
          <a:p>
            <a:pPr>
              <a:spcBef>
                <a:spcPts val="0"/>
              </a:spcBef>
            </a:pPr>
            <a:r>
              <a:rPr lang="en-US" dirty="0"/>
              <a:t>The world is foolish because they put their faith in “gods that are not God at all” as the prophet Jeremiah would say. </a:t>
            </a:r>
          </a:p>
          <a:p>
            <a:pPr>
              <a:spcBef>
                <a:spcPts val="0"/>
              </a:spcBef>
            </a:pPr>
            <a:endParaRPr lang="en-US" dirty="0"/>
          </a:p>
          <a:p>
            <a:pPr>
              <a:spcBef>
                <a:spcPts val="0"/>
              </a:spcBef>
            </a:pPr>
            <a:r>
              <a:rPr lang="en-US" dirty="0"/>
              <a:t>The world is foolish because they put their faith in invisible sculptures.</a:t>
            </a:r>
          </a:p>
          <a:p>
            <a:pPr>
              <a:spcBef>
                <a:spcPts val="0"/>
              </a:spcBef>
            </a:pPr>
            <a:endParaRPr lang="en-US" dirty="0"/>
          </a:p>
          <a:p>
            <a:pPr>
              <a:spcBef>
                <a:spcPts val="0"/>
              </a:spcBef>
            </a:pPr>
            <a:r>
              <a:rPr lang="en-US" sz="1100" dirty="0"/>
              <a:t>https://news.artnet.com/art-world/italian-artist-auctioned-off-invisible-sculpture-18300-literally-made-nothing-1976181</a:t>
            </a:r>
          </a:p>
        </p:txBody>
      </p:sp>
    </p:spTree>
    <p:extLst>
      <p:ext uri="{BB962C8B-B14F-4D97-AF65-F5344CB8AC3E}">
        <p14:creationId xmlns:p14="http://schemas.microsoft.com/office/powerpoint/2010/main" val="100687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Moving on to </a:t>
            </a:r>
            <a:r>
              <a:rPr lang="en-US" dirty="0" err="1"/>
              <a:t>ch</a:t>
            </a:r>
            <a:r>
              <a:rPr lang="en-US" dirty="0"/>
              <a:t> 26, we finally get to hear Paul’s testimony in its entirety. </a:t>
            </a:r>
          </a:p>
          <a:p>
            <a:pPr marL="285750" indent="-285750">
              <a:buFont typeface="Arial" panose="020B0604020202020204" pitchFamily="34" charset="0"/>
              <a:buChar char="•"/>
            </a:pPr>
            <a:r>
              <a:rPr lang="en-US" dirty="0"/>
              <a:t>When Paul spoke to the crowd, he was interrupted when he said his mission was to the gentiles. </a:t>
            </a:r>
          </a:p>
          <a:p>
            <a:pPr marL="285750" indent="-285750">
              <a:buFont typeface="Arial" panose="020B0604020202020204" pitchFamily="34" charset="0"/>
              <a:buChar char="•"/>
            </a:pPr>
            <a:r>
              <a:rPr lang="en-US" dirty="0"/>
              <a:t>When he spoke to the high council, he was interrupted when he said his hope was in the resurrection.</a:t>
            </a:r>
          </a:p>
          <a:p>
            <a:pPr marL="285750" indent="-285750">
              <a:buFont typeface="Arial" panose="020B0604020202020204" pitchFamily="34" charset="0"/>
              <a:buChar char="•"/>
            </a:pPr>
            <a:r>
              <a:rPr lang="en-US" dirty="0"/>
              <a:t>When he spoke to Governor Felix, he was interrupted again after saying he was on trial for hope in the resurrection.</a:t>
            </a:r>
          </a:p>
          <a:p>
            <a:pPr marL="285750" indent="-285750">
              <a:buFont typeface="Arial" panose="020B0604020202020204" pitchFamily="34" charset="0"/>
              <a:buChar char="•"/>
            </a:pPr>
            <a:r>
              <a:rPr lang="en-US" dirty="0"/>
              <a:t>In his last trial with Governor Festus, he gave a simple summary not guilty against Jewish Law, the Temple, or the Roman government.</a:t>
            </a:r>
          </a:p>
          <a:p>
            <a:endParaRPr lang="en-US" dirty="0"/>
          </a:p>
          <a:p>
            <a:r>
              <a:rPr lang="en-US" dirty="0"/>
              <a:t>This is not just testimony in a criminal trial. This is Paul’s </a:t>
            </a:r>
            <a:r>
              <a:rPr lang="en-US" sz="1800" b="1" u="sng" dirty="0"/>
              <a:t>PERSONAL TESTIMONY </a:t>
            </a:r>
            <a:r>
              <a:rPr lang="en-US" dirty="0"/>
              <a:t>on how he became a Christian. </a:t>
            </a:r>
          </a:p>
          <a:p>
            <a:endParaRPr lang="en-US" dirty="0"/>
          </a:p>
          <a:p>
            <a:r>
              <a:rPr lang="en-US" dirty="0"/>
              <a:t>All Christians have a personal testimony. We just don’t spend much time sharing it. A personal testimony is good because people can argue with your theology, but they can’t deny your experience.  And almost everyone loves a story. A good personal testimony shares how Christianity is first a relationship (knowing Christ) and secondly a theology.</a:t>
            </a:r>
          </a:p>
          <a:p>
            <a:endParaRPr lang="en-US" dirty="0"/>
          </a:p>
          <a:p>
            <a:r>
              <a:rPr lang="en-US" dirty="0"/>
              <a:t>At Singapore Bible College, they taught us how to develop a simple 5 step testimony.  I’ve included it on the notes page. You can even use it to grade Paul’s testimony here in </a:t>
            </a:r>
            <a:r>
              <a:rPr lang="en-US" dirty="0" err="1"/>
              <a:t>ch</a:t>
            </a:r>
            <a:r>
              <a:rPr lang="en-US" dirty="0"/>
              <a:t> 26.</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403363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When you read the book of Acts, you usually don’t see much waiting. </a:t>
            </a:r>
          </a:p>
          <a:p>
            <a:pPr>
              <a:spcBef>
                <a:spcPts val="0"/>
              </a:spcBef>
            </a:pPr>
            <a:endParaRPr lang="en-US" dirty="0"/>
          </a:p>
          <a:p>
            <a:pPr>
              <a:spcBef>
                <a:spcPts val="0"/>
              </a:spcBef>
            </a:pPr>
            <a:r>
              <a:rPr lang="en-US" dirty="0"/>
              <a:t>That’s because the Book of Acts is about</a:t>
            </a:r>
          </a:p>
          <a:p>
            <a:pPr>
              <a:spcBef>
                <a:spcPts val="0"/>
              </a:spcBef>
            </a:pPr>
            <a:r>
              <a:rPr lang="en-US" dirty="0"/>
              <a:t>	the Good News, ---on the Move.  </a:t>
            </a:r>
          </a:p>
          <a:p>
            <a:pPr>
              <a:spcBef>
                <a:spcPts val="0"/>
              </a:spcBef>
            </a:pPr>
            <a:r>
              <a:rPr lang="en-US" dirty="0"/>
              <a:t>          It is about God’s work ---through the early church </a:t>
            </a:r>
          </a:p>
          <a:p>
            <a:pPr>
              <a:spcBef>
                <a:spcPts val="0"/>
              </a:spcBef>
            </a:pPr>
            <a:endParaRPr lang="en-US" dirty="0"/>
          </a:p>
          <a:p>
            <a:pPr>
              <a:spcBef>
                <a:spcPts val="0"/>
              </a:spcBef>
            </a:pPr>
            <a:r>
              <a:rPr lang="en-US" dirty="0"/>
              <a:t>With all this movement, you can easily miss the periods of waiting.</a:t>
            </a:r>
          </a:p>
          <a:p>
            <a:pPr>
              <a:spcBef>
                <a:spcPts val="0"/>
              </a:spcBef>
            </a:pPr>
            <a:endParaRPr lang="en-US" dirty="0"/>
          </a:p>
          <a:p>
            <a:pPr>
              <a:spcBef>
                <a:spcPts val="0"/>
              </a:spcBef>
            </a:pPr>
            <a:r>
              <a:rPr lang="en-US" dirty="0"/>
              <a:t>But, the end of chapter 24 (which we covered last week) has one such period of waiting. </a:t>
            </a:r>
          </a:p>
        </p:txBody>
      </p:sp>
    </p:spTree>
    <p:extLst>
      <p:ext uri="{BB962C8B-B14F-4D97-AF65-F5344CB8AC3E}">
        <p14:creationId xmlns:p14="http://schemas.microsoft.com/office/powerpoint/2010/main" val="297695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The SBC Grade sheet shows that a personal testimony starts with an introduction where you get the audience’s attention, you raise curiosity or a need. </a:t>
            </a:r>
          </a:p>
          <a:p>
            <a:endParaRPr lang="en-US" dirty="0"/>
          </a:p>
          <a:p>
            <a:r>
              <a:rPr lang="en-US" dirty="0"/>
              <a:t>Paul starts his testimony by mentioning that King Agrippa, unlike the new governor Festus, knows about Jewish customs and controversies.</a:t>
            </a:r>
          </a:p>
          <a:p>
            <a:endParaRPr lang="en-US" dirty="0"/>
          </a:p>
          <a:p>
            <a:r>
              <a:rPr lang="en-US" dirty="0"/>
              <a:t>In vs. 4 to 5, Paul mentions his background as a Pharisee. </a:t>
            </a:r>
          </a:p>
          <a:p>
            <a:r>
              <a:rPr lang="en-US" dirty="0"/>
              <a:t>In vs. 6 to 8, Paul presents the central question for his debate. </a:t>
            </a:r>
          </a:p>
          <a:p>
            <a:endParaRPr lang="en-US" dirty="0"/>
          </a:p>
          <a:p>
            <a:r>
              <a:rPr lang="en-US" baseline="30000" dirty="0"/>
              <a:t>6</a:t>
            </a:r>
            <a:r>
              <a:rPr lang="en-US" dirty="0"/>
              <a:t> Now I am on trial because of my hope in the fulfillment of God’s promise made to our ancestors. </a:t>
            </a:r>
            <a:r>
              <a:rPr lang="en-US" baseline="30000" dirty="0"/>
              <a:t>7</a:t>
            </a:r>
            <a:r>
              <a:rPr lang="en-US" dirty="0"/>
              <a:t> In fact, that is why the twelve tribes of Israel zealously worship God night and day, and they share the same hope I have. Yet, Your Majesty, they accuse me for having this hope! </a:t>
            </a:r>
            <a:r>
              <a:rPr lang="en-US" baseline="30000" dirty="0"/>
              <a:t>8</a:t>
            </a:r>
            <a:r>
              <a:rPr lang="en-US" dirty="0"/>
              <a:t> Why does it seem incredible to any of you that God can raise the dead?</a:t>
            </a:r>
          </a:p>
          <a:p>
            <a:endParaRPr lang="en-US" dirty="0"/>
          </a:p>
          <a:p>
            <a:r>
              <a:rPr lang="en-US" dirty="0"/>
              <a:t>Paul is saying I am a Jew. I am an expert in Jewish Laws and customs. I have the same hope as all Jews. Why is that hope in resurrection?  Paul now continues and will eventually answer that question.</a:t>
            </a:r>
          </a:p>
          <a:p>
            <a:endParaRPr lang="en-US" dirty="0"/>
          </a:p>
          <a:p>
            <a:r>
              <a:rPr lang="en-US" dirty="0"/>
              <a:t>I would call that an effective introduction. </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1922526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The next part of a personal testimony tells of your pre-conversion life. You are to explain your struggles. They need to be realistic and specific. </a:t>
            </a:r>
          </a:p>
          <a:p>
            <a:endParaRPr lang="en-US" sz="1300" b="0" u="none" dirty="0"/>
          </a:p>
          <a:p>
            <a:r>
              <a:rPr lang="en-US" sz="1300" b="0" u="none" dirty="0"/>
              <a:t>Paul’s struggles dealt with a bunch of religious heretics who claimed that a certain “Jesus” was, in fact, the Messiah, the fulfillment of all Jewish scriptures.  He was given the task to hunt down these people who would later be called Christians.</a:t>
            </a:r>
          </a:p>
          <a:p>
            <a:endParaRPr lang="en-US" sz="1300" b="0" u="none"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835635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In fact, it was while Paul was chasing Christians down in foreign cities, he came to know Jesus. </a:t>
            </a:r>
            <a:r>
              <a:rPr lang="en-US" sz="1300" dirty="0"/>
              <a:t> Paul states:</a:t>
            </a:r>
            <a:endParaRPr lang="en-US" sz="1300" b="0" u="none" dirty="0"/>
          </a:p>
          <a:p>
            <a:endParaRPr lang="en-US" sz="1300" b="0" u="none" dirty="0"/>
          </a:p>
          <a:p>
            <a:r>
              <a:rPr lang="en-US" sz="1300" baseline="30000" dirty="0"/>
              <a:t>12</a:t>
            </a:r>
            <a:r>
              <a:rPr lang="en-US" sz="1300" dirty="0"/>
              <a:t> “One day I was on such a mission to Damascus, armed with the authority and commission of the leading priests. </a:t>
            </a:r>
            <a:r>
              <a:rPr lang="en-US" sz="1300" baseline="30000" dirty="0"/>
              <a:t>13</a:t>
            </a:r>
            <a:r>
              <a:rPr lang="en-US" sz="1300" dirty="0"/>
              <a:t> About noon, Your Majesty, as I was on the road, a light from heaven brighter than the sun shone down on me and my companions. </a:t>
            </a:r>
            <a:r>
              <a:rPr lang="en-US" sz="1300" baseline="30000" dirty="0"/>
              <a:t>14</a:t>
            </a:r>
            <a:r>
              <a:rPr lang="en-US" sz="1300" dirty="0"/>
              <a:t> We all fell down, and I heard a voice saying to me in Aramaic, ‘Saul, Saul, why are you persecuting me? It is useless for you to fight against my will.’</a:t>
            </a:r>
          </a:p>
          <a:p>
            <a:endParaRPr lang="en-US" sz="1300" dirty="0"/>
          </a:p>
          <a:p>
            <a:r>
              <a:rPr lang="en-US" sz="1300" baseline="30000" dirty="0"/>
              <a:t>15</a:t>
            </a:r>
            <a:r>
              <a:rPr lang="en-US" sz="1300" dirty="0"/>
              <a:t> “‘Who are you, lord?’ I asked.</a:t>
            </a:r>
          </a:p>
          <a:p>
            <a:endParaRPr lang="en-US" sz="1300" dirty="0"/>
          </a:p>
          <a:p>
            <a:r>
              <a:rPr lang="en-US" sz="1300" dirty="0"/>
              <a:t>“And the Lord replied, ‘I am Jesus, the one you are persecuting. </a:t>
            </a:r>
            <a:r>
              <a:rPr lang="en-US" sz="1300" baseline="30000" dirty="0"/>
              <a:t>16</a:t>
            </a:r>
            <a:r>
              <a:rPr lang="en-US" sz="1300" dirty="0"/>
              <a:t> Now get to your feet! For I have appeared to you to appoint you as my servant and witness. Tell people that you have seen me, and tell them what I will show you in the future. </a:t>
            </a:r>
            <a:r>
              <a:rPr lang="en-US" sz="1300" baseline="30000" dirty="0"/>
              <a:t>17</a:t>
            </a:r>
            <a:r>
              <a:rPr lang="en-US" sz="1300" dirty="0"/>
              <a:t> And I will rescue you from both your own people and the Gentiles. Yes, I am sending you to the Gentiles </a:t>
            </a:r>
            <a:r>
              <a:rPr lang="en-US" sz="1300" baseline="30000" dirty="0"/>
              <a:t>18</a:t>
            </a:r>
            <a:r>
              <a:rPr lang="en-US" sz="1300" dirty="0"/>
              <a:t> to open their eyes, so they may turn from darkness to light and from the power of Satan to God. Then they will receive forgiveness for their sins and be given a place among God’s people, who are set apart by faith in me.’</a:t>
            </a:r>
          </a:p>
          <a:p>
            <a:endParaRPr lang="en-US" sz="1300" dirty="0"/>
          </a:p>
          <a:p>
            <a:r>
              <a:rPr lang="en-US" sz="1300" dirty="0"/>
              <a:t>That is a very dramatic conversion. For your own testimony, when did you recognize that Christ was the answer? </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94457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The next part of a personal testimony shows the positive results of your conversion.  In Paul’s case, he tells King Agrippa that:  </a:t>
            </a:r>
          </a:p>
          <a:p>
            <a:endParaRPr lang="en-US" sz="1300" b="0" u="none" dirty="0"/>
          </a:p>
          <a:p>
            <a:r>
              <a:rPr lang="en-US" sz="1300" b="0" u="none" baseline="30000" dirty="0"/>
              <a:t>19</a:t>
            </a:r>
            <a:r>
              <a:rPr lang="en-US" sz="1300" b="0" u="none" dirty="0"/>
              <a:t> . . . I obeyed that vision from heaven. </a:t>
            </a:r>
            <a:r>
              <a:rPr lang="en-US" sz="1300" b="0" u="none" baseline="30000" dirty="0"/>
              <a:t>20</a:t>
            </a:r>
            <a:r>
              <a:rPr lang="en-US" sz="1300" b="0" u="none" dirty="0"/>
              <a:t> I preached first to those in Damascus, then in Jerusalem and throughout all Judea, and also to the Gentiles, that all must repent of their sins and turn to God—and prove they have changed by the good things they do. </a:t>
            </a:r>
            <a:r>
              <a:rPr lang="en-US" sz="1300" b="0" u="none" baseline="30000" dirty="0"/>
              <a:t>21</a:t>
            </a:r>
            <a:r>
              <a:rPr lang="en-US" sz="1300" b="0" u="none" dirty="0"/>
              <a:t> Some Jews arrested me in the Temple for preaching this, and they tried to kill me. </a:t>
            </a:r>
            <a:r>
              <a:rPr lang="en-US" sz="1300" b="0" u="none" baseline="30000" dirty="0"/>
              <a:t>22</a:t>
            </a:r>
            <a:r>
              <a:rPr lang="en-US" sz="1300" b="0" u="none" dirty="0"/>
              <a:t> But God has protected me right up to this present time so I can testify to everyone, from the least to the greatest. I teach nothing except what the prophets and Moses said would happen— </a:t>
            </a:r>
            <a:r>
              <a:rPr lang="en-US" sz="1300" b="0" u="none" baseline="30000" dirty="0"/>
              <a:t>23</a:t>
            </a:r>
            <a:r>
              <a:rPr lang="en-US" sz="1300" b="0" u="none" dirty="0"/>
              <a:t> that the Messiah would suffer and be the first to rise from the dead, and in this way announce God’s light to Jews and Gentiles alike.”</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16063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34</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The entire theme of Acts is captures with Acts 1:8 when Jesus tells the apostles “you will be my witnesses, telling people about me everywhere—in Jerusalem, throughout Judea, in Samaria, and to the ends of the earth.”</a:t>
            </a:r>
          </a:p>
          <a:p>
            <a:pPr>
              <a:spcBef>
                <a:spcPts val="0"/>
              </a:spcBef>
            </a:pPr>
            <a:endParaRPr lang="en-US" dirty="0">
              <a:solidFill>
                <a:schemeClr val="tx1"/>
              </a:solidFill>
            </a:endParaRPr>
          </a:p>
          <a:p>
            <a:pPr>
              <a:spcBef>
                <a:spcPts val="0"/>
              </a:spcBef>
            </a:pPr>
            <a:r>
              <a:rPr lang="en-US" dirty="0">
                <a:solidFill>
                  <a:schemeClr val="tx1"/>
                </a:solidFill>
              </a:rPr>
              <a:t>Luke captures that same though when he mentions that Paul preached first to those in Damascus, then in Jerusalem and throughout all Judea, and also to the Gentiles</a:t>
            </a:r>
          </a:p>
          <a:p>
            <a:pPr>
              <a:spcBef>
                <a:spcPts val="0"/>
              </a:spcBef>
            </a:pPr>
            <a:endParaRPr lang="en-US" dirty="0">
              <a:solidFill>
                <a:schemeClr val="tx1"/>
              </a:solidFill>
            </a:endParaRPr>
          </a:p>
          <a:p>
            <a:pPr>
              <a:spcBef>
                <a:spcPts val="0"/>
              </a:spcBef>
            </a:pPr>
            <a:r>
              <a:rPr lang="en-US" dirty="0">
                <a:solidFill>
                  <a:schemeClr val="tx1"/>
                </a:solidFill>
              </a:rPr>
              <a:t>The key truth I want to point out is what Paul preached. </a:t>
            </a:r>
          </a:p>
        </p:txBody>
      </p:sp>
    </p:spTree>
    <p:extLst>
      <p:ext uri="{BB962C8B-B14F-4D97-AF65-F5344CB8AC3E}">
        <p14:creationId xmlns:p14="http://schemas.microsoft.com/office/powerpoint/2010/main" val="2425075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35</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Paul preached that that all must repent of their sins and turn to God—and prove they have changed by the good things they do. </a:t>
            </a:r>
          </a:p>
          <a:p>
            <a:pPr>
              <a:spcBef>
                <a:spcPts val="0"/>
              </a:spcBef>
            </a:pPr>
            <a:endParaRPr lang="en-US" dirty="0">
              <a:solidFill>
                <a:schemeClr val="tx1"/>
              </a:solidFill>
            </a:endParaRPr>
          </a:p>
          <a:p>
            <a:pPr>
              <a:spcBef>
                <a:spcPts val="0"/>
              </a:spcBef>
            </a:pPr>
            <a:r>
              <a:rPr lang="en-US" dirty="0">
                <a:solidFill>
                  <a:schemeClr val="tx1"/>
                </a:solidFill>
              </a:rPr>
              <a:t>This message should look very familiar.  </a:t>
            </a:r>
          </a:p>
          <a:p>
            <a:pPr>
              <a:spcBef>
                <a:spcPts val="0"/>
              </a:spcBef>
            </a:pPr>
            <a:endParaRPr lang="en-US" dirty="0">
              <a:solidFill>
                <a:schemeClr val="tx1"/>
              </a:solidFill>
            </a:endParaRPr>
          </a:p>
        </p:txBody>
      </p:sp>
    </p:spTree>
    <p:extLst>
      <p:ext uri="{BB962C8B-B14F-4D97-AF65-F5344CB8AC3E}">
        <p14:creationId xmlns:p14="http://schemas.microsoft.com/office/powerpoint/2010/main" val="412686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36</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John the Baptist preached Repent of your sins and turn to God, for the Kingdom of Heaven is near.</a:t>
            </a:r>
          </a:p>
          <a:p>
            <a:pPr>
              <a:spcBef>
                <a:spcPts val="0"/>
              </a:spcBef>
            </a:pPr>
            <a:endParaRPr lang="en-US" dirty="0">
              <a:solidFill>
                <a:schemeClr val="tx1"/>
              </a:solidFill>
            </a:endParaRPr>
          </a:p>
          <a:p>
            <a:pPr>
              <a:spcBef>
                <a:spcPts val="0"/>
              </a:spcBef>
            </a:pPr>
            <a:r>
              <a:rPr lang="en-US" sz="1800" b="1" u="sng" dirty="0">
                <a:solidFill>
                  <a:schemeClr val="tx1"/>
                </a:solidFill>
              </a:rPr>
              <a:t>JESUS</a:t>
            </a:r>
            <a:r>
              <a:rPr lang="en-US" dirty="0">
                <a:solidFill>
                  <a:schemeClr val="tx1"/>
                </a:solidFill>
              </a:rPr>
              <a:t> also began to preach, “Repent of your sins and turn to God, for the Kingdom of Heaven is near.</a:t>
            </a:r>
          </a:p>
          <a:p>
            <a:pPr>
              <a:spcBef>
                <a:spcPts val="0"/>
              </a:spcBef>
            </a:pPr>
            <a:endParaRPr lang="en-US" dirty="0">
              <a:solidFill>
                <a:schemeClr val="tx1"/>
              </a:solidFill>
            </a:endParaRPr>
          </a:p>
          <a:p>
            <a:pPr>
              <a:spcBef>
                <a:spcPts val="0"/>
              </a:spcBef>
            </a:pPr>
            <a:r>
              <a:rPr lang="en-US" sz="1800" b="1" u="sng" dirty="0">
                <a:solidFill>
                  <a:schemeClr val="tx1"/>
                </a:solidFill>
              </a:rPr>
              <a:t>EVEN PETER, </a:t>
            </a:r>
            <a:r>
              <a:rPr lang="en-US" dirty="0">
                <a:solidFill>
                  <a:schemeClr val="tx1"/>
                </a:solidFill>
              </a:rPr>
              <a:t>in his sermon on the day of Pentecost, when asked by the people what should we do answered by saying Each of you must repent of your sins and turn to God, and be baptized in the name of Jesus Christ for the forgiveness of your sins.</a:t>
            </a:r>
          </a:p>
          <a:p>
            <a:pPr>
              <a:spcBef>
                <a:spcPts val="0"/>
              </a:spcBef>
            </a:pPr>
            <a:endParaRPr lang="en-US" dirty="0">
              <a:solidFill>
                <a:schemeClr val="tx1"/>
              </a:solidFill>
            </a:endParaRPr>
          </a:p>
        </p:txBody>
      </p:sp>
    </p:spTree>
    <p:extLst>
      <p:ext uri="{BB962C8B-B14F-4D97-AF65-F5344CB8AC3E}">
        <p14:creationId xmlns:p14="http://schemas.microsoft.com/office/powerpoint/2010/main" val="1239491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xfrm>
            <a:off x="4145280" y="11727180"/>
            <a:ext cx="3169920" cy="61722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500">
                <a:solidFill>
                  <a:schemeClr val="tx1"/>
                </a:solidFill>
                <a:latin typeface="Times New Roman" charset="0"/>
                <a:ea typeface="ＭＳ Ｐゴシック" charset="0"/>
                <a:cs typeface="ＭＳ Ｐゴシック" charset="0"/>
              </a:defRPr>
            </a:lvl1pPr>
            <a:lvl2pPr marL="785372" indent="-302066">
              <a:defRPr sz="2500">
                <a:solidFill>
                  <a:schemeClr val="tx1"/>
                </a:solidFill>
                <a:latin typeface="Times New Roman" charset="0"/>
                <a:ea typeface="ＭＳ Ｐゴシック" charset="0"/>
              </a:defRPr>
            </a:lvl2pPr>
            <a:lvl3pPr marL="1208265" indent="-241653">
              <a:defRPr sz="2500">
                <a:solidFill>
                  <a:schemeClr val="tx1"/>
                </a:solidFill>
                <a:latin typeface="Times New Roman" charset="0"/>
                <a:ea typeface="ＭＳ Ｐゴシック" charset="0"/>
              </a:defRPr>
            </a:lvl3pPr>
            <a:lvl4pPr marL="1691571" indent="-241653">
              <a:defRPr sz="2500">
                <a:solidFill>
                  <a:schemeClr val="tx1"/>
                </a:solidFill>
                <a:latin typeface="Times New Roman" charset="0"/>
                <a:ea typeface="ＭＳ Ｐゴシック" charset="0"/>
              </a:defRPr>
            </a:lvl4pPr>
            <a:lvl5pPr marL="2174878" indent="-241653">
              <a:defRPr sz="2500">
                <a:solidFill>
                  <a:schemeClr val="tx1"/>
                </a:solidFill>
                <a:latin typeface="Times New Roman" charset="0"/>
                <a:ea typeface="ＭＳ Ｐゴシック" charset="0"/>
              </a:defRPr>
            </a:lvl5pPr>
            <a:lvl6pPr marL="2658184" indent="-241653" algn="ctr" eaLnBrk="0" fontAlgn="base" hangingPunct="0">
              <a:spcBef>
                <a:spcPct val="0"/>
              </a:spcBef>
              <a:spcAft>
                <a:spcPct val="0"/>
              </a:spcAft>
              <a:defRPr sz="2500">
                <a:solidFill>
                  <a:schemeClr val="tx1"/>
                </a:solidFill>
                <a:latin typeface="Times New Roman" charset="0"/>
                <a:ea typeface="ＭＳ Ｐゴシック" charset="0"/>
              </a:defRPr>
            </a:lvl6pPr>
            <a:lvl7pPr marL="3141490" indent="-241653" algn="ctr" eaLnBrk="0" fontAlgn="base" hangingPunct="0">
              <a:spcBef>
                <a:spcPct val="0"/>
              </a:spcBef>
              <a:spcAft>
                <a:spcPct val="0"/>
              </a:spcAft>
              <a:defRPr sz="2500">
                <a:solidFill>
                  <a:schemeClr val="tx1"/>
                </a:solidFill>
                <a:latin typeface="Times New Roman" charset="0"/>
                <a:ea typeface="ＭＳ Ｐゴシック" charset="0"/>
              </a:defRPr>
            </a:lvl7pPr>
            <a:lvl8pPr marL="3624796" indent="-241653" algn="ctr" eaLnBrk="0" fontAlgn="base" hangingPunct="0">
              <a:spcBef>
                <a:spcPct val="0"/>
              </a:spcBef>
              <a:spcAft>
                <a:spcPct val="0"/>
              </a:spcAft>
              <a:defRPr sz="2500">
                <a:solidFill>
                  <a:schemeClr val="tx1"/>
                </a:solidFill>
                <a:latin typeface="Times New Roman" charset="0"/>
                <a:ea typeface="ＭＳ Ｐゴシック" charset="0"/>
              </a:defRPr>
            </a:lvl8pPr>
            <a:lvl9pPr marL="4108102" indent="-241653" algn="ctr" eaLnBrk="0" fontAlgn="base" hangingPunct="0">
              <a:spcBef>
                <a:spcPct val="0"/>
              </a:spcBef>
              <a:spcAft>
                <a:spcPct val="0"/>
              </a:spcAft>
              <a:defRPr sz="2500">
                <a:solidFill>
                  <a:schemeClr val="tx1"/>
                </a:solidFill>
                <a:latin typeface="Times New Roman" charset="0"/>
                <a:ea typeface="ＭＳ Ｐゴシック" charset="0"/>
              </a:defRPr>
            </a:lvl9pPr>
          </a:lstStyle>
          <a:p>
            <a:pPr marL="0" marR="0" lvl="0" indent="0" algn="l" defTabSz="966612" rtl="0" eaLnBrk="1" fontAlgn="base" latinLnBrk="0" hangingPunct="1">
              <a:lnSpc>
                <a:spcPct val="100000"/>
              </a:lnSpc>
              <a:spcBef>
                <a:spcPct val="0"/>
              </a:spcBef>
              <a:spcAft>
                <a:spcPct val="0"/>
              </a:spcAft>
              <a:buClrTx/>
              <a:buSzTx/>
              <a:buFontTx/>
              <a:buNone/>
              <a:tabLst/>
              <a:defRPr/>
            </a:pPr>
            <a:fld id="{63B0874B-D723-4F44-B2DB-AF30269199E9}" type="slidenum">
              <a:rPr kumimoji="0" lang="en-GB" sz="13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l" defTabSz="966612" rtl="0" eaLnBrk="1" fontAlgn="base" latinLnBrk="0" hangingPunct="1">
                <a:lnSpc>
                  <a:spcPct val="100000"/>
                </a:lnSpc>
                <a:spcBef>
                  <a:spcPct val="0"/>
                </a:spcBef>
                <a:spcAft>
                  <a:spcPct val="0"/>
                </a:spcAft>
                <a:buClrTx/>
                <a:buSzTx/>
                <a:buFontTx/>
                <a:buNone/>
                <a:tabLst/>
                <a:defRPr/>
              </a:pPr>
              <a:t>37</a:t>
            </a:fld>
            <a:endParaRPr kumimoji="0" lang="en-GB" sz="13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xfrm>
            <a:off x="1333500" y="787400"/>
            <a:ext cx="4646613" cy="3486150"/>
          </a:xfrm>
          <a:solidFill>
            <a:srgbClr val="FFFFFF"/>
          </a:solidFill>
          <a:ln/>
        </p:spPr>
      </p:sp>
      <p:sp>
        <p:nvSpPr>
          <p:cNvPr id="3" name="Notes Placeholder 2">
            <a:extLst>
              <a:ext uri="{FF2B5EF4-FFF2-40B4-BE49-F238E27FC236}">
                <a16:creationId xmlns:a16="http://schemas.microsoft.com/office/drawing/2014/main" id="{15824935-748E-4377-868D-F4A468AB1213}"/>
              </a:ext>
            </a:extLst>
          </p:cNvPr>
          <p:cNvSpPr>
            <a:spLocks noGrp="1"/>
          </p:cNvSpPr>
          <p:nvPr>
            <p:ph type="body" sz="quarter" idx="3"/>
          </p:nvPr>
        </p:nvSpPr>
        <p:spPr/>
        <p:txBody>
          <a:bodyPr/>
          <a:lstStyle/>
          <a:p>
            <a:pPr>
              <a:spcBef>
                <a:spcPts val="0"/>
              </a:spcBef>
            </a:pPr>
            <a:r>
              <a:rPr lang="en-US" dirty="0">
                <a:solidFill>
                  <a:schemeClr val="tx1"/>
                </a:solidFill>
              </a:rPr>
              <a:t>One final thing to point out on this key truth.  How do you prove you have changed?  How do you prove you have repented of your sins and turned to God?  </a:t>
            </a:r>
          </a:p>
          <a:p>
            <a:pPr>
              <a:spcBef>
                <a:spcPts val="0"/>
              </a:spcBef>
            </a:pPr>
            <a:endParaRPr lang="en-US" dirty="0">
              <a:solidFill>
                <a:schemeClr val="tx1"/>
              </a:solidFill>
            </a:endParaRPr>
          </a:p>
          <a:p>
            <a:pPr>
              <a:spcBef>
                <a:spcPts val="0"/>
              </a:spcBef>
            </a:pPr>
            <a:r>
              <a:rPr lang="en-US" dirty="0">
                <a:solidFill>
                  <a:schemeClr val="tx1"/>
                </a:solidFill>
              </a:rPr>
              <a:t>Is it through baptism, is it though speaking in tongues, is it through handling snakes?</a:t>
            </a:r>
          </a:p>
          <a:p>
            <a:pPr>
              <a:spcBef>
                <a:spcPts val="0"/>
              </a:spcBef>
            </a:pPr>
            <a:endParaRPr lang="en-US" dirty="0">
              <a:solidFill>
                <a:schemeClr val="tx1"/>
              </a:solidFill>
            </a:endParaRPr>
          </a:p>
          <a:p>
            <a:pPr>
              <a:spcBef>
                <a:spcPts val="0"/>
              </a:spcBef>
            </a:pPr>
            <a:r>
              <a:rPr lang="en-US" dirty="0">
                <a:solidFill>
                  <a:schemeClr val="tx1"/>
                </a:solidFill>
              </a:rPr>
              <a:t>NO, the answer is right in the text.  And prove they have changed by the good things they do. </a:t>
            </a:r>
          </a:p>
          <a:p>
            <a:pPr>
              <a:spcBef>
                <a:spcPts val="0"/>
              </a:spcBef>
            </a:pPr>
            <a:endParaRPr lang="en-US" dirty="0">
              <a:solidFill>
                <a:schemeClr val="tx1"/>
              </a:solidFill>
            </a:endParaRPr>
          </a:p>
          <a:p>
            <a:pPr>
              <a:spcBef>
                <a:spcPts val="0"/>
              </a:spcBef>
            </a:pPr>
            <a:r>
              <a:rPr lang="en-US" dirty="0">
                <a:solidFill>
                  <a:schemeClr val="tx1"/>
                </a:solidFill>
              </a:rPr>
              <a:t>Look at the sermon on the mount. Matthew records in Matthew 4 that “From then on Jesus began to preach, “Repent of your sins and turn to God, for the Kingdom of Heaven is near.” </a:t>
            </a:r>
          </a:p>
          <a:p>
            <a:pPr>
              <a:spcBef>
                <a:spcPts val="0"/>
              </a:spcBef>
            </a:pPr>
            <a:endParaRPr lang="en-US" dirty="0">
              <a:solidFill>
                <a:schemeClr val="tx1"/>
              </a:solidFill>
            </a:endParaRPr>
          </a:p>
          <a:p>
            <a:pPr>
              <a:spcBef>
                <a:spcPts val="0"/>
              </a:spcBef>
            </a:pPr>
            <a:r>
              <a:rPr lang="en-US" dirty="0">
                <a:solidFill>
                  <a:schemeClr val="tx1"/>
                </a:solidFill>
              </a:rPr>
              <a:t>What is Jesus’ first recorded sermon after this statement?  The sermon on the mount Matthew 5-7. Let your good deeds shine out for all to see, so that everyone will praise your heavenly Father.</a:t>
            </a:r>
          </a:p>
          <a:p>
            <a:pPr>
              <a:spcBef>
                <a:spcPts val="0"/>
              </a:spcBef>
            </a:pPr>
            <a:r>
              <a:rPr lang="en-US" dirty="0">
                <a:solidFill>
                  <a:schemeClr val="tx1"/>
                </a:solidFill>
              </a:rPr>
              <a:t> </a:t>
            </a:r>
          </a:p>
          <a:p>
            <a:pPr>
              <a:spcBef>
                <a:spcPts val="0"/>
              </a:spcBef>
            </a:pPr>
            <a:endParaRPr lang="en-US" dirty="0">
              <a:solidFill>
                <a:schemeClr val="tx1"/>
              </a:solidFill>
            </a:endParaRPr>
          </a:p>
        </p:txBody>
      </p:sp>
    </p:spTree>
    <p:extLst>
      <p:ext uri="{BB962C8B-B14F-4D97-AF65-F5344CB8AC3E}">
        <p14:creationId xmlns:p14="http://schemas.microsoft.com/office/powerpoint/2010/main" val="2026482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The final part of a personal testimony is the conclusion. It answers the so what. If looking at Paul’s speech as a personal testimony the conclusion would be his response to King Agrippa: I am telling you this so that you might believe, that you might be the same as me, except for these chains. </a:t>
            </a:r>
          </a:p>
          <a:p>
            <a:endParaRPr lang="en-US" sz="1300" b="0" u="none" dirty="0"/>
          </a:p>
          <a:p>
            <a:r>
              <a:rPr lang="en-US" sz="1300" b="0" u="none" dirty="0"/>
              <a:t>What a powerful personal testimony. I think Paul would get a good grade using the SBC grade sheet.</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44035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sz="1300" b="0" u="none" dirty="0"/>
              <a:t>But this speech is not just a personal testimony. It is also a trial (well sort of).  Paul set up his defense by stating he was on trial because of his hope in the resurrection, which is the same hope all his people had. </a:t>
            </a:r>
          </a:p>
          <a:p>
            <a:endParaRPr lang="en-US" sz="1300" b="0" u="none" dirty="0"/>
          </a:p>
          <a:p>
            <a:r>
              <a:rPr lang="en-US" sz="1300" b="0" u="none" dirty="0"/>
              <a:t>Paul’s thesis is that </a:t>
            </a:r>
          </a:p>
          <a:p>
            <a:r>
              <a:rPr lang="en-US" sz="1300" b="0" u="none" dirty="0"/>
              <a:t>If I am on trial because of my hope in the resurrection, I am vindicated because my hope is found in Jesus, who is resurrected. </a:t>
            </a:r>
          </a:p>
          <a:p>
            <a:endParaRPr lang="en-US" sz="1300" b="0" u="none" dirty="0"/>
          </a:p>
          <a:p>
            <a:r>
              <a:rPr lang="en-US" sz="1300" b="0" u="none" dirty="0"/>
              <a:t>Paul is boldly proclaiming his innocence. But he is also trying to reach Agrippa, he is trying to reach Festus, with the message of the gospel. Jesus is the Messiah. We have a hope because of the resurrection. </a:t>
            </a:r>
          </a:p>
          <a:p>
            <a:endParaRPr lang="en-US" sz="1300" b="0" u="none" dirty="0"/>
          </a:p>
          <a:p>
            <a:r>
              <a:rPr lang="en-US" sz="1300" b="0" u="none" dirty="0"/>
              <a:t>Did Festus and Agrippa understand?</a:t>
            </a:r>
          </a:p>
          <a:p>
            <a:endParaRPr lang="en-US" sz="1300" dirty="0"/>
          </a:p>
          <a:p>
            <a:r>
              <a:rPr lang="en-US" sz="1000" dirty="0"/>
              <a:t>Photo by </a:t>
            </a:r>
            <a:r>
              <a:rPr lang="en-US" sz="1000" dirty="0" err="1"/>
              <a:t>Dex</a:t>
            </a:r>
            <a:r>
              <a:rPr lang="en-US" sz="1000" dirty="0"/>
              <a:t> Ezekiel on </a:t>
            </a:r>
            <a:r>
              <a:rPr lang="en-US" sz="1000" dirty="0" err="1"/>
              <a:t>Unsplash</a:t>
            </a:r>
            <a:endParaRPr lang="en-US" sz="1000" dirty="0"/>
          </a:p>
          <a:p>
            <a:r>
              <a:rPr lang="en-US" sz="1000" dirty="0"/>
              <a:t>https://unsplash.com/photos/fg8tdcxrkrA</a:t>
            </a:r>
          </a:p>
        </p:txBody>
      </p:sp>
    </p:spTree>
    <p:extLst>
      <p:ext uri="{BB962C8B-B14F-4D97-AF65-F5344CB8AC3E}">
        <p14:creationId xmlns:p14="http://schemas.microsoft.com/office/powerpoint/2010/main" val="16892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b="0" i="0" u="none" strike="noStrike" baseline="0" dirty="0"/>
              <a:t>To recap, the Apostle Paul has completed his third missionary journey. He has felt a calling to go to Rome but first had to return to Jerusalem.</a:t>
            </a:r>
          </a:p>
          <a:p>
            <a:pPr>
              <a:spcBef>
                <a:spcPts val="0"/>
              </a:spcBef>
            </a:pPr>
            <a:endParaRPr lang="en-US" b="0" i="0" u="none" strike="noStrike" baseline="0" dirty="0"/>
          </a:p>
          <a:p>
            <a:pPr>
              <a:spcBef>
                <a:spcPts val="0"/>
              </a:spcBef>
            </a:pPr>
            <a:r>
              <a:rPr lang="en-US" b="0" i="0" u="none" strike="noStrike" baseline="0" dirty="0"/>
              <a:t>He was warned (through prophecy) that when he returned to Jerusalem, he would be bound by the Jewish leaders and turned over to the Gentiles. </a:t>
            </a:r>
          </a:p>
          <a:p>
            <a:pPr>
              <a:spcBef>
                <a:spcPts val="0"/>
              </a:spcBef>
            </a:pPr>
            <a:endParaRPr lang="en-US" b="0" i="0" u="none" strike="noStrike" baseline="0" dirty="0"/>
          </a:p>
          <a:p>
            <a:pPr>
              <a:spcBef>
                <a:spcPts val="0"/>
              </a:spcBef>
            </a:pPr>
            <a:r>
              <a:rPr lang="en-US" b="0" i="0" u="none" strike="noStrike" baseline="0" dirty="0"/>
              <a:t>That is precisely what happened. Paul was at the temple, the Jews started a riot and were beating Paul, so the Roman guards arrested Paul. </a:t>
            </a:r>
          </a:p>
          <a:p>
            <a:pPr>
              <a:spcBef>
                <a:spcPts val="0"/>
              </a:spcBef>
            </a:pPr>
            <a:endParaRPr lang="en-US" b="0" i="0" u="none" strike="noStrike" baseline="0" dirty="0"/>
          </a:p>
          <a:p>
            <a:pPr>
              <a:spcBef>
                <a:spcPts val="0"/>
              </a:spcBef>
            </a:pPr>
            <a:r>
              <a:rPr lang="en-US" b="0" i="0" u="none" strike="noStrike" baseline="0" dirty="0"/>
              <a:t>After his arrest, Paul had a chance to speak first to the crowd, then to the Jewish high council. </a:t>
            </a:r>
          </a:p>
          <a:p>
            <a:pPr>
              <a:spcBef>
                <a:spcPts val="0"/>
              </a:spcBef>
            </a:pPr>
            <a:endParaRPr lang="en-US" b="0" i="0" u="none" strike="noStrike" baseline="0" dirty="0"/>
          </a:p>
          <a:p>
            <a:pPr>
              <a:spcBef>
                <a:spcPts val="0"/>
              </a:spcBef>
            </a:pPr>
            <a:r>
              <a:rPr lang="en-US" b="0" i="0" u="none" strike="noStrike" baseline="0" dirty="0"/>
              <a:t>Then, after hearing of a plot to take his life, the Roman guards were informed, and Paul was taken to </a:t>
            </a:r>
            <a:r>
              <a:rPr lang="en-US" sz="1400" b="0" i="0" u="none" strike="noStrike" baseline="0" dirty="0"/>
              <a:t>Caesarea</a:t>
            </a:r>
            <a:r>
              <a:rPr lang="en-US" b="0" i="0" u="none" strike="noStrike" baseline="0" dirty="0"/>
              <a:t> under heavy guard.</a:t>
            </a:r>
          </a:p>
          <a:p>
            <a:pPr>
              <a:spcBef>
                <a:spcPts val="0"/>
              </a:spcBef>
            </a:pPr>
            <a:endParaRPr lang="en-US" b="0" i="0" u="none" strike="noStrike" baseline="0" dirty="0"/>
          </a:p>
          <a:p>
            <a:pPr>
              <a:spcBef>
                <a:spcPts val="0"/>
              </a:spcBef>
            </a:pPr>
            <a:r>
              <a:rPr lang="en-US" sz="1050" b="0" i="0" u="none" strike="noStrike" baseline="0" dirty="0" err="1"/>
              <a:t>Brisco</a:t>
            </a:r>
            <a:r>
              <a:rPr lang="en-US" sz="1050" b="0" i="0" u="none" strike="noStrike" baseline="0" dirty="0"/>
              <a:t>, T. V. (1998). </a:t>
            </a:r>
            <a:r>
              <a:rPr lang="en-US" sz="1050" b="0" i="1" u="sng" strike="noStrike" baseline="0" dirty="0">
                <a:solidFill>
                  <a:srgbClr val="0000FF"/>
                </a:solidFill>
                <a:hlinkClick r:id="rId3"/>
              </a:rPr>
              <a:t>Holman Bible atlas</a:t>
            </a:r>
            <a:r>
              <a:rPr lang="en-US" sz="1050" b="0" i="0" u="none" strike="noStrike" baseline="0" dirty="0">
                <a:solidFill>
                  <a:srgbClr val="0000FF"/>
                </a:solidFill>
                <a:hlinkClick r:id="rId3"/>
              </a:rPr>
              <a:t> (p. 251). Nashville, TN: Broadman &amp; Holman Publishers.</a:t>
            </a:r>
          </a:p>
          <a:p>
            <a:pPr>
              <a:spcBef>
                <a:spcPts val="0"/>
              </a:spcBef>
            </a:pPr>
            <a:endParaRPr lang="en-US" dirty="0"/>
          </a:p>
        </p:txBody>
      </p:sp>
    </p:spTree>
    <p:extLst>
      <p:ext uri="{BB962C8B-B14F-4D97-AF65-F5344CB8AC3E}">
        <p14:creationId xmlns:p14="http://schemas.microsoft.com/office/powerpoint/2010/main" val="150812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They understood Paul was innocent. Verse 31 tells us, “As they went out, they talked it over and agreed, ‘This man hasn’t done anything to deserve death or imprisonment.’”</a:t>
            </a:r>
          </a:p>
          <a:p>
            <a:endParaRPr lang="en-US" dirty="0"/>
          </a:p>
          <a:p>
            <a:r>
              <a:rPr lang="en-US" dirty="0"/>
              <a:t>They didn’t understand that Paul was free because he was following God’ will even though we was going to Rome in chains. That’s in vs 32, “And Agrippa said to Festus, ‘He could have been set free if he hadn’t appealed to Caesar.’”</a:t>
            </a:r>
          </a:p>
          <a:p>
            <a:endParaRPr lang="en-US" dirty="0"/>
          </a:p>
          <a:p>
            <a:r>
              <a:rPr lang="en-US" dirty="0"/>
              <a:t>Did they understand the gospel?  Did they repent of their sins and turn to God?  I don’t think so.  In verse 24, Festus shouted, “Paul, you are insane. Too much study has made you crazy!”</a:t>
            </a:r>
          </a:p>
          <a:p>
            <a:endParaRPr lang="en-US" dirty="0"/>
          </a:p>
          <a:p>
            <a:r>
              <a:rPr lang="en-US" dirty="0"/>
              <a:t>In vs 28  Agrippa interrupted him. “Do you think you can persuade me to become a Christian so quickly?”</a:t>
            </a:r>
          </a:p>
          <a:p>
            <a:endParaRPr lang="en-US" dirty="0"/>
          </a:p>
          <a:p>
            <a:r>
              <a:rPr lang="en-US" sz="1100" dirty="0"/>
              <a:t>Photo by </a:t>
            </a:r>
            <a:r>
              <a:rPr lang="en-US" sz="1100" dirty="0" err="1"/>
              <a:t>Dex</a:t>
            </a:r>
            <a:r>
              <a:rPr lang="en-US" sz="1100" dirty="0"/>
              <a:t> Ezekiel on </a:t>
            </a:r>
            <a:r>
              <a:rPr lang="en-US" sz="1100" dirty="0" err="1"/>
              <a:t>Unsplash</a:t>
            </a:r>
            <a:endParaRPr lang="en-US" sz="1100" dirty="0"/>
          </a:p>
          <a:p>
            <a:r>
              <a:rPr lang="en-US" sz="1100" dirty="0"/>
              <a:t>https://unsplash.com/photos/fg8tdcxrkrA</a:t>
            </a:r>
          </a:p>
        </p:txBody>
      </p:sp>
    </p:spTree>
    <p:extLst>
      <p:ext uri="{BB962C8B-B14F-4D97-AF65-F5344CB8AC3E}">
        <p14:creationId xmlns:p14="http://schemas.microsoft.com/office/powerpoint/2010/main" val="18498791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sz="1400" dirty="0"/>
              <a:t>Do you think you can persuade me to be a Christian?  King Agrippa brings up an interesting question.  But it is the wrong question. I believe that this question is a roadblock for most Christian, it keeps us from sharing our testimony.</a:t>
            </a:r>
          </a:p>
          <a:p>
            <a:pPr>
              <a:spcBef>
                <a:spcPts val="0"/>
              </a:spcBef>
            </a:pPr>
            <a:endParaRPr lang="en-US" sz="1400" dirty="0"/>
          </a:p>
          <a:p>
            <a:pPr>
              <a:spcBef>
                <a:spcPts val="0"/>
              </a:spcBef>
            </a:pPr>
            <a:r>
              <a:rPr lang="en-US" sz="1400" dirty="0"/>
              <a:t>It is not my job to persuade you to be a Christian. I like what Peter wrote:  “If someone asks about your hope as a believer, always be ready to explain it. But do this in a gentle and respectful way” (1 Peter 3:15-16, NLT).</a:t>
            </a:r>
          </a:p>
          <a:p>
            <a:pPr>
              <a:spcBef>
                <a:spcPts val="0"/>
              </a:spcBef>
            </a:pPr>
            <a:endParaRPr lang="en-US" sz="1400" dirty="0"/>
          </a:p>
          <a:p>
            <a:pPr>
              <a:spcBef>
                <a:spcPts val="0"/>
              </a:spcBef>
            </a:pPr>
            <a:r>
              <a:rPr lang="en-US" sz="1400" dirty="0"/>
              <a:t>I don’t have to persuade anyone.  But I do want to share my hope. That is why Paul was on trial.  He was sharing his hope. </a:t>
            </a:r>
          </a:p>
          <a:p>
            <a:pPr>
              <a:spcBef>
                <a:spcPts val="0"/>
              </a:spcBef>
            </a:pPr>
            <a:endParaRPr lang="en-US" sz="1400" dirty="0"/>
          </a:p>
          <a:p>
            <a:pPr>
              <a:spcBef>
                <a:spcPts val="0"/>
              </a:spcBef>
            </a:pPr>
            <a:endParaRPr lang="en-US" sz="1400" dirty="0"/>
          </a:p>
          <a:p>
            <a:pPr>
              <a:spcBef>
                <a:spcPts val="0"/>
              </a:spcBef>
            </a:pPr>
            <a:endParaRPr lang="en-US" sz="1400" dirty="0"/>
          </a:p>
        </p:txBody>
      </p:sp>
    </p:spTree>
    <p:extLst>
      <p:ext uri="{BB962C8B-B14F-4D97-AF65-F5344CB8AC3E}">
        <p14:creationId xmlns:p14="http://schemas.microsoft.com/office/powerpoint/2010/main" val="3940893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r>
              <a:rPr lang="en-US" dirty="0"/>
              <a:t>You don’t have to persuade, but you do need to be ready to explain, this means you need to be prepared.</a:t>
            </a:r>
          </a:p>
          <a:p>
            <a:endParaRPr lang="en-US" dirty="0"/>
          </a:p>
          <a:p>
            <a:r>
              <a:rPr lang="en-US" dirty="0"/>
              <a:t>Paul was prepared. Paul was ready to explain his hope when asked or given an opportunity. We can be to. </a:t>
            </a:r>
          </a:p>
          <a:p>
            <a:endParaRPr lang="en-US" dirty="0"/>
          </a:p>
          <a:p>
            <a:r>
              <a:rPr lang="en-US" dirty="0"/>
              <a:t>If you look at the handout, there are links to a CRU Singapore webpage that gives helpful tips on writing your personal testimony. </a:t>
            </a:r>
          </a:p>
          <a:p>
            <a:endParaRPr lang="en-US" dirty="0"/>
          </a:p>
          <a:p>
            <a:r>
              <a:rPr lang="en-US" dirty="0"/>
              <a:t>If you go to Dr Rick’s website, BibleStudyDownloads.org, you can download his entire homiletics course guide which has tips, his personal testimony, and the grade sheet I was mentioning earlier. But just download </a:t>
            </a:r>
            <a:r>
              <a:rPr lang="en-US" dirty="0">
                <a:hlinkClick r:id="rId3"/>
              </a:rPr>
              <a:t>02-How to Share Your Testimony-pp16-19_eng_pr_v4.docx</a:t>
            </a:r>
            <a:r>
              <a:rPr lang="en-US" dirty="0"/>
              <a:t>. I also created an excerpt that was just 3 pages, then I added my personal testimony so now it’s 4 pages. That will be posted on our WhatsApp group shortly. </a:t>
            </a:r>
          </a:p>
          <a:p>
            <a:endParaRPr lang="en-US" dirty="0"/>
          </a:p>
          <a:p>
            <a:r>
              <a:rPr lang="en-US" dirty="0"/>
              <a:t>So prepare a personal testimony. Share it with your spouse, your family. If you want, Pastor Jim or I can take a look. </a:t>
            </a:r>
          </a:p>
          <a:p>
            <a:endParaRPr lang="en-US" dirty="0"/>
          </a:p>
          <a:p>
            <a:r>
              <a:rPr lang="en-US" dirty="0"/>
              <a:t>People are often afraid of sharing their testimony. They are bound by chains of uncertainty and doubt. But, when we know Christ, risen from the grave, and then follow his will, we will be free, even if in chains.</a:t>
            </a:r>
          </a:p>
          <a:p>
            <a:endParaRPr lang="en-US" dirty="0"/>
          </a:p>
          <a:p>
            <a:r>
              <a:rPr lang="en-US" dirty="0"/>
              <a:t>Let us pray:</a:t>
            </a:r>
          </a:p>
        </p:txBody>
      </p:sp>
    </p:spTree>
    <p:extLst>
      <p:ext uri="{BB962C8B-B14F-4D97-AF65-F5344CB8AC3E}">
        <p14:creationId xmlns:p14="http://schemas.microsoft.com/office/powerpoint/2010/main" val="1875918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44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Once Paul reached Caesarea, a trial was held, and he had a chance to defend himself before Governor Felix.  </a:t>
            </a:r>
          </a:p>
          <a:p>
            <a:pPr>
              <a:spcBef>
                <a:spcPts val="0"/>
              </a:spcBef>
            </a:pPr>
            <a:endParaRPr lang="en-US" dirty="0"/>
          </a:p>
          <a:p>
            <a:pPr>
              <a:spcBef>
                <a:spcPts val="0"/>
              </a:spcBef>
            </a:pPr>
            <a:r>
              <a:rPr lang="en-US" dirty="0"/>
              <a:t>Governor Felix, however, stopped the trial. Felix would occasionally call for Paul but would become frightened when Paul talked about righteousness and the coming day of Judgment. It was also noted that Governor Felix hoped Paul would give him a bribe.</a:t>
            </a:r>
          </a:p>
          <a:p>
            <a:pPr>
              <a:spcBef>
                <a:spcPts val="0"/>
              </a:spcBef>
            </a:pPr>
            <a:endParaRPr lang="en-US" dirty="0"/>
          </a:p>
          <a:p>
            <a:pPr>
              <a:spcBef>
                <a:spcPts val="0"/>
              </a:spcBef>
            </a:pPr>
            <a:r>
              <a:rPr lang="en-US" sz="1800" b="1" u="sng" dirty="0"/>
              <a:t>THE LAST VERSE </a:t>
            </a:r>
            <a:r>
              <a:rPr lang="en-US" dirty="0"/>
              <a:t>of Acts 24 tells us that “After two years went by in this way, Felix was succeeded by Porcius Festus. And because Felix wanted to gain favor with the Jewish people, he left Paul in prison” (Acts 24:27 NLT).</a:t>
            </a:r>
          </a:p>
          <a:p>
            <a:pPr>
              <a:spcBef>
                <a:spcPts val="0"/>
              </a:spcBef>
            </a:pPr>
            <a:endParaRPr lang="en-US" dirty="0"/>
          </a:p>
          <a:p>
            <a:pPr>
              <a:spcBef>
                <a:spcPts val="0"/>
              </a:spcBef>
            </a:pPr>
            <a:r>
              <a:rPr lang="en-US" sz="1050" dirty="0"/>
              <a:t>Photo by Bill Oxford on Unsplash</a:t>
            </a:r>
          </a:p>
          <a:p>
            <a:pPr>
              <a:spcBef>
                <a:spcPts val="0"/>
              </a:spcBef>
            </a:pPr>
            <a:r>
              <a:rPr lang="en-US" sz="1050" dirty="0"/>
              <a:t>https://unsplash.com/photos/OXGhu60NwxU</a:t>
            </a:r>
          </a:p>
        </p:txBody>
      </p:sp>
    </p:spTree>
    <p:extLst>
      <p:ext uri="{BB962C8B-B14F-4D97-AF65-F5344CB8AC3E}">
        <p14:creationId xmlns:p14="http://schemas.microsoft.com/office/powerpoint/2010/main" val="365107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Today we are going to look at Acts, chapters 25 and 26. We will see that following God sets us free.</a:t>
            </a:r>
          </a:p>
          <a:p>
            <a:pPr>
              <a:spcBef>
                <a:spcPts val="0"/>
              </a:spcBef>
            </a:pPr>
            <a:endParaRPr lang="en-US" dirty="0"/>
          </a:p>
          <a:p>
            <a:pPr>
              <a:spcBef>
                <a:spcPts val="0"/>
              </a:spcBef>
            </a:pPr>
            <a:r>
              <a:rPr lang="en-US" dirty="0"/>
              <a:t>Paul has been waiting patiently in Caesarea for two years. But Paul also knows that it is God’s plan for him to go to Rome. </a:t>
            </a:r>
          </a:p>
          <a:p>
            <a:pPr>
              <a:spcBef>
                <a:spcPts val="0"/>
              </a:spcBef>
            </a:pPr>
            <a:endParaRPr lang="en-US" dirty="0"/>
          </a:p>
          <a:p>
            <a:pPr>
              <a:spcBef>
                <a:spcPts val="0"/>
              </a:spcBef>
            </a:pPr>
            <a:r>
              <a:rPr lang="en-US" dirty="0"/>
              <a:t>And although Paul is being held prisoner, he is actually free because he is following God’s will, not man’s plan. </a:t>
            </a:r>
          </a:p>
          <a:p>
            <a:pPr>
              <a:spcBef>
                <a:spcPts val="0"/>
              </a:spcBef>
            </a:pPr>
            <a:endParaRPr lang="en-US" dirty="0"/>
          </a:p>
          <a:p>
            <a:pPr>
              <a:spcBef>
                <a:spcPts val="0"/>
              </a:spcBef>
            </a:pPr>
            <a:r>
              <a:rPr lang="en-US" dirty="0"/>
              <a:t>Paul knows that because he is following God’s will, he can be thankful in all circumstances. </a:t>
            </a:r>
          </a:p>
          <a:p>
            <a:pPr>
              <a:spcBef>
                <a:spcPts val="0"/>
              </a:spcBef>
            </a:pPr>
            <a:r>
              <a:rPr lang="en-US" dirty="0"/>
              <a:t>Even though he is a prisoner, he is free because of his hope in Jesus.</a:t>
            </a:r>
          </a:p>
          <a:p>
            <a:pPr>
              <a:spcBef>
                <a:spcPts val="0"/>
              </a:spcBef>
            </a:pPr>
            <a:endParaRPr lang="en-US" dirty="0"/>
          </a:p>
          <a:p>
            <a:pPr>
              <a:spcBef>
                <a:spcPts val="0"/>
              </a:spcBef>
            </a:pPr>
            <a:r>
              <a:rPr lang="en-US" dirty="0"/>
              <a:t>Go ahead and turn to Acts 25 and let us read about how God, working through Paul, sets in motion the chain of events that results in Paul eventually going to Rome. </a:t>
            </a:r>
          </a:p>
          <a:p>
            <a:pPr>
              <a:spcBef>
                <a:spcPts val="0"/>
              </a:spcBef>
            </a:pPr>
            <a:endParaRPr lang="en-US" dirty="0"/>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b="0" i="0" u="none" dirty="0">
                <a:solidFill>
                  <a:schemeClr val="tx1"/>
                </a:solidFill>
                <a:effectLst/>
                <a:latin typeface="Arial" panose="020B0604020202020204" pitchFamily="34" charset="0"/>
                <a:cs typeface="Arial" panose="020B0604020202020204" pitchFamily="34" charset="0"/>
              </a:rPr>
              <a:t>Photo by Zhu Liang on Unsplash</a:t>
            </a:r>
          </a:p>
          <a:p>
            <a:pPr marL="0" marR="0" lvl="0" indent="0" algn="l" defTabSz="914400" rtl="0" eaLnBrk="0" fontAlgn="base" latinLnBrk="0" hangingPunct="0">
              <a:lnSpc>
                <a:spcPct val="100000"/>
              </a:lnSpc>
              <a:spcBef>
                <a:spcPts val="0"/>
              </a:spcBef>
              <a:spcAft>
                <a:spcPct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https://unsplash.com/photos/eoy0fuzH5ss</a:t>
            </a:r>
          </a:p>
        </p:txBody>
      </p:sp>
    </p:spTree>
    <p:extLst>
      <p:ext uri="{BB962C8B-B14F-4D97-AF65-F5344CB8AC3E}">
        <p14:creationId xmlns:p14="http://schemas.microsoft.com/office/powerpoint/2010/main" val="273752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sz="1400" dirty="0"/>
              <a:t>Starting at Acts 25:1, we read that “Three days after Festus arrived in Caesarea to take over his new responsibilities, he left for Jerusalem, </a:t>
            </a:r>
            <a:r>
              <a:rPr lang="en-US" sz="1400" baseline="30000" dirty="0"/>
              <a:t>2</a:t>
            </a:r>
            <a:r>
              <a:rPr lang="en-US" sz="1400" dirty="0"/>
              <a:t> where the leading priests and other Jewish leaders met with him and made their accusations against Paul” (Acts 25:1-2 NLT). </a:t>
            </a:r>
          </a:p>
          <a:p>
            <a:pPr>
              <a:spcBef>
                <a:spcPts val="0"/>
              </a:spcBef>
            </a:pPr>
            <a:endParaRPr lang="en-US" sz="1400" dirty="0"/>
          </a:p>
          <a:p>
            <a:pPr>
              <a:spcBef>
                <a:spcPts val="0"/>
              </a:spcBef>
            </a:pPr>
            <a:r>
              <a:rPr lang="en-US" sz="1400" dirty="0"/>
              <a:t>We have a changing of the guard. Governor Festus has now replaced Governor Felix.  </a:t>
            </a:r>
          </a:p>
          <a:p>
            <a:pPr>
              <a:spcBef>
                <a:spcPts val="0"/>
              </a:spcBef>
            </a:pPr>
            <a:endParaRPr lang="en-US" sz="1400" dirty="0"/>
          </a:p>
          <a:p>
            <a:pPr>
              <a:spcBef>
                <a:spcPts val="0"/>
              </a:spcBef>
            </a:pPr>
            <a:r>
              <a:rPr lang="en-US" sz="1400" dirty="0"/>
              <a:t>A quick review on Felix—he was governor or procurator over the Roman province of Judea for 8 years.  When Paul was on trial before Felix, Paul noted that Felix had been a judge of Jewish affairs for many years.  Although Felix was knowledgeable of Jewish affairs, he kept Paul in prison (as we already said) because he wanted a bribe, and he wanted to gain favor with the Jewish people.</a:t>
            </a:r>
          </a:p>
          <a:p>
            <a:pPr>
              <a:spcBef>
                <a:spcPts val="0"/>
              </a:spcBef>
            </a:pPr>
            <a:endParaRPr lang="en-US" sz="1400" dirty="0"/>
          </a:p>
          <a:p>
            <a:pPr>
              <a:spcBef>
                <a:spcPts val="0"/>
              </a:spcBef>
            </a:pPr>
            <a:r>
              <a:rPr lang="en-US" sz="1400" dirty="0"/>
              <a:t>Festus is the new guy. He needs to start his tenure as governor on the right foot. He needs to learn about the territory he has been assigned.  So he goes to Jerusalem.</a:t>
            </a:r>
          </a:p>
          <a:p>
            <a:pPr>
              <a:spcBef>
                <a:spcPts val="0"/>
              </a:spcBef>
            </a:pPr>
            <a:endParaRPr lang="en-US" sz="1400" dirty="0"/>
          </a:p>
          <a:p>
            <a:pPr>
              <a:spcBef>
                <a:spcPts val="0"/>
              </a:spcBef>
            </a:pPr>
            <a:r>
              <a:rPr lang="en-US" sz="1050" dirty="0"/>
              <a:t>Photo by Toa </a:t>
            </a:r>
            <a:r>
              <a:rPr lang="en-US" sz="1050" dirty="0" err="1"/>
              <a:t>Heftiba</a:t>
            </a:r>
            <a:r>
              <a:rPr lang="en-US" sz="1050" dirty="0"/>
              <a:t> on Unsplash </a:t>
            </a:r>
          </a:p>
          <a:p>
            <a:pPr>
              <a:spcBef>
                <a:spcPts val="0"/>
              </a:spcBef>
            </a:pPr>
            <a:r>
              <a:rPr lang="en-US" sz="1050" dirty="0"/>
              <a:t>https://unsplash.com/photos/PxM8hw4j3ZY</a:t>
            </a:r>
          </a:p>
        </p:txBody>
      </p:sp>
    </p:spTree>
    <p:extLst>
      <p:ext uri="{BB962C8B-B14F-4D97-AF65-F5344CB8AC3E}">
        <p14:creationId xmlns:p14="http://schemas.microsoft.com/office/powerpoint/2010/main" val="380502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sz="1400" dirty="0"/>
              <a:t>So Festus, the new governor, arrives in Jerusalem and meets with the Jewish leaders.</a:t>
            </a:r>
          </a:p>
          <a:p>
            <a:pPr>
              <a:spcBef>
                <a:spcPts val="0"/>
              </a:spcBef>
            </a:pPr>
            <a:endParaRPr lang="en-US" sz="1400" dirty="0"/>
          </a:p>
          <a:p>
            <a:pPr>
              <a:spcBef>
                <a:spcPts val="0"/>
              </a:spcBef>
            </a:pPr>
            <a:r>
              <a:rPr lang="en-US" sz="1400" dirty="0"/>
              <a:t>Starting with vs. 3, we see that “They asked Festus as a favor to transfer Paul to Jerusalem (planning to ambush and kill him on the way)” (Acts 25:3).</a:t>
            </a:r>
          </a:p>
          <a:p>
            <a:pPr>
              <a:spcBef>
                <a:spcPts val="0"/>
              </a:spcBef>
            </a:pPr>
            <a:endParaRPr lang="en-US" sz="1400" dirty="0"/>
          </a:p>
          <a:p>
            <a:pPr>
              <a:spcBef>
                <a:spcPts val="0"/>
              </a:spcBef>
            </a:pPr>
            <a:r>
              <a:rPr lang="en-US" sz="1400" dirty="0"/>
              <a:t>The Jewish leaders knew that a trial would not convict Paul, so they needed to ambush him.  They have been waiting to deal with their Paul problem for 2 years. If you recall from the last chapter, a group of more than 40 Jews made an oath not to eat or drink until they had killed Paul. However, since it has been 2 years, they were either really hungry, or they broke their oath.</a:t>
            </a:r>
          </a:p>
          <a:p>
            <a:pPr>
              <a:spcBef>
                <a:spcPts val="0"/>
              </a:spcBef>
            </a:pPr>
            <a:endParaRPr lang="en-US" sz="1400" dirty="0"/>
          </a:p>
          <a:p>
            <a:pPr>
              <a:spcBef>
                <a:spcPts val="0"/>
              </a:spcBef>
            </a:pPr>
            <a:r>
              <a:rPr lang="en-US" sz="1400" dirty="0"/>
              <a:t>Continuing with vs. 4:  “But Festus replied that Paul was at Caesarea and he himself would be returning there soon. </a:t>
            </a:r>
            <a:r>
              <a:rPr lang="en-US" sz="1400" baseline="30000" dirty="0"/>
              <a:t>5</a:t>
            </a:r>
            <a:r>
              <a:rPr lang="en-US" sz="1400" dirty="0"/>
              <a:t> So he said, ‘Those of you in authority can return with me. If Paul has done anything wrong, you can make your accusations.’” (Acts 25:4-5 NLT).</a:t>
            </a:r>
          </a:p>
          <a:p>
            <a:pPr>
              <a:spcBef>
                <a:spcPts val="0"/>
              </a:spcBef>
            </a:pPr>
            <a:endParaRPr lang="en-US" sz="1400" dirty="0"/>
          </a:p>
          <a:p>
            <a:pPr>
              <a:spcBef>
                <a:spcPts val="0"/>
              </a:spcBef>
            </a:pPr>
            <a:r>
              <a:rPr lang="en-US" sz="1400" dirty="0"/>
              <a:t>By our standards, it seems Governor Festus is off to a good start.  He wants to do what is right by Roman law  If you’ve done something wrong, you deserve a fair trial.</a:t>
            </a:r>
          </a:p>
          <a:p>
            <a:pPr>
              <a:spcBef>
                <a:spcPts val="0"/>
              </a:spcBef>
            </a:pPr>
            <a:endParaRPr lang="en-US" b="0" i="0" u="none" strike="noStrike" baseline="0" dirty="0"/>
          </a:p>
          <a:p>
            <a:pPr>
              <a:spcBef>
                <a:spcPts val="0"/>
              </a:spcBef>
            </a:pPr>
            <a:r>
              <a:rPr lang="en-US" sz="1050" b="0" i="0" u="none" strike="noStrike" baseline="0" dirty="0"/>
              <a:t>Image from </a:t>
            </a:r>
            <a:r>
              <a:rPr lang="en-US" sz="1050" b="0" i="0" u="none" strike="noStrike" baseline="0" dirty="0" err="1"/>
              <a:t>Brisco</a:t>
            </a:r>
            <a:r>
              <a:rPr lang="en-US" sz="1050" b="0" i="0" u="none" strike="noStrike" baseline="0" dirty="0"/>
              <a:t>, T. V. (1998). </a:t>
            </a:r>
            <a:r>
              <a:rPr lang="en-US" sz="1050" i="1" u="sng" dirty="0">
                <a:solidFill>
                  <a:srgbClr val="0000FF"/>
                </a:solidFill>
                <a:hlinkClick r:id="rId3"/>
              </a:rPr>
              <a:t>Holman Bible atlas</a:t>
            </a:r>
            <a:r>
              <a:rPr lang="en-US" sz="1050" dirty="0">
                <a:solidFill>
                  <a:srgbClr val="0000FF"/>
                </a:solidFill>
                <a:hlinkClick r:id="rId3"/>
              </a:rPr>
              <a:t> (p. 251). Nashville, TN: Broadman &amp; Holman Publishers.</a:t>
            </a:r>
            <a:endParaRPr lang="en-US" sz="1400" dirty="0"/>
          </a:p>
        </p:txBody>
      </p:sp>
    </p:spTree>
    <p:extLst>
      <p:ext uri="{BB962C8B-B14F-4D97-AF65-F5344CB8AC3E}">
        <p14:creationId xmlns:p14="http://schemas.microsoft.com/office/powerpoint/2010/main" val="413209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2700" y="681038"/>
            <a:ext cx="4749800" cy="3563937"/>
          </a:xfrm>
        </p:spPr>
      </p:sp>
      <p:sp>
        <p:nvSpPr>
          <p:cNvPr id="3" name="Notes Placeholder 2"/>
          <p:cNvSpPr>
            <a:spLocks noGrp="1"/>
          </p:cNvSpPr>
          <p:nvPr>
            <p:ph type="body" idx="1"/>
          </p:nvPr>
        </p:nvSpPr>
        <p:spPr/>
        <p:txBody>
          <a:bodyPr/>
          <a:lstStyle/>
          <a:p>
            <a:pPr>
              <a:spcBef>
                <a:spcPts val="0"/>
              </a:spcBef>
            </a:pPr>
            <a:r>
              <a:rPr lang="en-US" dirty="0"/>
              <a:t>So once again, Paul is on trial. Continuing with vs. 6:  “About eight or ten days later Festus returned to Caesarea, and on the following day he took his seat in court and ordered that Paul be brought in. </a:t>
            </a:r>
            <a:r>
              <a:rPr lang="en-US" baseline="30000" dirty="0"/>
              <a:t>7</a:t>
            </a:r>
            <a:r>
              <a:rPr lang="en-US" dirty="0"/>
              <a:t> When Paul arrived, the Jewish leaders from Jerusalem gathered around and made many serious accusations they couldn’t prove” (Acts 25:6-7 NLT).</a:t>
            </a:r>
          </a:p>
          <a:p>
            <a:pPr>
              <a:spcBef>
                <a:spcPts val="0"/>
              </a:spcBef>
            </a:pPr>
            <a:endParaRPr lang="en-US" dirty="0"/>
          </a:p>
          <a:p>
            <a:pPr>
              <a:spcBef>
                <a:spcPts val="0"/>
              </a:spcBef>
            </a:pPr>
            <a:r>
              <a:rPr lang="en-US" dirty="0"/>
              <a:t>Of course, they couldn’t prove the charges.  The charges were baseless, to begin with.  And now 2 years have passed.</a:t>
            </a:r>
          </a:p>
          <a:p>
            <a:pPr>
              <a:spcBef>
                <a:spcPts val="0"/>
              </a:spcBef>
            </a:pPr>
            <a:endParaRPr lang="en-US" dirty="0"/>
          </a:p>
          <a:p>
            <a:pPr>
              <a:spcBef>
                <a:spcPts val="0"/>
              </a:spcBef>
            </a:pPr>
            <a:r>
              <a:rPr lang="en-US" dirty="0"/>
              <a:t>Continuing in vs 8:  </a:t>
            </a:r>
            <a:r>
              <a:rPr lang="en-US" baseline="30000" dirty="0"/>
              <a:t>8</a:t>
            </a:r>
            <a:r>
              <a:rPr lang="en-US" dirty="0"/>
              <a:t> Paul denied the charges. “I am </a:t>
            </a:r>
            <a:r>
              <a:rPr lang="en-US" sz="1800" b="1" u="sng" dirty="0"/>
              <a:t>NOT GUILTY </a:t>
            </a:r>
            <a:r>
              <a:rPr lang="en-US" dirty="0"/>
              <a:t>of any crime against the Jewish laws or the Temple or the Roman government,” he said.</a:t>
            </a:r>
          </a:p>
          <a:p>
            <a:pPr>
              <a:spcBef>
                <a:spcPts val="0"/>
              </a:spcBef>
            </a:pPr>
            <a:endParaRPr lang="en-US" dirty="0"/>
          </a:p>
          <a:p>
            <a:pPr>
              <a:spcBef>
                <a:spcPts val="0"/>
              </a:spcBef>
            </a:pPr>
            <a:r>
              <a:rPr lang="en-US" sz="1050" dirty="0"/>
              <a:t>Photo by Bill Oxford on Unsplash</a:t>
            </a:r>
          </a:p>
          <a:p>
            <a:pPr>
              <a:spcBef>
                <a:spcPts val="0"/>
              </a:spcBef>
            </a:pPr>
            <a:r>
              <a:rPr lang="en-US" sz="1050" dirty="0"/>
              <a:t>https://unsplash.com/photos/OXGhu60NwxU</a:t>
            </a:r>
          </a:p>
          <a:p>
            <a:pPr>
              <a:spcBef>
                <a:spcPts val="0"/>
              </a:spcBef>
            </a:pPr>
            <a:endParaRPr lang="en-US" dirty="0"/>
          </a:p>
        </p:txBody>
      </p:sp>
    </p:spTree>
    <p:extLst>
      <p:ext uri="{BB962C8B-B14F-4D97-AF65-F5344CB8AC3E}">
        <p14:creationId xmlns:p14="http://schemas.microsoft.com/office/powerpoint/2010/main" val="626545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DF4E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581A27-E469-4C26-840B-5BEF174CD8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29" y="0"/>
            <a:ext cx="9139943" cy="5926183"/>
          </a:xfrm>
          <a:prstGeom prst="rect">
            <a:avLst/>
          </a:prstGeom>
        </p:spPr>
      </p:pic>
      <p:sp>
        <p:nvSpPr>
          <p:cNvPr id="4" name="TextBox 3">
            <a:extLst>
              <a:ext uri="{FF2B5EF4-FFF2-40B4-BE49-F238E27FC236}">
                <a16:creationId xmlns:a16="http://schemas.microsoft.com/office/drawing/2014/main" id="{8E46B6D3-324C-4659-8702-DB4B941A9E4D}"/>
              </a:ext>
            </a:extLst>
          </p:cNvPr>
          <p:cNvSpPr txBox="1"/>
          <p:nvPr userDrawn="1"/>
        </p:nvSpPr>
        <p:spPr>
          <a:xfrm>
            <a:off x="-2029" y="5477337"/>
            <a:ext cx="9144000" cy="1384995"/>
          </a:xfrm>
          <a:prstGeom prst="rect">
            <a:avLst/>
          </a:prstGeom>
          <a:solidFill>
            <a:srgbClr val="FF473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w Cen MT" panose="020B06020201040206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Tw Cen MT" panose="020B0602020104020603" pitchFamily="34" charset="0"/>
            </a:endParaRPr>
          </a:p>
        </p:txBody>
      </p:sp>
    </p:spTree>
    <p:extLst>
      <p:ext uri="{BB962C8B-B14F-4D97-AF65-F5344CB8AC3E}">
        <p14:creationId xmlns:p14="http://schemas.microsoft.com/office/powerpoint/2010/main" val="337779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Onl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14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Only">
    <p:bg>
      <p:bgPr>
        <a:solidFill>
          <a:srgbClr val="FDF4E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14696-0DE6-44D6-9581-87E1E6574D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39943" cy="6858000"/>
          </a:xfrm>
          <a:prstGeom prst="rect">
            <a:avLst/>
          </a:prstGeom>
        </p:spPr>
      </p:pic>
    </p:spTree>
    <p:extLst>
      <p:ext uri="{BB962C8B-B14F-4D97-AF65-F5344CB8AC3E}">
        <p14:creationId xmlns:p14="http://schemas.microsoft.com/office/powerpoint/2010/main" val="4089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9563BF02-49E6-4103-9201-3109028C05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848831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134B08-4C83-4076-B778-4431852F5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1972" cy="6858000"/>
          </a:xfrm>
          <a:prstGeom prst="rect">
            <a:avLst/>
          </a:prstGeom>
        </p:spPr>
      </p:pic>
    </p:spTree>
    <p:extLst>
      <p:ext uri="{BB962C8B-B14F-4D97-AF65-F5344CB8AC3E}">
        <p14:creationId xmlns:p14="http://schemas.microsoft.com/office/powerpoint/2010/main" val="863295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8C9AA8-7201-4830-9901-F34F5C07D4D5}"/>
              </a:ext>
            </a:extLst>
          </p:cNvPr>
          <p:cNvPicPr>
            <a:picLocks noChangeAspect="1"/>
          </p:cNvPicPr>
          <p:nvPr userDrawn="1"/>
        </p:nvPicPr>
        <p:blipFill>
          <a:blip r:embed="rId2"/>
          <a:stretch>
            <a:fillRect/>
          </a:stretch>
        </p:blipFill>
        <p:spPr>
          <a:xfrm>
            <a:off x="571" y="428"/>
            <a:ext cx="9142857" cy="6857143"/>
          </a:xfrm>
          <a:prstGeom prst="rect">
            <a:avLst/>
          </a:prstGeom>
        </p:spPr>
      </p:pic>
    </p:spTree>
    <p:extLst>
      <p:ext uri="{BB962C8B-B14F-4D97-AF65-F5344CB8AC3E}">
        <p14:creationId xmlns:p14="http://schemas.microsoft.com/office/powerpoint/2010/main" val="241876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6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4D4A8C-34DB-486C-9D2E-D8205EEC7360}"/>
              </a:ext>
            </a:extLst>
          </p:cNvPr>
          <p:cNvPicPr>
            <a:picLocks noChangeAspect="1"/>
          </p:cNvPicPr>
          <p:nvPr userDrawn="1"/>
        </p:nvPicPr>
        <p:blipFill>
          <a:blip r:embed="rId2"/>
          <a:stretch>
            <a:fillRect/>
          </a:stretch>
        </p:blipFill>
        <p:spPr>
          <a:xfrm>
            <a:off x="0" y="0"/>
            <a:ext cx="6478621" cy="3583487"/>
          </a:xfrm>
          <a:prstGeom prst="rect">
            <a:avLst/>
          </a:prstGeom>
        </p:spPr>
      </p:pic>
    </p:spTree>
    <p:extLst>
      <p:ext uri="{BB962C8B-B14F-4D97-AF65-F5344CB8AC3E}">
        <p14:creationId xmlns:p14="http://schemas.microsoft.com/office/powerpoint/2010/main" val="469528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51B439-F656-46B5-AD4E-B23F4590A21A}"/>
              </a:ext>
            </a:extLst>
          </p:cNvPr>
          <p:cNvPicPr>
            <a:picLocks noChangeAspect="1"/>
          </p:cNvPicPr>
          <p:nvPr userDrawn="1"/>
        </p:nvPicPr>
        <p:blipFill>
          <a:blip r:embed="rId2"/>
          <a:stretch>
            <a:fillRect/>
          </a:stretch>
        </p:blipFill>
        <p:spPr>
          <a:xfrm>
            <a:off x="0" y="828675"/>
            <a:ext cx="9144000" cy="6029325"/>
          </a:xfrm>
          <a:prstGeom prst="rect">
            <a:avLst/>
          </a:prstGeom>
        </p:spPr>
      </p:pic>
    </p:spTree>
    <p:extLst>
      <p:ext uri="{BB962C8B-B14F-4D97-AF65-F5344CB8AC3E}">
        <p14:creationId xmlns:p14="http://schemas.microsoft.com/office/powerpoint/2010/main" val="111830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333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2" name="Picture 5" descr="GospelofJudas">
            <a:extLst>
              <a:ext uri="{FF2B5EF4-FFF2-40B4-BE49-F238E27FC236}">
                <a16:creationId xmlns:a16="http://schemas.microsoft.com/office/drawing/2014/main" id="{C359F3D8-AAE4-4DD4-A222-9FE73163FB6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05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DF4E4"/>
        </a:solidFill>
        <a:effectLst/>
      </p:bgPr>
    </p:bg>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21CF4B4F-A318-48D2-8CA0-73E5260839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Tree>
    <p:extLst>
      <p:ext uri="{BB962C8B-B14F-4D97-AF65-F5344CB8AC3E}">
        <p14:creationId xmlns:p14="http://schemas.microsoft.com/office/powerpoint/2010/main" val="4031872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2783A4-B04F-4AD3-900E-5259FAB600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6031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000015"/>
        </a:solidFill>
        <a:effectLst/>
      </p:bgPr>
    </p:bg>
    <p:spTree>
      <p:nvGrpSpPr>
        <p:cNvPr id="1" name=""/>
        <p:cNvGrpSpPr/>
        <p:nvPr/>
      </p:nvGrpSpPr>
      <p:grpSpPr>
        <a:xfrm>
          <a:off x="0" y="0"/>
          <a:ext cx="0" cy="0"/>
          <a:chOff x="0" y="0"/>
          <a:chExt cx="0" cy="0"/>
        </a:xfrm>
      </p:grpSpPr>
      <p:sp>
        <p:nvSpPr>
          <p:cNvPr id="2" name="Rectangle 3" descr="EXPTEXTB">
            <a:extLst>
              <a:ext uri="{FF2B5EF4-FFF2-40B4-BE49-F238E27FC236}">
                <a16:creationId xmlns:a16="http://schemas.microsoft.com/office/drawing/2014/main" id="{840557EA-EB41-4043-91E0-7ABA92E4E46D}"/>
              </a:ext>
            </a:extLst>
          </p:cNvPr>
          <p:cNvSpPr>
            <a:spLocks noChangeArrowheads="1"/>
          </p:cNvSpPr>
          <p:nvPr userDrawn="1"/>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Times New Roman" charset="0"/>
            </a:endParaRPr>
          </a:p>
        </p:txBody>
      </p:sp>
    </p:spTree>
    <p:extLst>
      <p:ext uri="{BB962C8B-B14F-4D97-AF65-F5344CB8AC3E}">
        <p14:creationId xmlns:p14="http://schemas.microsoft.com/office/powerpoint/2010/main" val="1224319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022D3-6C72-4B4F-963C-31652E9F16C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3064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79001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042117-A96F-4470-9FB7-C2D38157DF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32199" cy="6858000"/>
          </a:xfrm>
          <a:prstGeom prst="rect">
            <a:avLst/>
          </a:prstGeom>
        </p:spPr>
      </p:pic>
    </p:spTree>
    <p:extLst>
      <p:ext uri="{BB962C8B-B14F-4D97-AF65-F5344CB8AC3E}">
        <p14:creationId xmlns:p14="http://schemas.microsoft.com/office/powerpoint/2010/main" val="606644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125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5510380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086894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4947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692510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115879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553C1EC9-33DF-4EDE-BB42-22A3D0763C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37561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7599466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036279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5239976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99775003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070040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15465876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C3A837-C334-48CF-8149-FC7DBC6DAC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spTree>
    <p:extLst>
      <p:ext uri="{BB962C8B-B14F-4D97-AF65-F5344CB8AC3E}">
        <p14:creationId xmlns:p14="http://schemas.microsoft.com/office/powerpoint/2010/main" val="142049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C7E06A-507D-4B4E-A049-A10F49287F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57"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r:embed="rId3"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109897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89A04-4E47-4081-B6EE-EF77F62CD4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9853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4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Only">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D0D828-0EAC-47DD-BBD3-58948F796C6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029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C32562-9EE3-48D8-A0CA-315D47C9932D}"/>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17532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4E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52768"/>
      </p:ext>
    </p:extLst>
  </p:cSld>
  <p:clrMap bg1="lt1" tx1="dk1" bg2="lt2" tx2="dk2" accent1="accent1" accent2="accent2" accent3="accent3" accent4="accent4" accent5="accent5" accent6="accent6" hlink="hlink" folHlink="folHlink"/>
  <p:sldLayoutIdLst>
    <p:sldLayoutId id="2147483725" r:id="rId1"/>
    <p:sldLayoutId id="2147483715" r:id="rId2"/>
    <p:sldLayoutId id="2147483727" r:id="rId3"/>
    <p:sldLayoutId id="2147483721" r:id="rId4"/>
    <p:sldLayoutId id="2147483726" r:id="rId5"/>
    <p:sldLayoutId id="2147483723" r:id="rId6"/>
    <p:sldLayoutId id="2147483729" r:id="rId7"/>
    <p:sldLayoutId id="2147483733" r:id="rId8"/>
    <p:sldLayoutId id="2147483734" r:id="rId9"/>
    <p:sldLayoutId id="2147483732" r:id="rId10"/>
    <p:sldLayoutId id="2147483728"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4978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210502008"/>
      </p:ext>
    </p:extLst>
  </p:cSld>
  <p:clrMap bg1="dk2" tx1="lt1" bg2="dk1"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5E13D4A-498F-4EC5-AB36-340569F92F83}"/>
              </a:ext>
            </a:extLst>
          </p:cNvPr>
          <p:cNvSpPr txBox="1">
            <a:spLocks noChangeArrowheads="1"/>
          </p:cNvSpPr>
          <p:nvPr/>
        </p:nvSpPr>
        <p:spPr bwMode="auto">
          <a:xfrm>
            <a:off x="-1" y="6092825"/>
            <a:ext cx="9204403"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 Lyle •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a:t>
            </a:r>
          </a:p>
        </p:txBody>
      </p:sp>
      <p:sp>
        <p:nvSpPr>
          <p:cNvPr id="7" name="Rectangle 2">
            <a:extLst>
              <a:ext uri="{FF2B5EF4-FFF2-40B4-BE49-F238E27FC236}">
                <a16:creationId xmlns:a16="http://schemas.microsoft.com/office/drawing/2014/main" id="{0C8D80FE-9FC9-42F5-87A6-E4CBDE5B634F}"/>
              </a:ext>
            </a:extLst>
          </p:cNvPr>
          <p:cNvSpPr txBox="1">
            <a:spLocks noChangeArrowheads="1"/>
          </p:cNvSpPr>
          <p:nvPr/>
        </p:nvSpPr>
        <p:spPr bwMode="auto">
          <a:xfrm>
            <a:off x="226594" y="221416"/>
            <a:ext cx="6931819" cy="2057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Following GOD Sets us FREE</a:t>
            </a:r>
            <a:endParaRPr kumimoji="0" lang="en-US" sz="28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74F35080-48AE-4BB7-AB25-EACD534953B3}"/>
              </a:ext>
            </a:extLst>
          </p:cNvPr>
          <p:cNvSpPr txBox="1">
            <a:spLocks noChangeArrowheads="1"/>
          </p:cNvSpPr>
          <p:nvPr/>
        </p:nvSpPr>
        <p:spPr bwMode="auto">
          <a:xfrm>
            <a:off x="1323474" y="3520407"/>
            <a:ext cx="3470473" cy="765175"/>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25–26</a:t>
            </a:r>
          </a:p>
        </p:txBody>
      </p:sp>
    </p:spTree>
    <p:extLst>
      <p:ext uri="{BB962C8B-B14F-4D97-AF65-F5344CB8AC3E}">
        <p14:creationId xmlns:p14="http://schemas.microsoft.com/office/powerpoint/2010/main" val="197683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F573B6-D428-47E7-880B-9E4B2B85FE0C}"/>
              </a:ext>
            </a:extLst>
          </p:cNvPr>
          <p:cNvSpPr txBox="1">
            <a:spLocks noChangeArrowheads="1"/>
          </p:cNvSpPr>
          <p:nvPr/>
        </p:nvSpPr>
        <p:spPr bwMode="auto">
          <a:xfrm>
            <a:off x="5769552" y="1022397"/>
            <a:ext cx="3048000"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Baseless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Charges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24:5-6</a:t>
            </a:r>
          </a:p>
        </p:txBody>
      </p:sp>
      <p:sp>
        <p:nvSpPr>
          <p:cNvPr id="5" name="Rectangle 2">
            <a:extLst>
              <a:ext uri="{FF2B5EF4-FFF2-40B4-BE49-F238E27FC236}">
                <a16:creationId xmlns:a16="http://schemas.microsoft.com/office/drawing/2014/main" id="{EDDF909D-5528-485D-AC64-7288FB3150F1}"/>
              </a:ext>
            </a:extLst>
          </p:cNvPr>
          <p:cNvSpPr txBox="1">
            <a:spLocks noChangeArrowheads="1"/>
          </p:cNvSpPr>
          <p:nvPr/>
        </p:nvSpPr>
        <p:spPr bwMode="auto">
          <a:xfrm>
            <a:off x="421697" y="4163901"/>
            <a:ext cx="803390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Cause Riots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Leader of Nazarenes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Desecrating Temple</a:t>
            </a:r>
          </a:p>
        </p:txBody>
      </p:sp>
    </p:spTree>
    <p:extLst>
      <p:ext uri="{BB962C8B-B14F-4D97-AF65-F5344CB8AC3E}">
        <p14:creationId xmlns:p14="http://schemas.microsoft.com/office/powerpoint/2010/main" val="157245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5F3542-0ABE-47F3-8906-3F79FF388FF6}"/>
              </a:ext>
            </a:extLst>
          </p:cNvPr>
          <p:cNvSpPr txBox="1">
            <a:spLocks noChangeArrowheads="1"/>
          </p:cNvSpPr>
          <p:nvPr/>
        </p:nvSpPr>
        <p:spPr bwMode="auto">
          <a:xfrm>
            <a:off x="1" y="0"/>
            <a:ext cx="9144000" cy="1100138"/>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Changing of the Guard</a:t>
            </a:r>
            <a:endParaRPr kumimoji="0" lang="en-US" sz="24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7BEB1BC0-40A0-412A-8529-454FF7E907E5}"/>
              </a:ext>
            </a:extLst>
          </p:cNvPr>
          <p:cNvSpPr txBox="1">
            <a:spLocks noChangeArrowheads="1"/>
          </p:cNvSpPr>
          <p:nvPr/>
        </p:nvSpPr>
        <p:spPr bwMode="auto">
          <a:xfrm>
            <a:off x="4640263" y="1100137"/>
            <a:ext cx="4503737" cy="1410833"/>
          </a:xfrm>
          <a:prstGeom prst="rect">
            <a:avLst/>
          </a:prstGeom>
          <a:solidFill>
            <a:srgbClr val="000000">
              <a:alpha val="40000"/>
            </a:srgbClr>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Grade Repot Festus</a:t>
            </a:r>
          </a:p>
        </p:txBody>
      </p:sp>
    </p:spTree>
    <p:extLst>
      <p:ext uri="{BB962C8B-B14F-4D97-AF65-F5344CB8AC3E}">
        <p14:creationId xmlns:p14="http://schemas.microsoft.com/office/powerpoint/2010/main" val="275097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4AD63-41F0-4EA1-AD2E-99485D36A814}"/>
              </a:ext>
            </a:extLst>
          </p:cNvPr>
          <p:cNvPicPr>
            <a:picLocks noChangeAspect="1"/>
          </p:cNvPicPr>
          <p:nvPr/>
        </p:nvPicPr>
        <p:blipFill>
          <a:blip r:embed="rId3"/>
          <a:stretch>
            <a:fillRect/>
          </a:stretch>
        </p:blipFill>
        <p:spPr>
          <a:xfrm>
            <a:off x="1146880" y="1100138"/>
            <a:ext cx="6850240" cy="5141495"/>
          </a:xfrm>
          <a:prstGeom prst="rect">
            <a:avLst/>
          </a:prstGeom>
        </p:spPr>
      </p:pic>
      <p:sp>
        <p:nvSpPr>
          <p:cNvPr id="6" name="Rectangle 2">
            <a:extLst>
              <a:ext uri="{FF2B5EF4-FFF2-40B4-BE49-F238E27FC236}">
                <a16:creationId xmlns:a16="http://schemas.microsoft.com/office/drawing/2014/main" id="{5936E7D7-1634-431F-B2BB-C52FB2E4B5EA}"/>
              </a:ext>
            </a:extLst>
          </p:cNvPr>
          <p:cNvSpPr txBox="1">
            <a:spLocks noChangeArrowheads="1"/>
          </p:cNvSpPr>
          <p:nvPr/>
        </p:nvSpPr>
        <p:spPr bwMode="auto">
          <a:xfrm>
            <a:off x="1" y="80210"/>
            <a:ext cx="9144000" cy="8502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Appeal to Caesar</a:t>
            </a:r>
            <a:endParaRPr kumimoji="0" lang="en-US" sz="24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61917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FC7CEC6-8911-463E-869B-358AA429058B}"/>
              </a:ext>
            </a:extLst>
          </p:cNvPr>
          <p:cNvSpPr txBox="1">
            <a:spLocks noChangeArrowheads="1"/>
          </p:cNvSpPr>
          <p:nvPr/>
        </p:nvSpPr>
        <p:spPr bwMode="auto">
          <a:xfrm>
            <a:off x="675773" y="281573"/>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Wait is Over</a:t>
            </a:r>
            <a:endParaRPr kumimoji="0" lang="en-US" sz="28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5" name="Rectangle 2">
            <a:extLst>
              <a:ext uri="{FF2B5EF4-FFF2-40B4-BE49-F238E27FC236}">
                <a16:creationId xmlns:a16="http://schemas.microsoft.com/office/drawing/2014/main" id="{6ACD0BA9-D8D3-4947-8893-EA0D9E9F4F3C}"/>
              </a:ext>
            </a:extLst>
          </p:cNvPr>
          <p:cNvSpPr txBox="1">
            <a:spLocks noChangeArrowheads="1"/>
          </p:cNvSpPr>
          <p:nvPr/>
        </p:nvSpPr>
        <p:spPr bwMode="auto">
          <a:xfrm>
            <a:off x="336886" y="2721560"/>
            <a:ext cx="8217568" cy="37464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23:11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That night the Lord appeared to Paul and said, “Be encouraged, Paul. Just as you have been a witness to me here in Jerusalem, you must preach the Good News in Rome as well.”</a:t>
            </a:r>
          </a:p>
        </p:txBody>
      </p:sp>
    </p:spTree>
    <p:extLst>
      <p:ext uri="{BB962C8B-B14F-4D97-AF65-F5344CB8AC3E}">
        <p14:creationId xmlns:p14="http://schemas.microsoft.com/office/powerpoint/2010/main" val="353761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495CB7-7C97-40B5-9315-CB09675DCF3D}"/>
              </a:ext>
            </a:extLst>
          </p:cNvPr>
          <p:cNvSpPr txBox="1">
            <a:spLocks noChangeArrowheads="1"/>
          </p:cNvSpPr>
          <p:nvPr/>
        </p:nvSpPr>
        <p:spPr bwMode="auto">
          <a:xfrm>
            <a:off x="675773" y="281573"/>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Wait is Over</a:t>
            </a:r>
            <a:endParaRPr kumimoji="0" lang="en-US" sz="28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823669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C2B5426-6B31-436F-9A58-3E120CAEFFE1}"/>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World will not Understand</a:t>
            </a:r>
            <a:endParaRPr kumimoji="0" lang="en-US" sz="20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grpSp>
        <p:nvGrpSpPr>
          <p:cNvPr id="8" name="Group 7">
            <a:extLst>
              <a:ext uri="{FF2B5EF4-FFF2-40B4-BE49-F238E27FC236}">
                <a16:creationId xmlns:a16="http://schemas.microsoft.com/office/drawing/2014/main" id="{B00C0066-419A-4501-B9A1-8C876304E213}"/>
              </a:ext>
            </a:extLst>
          </p:cNvPr>
          <p:cNvGrpSpPr/>
          <p:nvPr/>
        </p:nvGrpSpPr>
        <p:grpSpPr>
          <a:xfrm>
            <a:off x="845127" y="2946401"/>
            <a:ext cx="7453745" cy="1693332"/>
            <a:chOff x="637309" y="2946401"/>
            <a:chExt cx="7453745" cy="1693332"/>
          </a:xfrm>
        </p:grpSpPr>
        <p:sp>
          <p:nvSpPr>
            <p:cNvPr id="7" name="TextBox 6">
              <a:extLst>
                <a:ext uri="{FF2B5EF4-FFF2-40B4-BE49-F238E27FC236}">
                  <a16:creationId xmlns:a16="http://schemas.microsoft.com/office/drawing/2014/main" id="{071BED10-1789-4F0D-8A3D-6137F1521E22}"/>
                </a:ext>
              </a:extLst>
            </p:cNvPr>
            <p:cNvSpPr txBox="1"/>
            <p:nvPr/>
          </p:nvSpPr>
          <p:spPr>
            <a:xfrm>
              <a:off x="637309" y="2946401"/>
              <a:ext cx="7453745" cy="1693332"/>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a:t>
              </a:r>
            </a:p>
          </p:txBody>
        </p:sp>
        <p:sp>
          <p:nvSpPr>
            <p:cNvPr id="5" name="TextBox 4">
              <a:extLst>
                <a:ext uri="{FF2B5EF4-FFF2-40B4-BE49-F238E27FC236}">
                  <a16:creationId xmlns:a16="http://schemas.microsoft.com/office/drawing/2014/main" id="{FE2EB7AF-0B15-4C2A-A360-CB0F473AB25C}"/>
                </a:ext>
              </a:extLst>
            </p:cNvPr>
            <p:cNvSpPr txBox="1"/>
            <p:nvPr/>
          </p:nvSpPr>
          <p:spPr>
            <a:xfrm>
              <a:off x="869415" y="3096491"/>
              <a:ext cx="2441821" cy="1414879"/>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King Agrippa</a:t>
              </a:r>
            </a:p>
          </p:txBody>
        </p:sp>
        <p:sp>
          <p:nvSpPr>
            <p:cNvPr id="6" name="TextBox 5">
              <a:extLst>
                <a:ext uri="{FF2B5EF4-FFF2-40B4-BE49-F238E27FC236}">
                  <a16:creationId xmlns:a16="http://schemas.microsoft.com/office/drawing/2014/main" id="{C94D4464-2D15-4F65-BB1D-8030502CC956}"/>
                </a:ext>
              </a:extLst>
            </p:cNvPr>
            <p:cNvSpPr txBox="1"/>
            <p:nvPr/>
          </p:nvSpPr>
          <p:spPr>
            <a:xfrm>
              <a:off x="5649233" y="3096491"/>
              <a:ext cx="2441821" cy="1414879"/>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a:ea typeface="+mn-ea"/>
                  <a:cs typeface="+mn-cs"/>
                </a:rPr>
                <a:t>King Herod Agrippa II</a:t>
              </a:r>
            </a:p>
          </p:txBody>
        </p:sp>
      </p:grpSp>
    </p:spTree>
    <p:extLst>
      <p:ext uri="{BB962C8B-B14F-4D97-AF65-F5344CB8AC3E}">
        <p14:creationId xmlns:p14="http://schemas.microsoft.com/office/powerpoint/2010/main" val="221229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20000"/>
              </a:spcBef>
              <a:spcAft>
                <a:spcPct val="0"/>
              </a:spcAft>
              <a:buClrTx/>
              <a:buSzPct val="70000"/>
              <a:buFont typeface="Arial" panose="020B0604020202020204" pitchFamily="34" charset="0"/>
              <a:buNone/>
              <a:tabLst/>
              <a:defRPr/>
            </a:pP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63EE5184-0C31-4522-8E67-811D6EA16ECD}"/>
              </a:ext>
            </a:extLst>
          </p:cNvPr>
          <p:cNvGraphicFramePr/>
          <p:nvPr/>
        </p:nvGraphicFramePr>
        <p:xfrm>
          <a:off x="3527884" y="1417639"/>
          <a:ext cx="4428492" cy="100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A023ACD-875E-45F0-AF21-1E3B331A2758}"/>
              </a:ext>
            </a:extLst>
          </p:cNvPr>
          <p:cNvGrpSpPr/>
          <p:nvPr/>
        </p:nvGrpSpPr>
        <p:grpSpPr>
          <a:xfrm>
            <a:off x="2303748" y="2348880"/>
            <a:ext cx="5220580" cy="2090263"/>
            <a:chOff x="-648580" y="3393870"/>
            <a:chExt cx="5220580" cy="2090263"/>
          </a:xfrm>
        </p:grpSpPr>
        <p:sp>
          <p:nvSpPr>
            <p:cNvPr id="5" name="TextBox 4">
              <a:extLst>
                <a:ext uri="{FF2B5EF4-FFF2-40B4-BE49-F238E27FC236}">
                  <a16:creationId xmlns:a16="http://schemas.microsoft.com/office/drawing/2014/main" id="{B9F57CE5-34FB-46E0-B0B7-C54E99180EFA}"/>
                </a:ext>
              </a:extLst>
            </p:cNvPr>
            <p:cNvSpPr txBox="1"/>
            <p:nvPr/>
          </p:nvSpPr>
          <p:spPr>
            <a:xfrm>
              <a:off x="-648580" y="4653136"/>
              <a:ext cx="5220580" cy="830997"/>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Met wise men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Killed babies in Jerusalem</a:t>
              </a:r>
            </a:p>
          </p:txBody>
        </p:sp>
        <p:cxnSp>
          <p:nvCxnSpPr>
            <p:cNvPr id="6" name="Connector: Elbow 5">
              <a:extLst>
                <a:ext uri="{FF2B5EF4-FFF2-40B4-BE49-F238E27FC236}">
                  <a16:creationId xmlns:a16="http://schemas.microsoft.com/office/drawing/2014/main" id="{9CF57BBA-4DE7-4B6D-919C-A017E10F7A85}"/>
                </a:ext>
              </a:extLst>
            </p:cNvPr>
            <p:cNvCxnSpPr>
              <a:cxnSpLocks/>
            </p:cNvCxnSpPr>
            <p:nvPr/>
          </p:nvCxnSpPr>
          <p:spPr>
            <a:xfrm rot="5400000">
              <a:off x="1665114" y="3744472"/>
              <a:ext cx="1259266" cy="558062"/>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2748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20000"/>
              </a:spcBef>
              <a:spcAft>
                <a:spcPct val="0"/>
              </a:spcAft>
              <a:buClrTx/>
              <a:buSzPct val="70000"/>
              <a:buFont typeface="Arial" panose="020B0604020202020204" pitchFamily="34" charset="0"/>
              <a:buNone/>
              <a:tabLst/>
              <a:defRPr/>
            </a:pP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D9F43B72-1901-429E-9AC0-045B4637432F}"/>
              </a:ext>
            </a:extLst>
          </p:cNvPr>
          <p:cNvGraphicFramePr/>
          <p:nvPr/>
        </p:nvGraphicFramePr>
        <p:xfrm>
          <a:off x="1484243" y="1400936"/>
          <a:ext cx="6915505" cy="27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34796A16-401B-41A0-9ED7-BE0F5D6834EE}"/>
              </a:ext>
            </a:extLst>
          </p:cNvPr>
          <p:cNvGrpSpPr/>
          <p:nvPr/>
        </p:nvGrpSpPr>
        <p:grpSpPr>
          <a:xfrm>
            <a:off x="575556" y="3933056"/>
            <a:ext cx="3996444" cy="2289740"/>
            <a:chOff x="575556" y="3933056"/>
            <a:chExt cx="3996444" cy="2289740"/>
          </a:xfrm>
        </p:grpSpPr>
        <p:sp>
          <p:nvSpPr>
            <p:cNvPr id="5" name="TextBox 4">
              <a:extLst>
                <a:ext uri="{FF2B5EF4-FFF2-40B4-BE49-F238E27FC236}">
                  <a16:creationId xmlns:a16="http://schemas.microsoft.com/office/drawing/2014/main" id="{2BE62571-CFED-4C10-8C09-658880997060}"/>
                </a:ext>
              </a:extLst>
            </p:cNvPr>
            <p:cNvSpPr txBox="1"/>
            <p:nvPr/>
          </p:nvSpPr>
          <p:spPr>
            <a:xfrm>
              <a:off x="575556" y="4653136"/>
              <a:ext cx="3996444" cy="1569660"/>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Caused Joseph to return to Nazareth (when returning from Egypt)</a:t>
              </a:r>
            </a:p>
          </p:txBody>
        </p:sp>
        <p:cxnSp>
          <p:nvCxnSpPr>
            <p:cNvPr id="6" name="Connector: Elbow 5">
              <a:extLst>
                <a:ext uri="{FF2B5EF4-FFF2-40B4-BE49-F238E27FC236}">
                  <a16:creationId xmlns:a16="http://schemas.microsoft.com/office/drawing/2014/main" id="{E1D909D3-2437-4A3E-938A-C97733D781B3}"/>
                </a:ext>
              </a:extLst>
            </p:cNvPr>
            <p:cNvCxnSpPr/>
            <p:nvPr/>
          </p:nvCxnSpPr>
          <p:spPr>
            <a:xfrm rot="5400000">
              <a:off x="1925706" y="4023066"/>
              <a:ext cx="720080" cy="540060"/>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7604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20000"/>
              </a:spcBef>
              <a:spcAft>
                <a:spcPct val="0"/>
              </a:spcAft>
              <a:buClrTx/>
              <a:buSzPct val="70000"/>
              <a:buFont typeface="Arial" panose="020B0604020202020204" pitchFamily="34" charset="0"/>
              <a:buNone/>
              <a:tabLst/>
              <a:defRPr/>
            </a:pP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4E2A7A7E-524A-4A70-A6B6-FDDEA1D8DF2A}"/>
              </a:ext>
            </a:extLst>
          </p:cNvPr>
          <p:cNvGraphicFramePr/>
          <p:nvPr/>
        </p:nvGraphicFramePr>
        <p:xfrm>
          <a:off x="1484243" y="1400936"/>
          <a:ext cx="6915505" cy="27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F5893567-2082-4584-BB22-694478BEF499}"/>
              </a:ext>
            </a:extLst>
          </p:cNvPr>
          <p:cNvGrpSpPr/>
          <p:nvPr/>
        </p:nvGrpSpPr>
        <p:grpSpPr>
          <a:xfrm>
            <a:off x="287525" y="3969060"/>
            <a:ext cx="8568951" cy="1181745"/>
            <a:chOff x="-1822165" y="3933056"/>
            <a:chExt cx="7834325" cy="1181745"/>
          </a:xfrm>
        </p:grpSpPr>
        <p:sp>
          <p:nvSpPr>
            <p:cNvPr id="5" name="TextBox 4">
              <a:extLst>
                <a:ext uri="{FF2B5EF4-FFF2-40B4-BE49-F238E27FC236}">
                  <a16:creationId xmlns:a16="http://schemas.microsoft.com/office/drawing/2014/main" id="{C5B831DB-B32D-4FD2-99A4-2140F66E6107}"/>
                </a:ext>
              </a:extLst>
            </p:cNvPr>
            <p:cNvSpPr txBox="1"/>
            <p:nvPr/>
          </p:nvSpPr>
          <p:spPr>
            <a:xfrm>
              <a:off x="-1822165" y="4653136"/>
              <a:ext cx="7834325" cy="461665"/>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Wife, Herodias, left him for his brother Antipas</a:t>
              </a:r>
            </a:p>
          </p:txBody>
        </p:sp>
        <p:cxnSp>
          <p:nvCxnSpPr>
            <p:cNvPr id="6" name="Connector: Elbow 5">
              <a:extLst>
                <a:ext uri="{FF2B5EF4-FFF2-40B4-BE49-F238E27FC236}">
                  <a16:creationId xmlns:a16="http://schemas.microsoft.com/office/drawing/2014/main" id="{600D0E35-5010-4178-855C-5FE79F61E4FA}"/>
                </a:ext>
              </a:extLst>
            </p:cNvPr>
            <p:cNvCxnSpPr/>
            <p:nvPr/>
          </p:nvCxnSpPr>
          <p:spPr>
            <a:xfrm rot="5400000">
              <a:off x="1925706" y="4023066"/>
              <a:ext cx="720080" cy="540060"/>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921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20000"/>
              </a:spcBef>
              <a:spcAft>
                <a:spcPct val="0"/>
              </a:spcAft>
              <a:buClrTx/>
              <a:buSzPct val="70000"/>
              <a:buFont typeface="Arial" panose="020B0604020202020204" pitchFamily="34" charset="0"/>
              <a:buNone/>
              <a:tabLst/>
              <a:defRPr/>
            </a:pP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B1773C7D-D88D-4A6B-9BBE-4937DBE173F4}"/>
              </a:ext>
            </a:extLst>
          </p:cNvPr>
          <p:cNvGraphicFramePr/>
          <p:nvPr/>
        </p:nvGraphicFramePr>
        <p:xfrm>
          <a:off x="1484243" y="1400936"/>
          <a:ext cx="6915505" cy="27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799E2BF4-7A83-4E33-AE58-ED01C9D6D359}"/>
              </a:ext>
            </a:extLst>
          </p:cNvPr>
          <p:cNvGrpSpPr/>
          <p:nvPr/>
        </p:nvGrpSpPr>
        <p:grpSpPr>
          <a:xfrm>
            <a:off x="287524" y="3983576"/>
            <a:ext cx="8399276" cy="1519655"/>
            <a:chOff x="-4501008" y="3933056"/>
            <a:chExt cx="8399276" cy="1519655"/>
          </a:xfrm>
        </p:grpSpPr>
        <p:cxnSp>
          <p:nvCxnSpPr>
            <p:cNvPr id="5" name="Connector: Elbow 4">
              <a:extLst>
                <a:ext uri="{FF2B5EF4-FFF2-40B4-BE49-F238E27FC236}">
                  <a16:creationId xmlns:a16="http://schemas.microsoft.com/office/drawing/2014/main" id="{B0460AAD-BB18-460E-9B7B-39B80D527301}"/>
                </a:ext>
              </a:extLst>
            </p:cNvPr>
            <p:cNvCxnSpPr/>
            <p:nvPr/>
          </p:nvCxnSpPr>
          <p:spPr>
            <a:xfrm rot="5400000">
              <a:off x="1925706" y="4023066"/>
              <a:ext cx="720080" cy="540060"/>
            </a:xfrm>
            <a:prstGeom prst="bentConnector3">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3C7EAE-8606-4FA0-9DE9-4CD663DE21D9}"/>
                </a:ext>
              </a:extLst>
            </p:cNvPr>
            <p:cNvSpPr txBox="1"/>
            <p:nvPr/>
          </p:nvSpPr>
          <p:spPr>
            <a:xfrm>
              <a:off x="-4501008" y="4252382"/>
              <a:ext cx="8399276" cy="1200329"/>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Married his brothers wife, Herodias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Executed John the Baptist</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Presided over Jesus’ trial</a:t>
              </a:r>
            </a:p>
          </p:txBody>
        </p:sp>
      </p:grpSp>
    </p:spTree>
    <p:extLst>
      <p:ext uri="{BB962C8B-B14F-4D97-AF65-F5344CB8AC3E}">
        <p14:creationId xmlns:p14="http://schemas.microsoft.com/office/powerpoint/2010/main" val="209957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195912A-4E7D-43FB-BA8D-B8EC6ACF5100}"/>
              </a:ext>
            </a:extLst>
          </p:cNvPr>
          <p:cNvSpPr txBox="1">
            <a:spLocks noChangeArrowheads="1"/>
          </p:cNvSpPr>
          <p:nvPr/>
        </p:nvSpPr>
        <p:spPr bwMode="auto">
          <a:xfrm>
            <a:off x="419100" y="377826"/>
            <a:ext cx="4453689"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Waiting</a:t>
            </a:r>
            <a:endParaRPr kumimoji="0" lang="en-US" sz="28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4226978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20000"/>
              </a:spcBef>
              <a:spcAft>
                <a:spcPct val="0"/>
              </a:spcAft>
              <a:buClrTx/>
              <a:buSzPct val="70000"/>
              <a:buFont typeface="Arial" panose="020B0604020202020204" pitchFamily="34" charset="0"/>
              <a:buNone/>
              <a:tabLst/>
              <a:defRPr/>
            </a:pP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447F5F87-8A45-480C-B29C-BB07B92D47E3}"/>
              </a:ext>
            </a:extLst>
          </p:cNvPr>
          <p:cNvGraphicFramePr/>
          <p:nvPr/>
        </p:nvGraphicFramePr>
        <p:xfrm>
          <a:off x="287524" y="1400936"/>
          <a:ext cx="8712968" cy="274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238DCC1E-E68E-4CD5-8DB6-A9BD7880845A}"/>
              </a:ext>
            </a:extLst>
          </p:cNvPr>
          <p:cNvGrpSpPr/>
          <p:nvPr/>
        </p:nvGrpSpPr>
        <p:grpSpPr>
          <a:xfrm>
            <a:off x="275793" y="3889554"/>
            <a:ext cx="1879903" cy="1251234"/>
            <a:chOff x="275793" y="3863724"/>
            <a:chExt cx="1879903" cy="1251234"/>
          </a:xfrm>
        </p:grpSpPr>
        <p:cxnSp>
          <p:nvCxnSpPr>
            <p:cNvPr id="5" name="Straight Connector 4">
              <a:extLst>
                <a:ext uri="{FF2B5EF4-FFF2-40B4-BE49-F238E27FC236}">
                  <a16:creationId xmlns:a16="http://schemas.microsoft.com/office/drawing/2014/main" id="{7C9C54DD-64A1-4A4F-AF27-F698A95F59AD}"/>
                </a:ext>
              </a:extLst>
            </p:cNvPr>
            <p:cNvCxnSpPr/>
            <p:nvPr/>
          </p:nvCxnSpPr>
          <p:spPr>
            <a:xfrm>
              <a:off x="1215744" y="3863724"/>
              <a:ext cx="0" cy="6582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5533B15-66AC-4F5C-A814-F14C5FD37761}"/>
                </a:ext>
              </a:extLst>
            </p:cNvPr>
            <p:cNvGrpSpPr/>
            <p:nvPr/>
          </p:nvGrpSpPr>
          <p:grpSpPr>
            <a:xfrm>
              <a:off x="275793" y="4158965"/>
              <a:ext cx="1879903" cy="955993"/>
              <a:chOff x="4506" y="1394999"/>
              <a:chExt cx="1879903" cy="955993"/>
            </a:xfrm>
          </p:grpSpPr>
          <p:sp>
            <p:nvSpPr>
              <p:cNvPr id="7" name="Rectangle 6">
                <a:extLst>
                  <a:ext uri="{FF2B5EF4-FFF2-40B4-BE49-F238E27FC236}">
                    <a16:creationId xmlns:a16="http://schemas.microsoft.com/office/drawing/2014/main" id="{4AD9A1B1-B662-4F22-8C04-F32959C3A1C8}"/>
                  </a:ext>
                </a:extLst>
              </p:cNvPr>
              <p:cNvSpPr/>
              <p:nvPr/>
            </p:nvSpPr>
            <p:spPr>
              <a:xfrm>
                <a:off x="4506" y="1394999"/>
                <a:ext cx="1879903" cy="939951"/>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1165BC50-66FD-4DAC-8B1D-D1625A3D9492}"/>
                  </a:ext>
                </a:extLst>
              </p:cNvPr>
              <p:cNvSpPr txBox="1"/>
              <p:nvPr/>
            </p:nvSpPr>
            <p:spPr>
              <a:xfrm>
                <a:off x="4506" y="1411041"/>
                <a:ext cx="1879903" cy="93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Herod Agrippa</a:t>
                </a:r>
              </a:p>
            </p:txBody>
          </p:sp>
        </p:grpSp>
      </p:grpSp>
      <p:grpSp>
        <p:nvGrpSpPr>
          <p:cNvPr id="9" name="Group 8">
            <a:extLst>
              <a:ext uri="{FF2B5EF4-FFF2-40B4-BE49-F238E27FC236}">
                <a16:creationId xmlns:a16="http://schemas.microsoft.com/office/drawing/2014/main" id="{BFA96E69-094B-4EB0-84C3-8641C603D156}"/>
              </a:ext>
            </a:extLst>
          </p:cNvPr>
          <p:cNvGrpSpPr/>
          <p:nvPr/>
        </p:nvGrpSpPr>
        <p:grpSpPr>
          <a:xfrm>
            <a:off x="1288520" y="5097383"/>
            <a:ext cx="6595848" cy="659393"/>
            <a:chOff x="1288520" y="5259336"/>
            <a:chExt cx="6595848" cy="659393"/>
          </a:xfrm>
        </p:grpSpPr>
        <p:cxnSp>
          <p:nvCxnSpPr>
            <p:cNvPr id="11" name="Connector: Elbow 10">
              <a:extLst>
                <a:ext uri="{FF2B5EF4-FFF2-40B4-BE49-F238E27FC236}">
                  <a16:creationId xmlns:a16="http://schemas.microsoft.com/office/drawing/2014/main" id="{7B2DBA15-9316-49FB-BE19-AF724A86A215}"/>
                </a:ext>
              </a:extLst>
            </p:cNvPr>
            <p:cNvCxnSpPr>
              <a:cxnSpLocks/>
            </p:cNvCxnSpPr>
            <p:nvPr/>
          </p:nvCxnSpPr>
          <p:spPr>
            <a:xfrm>
              <a:off x="1288520" y="5259336"/>
              <a:ext cx="680040" cy="493882"/>
            </a:xfrm>
            <a:prstGeom prst="bentConnector3">
              <a:avLst>
                <a:gd name="adj1" fmla="val -8975"/>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F08481-8AF6-4FFE-83AD-10BCF750E2E3}"/>
                </a:ext>
              </a:extLst>
            </p:cNvPr>
            <p:cNvSpPr txBox="1"/>
            <p:nvPr/>
          </p:nvSpPr>
          <p:spPr>
            <a:xfrm>
              <a:off x="1615636" y="5457064"/>
              <a:ext cx="6268732" cy="461665"/>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Persecuted Christians (in Acts 12)</a:t>
              </a:r>
            </a:p>
          </p:txBody>
        </p:sp>
      </p:grpSp>
    </p:spTree>
    <p:extLst>
      <p:ext uri="{BB962C8B-B14F-4D97-AF65-F5344CB8AC3E}">
        <p14:creationId xmlns:p14="http://schemas.microsoft.com/office/powerpoint/2010/main" val="241108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BC01DFEE-101D-4A8A-A134-11AD763EA7D5}"/>
              </a:ext>
            </a:extLst>
          </p:cNvPr>
          <p:cNvSpPr txBox="1">
            <a:spLocks noChangeArrowheads="1"/>
          </p:cNvSpPr>
          <p:nvPr/>
        </p:nvSpPr>
        <p:spPr bwMode="auto">
          <a:xfrm>
            <a:off x="497305" y="152400"/>
            <a:ext cx="80691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u="sng">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3200" i="1" u="sng">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3200" i="1" u="sng">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lnSpc>
                <a:spcPct val="90000"/>
              </a:lnSpc>
              <a:spcBef>
                <a:spcPct val="20000"/>
              </a:spcBef>
              <a:spcAft>
                <a:spcPct val="0"/>
              </a:spcAft>
              <a:buSzPct val="70000"/>
              <a:buFont typeface="Arial" panose="020B0604020202020204" pitchFamily="34" charset="0"/>
              <a:buChar char="–"/>
              <a:defRPr sz="3200" i="1" u="sng">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90000"/>
              </a:lnSpc>
              <a:spcBef>
                <a:spcPct val="20000"/>
              </a:spcBef>
              <a:spcAft>
                <a:spcPct val="0"/>
              </a:spcAft>
              <a:buClrTx/>
              <a:buSzPct val="70000"/>
              <a:buFont typeface="Arial" panose="020B0604020202020204" pitchFamily="34" charset="0"/>
              <a:buNone/>
              <a:tabLst/>
              <a:defRPr/>
            </a:pP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Herods of the Bible</a:t>
            </a:r>
          </a:p>
        </p:txBody>
      </p:sp>
      <p:graphicFrame>
        <p:nvGraphicFramePr>
          <p:cNvPr id="3" name="Diagram 2">
            <a:extLst>
              <a:ext uri="{FF2B5EF4-FFF2-40B4-BE49-F238E27FC236}">
                <a16:creationId xmlns:a16="http://schemas.microsoft.com/office/drawing/2014/main" id="{447F5F87-8A45-480C-B29C-BB07B92D47E3}"/>
              </a:ext>
            </a:extLst>
          </p:cNvPr>
          <p:cNvGraphicFramePr/>
          <p:nvPr/>
        </p:nvGraphicFramePr>
        <p:xfrm>
          <a:off x="287524" y="1400936"/>
          <a:ext cx="8712968" cy="274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238DCC1E-E68E-4CD5-8DB6-A9BD7880845A}"/>
              </a:ext>
            </a:extLst>
          </p:cNvPr>
          <p:cNvGrpSpPr/>
          <p:nvPr/>
        </p:nvGrpSpPr>
        <p:grpSpPr>
          <a:xfrm>
            <a:off x="275793" y="3889554"/>
            <a:ext cx="1879903" cy="1251234"/>
            <a:chOff x="275793" y="3863724"/>
            <a:chExt cx="1879903" cy="1251234"/>
          </a:xfrm>
        </p:grpSpPr>
        <p:cxnSp>
          <p:nvCxnSpPr>
            <p:cNvPr id="5" name="Straight Connector 4">
              <a:extLst>
                <a:ext uri="{FF2B5EF4-FFF2-40B4-BE49-F238E27FC236}">
                  <a16:creationId xmlns:a16="http://schemas.microsoft.com/office/drawing/2014/main" id="{7C9C54DD-64A1-4A4F-AF27-F698A95F59AD}"/>
                </a:ext>
              </a:extLst>
            </p:cNvPr>
            <p:cNvCxnSpPr/>
            <p:nvPr/>
          </p:nvCxnSpPr>
          <p:spPr>
            <a:xfrm>
              <a:off x="1215744" y="3863724"/>
              <a:ext cx="0" cy="6582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5533B15-66AC-4F5C-A814-F14C5FD37761}"/>
                </a:ext>
              </a:extLst>
            </p:cNvPr>
            <p:cNvGrpSpPr/>
            <p:nvPr/>
          </p:nvGrpSpPr>
          <p:grpSpPr>
            <a:xfrm>
              <a:off x="275793" y="4158965"/>
              <a:ext cx="1879903" cy="955993"/>
              <a:chOff x="4506" y="1394999"/>
              <a:chExt cx="1879903" cy="955993"/>
            </a:xfrm>
          </p:grpSpPr>
          <p:sp>
            <p:nvSpPr>
              <p:cNvPr id="7" name="Rectangle 6">
                <a:extLst>
                  <a:ext uri="{FF2B5EF4-FFF2-40B4-BE49-F238E27FC236}">
                    <a16:creationId xmlns:a16="http://schemas.microsoft.com/office/drawing/2014/main" id="{4AD9A1B1-B662-4F22-8C04-F32959C3A1C8}"/>
                  </a:ext>
                </a:extLst>
              </p:cNvPr>
              <p:cNvSpPr/>
              <p:nvPr/>
            </p:nvSpPr>
            <p:spPr>
              <a:xfrm>
                <a:off x="4506" y="1394999"/>
                <a:ext cx="1879903" cy="939951"/>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1165BC50-66FD-4DAC-8B1D-D1625A3D9492}"/>
                  </a:ext>
                </a:extLst>
              </p:cNvPr>
              <p:cNvSpPr txBox="1"/>
              <p:nvPr/>
            </p:nvSpPr>
            <p:spPr>
              <a:xfrm>
                <a:off x="4506" y="1411041"/>
                <a:ext cx="1879903" cy="93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Herod Agrippa</a:t>
                </a:r>
              </a:p>
            </p:txBody>
          </p:sp>
        </p:grpSp>
      </p:grpSp>
      <p:grpSp>
        <p:nvGrpSpPr>
          <p:cNvPr id="19" name="Group 18">
            <a:extLst>
              <a:ext uri="{FF2B5EF4-FFF2-40B4-BE49-F238E27FC236}">
                <a16:creationId xmlns:a16="http://schemas.microsoft.com/office/drawing/2014/main" id="{71AB1CFA-4991-4851-864B-C7EC11F06005}"/>
              </a:ext>
            </a:extLst>
          </p:cNvPr>
          <p:cNvGrpSpPr/>
          <p:nvPr/>
        </p:nvGrpSpPr>
        <p:grpSpPr>
          <a:xfrm>
            <a:off x="2167427" y="4897250"/>
            <a:ext cx="4969482" cy="1569663"/>
            <a:chOff x="1993255" y="5987337"/>
            <a:chExt cx="4969482" cy="587857"/>
          </a:xfrm>
        </p:grpSpPr>
        <p:cxnSp>
          <p:nvCxnSpPr>
            <p:cNvPr id="11" name="Connector: Elbow 10">
              <a:extLst>
                <a:ext uri="{FF2B5EF4-FFF2-40B4-BE49-F238E27FC236}">
                  <a16:creationId xmlns:a16="http://schemas.microsoft.com/office/drawing/2014/main" id="{7B2DBA15-9316-49FB-BE19-AF724A86A215}"/>
                </a:ext>
              </a:extLst>
            </p:cNvPr>
            <p:cNvCxnSpPr>
              <a:cxnSpLocks/>
            </p:cNvCxnSpPr>
            <p:nvPr/>
          </p:nvCxnSpPr>
          <p:spPr>
            <a:xfrm>
              <a:off x="1993255" y="6365136"/>
              <a:ext cx="1016558" cy="12700"/>
            </a:xfrm>
            <a:prstGeom prst="bentConnector3">
              <a:avLst>
                <a:gd name="adj1" fmla="val 97001"/>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F08481-8AF6-4FFE-83AD-10BCF750E2E3}"/>
                </a:ext>
              </a:extLst>
            </p:cNvPr>
            <p:cNvSpPr txBox="1"/>
            <p:nvPr/>
          </p:nvSpPr>
          <p:spPr>
            <a:xfrm>
              <a:off x="2489376" y="5987337"/>
              <a:ext cx="4473361" cy="587857"/>
            </a:xfrm>
            <a:prstGeom prst="rect">
              <a:avLst/>
            </a:prstGeom>
            <a:solidFill>
              <a:srgbClr val="FFFF00"/>
            </a:solid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Listened to Paul’s defense           (Acts 25-26)</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Sisters Bernice and Drusilla (married to Felix)</a:t>
              </a:r>
            </a:p>
          </p:txBody>
        </p:sp>
      </p:grpSp>
      <p:grpSp>
        <p:nvGrpSpPr>
          <p:cNvPr id="14" name="Group 13">
            <a:extLst>
              <a:ext uri="{FF2B5EF4-FFF2-40B4-BE49-F238E27FC236}">
                <a16:creationId xmlns:a16="http://schemas.microsoft.com/office/drawing/2014/main" id="{57C6E39A-6F59-4FF5-9963-0452522C4C1F}"/>
              </a:ext>
            </a:extLst>
          </p:cNvPr>
          <p:cNvGrpSpPr/>
          <p:nvPr/>
        </p:nvGrpSpPr>
        <p:grpSpPr>
          <a:xfrm>
            <a:off x="287524" y="5124746"/>
            <a:ext cx="1879903" cy="1251234"/>
            <a:chOff x="275793" y="3863724"/>
            <a:chExt cx="1879903" cy="1251234"/>
          </a:xfrm>
        </p:grpSpPr>
        <p:cxnSp>
          <p:nvCxnSpPr>
            <p:cNvPr id="15" name="Straight Connector 14">
              <a:extLst>
                <a:ext uri="{FF2B5EF4-FFF2-40B4-BE49-F238E27FC236}">
                  <a16:creationId xmlns:a16="http://schemas.microsoft.com/office/drawing/2014/main" id="{FA173030-6019-4B09-AFCE-D6E6F3F7C7FF}"/>
                </a:ext>
              </a:extLst>
            </p:cNvPr>
            <p:cNvCxnSpPr/>
            <p:nvPr/>
          </p:nvCxnSpPr>
          <p:spPr>
            <a:xfrm>
              <a:off x="1215744" y="3863724"/>
              <a:ext cx="0" cy="65824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79FC9F1-73E2-419C-A3A9-057CB3543697}"/>
                </a:ext>
              </a:extLst>
            </p:cNvPr>
            <p:cNvGrpSpPr/>
            <p:nvPr/>
          </p:nvGrpSpPr>
          <p:grpSpPr>
            <a:xfrm>
              <a:off x="275793" y="4158965"/>
              <a:ext cx="1879903" cy="955993"/>
              <a:chOff x="4506" y="1394999"/>
              <a:chExt cx="1879903" cy="955993"/>
            </a:xfrm>
          </p:grpSpPr>
          <p:sp>
            <p:nvSpPr>
              <p:cNvPr id="17" name="Rectangle 16">
                <a:extLst>
                  <a:ext uri="{FF2B5EF4-FFF2-40B4-BE49-F238E27FC236}">
                    <a16:creationId xmlns:a16="http://schemas.microsoft.com/office/drawing/2014/main" id="{D97366D6-1AED-416A-8463-04A24D92D44B}"/>
                  </a:ext>
                </a:extLst>
              </p:cNvPr>
              <p:cNvSpPr/>
              <p:nvPr/>
            </p:nvSpPr>
            <p:spPr>
              <a:xfrm>
                <a:off x="4506" y="1394999"/>
                <a:ext cx="1879903" cy="939951"/>
              </a:xfrm>
              <a:prstGeom prst="rect">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3E59D263-1070-4A5A-B96A-B6A938625AF3}"/>
                  </a:ext>
                </a:extLst>
              </p:cNvPr>
              <p:cNvSpPr txBox="1"/>
              <p:nvPr/>
            </p:nvSpPr>
            <p:spPr>
              <a:xfrm>
                <a:off x="4506" y="1411041"/>
                <a:ext cx="1879903" cy="9399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Herod Agrippa II</a:t>
                </a:r>
              </a:p>
            </p:txBody>
          </p:sp>
        </p:grpSp>
      </p:grpSp>
    </p:spTree>
    <p:extLst>
      <p:ext uri="{BB962C8B-B14F-4D97-AF65-F5344CB8AC3E}">
        <p14:creationId xmlns:p14="http://schemas.microsoft.com/office/powerpoint/2010/main" val="87497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B1EEF6"/>
            </a:gs>
            <a:gs pos="100000">
              <a:srgbClr val="F8D1A7"/>
            </a:gs>
          </a:gsLst>
          <a:lin ang="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475A34-6588-4B02-A7BA-E053318C40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3571" y="0"/>
            <a:ext cx="5450429" cy="6858000"/>
          </a:xfrm>
          <a:prstGeom prst="rect">
            <a:avLst/>
          </a:prstGeom>
        </p:spPr>
      </p:pic>
      <p:sp>
        <p:nvSpPr>
          <p:cNvPr id="6" name="Rectangle 2">
            <a:extLst>
              <a:ext uri="{FF2B5EF4-FFF2-40B4-BE49-F238E27FC236}">
                <a16:creationId xmlns:a16="http://schemas.microsoft.com/office/drawing/2014/main" id="{AEA83978-2906-4B5D-96C9-6B979537D2FE}"/>
              </a:ext>
            </a:extLst>
          </p:cNvPr>
          <p:cNvSpPr txBox="1">
            <a:spLocks noChangeArrowheads="1"/>
          </p:cNvSpPr>
          <p:nvPr/>
        </p:nvSpPr>
        <p:spPr bwMode="auto">
          <a:xfrm>
            <a:off x="464886" y="123833"/>
            <a:ext cx="475548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Agrippa II</a:t>
            </a:r>
            <a:endParaRPr kumimoji="0" lang="en-US" sz="28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4" name="Rectangle: Rounded Corners 3">
            <a:extLst>
              <a:ext uri="{FF2B5EF4-FFF2-40B4-BE49-F238E27FC236}">
                <a16:creationId xmlns:a16="http://schemas.microsoft.com/office/drawing/2014/main" id="{2F04F690-1AB5-4745-969F-8E70A9D6AE9E}"/>
              </a:ext>
            </a:extLst>
          </p:cNvPr>
          <p:cNvSpPr/>
          <p:nvPr/>
        </p:nvSpPr>
        <p:spPr bwMode="auto">
          <a:xfrm>
            <a:off x="6747164" y="0"/>
            <a:ext cx="1108364" cy="831273"/>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8" name="TextBox 7">
            <a:extLst>
              <a:ext uri="{FF2B5EF4-FFF2-40B4-BE49-F238E27FC236}">
                <a16:creationId xmlns:a16="http://schemas.microsoft.com/office/drawing/2014/main" id="{79B29318-91B7-4A77-99FD-0304B7409CEC}"/>
              </a:ext>
            </a:extLst>
          </p:cNvPr>
          <p:cNvSpPr txBox="1"/>
          <p:nvPr/>
        </p:nvSpPr>
        <p:spPr>
          <a:xfrm>
            <a:off x="98639" y="1843861"/>
            <a:ext cx="5914234" cy="193899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AD 48-53: Agrippa II 1</a:t>
            </a:r>
            <a:r>
              <a:rPr kumimoji="0" lang="en-US" sz="2400" b="1" i="0" u="none" strike="noStrike" kern="1200" cap="none" spc="0" normalizeH="0" baseline="30000" noProof="0" dirty="0">
                <a:ln>
                  <a:noFill/>
                </a:ln>
                <a:solidFill>
                  <a:prstClr val="black"/>
                </a:solidFill>
                <a:effectLst/>
                <a:uLnTx/>
                <a:uFillTx/>
                <a:latin typeface="Arial" panose="020B0604020202020204" pitchFamily="34" charset="0"/>
                <a:ea typeface="ＭＳ Ｐゴシック" charset="0"/>
                <a:cs typeface="+mn-cs"/>
              </a:rPr>
              <a:t>st</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  kingdom</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AD 53</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AD 61</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rPr>
              <a:t>Roman governor                                        (Felix / Festus)</a:t>
            </a:r>
          </a:p>
        </p:txBody>
      </p:sp>
      <p:grpSp>
        <p:nvGrpSpPr>
          <p:cNvPr id="13" name="Group 12">
            <a:extLst>
              <a:ext uri="{FF2B5EF4-FFF2-40B4-BE49-F238E27FC236}">
                <a16:creationId xmlns:a16="http://schemas.microsoft.com/office/drawing/2014/main" id="{08860146-349B-45F3-9926-3D68D3BC7E76}"/>
              </a:ext>
            </a:extLst>
          </p:cNvPr>
          <p:cNvGrpSpPr/>
          <p:nvPr/>
        </p:nvGrpSpPr>
        <p:grpSpPr>
          <a:xfrm>
            <a:off x="6783261" y="225345"/>
            <a:ext cx="2262100" cy="2565716"/>
            <a:chOff x="6783261" y="225345"/>
            <a:chExt cx="2262100" cy="2565716"/>
          </a:xfrm>
        </p:grpSpPr>
        <p:sp>
          <p:nvSpPr>
            <p:cNvPr id="9" name="Rectangle: Rounded Corners 8">
              <a:extLst>
                <a:ext uri="{FF2B5EF4-FFF2-40B4-BE49-F238E27FC236}">
                  <a16:creationId xmlns:a16="http://schemas.microsoft.com/office/drawing/2014/main" id="{6F3E2F88-9530-4F2C-8CE0-8A7BFDAC4AB3}"/>
                </a:ext>
              </a:extLst>
            </p:cNvPr>
            <p:cNvSpPr/>
            <p:nvPr/>
          </p:nvSpPr>
          <p:spPr bwMode="auto">
            <a:xfrm>
              <a:off x="6783261" y="896661"/>
              <a:ext cx="2262100" cy="1894400"/>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2" name="Rectangle: Rounded Corners 11">
              <a:extLst>
                <a:ext uri="{FF2B5EF4-FFF2-40B4-BE49-F238E27FC236}">
                  <a16:creationId xmlns:a16="http://schemas.microsoft.com/office/drawing/2014/main" id="{80A53887-47BD-44B2-8A00-E84944052A0B}"/>
                </a:ext>
              </a:extLst>
            </p:cNvPr>
            <p:cNvSpPr/>
            <p:nvPr/>
          </p:nvSpPr>
          <p:spPr bwMode="auto">
            <a:xfrm>
              <a:off x="7301346" y="225345"/>
              <a:ext cx="774197" cy="671316"/>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grpSp>
      <p:grpSp>
        <p:nvGrpSpPr>
          <p:cNvPr id="14" name="Group 13">
            <a:extLst>
              <a:ext uri="{FF2B5EF4-FFF2-40B4-BE49-F238E27FC236}">
                <a16:creationId xmlns:a16="http://schemas.microsoft.com/office/drawing/2014/main" id="{E111F105-5964-4EF7-A3E6-A27783C0C382}"/>
              </a:ext>
            </a:extLst>
          </p:cNvPr>
          <p:cNvGrpSpPr/>
          <p:nvPr/>
        </p:nvGrpSpPr>
        <p:grpSpPr>
          <a:xfrm>
            <a:off x="6036923" y="1622934"/>
            <a:ext cx="1266409" cy="3922922"/>
            <a:chOff x="7272358" y="-295137"/>
            <a:chExt cx="1266409" cy="3922922"/>
          </a:xfrm>
        </p:grpSpPr>
        <p:sp>
          <p:nvSpPr>
            <p:cNvPr id="15" name="Rectangle: Rounded Corners 14">
              <a:extLst>
                <a:ext uri="{FF2B5EF4-FFF2-40B4-BE49-F238E27FC236}">
                  <a16:creationId xmlns:a16="http://schemas.microsoft.com/office/drawing/2014/main" id="{8AA416F8-D8E2-4869-AD87-E4BBADB5CCC0}"/>
                </a:ext>
              </a:extLst>
            </p:cNvPr>
            <p:cNvSpPr/>
            <p:nvPr/>
          </p:nvSpPr>
          <p:spPr bwMode="auto">
            <a:xfrm>
              <a:off x="7562195" y="2431950"/>
              <a:ext cx="976572" cy="1195835"/>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16" name="Rectangle: Rounded Corners 15">
              <a:extLst>
                <a:ext uri="{FF2B5EF4-FFF2-40B4-BE49-F238E27FC236}">
                  <a16:creationId xmlns:a16="http://schemas.microsoft.com/office/drawing/2014/main" id="{8525DA5F-411C-45C8-ABD2-AA936333E6BA}"/>
                </a:ext>
              </a:extLst>
            </p:cNvPr>
            <p:cNvSpPr/>
            <p:nvPr/>
          </p:nvSpPr>
          <p:spPr bwMode="auto">
            <a:xfrm>
              <a:off x="7272358" y="-295137"/>
              <a:ext cx="710241" cy="1435162"/>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grpSp>
      <p:sp>
        <p:nvSpPr>
          <p:cNvPr id="17" name="Rectangle: Rounded Corners 16">
            <a:extLst>
              <a:ext uri="{FF2B5EF4-FFF2-40B4-BE49-F238E27FC236}">
                <a16:creationId xmlns:a16="http://schemas.microsoft.com/office/drawing/2014/main" id="{04CC8CF5-F80B-4CDC-B690-B3619541F7E3}"/>
              </a:ext>
            </a:extLst>
          </p:cNvPr>
          <p:cNvSpPr/>
          <p:nvPr/>
        </p:nvSpPr>
        <p:spPr bwMode="auto">
          <a:xfrm rot="2025220">
            <a:off x="4472468" y="2518611"/>
            <a:ext cx="2568122" cy="4205753"/>
          </a:xfrm>
          <a:prstGeom prst="roundRect">
            <a:avLst/>
          </a:prstGeom>
          <a:noFill/>
          <a:ln w="57150"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Tree>
    <p:extLst>
      <p:ext uri="{BB962C8B-B14F-4D97-AF65-F5344CB8AC3E}">
        <p14:creationId xmlns:p14="http://schemas.microsoft.com/office/powerpoint/2010/main" val="37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6481-789D-48FB-B5AC-F71D7BFCB47A}"/>
              </a:ext>
            </a:extLst>
          </p:cNvPr>
          <p:cNvPicPr>
            <a:picLocks noChangeAspect="1"/>
          </p:cNvPicPr>
          <p:nvPr/>
        </p:nvPicPr>
        <p:blipFill>
          <a:blip r:embed="rId3"/>
          <a:stretch>
            <a:fillRect/>
          </a:stretch>
        </p:blipFill>
        <p:spPr>
          <a:xfrm>
            <a:off x="3193448" y="1704622"/>
            <a:ext cx="3162195" cy="4861875"/>
          </a:xfrm>
          <a:prstGeom prst="rect">
            <a:avLst/>
          </a:prstGeom>
        </p:spPr>
      </p:pic>
      <p:sp>
        <p:nvSpPr>
          <p:cNvPr id="4" name="Rectangle 2">
            <a:extLst>
              <a:ext uri="{FF2B5EF4-FFF2-40B4-BE49-F238E27FC236}">
                <a16:creationId xmlns:a16="http://schemas.microsoft.com/office/drawing/2014/main" id="{D3EBFD56-7909-4903-A1DE-38997D644863}"/>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World will not Understand</a:t>
            </a:r>
            <a:endParaRPr kumimoji="0" lang="en-US" sz="20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719908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1415336" y="2505609"/>
            <a:ext cx="6313327"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a dead man named Jesus, who Paul insists is alive.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25:19b</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427349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177800" y="36993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158750" y="1582218"/>
            <a:ext cx="88265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30000" noProof="0" dirty="0">
                <a:ln>
                  <a:noFill/>
                </a:ln>
                <a:solidFill>
                  <a:srgbClr val="FFFFFF"/>
                </a:solidFill>
                <a:effectLst/>
                <a:uLnTx/>
                <a:uFillTx/>
                <a:latin typeface="Arial"/>
                <a:ea typeface="ＭＳ Ｐゴシック" pitchFamily="-108" charset="-128"/>
                <a:cs typeface="Arial"/>
              </a:rPr>
              <a:t>5</a:t>
            </a:r>
            <a:r>
              <a:rPr kumimoji="0" lang="en-US" sz="3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He was seen by Peter and then by the Twelve. </a:t>
            </a:r>
            <a:r>
              <a:rPr kumimoji="0" lang="en-US" sz="3600" b="1" i="0" u="none" strike="noStrike" kern="1200" cap="none" spc="0" normalizeH="0" baseline="30000" noProof="0" dirty="0">
                <a:ln>
                  <a:noFill/>
                </a:ln>
                <a:solidFill>
                  <a:srgbClr val="FFFFFF"/>
                </a:solidFill>
                <a:effectLst/>
                <a:uLnTx/>
                <a:uFillTx/>
                <a:latin typeface="Arial"/>
                <a:ea typeface="ＭＳ Ｐゴシック" pitchFamily="-108" charset="-128"/>
                <a:cs typeface="Arial"/>
              </a:rPr>
              <a:t>6</a:t>
            </a:r>
            <a:r>
              <a:rPr kumimoji="0" lang="en-US" sz="3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After that, he was seen by more than 500 of his followers at one time, most of whom are still alive, though some have died. </a:t>
            </a:r>
            <a:r>
              <a:rPr kumimoji="0" lang="en-US" sz="3600" b="1" i="0" u="none" strike="noStrike" kern="1200" cap="none" spc="0" normalizeH="0" baseline="30000" noProof="0" dirty="0">
                <a:ln>
                  <a:noFill/>
                </a:ln>
                <a:solidFill>
                  <a:srgbClr val="FFFFFF"/>
                </a:solidFill>
                <a:effectLst/>
                <a:uLnTx/>
                <a:uFillTx/>
                <a:latin typeface="Arial"/>
                <a:ea typeface="ＭＳ Ｐゴシック" pitchFamily="-108" charset="-128"/>
                <a:cs typeface="Arial"/>
              </a:rPr>
              <a:t>7</a:t>
            </a:r>
            <a:r>
              <a:rPr kumimoji="0" lang="en-US" sz="36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Then he was seen by James and later by all the apostles.</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1 Cor 15:5-7 NLT</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25063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6481-789D-48FB-B5AC-F71D7BFCB47A}"/>
              </a:ext>
            </a:extLst>
          </p:cNvPr>
          <p:cNvPicPr>
            <a:picLocks noChangeAspect="1"/>
          </p:cNvPicPr>
          <p:nvPr/>
        </p:nvPicPr>
        <p:blipFill>
          <a:blip r:embed="rId3"/>
          <a:stretch>
            <a:fillRect/>
          </a:stretch>
        </p:blipFill>
        <p:spPr>
          <a:xfrm>
            <a:off x="3193448" y="1704622"/>
            <a:ext cx="3162195" cy="4861875"/>
          </a:xfrm>
          <a:prstGeom prst="rect">
            <a:avLst/>
          </a:prstGeom>
        </p:spPr>
      </p:pic>
      <p:sp>
        <p:nvSpPr>
          <p:cNvPr id="4" name="Rectangle 2">
            <a:extLst>
              <a:ext uri="{FF2B5EF4-FFF2-40B4-BE49-F238E27FC236}">
                <a16:creationId xmlns:a16="http://schemas.microsoft.com/office/drawing/2014/main" id="{D3EBFD56-7909-4903-A1DE-38997D644863}"/>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World will not Understand</a:t>
            </a:r>
            <a:endParaRPr kumimoji="0" lang="en-US" sz="20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45389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A8F96F8-4E94-456C-89FA-3895DE24D05D}"/>
              </a:ext>
            </a:extLst>
          </p:cNvPr>
          <p:cNvSpPr txBox="1">
            <a:spLocks noChangeArrowheads="1"/>
          </p:cNvSpPr>
          <p:nvPr/>
        </p:nvSpPr>
        <p:spPr bwMode="auto">
          <a:xfrm>
            <a:off x="4998028" y="850947"/>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S</a:t>
            </a:r>
            <a:r>
              <a:rPr kumimoji="0" lang="en-US" sz="4400" b="1" i="0"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t>
            </a: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eaks</a:t>
            </a: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p>
        </p:txBody>
      </p:sp>
      <p:sp>
        <p:nvSpPr>
          <p:cNvPr id="6" name="Rectangle 2">
            <a:extLst>
              <a:ext uri="{FF2B5EF4-FFF2-40B4-BE49-F238E27FC236}">
                <a16:creationId xmlns:a16="http://schemas.microsoft.com/office/drawing/2014/main" id="{A89A97FC-4E40-416A-81FA-D06A0FA7B72F}"/>
              </a:ext>
            </a:extLst>
          </p:cNvPr>
          <p:cNvSpPr txBox="1">
            <a:spLocks noChangeArrowheads="1"/>
          </p:cNvSpPr>
          <p:nvPr/>
        </p:nvSpPr>
        <p:spPr bwMode="auto">
          <a:xfrm>
            <a:off x="4998028" y="1904465"/>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the crowd </a:t>
            </a:r>
          </a:p>
        </p:txBody>
      </p:sp>
      <p:sp>
        <p:nvSpPr>
          <p:cNvPr id="7" name="Rectangle 2">
            <a:extLst>
              <a:ext uri="{FF2B5EF4-FFF2-40B4-BE49-F238E27FC236}">
                <a16:creationId xmlns:a16="http://schemas.microsoft.com/office/drawing/2014/main" id="{1CBD4599-7008-4D54-83DE-B8E742412D8D}"/>
              </a:ext>
            </a:extLst>
          </p:cNvPr>
          <p:cNvSpPr txBox="1">
            <a:spLocks noChangeArrowheads="1"/>
          </p:cNvSpPr>
          <p:nvPr/>
        </p:nvSpPr>
        <p:spPr bwMode="auto">
          <a:xfrm>
            <a:off x="2490355" y="2957983"/>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the High Council </a:t>
            </a:r>
          </a:p>
        </p:txBody>
      </p:sp>
      <p:sp>
        <p:nvSpPr>
          <p:cNvPr id="8" name="Rectangle 2">
            <a:extLst>
              <a:ext uri="{FF2B5EF4-FFF2-40B4-BE49-F238E27FC236}">
                <a16:creationId xmlns:a16="http://schemas.microsoft.com/office/drawing/2014/main" id="{4C1F9393-37C1-411B-9A1B-55233332F09C}"/>
              </a:ext>
            </a:extLst>
          </p:cNvPr>
          <p:cNvSpPr txBox="1">
            <a:spLocks noChangeArrowheads="1"/>
          </p:cNvSpPr>
          <p:nvPr/>
        </p:nvSpPr>
        <p:spPr bwMode="auto">
          <a:xfrm>
            <a:off x="2490354" y="4011501"/>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Governor Felix</a:t>
            </a:r>
          </a:p>
        </p:txBody>
      </p:sp>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2490354" y="5035074"/>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King Agrippa</a:t>
            </a:r>
          </a:p>
        </p:txBody>
      </p:sp>
    </p:spTree>
    <p:extLst>
      <p:ext uri="{BB962C8B-B14F-4D97-AF65-F5344CB8AC3E}">
        <p14:creationId xmlns:p14="http://schemas.microsoft.com/office/powerpoint/2010/main" val="41833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alian conceptualist Salvatore Garau, via Instagram.">
            <a:extLst>
              <a:ext uri="{FF2B5EF4-FFF2-40B4-BE49-F238E27FC236}">
                <a16:creationId xmlns:a16="http://schemas.microsoft.com/office/drawing/2014/main" id="{CE44D28A-709D-4333-B5FD-F5E3DD489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C8B235D-8ADB-4E71-91AA-DBD7AF5B8C4B}"/>
              </a:ext>
            </a:extLst>
          </p:cNvPr>
          <p:cNvSpPr txBox="1">
            <a:spLocks noChangeArrowheads="1"/>
          </p:cNvSpPr>
          <p:nvPr/>
        </p:nvSpPr>
        <p:spPr bwMode="auto">
          <a:xfrm>
            <a:off x="4236720" y="502385"/>
            <a:ext cx="454775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Invisible sculpture sold for SGD24K</a:t>
            </a:r>
          </a:p>
        </p:txBody>
      </p:sp>
    </p:spTree>
    <p:extLst>
      <p:ext uri="{BB962C8B-B14F-4D97-AF65-F5344CB8AC3E}">
        <p14:creationId xmlns:p14="http://schemas.microsoft.com/office/powerpoint/2010/main" val="23052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0" name="Rectangle 2">
            <a:extLst>
              <a:ext uri="{FF2B5EF4-FFF2-40B4-BE49-F238E27FC236}">
                <a16:creationId xmlns:a16="http://schemas.microsoft.com/office/drawing/2014/main" id="{54482727-5916-413F-8A77-98E56A475F99}"/>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441960" y="4631173"/>
            <a:ext cx="849491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Personal Testimony</a:t>
            </a:r>
          </a:p>
        </p:txBody>
      </p:sp>
    </p:spTree>
    <p:extLst>
      <p:ext uri="{BB962C8B-B14F-4D97-AF65-F5344CB8AC3E}">
        <p14:creationId xmlns:p14="http://schemas.microsoft.com/office/powerpoint/2010/main" val="31471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73AF23-6243-4400-9107-CB203B277347}"/>
              </a:ext>
            </a:extLst>
          </p:cNvPr>
          <p:cNvPicPr>
            <a:picLocks noChangeAspect="1"/>
          </p:cNvPicPr>
          <p:nvPr/>
        </p:nvPicPr>
        <p:blipFill>
          <a:blip r:embed="rId3"/>
          <a:stretch>
            <a:fillRect/>
          </a:stretch>
        </p:blipFill>
        <p:spPr>
          <a:xfrm>
            <a:off x="0" y="478404"/>
            <a:ext cx="9144000" cy="6379595"/>
          </a:xfrm>
          <a:prstGeom prst="rect">
            <a:avLst/>
          </a:prstGeom>
        </p:spPr>
      </p:pic>
      <p:grpSp>
        <p:nvGrpSpPr>
          <p:cNvPr id="3" name="Group 2">
            <a:extLst>
              <a:ext uri="{FF2B5EF4-FFF2-40B4-BE49-F238E27FC236}">
                <a16:creationId xmlns:a16="http://schemas.microsoft.com/office/drawing/2014/main" id="{0AE18D14-61DC-4672-B79E-9EB27CD4BAA3}"/>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35F7591D-2066-49DF-9147-426AA002DE7F}"/>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sp>
          <p:nvSpPr>
            <p:cNvPr id="5" name="Arrow: Right 4">
              <a:extLst>
                <a:ext uri="{FF2B5EF4-FFF2-40B4-BE49-F238E27FC236}">
                  <a16:creationId xmlns:a16="http://schemas.microsoft.com/office/drawing/2014/main" id="{6A3C57BB-5BE7-4553-9BAF-5037C4931CAC}"/>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grpSp>
      <p:sp>
        <p:nvSpPr>
          <p:cNvPr id="6" name="TextBox 5">
            <a:extLst>
              <a:ext uri="{FF2B5EF4-FFF2-40B4-BE49-F238E27FC236}">
                <a16:creationId xmlns:a16="http://schemas.microsoft.com/office/drawing/2014/main" id="{59621AC2-457A-4E08-A6EF-96993CAE424B}"/>
              </a:ext>
            </a:extLst>
          </p:cNvPr>
          <p:cNvSpPr txBox="1"/>
          <p:nvPr/>
        </p:nvSpPr>
        <p:spPr>
          <a:xfrm>
            <a:off x="685800" y="1621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GOOD NE    WS</a:t>
            </a:r>
          </a:p>
        </p:txBody>
      </p:sp>
      <p:sp>
        <p:nvSpPr>
          <p:cNvPr id="7" name="TextBox 6">
            <a:extLst>
              <a:ext uri="{FF2B5EF4-FFF2-40B4-BE49-F238E27FC236}">
                <a16:creationId xmlns:a16="http://schemas.microsoft.com/office/drawing/2014/main" id="{5FBF646C-3715-4FEB-8B56-36BAE28F2DE1}"/>
              </a:ext>
            </a:extLst>
          </p:cNvPr>
          <p:cNvSpPr txBox="1"/>
          <p:nvPr/>
        </p:nvSpPr>
        <p:spPr>
          <a:xfrm>
            <a:off x="399852" y="2764405"/>
            <a:ext cx="7924800"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ON THE MO    VE</a:t>
            </a:r>
          </a:p>
        </p:txBody>
      </p:sp>
      <p:sp>
        <p:nvSpPr>
          <p:cNvPr id="8" name="Rectangle 7">
            <a:extLst>
              <a:ext uri="{FF2B5EF4-FFF2-40B4-BE49-F238E27FC236}">
                <a16:creationId xmlns:a16="http://schemas.microsoft.com/office/drawing/2014/main" id="{C9C4589E-E85B-440A-9601-010539B3E279}"/>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ＭＳ Ｐゴシック" charset="0"/>
              <a:cs typeface="+mn-cs"/>
            </a:endParaRPr>
          </a:p>
        </p:txBody>
      </p:sp>
      <p:grpSp>
        <p:nvGrpSpPr>
          <p:cNvPr id="9" name="Group 8">
            <a:extLst>
              <a:ext uri="{FF2B5EF4-FFF2-40B4-BE49-F238E27FC236}">
                <a16:creationId xmlns:a16="http://schemas.microsoft.com/office/drawing/2014/main" id="{91CA0140-FC92-4CE0-AA78-349C52B27368}"/>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B5260A1B-9D9D-4EDC-9697-96D4A59A1760}"/>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sp>
          <p:nvSpPr>
            <p:cNvPr id="11" name="Arrow: Right 10">
              <a:extLst>
                <a:ext uri="{FF2B5EF4-FFF2-40B4-BE49-F238E27FC236}">
                  <a16:creationId xmlns:a16="http://schemas.microsoft.com/office/drawing/2014/main" id="{7AF873B7-2D21-4D1D-AE16-1E91EA68A7DF}"/>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rtl="0"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ＭＳ Ｐゴシック" charset="0"/>
                <a:cs typeface="+mn-cs"/>
              </a:endParaRPr>
            </a:p>
          </p:txBody>
        </p:sp>
      </p:grpSp>
      <p:sp>
        <p:nvSpPr>
          <p:cNvPr id="12" name="TextBox 11">
            <a:extLst>
              <a:ext uri="{FF2B5EF4-FFF2-40B4-BE49-F238E27FC236}">
                <a16:creationId xmlns:a16="http://schemas.microsoft.com/office/drawing/2014/main" id="{AE44AD85-A116-4C3C-B88A-F9E612902A1C}"/>
              </a:ext>
            </a:extLst>
          </p:cNvPr>
          <p:cNvSpPr txBox="1"/>
          <p:nvPr/>
        </p:nvSpPr>
        <p:spPr>
          <a:xfrm>
            <a:off x="2763297" y="3916175"/>
            <a:ext cx="5561355" cy="1077218"/>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God’s work through the early church in</a:t>
            </a:r>
          </a:p>
        </p:txBody>
      </p:sp>
      <p:sp>
        <p:nvSpPr>
          <p:cNvPr id="13" name="TextBox 12">
            <a:extLst>
              <a:ext uri="{FF2B5EF4-FFF2-40B4-BE49-F238E27FC236}">
                <a16:creationId xmlns:a16="http://schemas.microsoft.com/office/drawing/2014/main" id="{9830FFCA-91FB-4F35-99CB-17049AACC176}"/>
              </a:ext>
            </a:extLst>
          </p:cNvPr>
          <p:cNvSpPr txBox="1"/>
          <p:nvPr/>
        </p:nvSpPr>
        <p:spPr>
          <a:xfrm>
            <a:off x="2763297" y="4909691"/>
            <a:ext cx="5561355" cy="1274195"/>
          </a:xfrm>
          <a:prstGeom prst="rect">
            <a:avLst/>
          </a:prstGeom>
          <a:noFill/>
        </p:spPr>
        <p:txBody>
          <a:bodyPr wrap="square" rtlCol="0">
            <a:spAutoFit/>
          </a:bodyPr>
          <a:lstStyle/>
          <a:p>
            <a:pPr marL="0" marR="0" lvl="0" indent="0" algn="r" defTabSz="457200" rtl="0" eaLnBrk="1" fontAlgn="auto" latinLnBrk="0" hangingPunct="1">
              <a:lnSpc>
                <a:spcPct val="80000"/>
              </a:lnSpc>
              <a:spcBef>
                <a:spcPts val="0"/>
              </a:spcBef>
              <a:spcAft>
                <a:spcPts val="0"/>
              </a:spcAft>
              <a:buClrTx/>
              <a:buSzTx/>
              <a:buFontTx/>
              <a:buNone/>
              <a:tabLst/>
              <a:defRPr/>
            </a:pPr>
            <a:r>
              <a:rPr kumimoji="0" lang="en-US" sz="96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rPr>
              <a:t>Acts</a:t>
            </a:r>
            <a:endParaRPr kumimoji="0" lang="en-US" sz="8000" b="0" i="1" u="none" strike="noStrike" kern="1200" cap="none" spc="0" normalizeH="0" baseline="0" noProof="0" dirty="0">
              <a:ln>
                <a:noFill/>
              </a:ln>
              <a:solidFill>
                <a:srgbClr val="FEDE93"/>
              </a:solidFill>
              <a:effectLst>
                <a:outerShdw blurRad="38100" dist="88900" dir="2700000" algn="tl">
                  <a:srgbClr val="000000">
                    <a:alpha val="60000"/>
                  </a:srgbClr>
                </a:outerShdw>
              </a:effectLst>
              <a:uLnTx/>
              <a:uFillTx/>
              <a:latin typeface="Tw Cen MT Condensed Extra Bold" panose="020B0803020202020204" pitchFamily="34" charset="0"/>
              <a:ea typeface="ＭＳ Ｐゴシック" charset="0"/>
              <a:cs typeface="+mn-cs"/>
            </a:endParaRPr>
          </a:p>
        </p:txBody>
      </p:sp>
    </p:spTree>
    <p:extLst>
      <p:ext uri="{BB962C8B-B14F-4D97-AF65-F5344CB8AC3E}">
        <p14:creationId xmlns:p14="http://schemas.microsoft.com/office/powerpoint/2010/main" val="273676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7" y="4631173"/>
            <a:ext cx="8982211" cy="206546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1-3: acknowledges Agrippa as expert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4-5: mentions background as Pharisee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6-8: hope in fulfillment of God’s promise</a:t>
            </a:r>
          </a:p>
        </p:txBody>
      </p:sp>
      <p:sp>
        <p:nvSpPr>
          <p:cNvPr id="5" name="Rectangle 2">
            <a:extLst>
              <a:ext uri="{FF2B5EF4-FFF2-40B4-BE49-F238E27FC236}">
                <a16:creationId xmlns:a16="http://schemas.microsoft.com/office/drawing/2014/main" id="{E9994989-AEBF-4EA3-86D9-56792B243234}"/>
              </a:ext>
            </a:extLst>
          </p:cNvPr>
          <p:cNvSpPr txBox="1">
            <a:spLocks noChangeArrowheads="1"/>
          </p:cNvSpPr>
          <p:nvPr/>
        </p:nvSpPr>
        <p:spPr bwMode="auto">
          <a:xfrm>
            <a:off x="3816836" y="3849339"/>
            <a:ext cx="265496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Introduction</a:t>
            </a:r>
          </a:p>
        </p:txBody>
      </p:sp>
      <p:sp>
        <p:nvSpPr>
          <p:cNvPr id="6" name="Rectangle 2">
            <a:extLst>
              <a:ext uri="{FF2B5EF4-FFF2-40B4-BE49-F238E27FC236}">
                <a16:creationId xmlns:a16="http://schemas.microsoft.com/office/drawing/2014/main" id="{E771B94C-970E-9D4E-8835-A02A10A1323D}"/>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681351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9-11:   persecuted Christians</a:t>
            </a:r>
          </a:p>
        </p:txBody>
      </p:sp>
      <p:sp>
        <p:nvSpPr>
          <p:cNvPr id="5" name="Rectangle 2">
            <a:extLst>
              <a:ext uri="{FF2B5EF4-FFF2-40B4-BE49-F238E27FC236}">
                <a16:creationId xmlns:a16="http://schemas.microsoft.com/office/drawing/2014/main" id="{345E603B-9764-4FD7-82D2-F26A03E5ED11}"/>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Pre-Conversion Life</a:t>
            </a:r>
          </a:p>
        </p:txBody>
      </p:sp>
      <p:sp>
        <p:nvSpPr>
          <p:cNvPr id="6" name="Rectangle 2">
            <a:extLst>
              <a:ext uri="{FF2B5EF4-FFF2-40B4-BE49-F238E27FC236}">
                <a16:creationId xmlns:a16="http://schemas.microsoft.com/office/drawing/2014/main" id="{E1A4A971-E387-FE44-B61F-66FDBBCC9075}"/>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334995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3"/>
            <a:ext cx="87283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9-11:   persecuted Christians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12-18: meeting Jesus</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Conversion</a:t>
            </a:r>
          </a:p>
        </p:txBody>
      </p:sp>
      <p:sp>
        <p:nvSpPr>
          <p:cNvPr id="6" name="Rectangle 2">
            <a:extLst>
              <a:ext uri="{FF2B5EF4-FFF2-40B4-BE49-F238E27FC236}">
                <a16:creationId xmlns:a16="http://schemas.microsoft.com/office/drawing/2014/main" id="{E4B2C826-BB2A-1645-A541-ADC9F1C7D565}"/>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4686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2"/>
            <a:ext cx="8728328" cy="166820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9-11:   persecuted Christians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12-18: meeting Jesus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19-23: positive results </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Post-Conversion Life</a:t>
            </a:r>
          </a:p>
        </p:txBody>
      </p:sp>
      <p:sp>
        <p:nvSpPr>
          <p:cNvPr id="6" name="Rectangle 2">
            <a:extLst>
              <a:ext uri="{FF2B5EF4-FFF2-40B4-BE49-F238E27FC236}">
                <a16:creationId xmlns:a16="http://schemas.microsoft.com/office/drawing/2014/main" id="{D77BD5AD-F401-2549-896F-421E2CBB4801}"/>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1296165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38100" y="1428445"/>
            <a:ext cx="8966200" cy="295529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I preached first to those in Damascus, then in Jerusalem and throughout all Judea, and also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Gentiles, </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26:20</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309903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38100" y="1428446"/>
            <a:ext cx="89662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I preached first to those in Damascus, then in Jerusalem and throughout all Judea, and also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Gentiles, </a:t>
            </a: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that all must repent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their sins and turn to God—and prove they have changed by the good things they do. </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26:20</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72879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112294" y="1332193"/>
            <a:ext cx="9031706" cy="5503581"/>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rPr>
              <a:t>Matt 3:2</a:t>
            </a:r>
            <a:r>
              <a:rPr kumimoji="0" lang="en-US" sz="32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“Repent of your sins and turn to God, for the Kingdom of Heaven is near.”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rPr>
              <a:t>Matt 4:17</a:t>
            </a:r>
            <a:r>
              <a:rPr kumimoji="0" lang="en-US" sz="32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From then on Jesus began to preach, “Repent of your sins and turn to God, for the Kingdom of Heaven is near.”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Arial"/>
                <a:ea typeface="ＭＳ Ｐゴシック" pitchFamily="-108" charset="-128"/>
                <a:cs typeface="Arial"/>
              </a:rPr>
              <a:t>Acts 2:8</a:t>
            </a:r>
            <a:r>
              <a:rPr kumimoji="0" lang="en-US" sz="32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Peter replied, “Each of you must repent of your sins and turn to God, and be baptized in the name of Jesus Christ for the forgiveness of your sins.”</a:t>
            </a:r>
            <a:endParaRPr kumimoji="0" lang="en-US" sz="3200" b="1" i="0" u="sng" strike="noStrike" kern="1200" cap="none" spc="0" normalizeH="0" baseline="0" noProof="0" dirty="0">
              <a:ln>
                <a:noFill/>
              </a:ln>
              <a:solidFill>
                <a:srgbClr val="FFFF00"/>
              </a:solidFill>
              <a:effectLst/>
              <a:uLnTx/>
              <a:uFillTx/>
              <a:latin typeface="Arial"/>
              <a:ea typeface="ＭＳ Ｐゴシック" pitchFamily="-108" charset="-128"/>
              <a:cs typeface="Arial"/>
            </a:endParaRP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36930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idx="4294967295"/>
          </p:nvPr>
        </p:nvSpPr>
        <p:spPr>
          <a:xfrm>
            <a:off x="0" y="22225"/>
            <a:ext cx="9144000" cy="909638"/>
          </a:xfrm>
          <a:prstGeom prst="rect">
            <a:avLst/>
          </a:prstGeo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Key Truth</a:t>
            </a:r>
          </a:p>
        </p:txBody>
      </p:sp>
      <p:sp>
        <p:nvSpPr>
          <p:cNvPr id="5" name="Rectangle 2"/>
          <p:cNvSpPr txBox="1">
            <a:spLocks noChangeArrowheads="1"/>
          </p:cNvSpPr>
          <p:nvPr/>
        </p:nvSpPr>
        <p:spPr bwMode="auto">
          <a:xfrm>
            <a:off x="38100" y="1428446"/>
            <a:ext cx="8966200" cy="184678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I preached first to those in Damascus, then in Jerusalem and throughout all Judea, and also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the Gentiles, </a:t>
            </a: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that all must repent of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a:ea typeface="ＭＳ Ｐゴシック" pitchFamily="-108" charset="-128"/>
                <a:cs typeface="Arial"/>
              </a:rPr>
              <a:t>their sins and turn to God—and prove they have changed by the good things they do. </a:t>
            </a:r>
          </a:p>
        </p:txBody>
      </p:sp>
      <p:sp>
        <p:nvSpPr>
          <p:cNvPr id="6" name="Rectangle 2"/>
          <p:cNvSpPr txBox="1">
            <a:spLocks noChangeArrowheads="1"/>
          </p:cNvSpPr>
          <p:nvPr/>
        </p:nvSpPr>
        <p:spPr bwMode="auto">
          <a:xfrm>
            <a:off x="177800" y="5907172"/>
            <a:ext cx="8826500"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26:20</a:t>
            </a:r>
          </a:p>
        </p:txBody>
      </p:sp>
      <p:pic>
        <p:nvPicPr>
          <p:cNvPr id="19" name="Picture 18">
            <a:extLst>
              <a:ext uri="{FF2B5EF4-FFF2-40B4-BE49-F238E27FC236}">
                <a16:creationId xmlns:a16="http://schemas.microsoft.com/office/drawing/2014/main" id="{F992C3A3-B36F-4B08-96AC-15E249FF8AD4}"/>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6355" y="165882"/>
            <a:ext cx="1663943" cy="584745"/>
          </a:xfrm>
          <a:prstGeom prst="rect">
            <a:avLst/>
          </a:prstGeom>
        </p:spPr>
      </p:pic>
      <p:pic>
        <p:nvPicPr>
          <p:cNvPr id="22" name="Picture 21">
            <a:extLst>
              <a:ext uri="{FF2B5EF4-FFF2-40B4-BE49-F238E27FC236}">
                <a16:creationId xmlns:a16="http://schemas.microsoft.com/office/drawing/2014/main" id="{ED052B8F-50AE-4A75-B13D-817894325E4A}"/>
              </a:ext>
            </a:extLst>
          </p:cNvPr>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7110252" y="184076"/>
            <a:ext cx="1663943" cy="584745"/>
          </a:xfrm>
          <a:prstGeom prst="rect">
            <a:avLst/>
          </a:prstGeom>
        </p:spPr>
      </p:pic>
    </p:spTree>
    <p:extLst>
      <p:ext uri="{BB962C8B-B14F-4D97-AF65-F5344CB8AC3E}">
        <p14:creationId xmlns:p14="http://schemas.microsoft.com/office/powerpoint/2010/main" val="15601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8" y="4631172"/>
            <a:ext cx="8728328" cy="222682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9-11:   persecuted Christians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12-18: meeting Jesus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vv. 19-23: positive results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v. 29:      	 that everyone might believe </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Conclusion</a:t>
            </a:r>
          </a:p>
        </p:txBody>
      </p:sp>
      <p:sp>
        <p:nvSpPr>
          <p:cNvPr id="6" name="Rectangle 2">
            <a:extLst>
              <a:ext uri="{FF2B5EF4-FFF2-40B4-BE49-F238E27FC236}">
                <a16:creationId xmlns:a16="http://schemas.microsoft.com/office/drawing/2014/main" id="{FADDF4D0-F818-3243-BBF8-0547304E3312}"/>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735949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1A296736-2E19-4A3E-8EEF-59B96412263B}"/>
              </a:ext>
            </a:extLst>
          </p:cNvPr>
          <p:cNvSpPr txBox="1">
            <a:spLocks noChangeArrowheads="1"/>
          </p:cNvSpPr>
          <p:nvPr/>
        </p:nvSpPr>
        <p:spPr bwMode="auto">
          <a:xfrm>
            <a:off x="4922520" y="1330035"/>
            <a:ext cx="4014355"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before King Agrippa</a:t>
            </a:r>
          </a:p>
        </p:txBody>
      </p:sp>
      <p:sp>
        <p:nvSpPr>
          <p:cNvPr id="11" name="Rectangle 2">
            <a:extLst>
              <a:ext uri="{FF2B5EF4-FFF2-40B4-BE49-F238E27FC236}">
                <a16:creationId xmlns:a16="http://schemas.microsoft.com/office/drawing/2014/main" id="{9F3A149C-76C7-4AD4-A164-40BDAB307B9C}"/>
              </a:ext>
            </a:extLst>
          </p:cNvPr>
          <p:cNvSpPr txBox="1">
            <a:spLocks noChangeArrowheads="1"/>
          </p:cNvSpPr>
          <p:nvPr/>
        </p:nvSpPr>
        <p:spPr bwMode="auto">
          <a:xfrm>
            <a:off x="208547" y="4631173"/>
            <a:ext cx="898221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Hope in the resurrection is fulfilled in Jesus</a:t>
            </a:r>
          </a:p>
        </p:txBody>
      </p:sp>
      <p:sp>
        <p:nvSpPr>
          <p:cNvPr id="5" name="Rectangle 2">
            <a:extLst>
              <a:ext uri="{FF2B5EF4-FFF2-40B4-BE49-F238E27FC236}">
                <a16:creationId xmlns:a16="http://schemas.microsoft.com/office/drawing/2014/main" id="{76CD5B6E-4063-482E-8C24-D470D28CFE72}"/>
              </a:ext>
            </a:extLst>
          </p:cNvPr>
          <p:cNvSpPr txBox="1">
            <a:spLocks noChangeArrowheads="1"/>
          </p:cNvSpPr>
          <p:nvPr/>
        </p:nvSpPr>
        <p:spPr bwMode="auto">
          <a:xfrm>
            <a:off x="3080085" y="3849339"/>
            <a:ext cx="4751106"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Thesis</a:t>
            </a:r>
          </a:p>
        </p:txBody>
      </p:sp>
      <p:sp>
        <p:nvSpPr>
          <p:cNvPr id="6" name="Rectangle 2">
            <a:extLst>
              <a:ext uri="{FF2B5EF4-FFF2-40B4-BE49-F238E27FC236}">
                <a16:creationId xmlns:a16="http://schemas.microsoft.com/office/drawing/2014/main" id="{6EEA0BE6-B3D0-C648-B46D-D093629AAE5E}"/>
              </a:ext>
            </a:extLst>
          </p:cNvPr>
          <p:cNvSpPr txBox="1">
            <a:spLocks noChangeArrowheads="1"/>
          </p:cNvSpPr>
          <p:nvPr/>
        </p:nvSpPr>
        <p:spPr bwMode="auto">
          <a:xfrm>
            <a:off x="5176405" y="558622"/>
            <a:ext cx="4014354"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Acts 26</a:t>
            </a:r>
            <a:endPar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08468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051ACC0-F395-4673-AA3A-BFF88D5F5B53}"/>
              </a:ext>
            </a:extLst>
          </p:cNvPr>
          <p:cNvSpPr txBox="1">
            <a:spLocks noChangeArrowheads="1"/>
          </p:cNvSpPr>
          <p:nvPr/>
        </p:nvSpPr>
        <p:spPr bwMode="auto">
          <a:xfrm>
            <a:off x="2230582" y="175348"/>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Caesarea </a:t>
            </a:r>
            <a:endParaRPr kumimoji="0" lang="en-US" sz="18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Star: 5 Points 5">
            <a:extLst>
              <a:ext uri="{FF2B5EF4-FFF2-40B4-BE49-F238E27FC236}">
                <a16:creationId xmlns:a16="http://schemas.microsoft.com/office/drawing/2014/main" id="{09BC6909-CA58-48B5-98BA-02716D74D0DD}"/>
              </a:ext>
            </a:extLst>
          </p:cNvPr>
          <p:cNvSpPr/>
          <p:nvPr/>
        </p:nvSpPr>
        <p:spPr bwMode="auto">
          <a:xfrm>
            <a:off x="3422073" y="3283527"/>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7" name="Rectangle 2">
            <a:extLst>
              <a:ext uri="{FF2B5EF4-FFF2-40B4-BE49-F238E27FC236}">
                <a16:creationId xmlns:a16="http://schemas.microsoft.com/office/drawing/2014/main" id="{7E73157C-EC4C-484B-B326-359A0F02596C}"/>
              </a:ext>
            </a:extLst>
          </p:cNvPr>
          <p:cNvSpPr txBox="1">
            <a:spLocks noChangeArrowheads="1"/>
          </p:cNvSpPr>
          <p:nvPr/>
        </p:nvSpPr>
        <p:spPr bwMode="auto">
          <a:xfrm>
            <a:off x="3020291" y="3952300"/>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Jerusalem</a:t>
            </a:r>
            <a:endParaRPr kumimoji="0" lang="en-US" sz="18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Star: 5 Points 7">
            <a:extLst>
              <a:ext uri="{FF2B5EF4-FFF2-40B4-BE49-F238E27FC236}">
                <a16:creationId xmlns:a16="http://schemas.microsoft.com/office/drawing/2014/main" id="{006596C3-5F34-4885-BF1C-545706F0FB30}"/>
              </a:ext>
            </a:extLst>
          </p:cNvPr>
          <p:cNvSpPr/>
          <p:nvPr/>
        </p:nvSpPr>
        <p:spPr bwMode="auto">
          <a:xfrm>
            <a:off x="4731327" y="623744"/>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9" name="Down Arrow 8">
            <a:extLst>
              <a:ext uri="{FF2B5EF4-FFF2-40B4-BE49-F238E27FC236}">
                <a16:creationId xmlns:a16="http://schemas.microsoft.com/office/drawing/2014/main" id="{B3129A2A-775B-5947-9C51-B006E6215E12}"/>
              </a:ext>
            </a:extLst>
          </p:cNvPr>
          <p:cNvSpPr/>
          <p:nvPr/>
        </p:nvSpPr>
        <p:spPr bwMode="auto">
          <a:xfrm rot="7466840">
            <a:off x="3348234" y="2456267"/>
            <a:ext cx="457657" cy="549729"/>
          </a:xfrm>
          <a:prstGeom prst="downArrow">
            <a:avLst/>
          </a:prstGeom>
          <a:solidFill>
            <a:srgbClr val="FF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Down Arrow 9">
            <a:extLst>
              <a:ext uri="{FF2B5EF4-FFF2-40B4-BE49-F238E27FC236}">
                <a16:creationId xmlns:a16="http://schemas.microsoft.com/office/drawing/2014/main" id="{0C4D359B-4783-2145-91BA-85D7052B9940}"/>
              </a:ext>
            </a:extLst>
          </p:cNvPr>
          <p:cNvSpPr/>
          <p:nvPr/>
        </p:nvSpPr>
        <p:spPr bwMode="auto">
          <a:xfrm rot="14396715">
            <a:off x="3958220" y="940526"/>
            <a:ext cx="457657" cy="549729"/>
          </a:xfrm>
          <a:prstGeom prst="downArrow">
            <a:avLst/>
          </a:prstGeom>
          <a:solidFill>
            <a:srgbClr val="FF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68642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B46481-789D-48FB-B5AC-F71D7BFCB47A}"/>
              </a:ext>
            </a:extLst>
          </p:cNvPr>
          <p:cNvPicPr>
            <a:picLocks noChangeAspect="1"/>
          </p:cNvPicPr>
          <p:nvPr/>
        </p:nvPicPr>
        <p:blipFill>
          <a:blip r:embed="rId3"/>
          <a:stretch>
            <a:fillRect/>
          </a:stretch>
        </p:blipFill>
        <p:spPr>
          <a:xfrm>
            <a:off x="3193448" y="1704622"/>
            <a:ext cx="3162195" cy="4861875"/>
          </a:xfrm>
          <a:prstGeom prst="rect">
            <a:avLst/>
          </a:prstGeom>
        </p:spPr>
      </p:pic>
      <p:sp>
        <p:nvSpPr>
          <p:cNvPr id="4" name="Rectangle 2">
            <a:extLst>
              <a:ext uri="{FF2B5EF4-FFF2-40B4-BE49-F238E27FC236}">
                <a16:creationId xmlns:a16="http://schemas.microsoft.com/office/drawing/2014/main" id="{D3EBFD56-7909-4903-A1DE-38997D644863}"/>
              </a:ext>
            </a:extLst>
          </p:cNvPr>
          <p:cNvSpPr txBox="1">
            <a:spLocks noChangeArrowheads="1"/>
          </p:cNvSpPr>
          <p:nvPr/>
        </p:nvSpPr>
        <p:spPr bwMode="auto">
          <a:xfrm>
            <a:off x="274720" y="137194"/>
            <a:ext cx="8355932" cy="141487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The World will not Understand</a:t>
            </a:r>
            <a:endParaRPr kumimoji="0" lang="en-US" sz="20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2994296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E05F1F-E601-4F41-B5BB-C9AF3DCC602D}"/>
              </a:ext>
            </a:extLst>
          </p:cNvPr>
          <p:cNvSpPr txBox="1"/>
          <p:nvPr/>
        </p:nvSpPr>
        <p:spPr>
          <a:xfrm>
            <a:off x="363072" y="681856"/>
            <a:ext cx="8358032" cy="144655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“Do you think you can persuade me to be a Christian?”</a:t>
            </a:r>
            <a:endParaRPr kumimoji="0" lang="en-US" sz="4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4" name="TextBox 3">
            <a:extLst>
              <a:ext uri="{FF2B5EF4-FFF2-40B4-BE49-F238E27FC236}">
                <a16:creationId xmlns:a16="http://schemas.microsoft.com/office/drawing/2014/main" id="{0DB3A939-D2AE-4048-A112-4A06BF8F86AF}"/>
              </a:ext>
            </a:extLst>
          </p:cNvPr>
          <p:cNvSpPr txBox="1"/>
          <p:nvPr/>
        </p:nvSpPr>
        <p:spPr>
          <a:xfrm>
            <a:off x="419879" y="2698269"/>
            <a:ext cx="8244418" cy="34778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“If someone asks about your hope as a believer, always be ready to explain it. But do this in a gentle and respectful way”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(1 Peter 3:15-16 </a:t>
            </a:r>
            <a:r>
              <a:rPr kumimoji="0" lang="en-US" sz="4000" b="1" i="0" u="none" strike="noStrike" kern="1200" cap="none" spc="0" normalizeH="0" baseline="0" noProof="0" dirty="0">
                <a:ln>
                  <a:noFill/>
                </a:ln>
                <a:solidFill>
                  <a:srgbClr val="FFFFFF"/>
                </a:solidFill>
                <a:effectLst/>
                <a:uLnTx/>
                <a:uFillTx/>
                <a:latin typeface="system-ui"/>
                <a:ea typeface="ＭＳ Ｐゴシック" charset="0"/>
              </a:rPr>
              <a:t>NLT</a:t>
            </a: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a:t>
            </a:r>
          </a:p>
        </p:txBody>
      </p:sp>
    </p:spTree>
    <p:extLst>
      <p:ext uri="{BB962C8B-B14F-4D97-AF65-F5344CB8AC3E}">
        <p14:creationId xmlns:p14="http://schemas.microsoft.com/office/powerpoint/2010/main" val="350987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F60AA5-315B-4893-9FFF-18A8872FBC06}"/>
              </a:ext>
            </a:extLst>
          </p:cNvPr>
          <p:cNvSpPr txBox="1"/>
          <p:nvPr/>
        </p:nvSpPr>
        <p:spPr>
          <a:xfrm>
            <a:off x="804554" y="681856"/>
            <a:ext cx="8114857"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ystem-ui"/>
                <a:ea typeface="ＭＳ Ｐゴシック" charset="0"/>
              </a:rPr>
              <a:t>Be ready to explain . . .</a:t>
            </a:r>
            <a:endParaRPr kumimoji="0" lang="en-US" sz="4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3" name="TextBox 2">
            <a:extLst>
              <a:ext uri="{FF2B5EF4-FFF2-40B4-BE49-F238E27FC236}">
                <a16:creationId xmlns:a16="http://schemas.microsoft.com/office/drawing/2014/main" id="{939CB909-313F-8440-9374-CD0D5BF7EEC7}"/>
              </a:ext>
            </a:extLst>
          </p:cNvPr>
          <p:cNvSpPr txBox="1"/>
          <p:nvPr/>
        </p:nvSpPr>
        <p:spPr>
          <a:xfrm>
            <a:off x="363071" y="3438504"/>
            <a:ext cx="8421869" cy="2123658"/>
          </a:xfrm>
          <a:prstGeom prst="rect">
            <a:avLst/>
          </a:prstGeom>
          <a:noFill/>
        </p:spPr>
        <p:txBody>
          <a:bodyPr wrap="square">
            <a:spAutoFit/>
          </a:bodyPr>
          <a:lstStyle/>
          <a:p>
            <a:pPr lvl="0" algn="ctr" fontAlgn="base">
              <a:spcBef>
                <a:spcPct val="0"/>
              </a:spcBef>
              <a:spcAft>
                <a:spcPct val="0"/>
              </a:spcAft>
              <a:defRPr/>
            </a:pPr>
            <a:r>
              <a:rPr lang="en-US" sz="4400" b="1" dirty="0">
                <a:solidFill>
                  <a:srgbClr val="FFFFFF"/>
                </a:solidFill>
                <a:latin typeface="system-ui"/>
                <a:ea typeface="ＭＳ Ｐゴシック" charset="0"/>
              </a:rPr>
              <a:t>Download </a:t>
            </a:r>
            <a:br>
              <a:rPr lang="en-US" sz="4400" b="1" dirty="0">
                <a:solidFill>
                  <a:srgbClr val="FFFFFF"/>
                </a:solidFill>
                <a:latin typeface="system-ui"/>
                <a:ea typeface="ＭＳ Ｐゴシック" charset="0"/>
              </a:rPr>
            </a:br>
            <a:r>
              <a:rPr lang="en-US" sz="4400" b="1" dirty="0">
                <a:solidFill>
                  <a:srgbClr val="FFFFFF"/>
                </a:solidFill>
                <a:latin typeface="system-ui"/>
                <a:ea typeface="ＭＳ Ｐゴシック" charset="0"/>
              </a:rPr>
              <a:t>“02-How to Share Your Testimony” at BibleStudyDownloads.org</a:t>
            </a:r>
            <a:endParaRPr kumimoji="0" lang="en-US" sz="44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4230109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8195191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8296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0909"/>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AD0995A-97FA-4FF8-B9C5-DB96A99BA0B3}"/>
              </a:ext>
            </a:extLst>
          </p:cNvPr>
          <p:cNvSpPr txBox="1">
            <a:spLocks noChangeArrowheads="1"/>
          </p:cNvSpPr>
          <p:nvPr/>
        </p:nvSpPr>
        <p:spPr bwMode="auto">
          <a:xfrm>
            <a:off x="4998028" y="850947"/>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Paul Speaks</a:t>
            </a: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p>
        </p:txBody>
      </p:sp>
      <p:sp>
        <p:nvSpPr>
          <p:cNvPr id="5" name="Rectangle 2">
            <a:extLst>
              <a:ext uri="{FF2B5EF4-FFF2-40B4-BE49-F238E27FC236}">
                <a16:creationId xmlns:a16="http://schemas.microsoft.com/office/drawing/2014/main" id="{6A4F0C92-2BBD-4815-B9C9-726119327D0F}"/>
              </a:ext>
            </a:extLst>
          </p:cNvPr>
          <p:cNvSpPr txBox="1">
            <a:spLocks noChangeArrowheads="1"/>
          </p:cNvSpPr>
          <p:nvPr/>
        </p:nvSpPr>
        <p:spPr bwMode="auto">
          <a:xfrm>
            <a:off x="4998028" y="1904465"/>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the crowd </a:t>
            </a:r>
          </a:p>
        </p:txBody>
      </p:sp>
      <p:sp>
        <p:nvSpPr>
          <p:cNvPr id="6" name="Rectangle 2">
            <a:extLst>
              <a:ext uri="{FF2B5EF4-FFF2-40B4-BE49-F238E27FC236}">
                <a16:creationId xmlns:a16="http://schemas.microsoft.com/office/drawing/2014/main" id="{CC6449E0-75E7-43C6-8B09-88A0D4BCC018}"/>
              </a:ext>
            </a:extLst>
          </p:cNvPr>
          <p:cNvSpPr txBox="1">
            <a:spLocks noChangeArrowheads="1"/>
          </p:cNvSpPr>
          <p:nvPr/>
        </p:nvSpPr>
        <p:spPr bwMode="auto">
          <a:xfrm>
            <a:off x="2490355" y="2957983"/>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the High Council </a:t>
            </a:r>
          </a:p>
        </p:txBody>
      </p:sp>
      <p:sp>
        <p:nvSpPr>
          <p:cNvPr id="7" name="Rectangle 2">
            <a:extLst>
              <a:ext uri="{FF2B5EF4-FFF2-40B4-BE49-F238E27FC236}">
                <a16:creationId xmlns:a16="http://schemas.microsoft.com/office/drawing/2014/main" id="{0C007666-FA76-47AD-BF2F-19ED6CC90FC6}"/>
              </a:ext>
            </a:extLst>
          </p:cNvPr>
          <p:cNvSpPr txBox="1">
            <a:spLocks noChangeArrowheads="1"/>
          </p:cNvSpPr>
          <p:nvPr/>
        </p:nvSpPr>
        <p:spPr bwMode="auto">
          <a:xfrm>
            <a:off x="2490354" y="4011501"/>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to Governor Felix</a:t>
            </a:r>
          </a:p>
        </p:txBody>
      </p:sp>
      <p:sp>
        <p:nvSpPr>
          <p:cNvPr id="9" name="TextBox 8">
            <a:extLst>
              <a:ext uri="{FF2B5EF4-FFF2-40B4-BE49-F238E27FC236}">
                <a16:creationId xmlns:a16="http://schemas.microsoft.com/office/drawing/2014/main" id="{61C8D7AD-4DB8-4671-9EA5-1E6E52ECBF87}"/>
              </a:ext>
            </a:extLst>
          </p:cNvPr>
          <p:cNvSpPr txBox="1"/>
          <p:nvPr/>
        </p:nvSpPr>
        <p:spPr>
          <a:xfrm>
            <a:off x="171449" y="4851299"/>
            <a:ext cx="8567306" cy="181588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Acts 24:27</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After two years went by in this way, Felix was succeeded by Porcius Festus. And because Felix wanted to gain favor with the Jewish people, he left Paul in prison.</a:t>
            </a:r>
          </a:p>
        </p:txBody>
      </p:sp>
    </p:spTree>
    <p:extLst>
      <p:ext uri="{BB962C8B-B14F-4D97-AF65-F5344CB8AC3E}">
        <p14:creationId xmlns:p14="http://schemas.microsoft.com/office/powerpoint/2010/main" val="12906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5E13D4A-498F-4EC5-AB36-340569F92F83}"/>
              </a:ext>
            </a:extLst>
          </p:cNvPr>
          <p:cNvSpPr txBox="1">
            <a:spLocks noChangeArrowheads="1"/>
          </p:cNvSpPr>
          <p:nvPr/>
        </p:nvSpPr>
        <p:spPr bwMode="auto">
          <a:xfrm>
            <a:off x="-1" y="6092825"/>
            <a:ext cx="9204403"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Matt Lyle • Crossroads International Church Singapore</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a:t>
            </a:r>
          </a:p>
        </p:txBody>
      </p:sp>
      <p:sp>
        <p:nvSpPr>
          <p:cNvPr id="7" name="Rectangle 2">
            <a:extLst>
              <a:ext uri="{FF2B5EF4-FFF2-40B4-BE49-F238E27FC236}">
                <a16:creationId xmlns:a16="http://schemas.microsoft.com/office/drawing/2014/main" id="{0C8D80FE-9FC9-42F5-87A6-E4CBDE5B634F}"/>
              </a:ext>
            </a:extLst>
          </p:cNvPr>
          <p:cNvSpPr txBox="1">
            <a:spLocks noChangeArrowheads="1"/>
          </p:cNvSpPr>
          <p:nvPr/>
        </p:nvSpPr>
        <p:spPr bwMode="auto">
          <a:xfrm>
            <a:off x="226594" y="221416"/>
            <a:ext cx="6931819" cy="205740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Following GOD Sets us FREE</a:t>
            </a:r>
            <a:endParaRPr kumimoji="0" lang="en-US" sz="28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Rectangle 2">
            <a:extLst>
              <a:ext uri="{FF2B5EF4-FFF2-40B4-BE49-F238E27FC236}">
                <a16:creationId xmlns:a16="http://schemas.microsoft.com/office/drawing/2014/main" id="{74F35080-48AE-4BB7-AB25-EACD534953B3}"/>
              </a:ext>
            </a:extLst>
          </p:cNvPr>
          <p:cNvSpPr txBox="1">
            <a:spLocks noChangeArrowheads="1"/>
          </p:cNvSpPr>
          <p:nvPr/>
        </p:nvSpPr>
        <p:spPr bwMode="auto">
          <a:xfrm>
            <a:off x="1323474" y="3520407"/>
            <a:ext cx="3470473" cy="765175"/>
          </a:xfrm>
          <a:prstGeom prst="rect">
            <a:avLst/>
          </a:prstGeom>
          <a:noFill/>
          <a:ln w="38100">
            <a:solidFill>
              <a:schemeClr val="bg1"/>
            </a:solid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lvl="0">
              <a:defRPr/>
            </a:pPr>
            <a:r>
              <a:rPr lang="en-US" sz="4000" dirty="0">
                <a:solidFill>
                  <a:srgbClr val="FFFFFF"/>
                </a:solidFill>
                <a:effectLst>
                  <a:glow rad="127000">
                    <a:srgbClr val="000000"/>
                  </a:glow>
                </a:effectLst>
                <a:latin typeface="Arial" charset="0"/>
                <a:ea typeface="ＭＳ Ｐゴシック" charset="0"/>
                <a:cs typeface="ＭＳ Ｐゴシック" charset="0"/>
              </a:rPr>
              <a:t>Acts 25–26</a:t>
            </a:r>
          </a:p>
        </p:txBody>
      </p:sp>
    </p:spTree>
    <p:extLst>
      <p:ext uri="{BB962C8B-B14F-4D97-AF65-F5344CB8AC3E}">
        <p14:creationId xmlns:p14="http://schemas.microsoft.com/office/powerpoint/2010/main" val="122821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5D20479-C89E-429B-B243-CD626B7AA2B0}"/>
              </a:ext>
            </a:extLst>
          </p:cNvPr>
          <p:cNvSpPr txBox="1">
            <a:spLocks noChangeArrowheads="1"/>
          </p:cNvSpPr>
          <p:nvPr/>
        </p:nvSpPr>
        <p:spPr bwMode="auto">
          <a:xfrm>
            <a:off x="1" y="0"/>
            <a:ext cx="9144000" cy="1100138"/>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Changing of the Guard</a:t>
            </a:r>
            <a:endParaRPr kumimoji="0" lang="en-US" sz="2400" b="0" i="0" u="none" strike="noStrike" kern="1200" cap="none" spc="30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6" name="Rectangle 2">
            <a:extLst>
              <a:ext uri="{FF2B5EF4-FFF2-40B4-BE49-F238E27FC236}">
                <a16:creationId xmlns:a16="http://schemas.microsoft.com/office/drawing/2014/main" id="{7F193355-F182-4666-8636-AB14A8DB22AA}"/>
              </a:ext>
            </a:extLst>
          </p:cNvPr>
          <p:cNvSpPr txBox="1">
            <a:spLocks noChangeArrowheads="1"/>
          </p:cNvSpPr>
          <p:nvPr/>
        </p:nvSpPr>
        <p:spPr bwMode="auto">
          <a:xfrm>
            <a:off x="4640263" y="1100138"/>
            <a:ext cx="4503737" cy="909772"/>
          </a:xfrm>
          <a:prstGeom prst="rect">
            <a:avLst/>
          </a:prstGeom>
          <a:solidFill>
            <a:srgbClr val="000000">
              <a:alpha val="40000"/>
            </a:srgbClr>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Felix =&gt; Festus</a:t>
            </a:r>
          </a:p>
        </p:txBody>
      </p:sp>
    </p:spTree>
    <p:extLst>
      <p:ext uri="{BB962C8B-B14F-4D97-AF65-F5344CB8AC3E}">
        <p14:creationId xmlns:p14="http://schemas.microsoft.com/office/powerpoint/2010/main" val="2888940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1DBB00EA-8CAB-4B59-8F41-F449A2AA5293}"/>
              </a:ext>
            </a:extLst>
          </p:cNvPr>
          <p:cNvSpPr txBox="1">
            <a:spLocks noChangeArrowheads="1"/>
          </p:cNvSpPr>
          <p:nvPr/>
        </p:nvSpPr>
        <p:spPr bwMode="auto">
          <a:xfrm>
            <a:off x="2230582" y="175348"/>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Caesarea </a:t>
            </a:r>
            <a:endParaRPr kumimoji="0" lang="en-US" sz="18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8" name="Star: 5 Points 7">
            <a:extLst>
              <a:ext uri="{FF2B5EF4-FFF2-40B4-BE49-F238E27FC236}">
                <a16:creationId xmlns:a16="http://schemas.microsoft.com/office/drawing/2014/main" id="{9E002709-2A9B-4824-A016-F413BC6BA46E}"/>
              </a:ext>
            </a:extLst>
          </p:cNvPr>
          <p:cNvSpPr/>
          <p:nvPr/>
        </p:nvSpPr>
        <p:spPr bwMode="auto">
          <a:xfrm>
            <a:off x="3422073" y="3283527"/>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9" name="Rectangle 2">
            <a:extLst>
              <a:ext uri="{FF2B5EF4-FFF2-40B4-BE49-F238E27FC236}">
                <a16:creationId xmlns:a16="http://schemas.microsoft.com/office/drawing/2014/main" id="{AD52CA53-7893-4A00-BF45-9DC46F53D81F}"/>
              </a:ext>
            </a:extLst>
          </p:cNvPr>
          <p:cNvSpPr txBox="1">
            <a:spLocks noChangeArrowheads="1"/>
          </p:cNvSpPr>
          <p:nvPr/>
        </p:nvSpPr>
        <p:spPr bwMode="auto">
          <a:xfrm>
            <a:off x="3020291" y="3952300"/>
            <a:ext cx="340821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Jerusalem</a:t>
            </a:r>
            <a:endParaRPr kumimoji="0" lang="en-US" sz="1800" b="0"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endParaRPr>
          </a:p>
        </p:txBody>
      </p:sp>
      <p:sp>
        <p:nvSpPr>
          <p:cNvPr id="10" name="Star: 5 Points 9">
            <a:extLst>
              <a:ext uri="{FF2B5EF4-FFF2-40B4-BE49-F238E27FC236}">
                <a16:creationId xmlns:a16="http://schemas.microsoft.com/office/drawing/2014/main" id="{D8B51BBF-4D13-472E-B84E-3CEA2BA33CBC}"/>
              </a:ext>
            </a:extLst>
          </p:cNvPr>
          <p:cNvSpPr/>
          <p:nvPr/>
        </p:nvSpPr>
        <p:spPr bwMode="auto">
          <a:xfrm>
            <a:off x="4731327" y="623744"/>
            <a:ext cx="512618" cy="471055"/>
          </a:xfrm>
          <a:prstGeom prst="star5">
            <a:avLst/>
          </a:prstGeom>
          <a:solidFill>
            <a:srgbClr val="FF0000"/>
          </a:solidFill>
          <a:ln w="9525" cap="flat" cmpd="sng" algn="ctr">
            <a:solidFill>
              <a:srgbClr val="FF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2" name="Down Arrow 1">
            <a:extLst>
              <a:ext uri="{FF2B5EF4-FFF2-40B4-BE49-F238E27FC236}">
                <a16:creationId xmlns:a16="http://schemas.microsoft.com/office/drawing/2014/main" id="{42D5CC9D-718B-644B-8EEC-DBA29BD028A7}"/>
              </a:ext>
            </a:extLst>
          </p:cNvPr>
          <p:cNvSpPr/>
          <p:nvPr/>
        </p:nvSpPr>
        <p:spPr bwMode="auto">
          <a:xfrm rot="18549634">
            <a:off x="3348234" y="2456267"/>
            <a:ext cx="457657" cy="549729"/>
          </a:xfrm>
          <a:prstGeom prst="downArrow">
            <a:avLst/>
          </a:prstGeom>
          <a:solidFill>
            <a:srgbClr val="FF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1" name="Down Arrow 10">
            <a:extLst>
              <a:ext uri="{FF2B5EF4-FFF2-40B4-BE49-F238E27FC236}">
                <a16:creationId xmlns:a16="http://schemas.microsoft.com/office/drawing/2014/main" id="{F73A0E43-C958-3B4A-ABBB-A2C4D685CD3F}"/>
              </a:ext>
            </a:extLst>
          </p:cNvPr>
          <p:cNvSpPr/>
          <p:nvPr/>
        </p:nvSpPr>
        <p:spPr bwMode="auto">
          <a:xfrm rot="3582518">
            <a:off x="3958220" y="940526"/>
            <a:ext cx="457657" cy="549729"/>
          </a:xfrm>
          <a:prstGeom prst="downArrow">
            <a:avLst/>
          </a:prstGeom>
          <a:solidFill>
            <a:srgbClr val="FF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7794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FF573B6-D428-47E7-880B-9E4B2B85FE0C}"/>
              </a:ext>
            </a:extLst>
          </p:cNvPr>
          <p:cNvSpPr txBox="1">
            <a:spLocks noChangeArrowheads="1"/>
          </p:cNvSpPr>
          <p:nvPr/>
        </p:nvSpPr>
        <p:spPr bwMode="auto">
          <a:xfrm>
            <a:off x="4998028" y="850947"/>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Not Guilt</a:t>
            </a:r>
            <a:r>
              <a:rPr kumimoji="0" lang="en-US" sz="4400" b="1" i="0"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y</a:t>
            </a:r>
            <a:r>
              <a:rPr kumimoji="0" lang="en-US" sz="4400" b="1" i="0" u="sng"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a:t>
            </a:r>
          </a:p>
        </p:txBody>
      </p:sp>
      <p:sp>
        <p:nvSpPr>
          <p:cNvPr id="3" name="Rectangle 2">
            <a:extLst>
              <a:ext uri="{FF2B5EF4-FFF2-40B4-BE49-F238E27FC236}">
                <a16:creationId xmlns:a16="http://schemas.microsoft.com/office/drawing/2014/main" id="{2E983B51-D4D9-4D8C-B347-B76EA32E34B9}"/>
              </a:ext>
            </a:extLst>
          </p:cNvPr>
          <p:cNvSpPr txBox="1">
            <a:spLocks noChangeArrowheads="1"/>
          </p:cNvSpPr>
          <p:nvPr/>
        </p:nvSpPr>
        <p:spPr bwMode="auto">
          <a:xfrm>
            <a:off x="4998028" y="1904465"/>
            <a:ext cx="3740728"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Jewish Laws</a:t>
            </a:r>
          </a:p>
        </p:txBody>
      </p:sp>
      <p:sp>
        <p:nvSpPr>
          <p:cNvPr id="4" name="Rectangle 2">
            <a:extLst>
              <a:ext uri="{FF2B5EF4-FFF2-40B4-BE49-F238E27FC236}">
                <a16:creationId xmlns:a16="http://schemas.microsoft.com/office/drawing/2014/main" id="{B6E85645-B6B4-4EFB-9744-1FEC57E245E8}"/>
              </a:ext>
            </a:extLst>
          </p:cNvPr>
          <p:cNvSpPr txBox="1">
            <a:spLocks noChangeArrowheads="1"/>
          </p:cNvSpPr>
          <p:nvPr/>
        </p:nvSpPr>
        <p:spPr bwMode="auto">
          <a:xfrm>
            <a:off x="2490355" y="2957983"/>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15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Temple</a:t>
            </a:r>
          </a:p>
        </p:txBody>
      </p:sp>
      <p:sp>
        <p:nvSpPr>
          <p:cNvPr id="5" name="Rectangle 2">
            <a:extLst>
              <a:ext uri="{FF2B5EF4-FFF2-40B4-BE49-F238E27FC236}">
                <a16:creationId xmlns:a16="http://schemas.microsoft.com/office/drawing/2014/main" id="{EDDF909D-5528-485D-AC64-7288FB3150F1}"/>
              </a:ext>
            </a:extLst>
          </p:cNvPr>
          <p:cNvSpPr txBox="1">
            <a:spLocks noChangeArrowheads="1"/>
          </p:cNvSpPr>
          <p:nvPr/>
        </p:nvSpPr>
        <p:spPr bwMode="auto">
          <a:xfrm>
            <a:off x="2490354" y="4011501"/>
            <a:ext cx="6248401" cy="896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Roman Government</a:t>
            </a:r>
          </a:p>
        </p:txBody>
      </p:sp>
    </p:spTree>
    <p:extLst>
      <p:ext uri="{BB962C8B-B14F-4D97-AF65-F5344CB8AC3E}">
        <p14:creationId xmlns:p14="http://schemas.microsoft.com/office/powerpoint/2010/main" val="416955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12985</TotalTime>
  <Words>6876</Words>
  <Application>Microsoft Macintosh PowerPoint</Application>
  <PresentationFormat>On-screen Show (4:3)</PresentationFormat>
  <Paragraphs>528</Paragraphs>
  <Slides>44</Slides>
  <Notes>43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system-ui</vt:lpstr>
      <vt:lpstr>Arial</vt:lpstr>
      <vt:lpstr>Calibri</vt:lpstr>
      <vt:lpstr>Comic Sans MS</vt:lpstr>
      <vt:lpstr>Times New Roman</vt:lpstr>
      <vt:lpstr>Tw Cen MT</vt:lpstr>
      <vt:lpstr>Tw Cen MT Condensed Extra Bold</vt:lpstr>
      <vt:lpstr>Wingdings</vt:lpstr>
      <vt:lpstr>Custom Design</vt:lpstr>
      <vt:lpstr>49_Blank Presentation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Truth</vt:lpstr>
      <vt:lpstr>Key Truth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Truth</vt:lpstr>
      <vt:lpstr>Key Truth</vt:lpstr>
      <vt:lpstr>Key Truth</vt:lpstr>
      <vt:lpstr>Key Truth</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Rick Griffith</cp:lastModifiedBy>
  <cp:revision>732</cp:revision>
  <dcterms:created xsi:type="dcterms:W3CDTF">2020-06-19T09:09:30Z</dcterms:created>
  <dcterms:modified xsi:type="dcterms:W3CDTF">2021-07-11T23:46:13Z</dcterms:modified>
</cp:coreProperties>
</file>