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5" r:id="rId2"/>
    <p:sldMasterId id="2147483719" r:id="rId3"/>
    <p:sldMasterId id="2147483731" r:id="rId4"/>
    <p:sldMasterId id="2147483743" r:id="rId5"/>
    <p:sldMasterId id="2147483757" r:id="rId6"/>
    <p:sldMasterId id="2147483769" r:id="rId7"/>
    <p:sldMasterId id="2147483781" r:id="rId8"/>
    <p:sldMasterId id="2147483793" r:id="rId9"/>
    <p:sldMasterId id="2147483805" r:id="rId10"/>
    <p:sldMasterId id="2147483817" r:id="rId11"/>
  </p:sldMasterIdLst>
  <p:notesMasterIdLst>
    <p:notesMasterId r:id="rId45"/>
  </p:notesMasterIdLst>
  <p:sldIdLst>
    <p:sldId id="435" r:id="rId12"/>
    <p:sldId id="3767" r:id="rId13"/>
    <p:sldId id="433" r:id="rId14"/>
    <p:sldId id="432" r:id="rId15"/>
    <p:sldId id="4493" r:id="rId16"/>
    <p:sldId id="336" r:id="rId17"/>
    <p:sldId id="434" r:id="rId18"/>
    <p:sldId id="350" r:id="rId19"/>
    <p:sldId id="351" r:id="rId20"/>
    <p:sldId id="352" r:id="rId21"/>
    <p:sldId id="353" r:id="rId22"/>
    <p:sldId id="354" r:id="rId23"/>
    <p:sldId id="258" r:id="rId24"/>
    <p:sldId id="546" r:id="rId25"/>
    <p:sldId id="300" r:id="rId26"/>
    <p:sldId id="3768" r:id="rId27"/>
    <p:sldId id="428" r:id="rId28"/>
    <p:sldId id="4499" r:id="rId29"/>
    <p:sldId id="367" r:id="rId30"/>
    <p:sldId id="4491" r:id="rId31"/>
    <p:sldId id="4488" r:id="rId32"/>
    <p:sldId id="4489" r:id="rId33"/>
    <p:sldId id="268" r:id="rId34"/>
    <p:sldId id="4487" r:id="rId35"/>
    <p:sldId id="3600" r:id="rId36"/>
    <p:sldId id="4492" r:id="rId37"/>
    <p:sldId id="1148" r:id="rId38"/>
    <p:sldId id="4494" r:id="rId39"/>
    <p:sldId id="3766" r:id="rId40"/>
    <p:sldId id="4497" r:id="rId41"/>
    <p:sldId id="4498" r:id="rId42"/>
    <p:sldId id="4495" r:id="rId43"/>
    <p:sldId id="345" r:id="rId44"/>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3" autoAdjust="0"/>
    <p:restoredTop sz="69920" autoAdjust="0"/>
  </p:normalViewPr>
  <p:slideViewPr>
    <p:cSldViewPr snapToGrid="0" snapToObjects="1">
      <p:cViewPr varScale="1">
        <p:scale>
          <a:sx n="101" d="100"/>
          <a:sy n="101" d="100"/>
        </p:scale>
        <p:origin x="1088" y="192"/>
      </p:cViewPr>
      <p:guideLst>
        <p:guide orient="horz" pos="2160"/>
        <p:guide pos="2880"/>
      </p:guideLst>
    </p:cSldViewPr>
  </p:slideViewPr>
  <p:outlineViewPr>
    <p:cViewPr>
      <p:scale>
        <a:sx n="33" d="100"/>
        <a:sy n="33" d="100"/>
      </p:scale>
      <p:origin x="0" y="-3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0A4D0-9644-8A48-9D5C-1045139696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787CB4-7877-6F4A-8726-CA0CBC529C51}">
      <dgm:prSet phldrT="[Text]" custT="1"/>
      <dgm:spPr>
        <a:solidFill>
          <a:schemeClr val="accent2"/>
        </a:solidFill>
      </dgm:spPr>
      <dgm:t>
        <a:bodyPr/>
        <a:lstStyle/>
        <a:p>
          <a:r>
            <a:rPr lang="en-US" sz="2000" b="1" dirty="0">
              <a:solidFill>
                <a:srgbClr val="FFFF00"/>
              </a:solidFill>
              <a:latin typeface="Arial" panose="020B0604020202020204" pitchFamily="34" charset="0"/>
              <a:cs typeface="Arial" panose="020B0604020202020204" pitchFamily="34" charset="0"/>
            </a:rPr>
            <a:t>Presence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where he</a:t>
          </a:r>
          <a:r>
            <a:rPr lang="en-US" sz="1800" b="1" dirty="0">
              <a:latin typeface="Arial" panose="020B0604020202020204" pitchFamily="34" charset="0"/>
              <a:cs typeface="Arial" panose="020B0604020202020204" pitchFamily="34" charset="0"/>
            </a:rPr>
            <a:t> </a:t>
          </a:r>
          <a:r>
            <a:rPr lang="en-US" sz="1800" b="1" i="1" dirty="0">
              <a:solidFill>
                <a:srgbClr val="FFFF00"/>
              </a:solidFill>
              <a:latin typeface="Arial" panose="020B0604020202020204" pitchFamily="34" charset="0"/>
              <a:cs typeface="Arial" panose="020B0604020202020204" pitchFamily="34" charset="0"/>
            </a:rPr>
            <a:t>was</a:t>
          </a: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(18b)</a:t>
          </a:r>
        </a:p>
      </dgm:t>
    </dgm:pt>
    <dgm:pt modelId="{10AFAF36-F6BE-C14C-AA13-16A35D023BFD}" type="parTrans" cxnId="{9C79023F-4DD6-1542-B0A5-C925E346E830}">
      <dgm:prSet/>
      <dgm:spPr/>
      <dgm:t>
        <a:bodyPr/>
        <a:lstStyle/>
        <a:p>
          <a:endParaRPr lang="en-US"/>
        </a:p>
      </dgm:t>
    </dgm:pt>
    <dgm:pt modelId="{5771087A-46E0-D443-9398-DEDFAD9D19B9}" type="sibTrans" cxnId="{9C79023F-4DD6-1542-B0A5-C925E346E830}">
      <dgm:prSet/>
      <dgm:spPr/>
      <dgm:t>
        <a:bodyPr/>
        <a:lstStyle/>
        <a:p>
          <a:pPr rtl="0"/>
          <a:endParaRPr lang="en-US"/>
        </a:p>
      </dgm:t>
    </dgm:pt>
    <dgm:pt modelId="{8332943A-5E44-0748-B872-2EE035C5B609}">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2000" b="1" kern="1200" dirty="0">
              <a:solidFill>
                <a:srgbClr val="FFFF00"/>
              </a:solidFill>
              <a:latin typeface="Arial" panose="020B0604020202020204" pitchFamily="34" charset="0"/>
              <a:ea typeface="+mn-ea"/>
              <a:cs typeface="Arial" panose="020B0604020202020204" pitchFamily="34" charset="0"/>
            </a:rPr>
            <a:t>Passion</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00"/>
              </a:solidFill>
              <a:latin typeface="Arial" panose="020B0604020202020204" pitchFamily="34" charset="0"/>
              <a:ea typeface="+mn-ea"/>
              <a:cs typeface="Arial" panose="020B0604020202020204" pitchFamily="34" charset="0"/>
            </a:rPr>
            <a:t>felt</a:t>
          </a:r>
          <a:r>
            <a:rPr lang="en-US" sz="1800" b="1" i="1" kern="1200" dirty="0">
              <a:solidFill>
                <a:srgbClr val="FFFFFF"/>
              </a:solidFill>
              <a:latin typeface="Arial" panose="020B0604020202020204" pitchFamily="34" charset="0"/>
              <a:ea typeface="+mn-ea"/>
              <a:cs typeface="Arial" panose="020B0604020202020204" pitchFamily="34" charset="0"/>
            </a:rPr>
            <a:t>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(19)</a:t>
          </a:r>
        </a:p>
      </dgm:t>
    </dgm:pt>
    <dgm:pt modelId="{91E4189A-EC3C-B847-8251-56E8CF53EBAE}" type="parTrans" cxnId="{928F3DA9-78D8-394C-B163-74B25BDE7E9B}">
      <dgm:prSet/>
      <dgm:spPr/>
      <dgm:t>
        <a:bodyPr/>
        <a:lstStyle/>
        <a:p>
          <a:endParaRPr lang="en-US"/>
        </a:p>
      </dgm:t>
    </dgm:pt>
    <dgm:pt modelId="{3A9E1473-3F88-BC49-9042-AA66B4F95658}" type="sibTrans" cxnId="{928F3DA9-78D8-394C-B163-74B25BDE7E9B}">
      <dgm:prSet/>
      <dgm:spPr/>
      <dgm:t>
        <a:bodyPr/>
        <a:lstStyle/>
        <a:p>
          <a:endParaRPr lang="en-US"/>
        </a:p>
      </dgm:t>
    </dgm:pt>
    <dgm:pt modelId="{B9093EAB-5F7F-C24F-809F-95484A5F5FD1}">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r>
            <a:rPr lang="en-US" sz="2000" b="1" dirty="0">
              <a:solidFill>
                <a:srgbClr val="FFFF00"/>
              </a:solidFill>
              <a:latin typeface="Arial" panose="020B0604020202020204" pitchFamily="34" charset="0"/>
              <a:cs typeface="Arial" panose="020B0604020202020204" pitchFamily="34" charset="0"/>
            </a:rPr>
            <a:t>Proclamation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what he</a:t>
          </a:r>
          <a:r>
            <a:rPr lang="en-US" sz="1800" b="1" dirty="0">
              <a:latin typeface="Arial" panose="020B0604020202020204" pitchFamily="34" charset="0"/>
              <a:cs typeface="Arial" panose="020B0604020202020204" pitchFamily="34" charset="0"/>
            </a:rPr>
            <a:t> </a:t>
          </a:r>
          <a:r>
            <a:rPr lang="en-US" sz="1800" b="1" i="1" dirty="0">
              <a:solidFill>
                <a:srgbClr val="FFFF00"/>
              </a:solidFill>
              <a:latin typeface="Arial" panose="020B0604020202020204" pitchFamily="34" charset="0"/>
              <a:cs typeface="Arial" panose="020B0604020202020204" pitchFamily="34" charset="0"/>
            </a:rPr>
            <a:t>preached</a:t>
          </a: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(20-21)</a:t>
          </a:r>
        </a:p>
      </dgm:t>
    </dgm:pt>
    <dgm:pt modelId="{2D5ED19A-4D45-7F4E-9EA1-B689DA32B88C}" type="parTrans" cxnId="{323CC5C6-B61A-834D-B815-C98C07D81E9F}">
      <dgm:prSet/>
      <dgm:spPr/>
      <dgm:t>
        <a:bodyPr/>
        <a:lstStyle/>
        <a:p>
          <a:endParaRPr lang="en-US"/>
        </a:p>
      </dgm:t>
    </dgm:pt>
    <dgm:pt modelId="{97D0D067-A1E4-F44D-BEEF-3D8C05CC6309}" type="sibTrans" cxnId="{323CC5C6-B61A-834D-B815-C98C07D81E9F}">
      <dgm:prSet/>
      <dgm:spPr/>
      <dgm:t>
        <a:bodyPr/>
        <a:lstStyle/>
        <a:p>
          <a:endParaRPr lang="en-US"/>
        </a:p>
      </dgm:t>
    </dgm:pt>
    <dgm:pt modelId="{453CAC5A-54BE-2349-9144-ADA7C5B301A9}">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r>
            <a:rPr lang="en-US" sz="2000" b="1" kern="1200" dirty="0">
              <a:solidFill>
                <a:srgbClr val="FFFF00"/>
              </a:solidFill>
              <a:latin typeface="Arial" panose="020B0604020202020204" pitchFamily="34" charset="0"/>
              <a:cs typeface="Arial" panose="020B0604020202020204" pitchFamily="34" charset="0"/>
            </a:rPr>
            <a:t>Persecution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kern="1200" dirty="0">
              <a:solidFill>
                <a:srgbClr val="FFFFFF"/>
              </a:solidFill>
              <a:latin typeface="Arial" panose="020B0604020202020204" pitchFamily="34" charset="0"/>
              <a:ea typeface="+mn-ea"/>
              <a:cs typeface="Arial" panose="020B0604020202020204" pitchFamily="34" charset="0"/>
            </a:rPr>
            <a:t>where</a:t>
          </a:r>
          <a:r>
            <a:rPr lang="en-US" sz="1800" b="1" i="1" kern="1200" dirty="0">
              <a:latin typeface="Arial" panose="020B0604020202020204" pitchFamily="34" charset="0"/>
              <a:cs typeface="Arial" panose="020B0604020202020204" pitchFamily="34" charset="0"/>
            </a:rPr>
            <a:t> he</a:t>
          </a:r>
          <a:r>
            <a:rPr lang="en-US" sz="1800" b="1" kern="1200" dirty="0">
              <a:latin typeface="Arial" panose="020B0604020202020204" pitchFamily="34" charset="0"/>
              <a:cs typeface="Arial" panose="020B0604020202020204" pitchFamily="34" charset="0"/>
            </a:rPr>
            <a:t> </a:t>
          </a:r>
          <a:r>
            <a:rPr lang="en-US" sz="1800" b="1" i="1" kern="1200" dirty="0">
              <a:latin typeface="Arial" panose="020B0604020202020204" pitchFamily="34" charset="0"/>
              <a:cs typeface="Arial" panose="020B0604020202020204" pitchFamily="34" charset="0"/>
            </a:rPr>
            <a:t>was </a:t>
          </a:r>
          <a:r>
            <a:rPr lang="en-US" sz="1800" b="1" i="1" kern="1200" dirty="0">
              <a:solidFill>
                <a:srgbClr val="FFFF00"/>
              </a:solidFill>
              <a:latin typeface="Arial" panose="020B0604020202020204" pitchFamily="34" charset="0"/>
              <a:cs typeface="Arial" panose="020B0604020202020204" pitchFamily="34" charset="0"/>
            </a:rPr>
            <a:t>going</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(22-23)</a:t>
          </a:r>
        </a:p>
      </dgm:t>
    </dgm:pt>
    <dgm:pt modelId="{4AF5AB6E-F0DE-F247-98FC-DFA0061CC62B}" type="parTrans" cxnId="{2F047AC9-D037-4E4B-849E-793CA2057B86}">
      <dgm:prSet/>
      <dgm:spPr/>
      <dgm:t>
        <a:bodyPr/>
        <a:lstStyle/>
        <a:p>
          <a:endParaRPr lang="en-US"/>
        </a:p>
      </dgm:t>
    </dgm:pt>
    <dgm:pt modelId="{8BA3F9D0-20A7-A74F-B8E5-1AB91DDB122E}" type="sibTrans" cxnId="{2F047AC9-D037-4E4B-849E-793CA2057B86}">
      <dgm:prSet/>
      <dgm:spPr/>
      <dgm:t>
        <a:bodyPr/>
        <a:lstStyle/>
        <a:p>
          <a:endParaRPr lang="en-US"/>
        </a:p>
      </dgm:t>
    </dgm:pt>
    <dgm:pt modelId="{398F3C25-7611-7C40-83F9-0ADF55630542}">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pPr marL="7938" lvl="0" indent="0" algn="ctr" defTabSz="666750">
            <a:lnSpc>
              <a:spcPct val="90000"/>
            </a:lnSpc>
            <a:spcBef>
              <a:spcPct val="0"/>
            </a:spcBef>
            <a:spcAft>
              <a:spcPct val="35000"/>
            </a:spcAft>
            <a:buNone/>
            <a:tabLst/>
          </a:pPr>
          <a:r>
            <a:rPr lang="en-US" sz="2000" b="1" kern="1200" dirty="0">
              <a:solidFill>
                <a:srgbClr val="FFFF00"/>
              </a:solidFill>
              <a:latin typeface="Arial" panose="020B0604020202020204" pitchFamily="34" charset="0"/>
              <a:ea typeface="+mn-ea"/>
              <a:cs typeface="Arial" panose="020B0604020202020204" pitchFamily="34" charset="0"/>
            </a:rPr>
            <a:t>Priorities</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r>
            <a:rPr lang="en-US" sz="1800" b="1" i="1" kern="1200" dirty="0">
              <a:solidFill>
                <a:srgbClr val="FFFF00"/>
              </a:solidFill>
              <a:latin typeface="Arial" panose="020B0604020202020204" pitchFamily="34" charset="0"/>
              <a:ea typeface="+mn-ea"/>
              <a:cs typeface="Arial" panose="020B0604020202020204" pitchFamily="34" charset="0"/>
            </a:rPr>
            <a:t>valued</a:t>
          </a:r>
          <a:r>
            <a:rPr lang="en-US" sz="1800" b="1" kern="1200" dirty="0">
              <a:solidFill>
                <a:srgbClr val="FFFFFF"/>
              </a:solidFill>
              <a:latin typeface="Arial" panose="020B0604020202020204" pitchFamily="34" charset="0"/>
              <a:ea typeface="+mn-ea"/>
              <a:cs typeface="Arial" panose="020B0604020202020204" pitchFamily="34" charset="0"/>
            </a:rPr>
            <a:t> </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(24-27)</a:t>
          </a:r>
        </a:p>
      </dgm:t>
    </dgm:pt>
    <dgm:pt modelId="{0DAE9F58-28CB-CA4B-8879-37E1199F5F70}" type="parTrans" cxnId="{5445AF6D-3CBA-0949-8131-1D4F42022C3A}">
      <dgm:prSet/>
      <dgm:spPr/>
      <dgm:t>
        <a:bodyPr/>
        <a:lstStyle/>
        <a:p>
          <a:endParaRPr lang="en-US"/>
        </a:p>
      </dgm:t>
    </dgm:pt>
    <dgm:pt modelId="{DEB9C704-501B-9D4D-A5FB-F9DF0F79BC8D}" type="sibTrans" cxnId="{5445AF6D-3CBA-0949-8131-1D4F42022C3A}">
      <dgm:prSet/>
      <dgm:spPr/>
      <dgm:t>
        <a:bodyPr/>
        <a:lstStyle/>
        <a:p>
          <a:pPr rtl="0"/>
          <a:endParaRPr lang="en-US"/>
        </a:p>
      </dgm:t>
    </dgm:pt>
    <dgm:pt modelId="{CBDCC33C-8881-F84A-9019-5FB7BE137254}" type="pres">
      <dgm:prSet presAssocID="{90E0A4D0-9644-8A48-9D5C-10451396966B}" presName="cycle" presStyleCnt="0">
        <dgm:presLayoutVars>
          <dgm:dir/>
          <dgm:resizeHandles val="exact"/>
        </dgm:presLayoutVars>
      </dgm:prSet>
      <dgm:spPr/>
    </dgm:pt>
    <dgm:pt modelId="{BA9B48A0-FED0-ED47-ADB5-2087FB9E19CE}" type="pres">
      <dgm:prSet presAssocID="{48787CB4-7877-6F4A-8726-CA0CBC529C51}" presName="node" presStyleLbl="node1" presStyleIdx="0" presStyleCnt="5" custScaleX="136507" custScaleY="126216">
        <dgm:presLayoutVars>
          <dgm:bulletEnabled val="1"/>
        </dgm:presLayoutVars>
      </dgm:prSet>
      <dgm:spPr/>
    </dgm:pt>
    <dgm:pt modelId="{A15C9042-A106-A745-B796-9A3D1F32E04B}" type="pres">
      <dgm:prSet presAssocID="{5771087A-46E0-D443-9398-DEDFAD9D19B9}" presName="sibTrans" presStyleLbl="sibTrans2D1" presStyleIdx="0" presStyleCnt="5"/>
      <dgm:spPr/>
    </dgm:pt>
    <dgm:pt modelId="{E5A31DE8-7F80-AA44-ADD7-8BD2F73BA78C}" type="pres">
      <dgm:prSet presAssocID="{5771087A-46E0-D443-9398-DEDFAD9D19B9}" presName="connectorText" presStyleLbl="sibTrans2D1" presStyleIdx="0" presStyleCnt="5"/>
      <dgm:spPr/>
    </dgm:pt>
    <dgm:pt modelId="{49310660-EB9F-6644-A07D-C055B23D29AC}" type="pres">
      <dgm:prSet presAssocID="{8332943A-5E44-0748-B872-2EE035C5B609}" presName="node" presStyleLbl="node1" presStyleIdx="1" presStyleCnt="5" custScaleX="136507" custScaleY="126216">
        <dgm:presLayoutVars>
          <dgm:bulletEnabled val="1"/>
        </dgm:presLayoutVars>
      </dgm:prSet>
      <dgm:spPr>
        <a:xfrm>
          <a:off x="5396334" y="1492088"/>
          <a:ext cx="1688793" cy="1688793"/>
        </a:xfrm>
        <a:prstGeom prst="ellipse">
          <a:avLst/>
        </a:prstGeom>
      </dgm:spPr>
    </dgm:pt>
    <dgm:pt modelId="{59F94E6A-FE6C-284A-BA4E-C8CBB3BFFCDE}" type="pres">
      <dgm:prSet presAssocID="{3A9E1473-3F88-BC49-9042-AA66B4F95658}" presName="sibTrans" presStyleLbl="sibTrans2D1" presStyleIdx="1" presStyleCnt="5"/>
      <dgm:spPr/>
    </dgm:pt>
    <dgm:pt modelId="{3F6D6A1E-C299-6C4E-9B82-0FFACF3278C7}" type="pres">
      <dgm:prSet presAssocID="{3A9E1473-3F88-BC49-9042-AA66B4F95658}" presName="connectorText" presStyleLbl="sibTrans2D1" presStyleIdx="1" presStyleCnt="5"/>
      <dgm:spPr/>
    </dgm:pt>
    <dgm:pt modelId="{8C2ABD50-EA92-D247-8BD4-DC58D0E22650}" type="pres">
      <dgm:prSet presAssocID="{B9093EAB-5F7F-C24F-809F-95484A5F5FD1}" presName="node" presStyleLbl="node1" presStyleIdx="2" presStyleCnt="5" custScaleX="136507" custScaleY="126216">
        <dgm:presLayoutVars>
          <dgm:bulletEnabled val="1"/>
        </dgm:presLayoutVars>
      </dgm:prSet>
      <dgm:spPr>
        <a:xfrm>
          <a:off x="4611965" y="3906127"/>
          <a:ext cx="1688793" cy="1688793"/>
        </a:xfrm>
        <a:prstGeom prst="ellipse">
          <a:avLst/>
        </a:prstGeom>
      </dgm:spPr>
    </dgm:pt>
    <dgm:pt modelId="{E66E8700-485C-F045-B778-5A74733C12F1}" type="pres">
      <dgm:prSet presAssocID="{97D0D067-A1E4-F44D-BEEF-3D8C05CC6309}" presName="sibTrans" presStyleLbl="sibTrans2D1" presStyleIdx="2" presStyleCnt="5"/>
      <dgm:spPr/>
    </dgm:pt>
    <dgm:pt modelId="{E0421EFA-6F9A-874C-9AF9-CE290E177534}" type="pres">
      <dgm:prSet presAssocID="{97D0D067-A1E4-F44D-BEEF-3D8C05CC6309}" presName="connectorText" presStyleLbl="sibTrans2D1" presStyleIdx="2" presStyleCnt="5"/>
      <dgm:spPr/>
    </dgm:pt>
    <dgm:pt modelId="{7AE597E4-49E9-734A-8DEE-484D52D652AD}" type="pres">
      <dgm:prSet presAssocID="{453CAC5A-54BE-2349-9144-ADA7C5B301A9}" presName="node" presStyleLbl="node1" presStyleIdx="3" presStyleCnt="5" custScaleX="136507" custScaleY="126216">
        <dgm:presLayoutVars>
          <dgm:bulletEnabled val="1"/>
        </dgm:presLayoutVars>
      </dgm:prSet>
      <dgm:spPr>
        <a:xfrm>
          <a:off x="2073694" y="3906127"/>
          <a:ext cx="1688793" cy="1688793"/>
        </a:xfrm>
        <a:prstGeom prst="ellipse">
          <a:avLst/>
        </a:prstGeom>
      </dgm:spPr>
    </dgm:pt>
    <dgm:pt modelId="{49DAABC1-3592-1A40-9CE1-C6F858072332}" type="pres">
      <dgm:prSet presAssocID="{8BA3F9D0-20A7-A74F-B8E5-1AB91DDB122E}" presName="sibTrans" presStyleLbl="sibTrans2D1" presStyleIdx="3" presStyleCnt="5"/>
      <dgm:spPr/>
    </dgm:pt>
    <dgm:pt modelId="{1F6787C7-5816-DB4F-A66C-4CE24571B033}" type="pres">
      <dgm:prSet presAssocID="{8BA3F9D0-20A7-A74F-B8E5-1AB91DDB122E}" presName="connectorText" presStyleLbl="sibTrans2D1" presStyleIdx="3" presStyleCnt="5"/>
      <dgm:spPr/>
    </dgm:pt>
    <dgm:pt modelId="{A6826341-1B9E-4B45-9A29-A38D7A60155E}" type="pres">
      <dgm:prSet presAssocID="{398F3C25-7611-7C40-83F9-0ADF55630542}" presName="node" presStyleLbl="node1" presStyleIdx="4" presStyleCnt="5" custScaleX="136507" custScaleY="126216">
        <dgm:presLayoutVars>
          <dgm:bulletEnabled val="1"/>
        </dgm:presLayoutVars>
      </dgm:prSet>
      <dgm:spPr>
        <a:xfrm>
          <a:off x="1289325" y="1492088"/>
          <a:ext cx="1688793" cy="1688793"/>
        </a:xfrm>
        <a:prstGeom prst="ellipse">
          <a:avLst/>
        </a:prstGeom>
      </dgm:spPr>
    </dgm:pt>
    <dgm:pt modelId="{078124FF-14E5-504F-93B0-60DCC39DAC19}" type="pres">
      <dgm:prSet presAssocID="{DEB9C704-501B-9D4D-A5FB-F9DF0F79BC8D}" presName="sibTrans" presStyleLbl="sibTrans2D1" presStyleIdx="4" presStyleCnt="5"/>
      <dgm:spPr/>
    </dgm:pt>
    <dgm:pt modelId="{0B907EBC-D51B-6F46-ADF1-ADCE115EEE32}" type="pres">
      <dgm:prSet presAssocID="{DEB9C704-501B-9D4D-A5FB-F9DF0F79BC8D}" presName="connectorText" presStyleLbl="sibTrans2D1" presStyleIdx="4" presStyleCnt="5"/>
      <dgm:spPr/>
    </dgm:pt>
  </dgm:ptLst>
  <dgm:cxnLst>
    <dgm:cxn modelId="{B36FB90B-BD70-1541-82B2-A2E3B8CD111F}" type="presOf" srcId="{48787CB4-7877-6F4A-8726-CA0CBC529C51}" destId="{BA9B48A0-FED0-ED47-ADB5-2087FB9E19CE}" srcOrd="0" destOrd="0" presId="urn:microsoft.com/office/officeart/2005/8/layout/cycle2"/>
    <dgm:cxn modelId="{01BA670E-EA37-6046-8E98-425E73978D6F}" type="presOf" srcId="{90E0A4D0-9644-8A48-9D5C-10451396966B}" destId="{CBDCC33C-8881-F84A-9019-5FB7BE137254}" srcOrd="0" destOrd="0" presId="urn:microsoft.com/office/officeart/2005/8/layout/cycle2"/>
    <dgm:cxn modelId="{92E1C80E-3577-2748-A2FC-CAB27DA6020F}" type="presOf" srcId="{5771087A-46E0-D443-9398-DEDFAD9D19B9}" destId="{E5A31DE8-7F80-AA44-ADD7-8BD2F73BA78C}" srcOrd="1" destOrd="0" presId="urn:microsoft.com/office/officeart/2005/8/layout/cycle2"/>
    <dgm:cxn modelId="{8D1CBB1E-2A64-F648-BD8A-C12610406CBB}" type="presOf" srcId="{B9093EAB-5F7F-C24F-809F-95484A5F5FD1}" destId="{8C2ABD50-EA92-D247-8BD4-DC58D0E22650}" srcOrd="0" destOrd="0" presId="urn:microsoft.com/office/officeart/2005/8/layout/cycle2"/>
    <dgm:cxn modelId="{2646C923-3085-2741-9FC2-626BDFB93CD4}" type="presOf" srcId="{97D0D067-A1E4-F44D-BEEF-3D8C05CC6309}" destId="{E66E8700-485C-F045-B778-5A74733C12F1}" srcOrd="0" destOrd="0" presId="urn:microsoft.com/office/officeart/2005/8/layout/cycle2"/>
    <dgm:cxn modelId="{BC1CA928-AD43-964C-A9A5-B4D20D8251F8}" type="presOf" srcId="{8BA3F9D0-20A7-A74F-B8E5-1AB91DDB122E}" destId="{49DAABC1-3592-1A40-9CE1-C6F858072332}" srcOrd="0" destOrd="0" presId="urn:microsoft.com/office/officeart/2005/8/layout/cycle2"/>
    <dgm:cxn modelId="{9C79023F-4DD6-1542-B0A5-C925E346E830}" srcId="{90E0A4D0-9644-8A48-9D5C-10451396966B}" destId="{48787CB4-7877-6F4A-8726-CA0CBC529C51}" srcOrd="0" destOrd="0" parTransId="{10AFAF36-F6BE-C14C-AA13-16A35D023BFD}" sibTransId="{5771087A-46E0-D443-9398-DEDFAD9D19B9}"/>
    <dgm:cxn modelId="{FB6BBA3F-BFA6-924D-A554-6FC7C65A4FCC}" type="presOf" srcId="{DEB9C704-501B-9D4D-A5FB-F9DF0F79BC8D}" destId="{0B907EBC-D51B-6F46-ADF1-ADCE115EEE32}" srcOrd="1" destOrd="0" presId="urn:microsoft.com/office/officeart/2005/8/layout/cycle2"/>
    <dgm:cxn modelId="{5445AF6D-3CBA-0949-8131-1D4F42022C3A}" srcId="{90E0A4D0-9644-8A48-9D5C-10451396966B}" destId="{398F3C25-7611-7C40-83F9-0ADF55630542}" srcOrd="4" destOrd="0" parTransId="{0DAE9F58-28CB-CA4B-8879-37E1199F5F70}" sibTransId="{DEB9C704-501B-9D4D-A5FB-F9DF0F79BC8D}"/>
    <dgm:cxn modelId="{A8F5BA7A-A393-2744-871A-ED99582C5C62}" type="presOf" srcId="{398F3C25-7611-7C40-83F9-0ADF55630542}" destId="{A6826341-1B9E-4B45-9A29-A38D7A60155E}" srcOrd="0" destOrd="0" presId="urn:microsoft.com/office/officeart/2005/8/layout/cycle2"/>
    <dgm:cxn modelId="{25100083-ADAB-A842-A427-305B8E39D6D8}" type="presOf" srcId="{3A9E1473-3F88-BC49-9042-AA66B4F95658}" destId="{3F6D6A1E-C299-6C4E-9B82-0FFACF3278C7}" srcOrd="1" destOrd="0" presId="urn:microsoft.com/office/officeart/2005/8/layout/cycle2"/>
    <dgm:cxn modelId="{A1AB3E8E-116D-D04A-9ADE-7C63A835D0FC}" type="presOf" srcId="{3A9E1473-3F88-BC49-9042-AA66B4F95658}" destId="{59F94E6A-FE6C-284A-BA4E-C8CBB3BFFCDE}" srcOrd="0" destOrd="0" presId="urn:microsoft.com/office/officeart/2005/8/layout/cycle2"/>
    <dgm:cxn modelId="{63817A9F-97C5-6C43-8A29-D9E1CF714F73}" type="presOf" srcId="{8BA3F9D0-20A7-A74F-B8E5-1AB91DDB122E}" destId="{1F6787C7-5816-DB4F-A66C-4CE24571B033}" srcOrd="1" destOrd="0" presId="urn:microsoft.com/office/officeart/2005/8/layout/cycle2"/>
    <dgm:cxn modelId="{928F3DA9-78D8-394C-B163-74B25BDE7E9B}" srcId="{90E0A4D0-9644-8A48-9D5C-10451396966B}" destId="{8332943A-5E44-0748-B872-2EE035C5B609}" srcOrd="1" destOrd="0" parTransId="{91E4189A-EC3C-B847-8251-56E8CF53EBAE}" sibTransId="{3A9E1473-3F88-BC49-9042-AA66B4F95658}"/>
    <dgm:cxn modelId="{DB9849B3-8DBB-9549-8C5F-C8B81D1C9C19}" type="presOf" srcId="{5771087A-46E0-D443-9398-DEDFAD9D19B9}" destId="{A15C9042-A106-A745-B796-9A3D1F32E04B}" srcOrd="0" destOrd="0" presId="urn:microsoft.com/office/officeart/2005/8/layout/cycle2"/>
    <dgm:cxn modelId="{4BC339B9-6D88-1145-9714-A2EB471B64A3}" type="presOf" srcId="{DEB9C704-501B-9D4D-A5FB-F9DF0F79BC8D}" destId="{078124FF-14E5-504F-93B0-60DCC39DAC19}" srcOrd="0" destOrd="0" presId="urn:microsoft.com/office/officeart/2005/8/layout/cycle2"/>
    <dgm:cxn modelId="{E88E58B9-86AC-3047-9F4B-DBF2954EB36A}" type="presOf" srcId="{8332943A-5E44-0748-B872-2EE035C5B609}" destId="{49310660-EB9F-6644-A07D-C055B23D29AC}" srcOrd="0" destOrd="0" presId="urn:microsoft.com/office/officeart/2005/8/layout/cycle2"/>
    <dgm:cxn modelId="{323CC5C6-B61A-834D-B815-C98C07D81E9F}" srcId="{90E0A4D0-9644-8A48-9D5C-10451396966B}" destId="{B9093EAB-5F7F-C24F-809F-95484A5F5FD1}" srcOrd="2" destOrd="0" parTransId="{2D5ED19A-4D45-7F4E-9EA1-B689DA32B88C}" sibTransId="{97D0D067-A1E4-F44D-BEEF-3D8C05CC6309}"/>
    <dgm:cxn modelId="{2F047AC9-D037-4E4B-849E-793CA2057B86}" srcId="{90E0A4D0-9644-8A48-9D5C-10451396966B}" destId="{453CAC5A-54BE-2349-9144-ADA7C5B301A9}" srcOrd="3" destOrd="0" parTransId="{4AF5AB6E-F0DE-F247-98FC-DFA0061CC62B}" sibTransId="{8BA3F9D0-20A7-A74F-B8E5-1AB91DDB122E}"/>
    <dgm:cxn modelId="{FB96C3E9-0276-2044-86B7-D6FB7612A1AF}" type="presOf" srcId="{453CAC5A-54BE-2349-9144-ADA7C5B301A9}" destId="{7AE597E4-49E9-734A-8DEE-484D52D652AD}" srcOrd="0" destOrd="0" presId="urn:microsoft.com/office/officeart/2005/8/layout/cycle2"/>
    <dgm:cxn modelId="{B9E817EE-C4FB-A44F-812B-4182C67FFE45}" type="presOf" srcId="{97D0D067-A1E4-F44D-BEEF-3D8C05CC6309}" destId="{E0421EFA-6F9A-874C-9AF9-CE290E177534}" srcOrd="1" destOrd="0" presId="urn:microsoft.com/office/officeart/2005/8/layout/cycle2"/>
    <dgm:cxn modelId="{99653678-32ED-C14F-8B07-6581B2497D24}" type="presParOf" srcId="{CBDCC33C-8881-F84A-9019-5FB7BE137254}" destId="{BA9B48A0-FED0-ED47-ADB5-2087FB9E19CE}" srcOrd="0" destOrd="0" presId="urn:microsoft.com/office/officeart/2005/8/layout/cycle2"/>
    <dgm:cxn modelId="{E369A8EE-2D78-B942-9E15-52DC2FDACA15}" type="presParOf" srcId="{CBDCC33C-8881-F84A-9019-5FB7BE137254}" destId="{A15C9042-A106-A745-B796-9A3D1F32E04B}" srcOrd="1" destOrd="0" presId="urn:microsoft.com/office/officeart/2005/8/layout/cycle2"/>
    <dgm:cxn modelId="{BEF11A00-D2C6-4345-900D-2863C1C94906}" type="presParOf" srcId="{A15C9042-A106-A745-B796-9A3D1F32E04B}" destId="{E5A31DE8-7F80-AA44-ADD7-8BD2F73BA78C}" srcOrd="0" destOrd="0" presId="urn:microsoft.com/office/officeart/2005/8/layout/cycle2"/>
    <dgm:cxn modelId="{70AD9A62-9933-A643-BFCA-80B8B8CADC79}" type="presParOf" srcId="{CBDCC33C-8881-F84A-9019-5FB7BE137254}" destId="{49310660-EB9F-6644-A07D-C055B23D29AC}" srcOrd="2" destOrd="0" presId="urn:microsoft.com/office/officeart/2005/8/layout/cycle2"/>
    <dgm:cxn modelId="{3E5B93DD-F721-C34E-97A8-78C890378EEA}" type="presParOf" srcId="{CBDCC33C-8881-F84A-9019-5FB7BE137254}" destId="{59F94E6A-FE6C-284A-BA4E-C8CBB3BFFCDE}" srcOrd="3" destOrd="0" presId="urn:microsoft.com/office/officeart/2005/8/layout/cycle2"/>
    <dgm:cxn modelId="{CD8B953A-36BA-6B4C-AC17-4A2F0CE8DDC0}" type="presParOf" srcId="{59F94E6A-FE6C-284A-BA4E-C8CBB3BFFCDE}" destId="{3F6D6A1E-C299-6C4E-9B82-0FFACF3278C7}" srcOrd="0" destOrd="0" presId="urn:microsoft.com/office/officeart/2005/8/layout/cycle2"/>
    <dgm:cxn modelId="{A7896CB3-0012-5447-9EB9-B038976835D3}" type="presParOf" srcId="{CBDCC33C-8881-F84A-9019-5FB7BE137254}" destId="{8C2ABD50-EA92-D247-8BD4-DC58D0E22650}" srcOrd="4" destOrd="0" presId="urn:microsoft.com/office/officeart/2005/8/layout/cycle2"/>
    <dgm:cxn modelId="{93A93B40-880F-C049-9911-861F68BE5C78}" type="presParOf" srcId="{CBDCC33C-8881-F84A-9019-5FB7BE137254}" destId="{E66E8700-485C-F045-B778-5A74733C12F1}" srcOrd="5" destOrd="0" presId="urn:microsoft.com/office/officeart/2005/8/layout/cycle2"/>
    <dgm:cxn modelId="{04B1F67A-52CB-6041-9B39-4EADA1C268D4}" type="presParOf" srcId="{E66E8700-485C-F045-B778-5A74733C12F1}" destId="{E0421EFA-6F9A-874C-9AF9-CE290E177534}" srcOrd="0" destOrd="0" presId="urn:microsoft.com/office/officeart/2005/8/layout/cycle2"/>
    <dgm:cxn modelId="{8D0BA2AB-43E2-DC41-9ABE-6F7A3713A3A5}" type="presParOf" srcId="{CBDCC33C-8881-F84A-9019-5FB7BE137254}" destId="{7AE597E4-49E9-734A-8DEE-484D52D652AD}" srcOrd="6" destOrd="0" presId="urn:microsoft.com/office/officeart/2005/8/layout/cycle2"/>
    <dgm:cxn modelId="{767D3321-9A49-2942-98EF-A5059CD780BB}" type="presParOf" srcId="{CBDCC33C-8881-F84A-9019-5FB7BE137254}" destId="{49DAABC1-3592-1A40-9CE1-C6F858072332}" srcOrd="7" destOrd="0" presId="urn:microsoft.com/office/officeart/2005/8/layout/cycle2"/>
    <dgm:cxn modelId="{8B37873F-C957-AE49-8255-A697AB6285A9}" type="presParOf" srcId="{49DAABC1-3592-1A40-9CE1-C6F858072332}" destId="{1F6787C7-5816-DB4F-A66C-4CE24571B033}" srcOrd="0" destOrd="0" presId="urn:microsoft.com/office/officeart/2005/8/layout/cycle2"/>
    <dgm:cxn modelId="{B157CF1A-F29B-0C4A-B708-7512C8EDA283}" type="presParOf" srcId="{CBDCC33C-8881-F84A-9019-5FB7BE137254}" destId="{A6826341-1B9E-4B45-9A29-A38D7A60155E}" srcOrd="8" destOrd="0" presId="urn:microsoft.com/office/officeart/2005/8/layout/cycle2"/>
    <dgm:cxn modelId="{A4AD77AE-1108-5047-A462-BC05F1CD9EAC}" type="presParOf" srcId="{CBDCC33C-8881-F84A-9019-5FB7BE137254}" destId="{078124FF-14E5-504F-93B0-60DCC39DAC19}" srcOrd="9" destOrd="0" presId="urn:microsoft.com/office/officeart/2005/8/layout/cycle2"/>
    <dgm:cxn modelId="{3C5C0D70-A5ED-5948-9F8E-75388133D97F}" type="presParOf" srcId="{078124FF-14E5-504F-93B0-60DCC39DAC19}" destId="{0B907EBC-D51B-6F46-ADF1-ADCE115EEE3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0A4D0-9644-8A48-9D5C-10451396966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787CB4-7877-6F4A-8726-CA0CBC529C51}">
      <dgm:prSet phldrT="[Text]" custT="1"/>
      <dgm:spPr>
        <a:solidFill>
          <a:schemeClr val="accent2"/>
        </a:solidFill>
      </dgm:spPr>
      <dgm:t>
        <a:bodyPr/>
        <a:lstStyle/>
        <a:p>
          <a:r>
            <a:rPr lang="en-US" sz="2000" b="1" dirty="0">
              <a:solidFill>
                <a:srgbClr val="FFFF00"/>
              </a:solidFill>
              <a:latin typeface="Arial" panose="020B0604020202020204" pitchFamily="34" charset="0"/>
              <a:cs typeface="Arial" panose="020B0604020202020204" pitchFamily="34" charset="0"/>
            </a:rPr>
            <a:t>Presence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where he</a:t>
          </a:r>
          <a:r>
            <a:rPr lang="en-US" sz="1800" b="1" dirty="0">
              <a:latin typeface="Arial" panose="020B0604020202020204" pitchFamily="34" charset="0"/>
              <a:cs typeface="Arial" panose="020B0604020202020204" pitchFamily="34" charset="0"/>
            </a:rPr>
            <a:t> </a:t>
          </a:r>
          <a:r>
            <a:rPr lang="en-US" sz="1800" b="1" i="1" dirty="0">
              <a:solidFill>
                <a:srgbClr val="FFFF00"/>
              </a:solidFill>
              <a:latin typeface="Arial" panose="020B0604020202020204" pitchFamily="34" charset="0"/>
              <a:cs typeface="Arial" panose="020B0604020202020204" pitchFamily="34" charset="0"/>
            </a:rPr>
            <a:t>was</a:t>
          </a: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(18b)</a:t>
          </a:r>
        </a:p>
      </dgm:t>
    </dgm:pt>
    <dgm:pt modelId="{10AFAF36-F6BE-C14C-AA13-16A35D023BFD}" type="parTrans" cxnId="{9C79023F-4DD6-1542-B0A5-C925E346E830}">
      <dgm:prSet/>
      <dgm:spPr/>
      <dgm:t>
        <a:bodyPr/>
        <a:lstStyle/>
        <a:p>
          <a:endParaRPr lang="en-US"/>
        </a:p>
      </dgm:t>
    </dgm:pt>
    <dgm:pt modelId="{5771087A-46E0-D443-9398-DEDFAD9D19B9}" type="sibTrans" cxnId="{9C79023F-4DD6-1542-B0A5-C925E346E830}">
      <dgm:prSet/>
      <dgm:spPr/>
      <dgm:t>
        <a:bodyPr/>
        <a:lstStyle/>
        <a:p>
          <a:pPr rtl="0"/>
          <a:endParaRPr lang="en-US"/>
        </a:p>
      </dgm:t>
    </dgm:pt>
    <dgm:pt modelId="{8332943A-5E44-0748-B872-2EE035C5B609}">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2000" b="1" kern="1200" dirty="0">
              <a:solidFill>
                <a:srgbClr val="FFFF00"/>
              </a:solidFill>
              <a:latin typeface="Arial" panose="020B0604020202020204" pitchFamily="34" charset="0"/>
              <a:ea typeface="+mn-ea"/>
              <a:cs typeface="Arial" panose="020B0604020202020204" pitchFamily="34" charset="0"/>
            </a:rPr>
            <a:t>Passion</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00"/>
              </a:solidFill>
              <a:latin typeface="Arial" panose="020B0604020202020204" pitchFamily="34" charset="0"/>
              <a:ea typeface="+mn-ea"/>
              <a:cs typeface="Arial" panose="020B0604020202020204" pitchFamily="34" charset="0"/>
            </a:rPr>
            <a:t>felt</a:t>
          </a:r>
          <a:r>
            <a:rPr lang="en-US" sz="1800" b="1" i="1" kern="1200" dirty="0">
              <a:solidFill>
                <a:srgbClr val="FFFFFF"/>
              </a:solidFill>
              <a:latin typeface="Arial" panose="020B0604020202020204" pitchFamily="34" charset="0"/>
              <a:ea typeface="+mn-ea"/>
              <a:cs typeface="Arial" panose="020B0604020202020204" pitchFamily="34" charset="0"/>
            </a:rPr>
            <a:t>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(19)</a:t>
          </a:r>
        </a:p>
      </dgm:t>
    </dgm:pt>
    <dgm:pt modelId="{91E4189A-EC3C-B847-8251-56E8CF53EBAE}" type="parTrans" cxnId="{928F3DA9-78D8-394C-B163-74B25BDE7E9B}">
      <dgm:prSet/>
      <dgm:spPr/>
      <dgm:t>
        <a:bodyPr/>
        <a:lstStyle/>
        <a:p>
          <a:endParaRPr lang="en-US"/>
        </a:p>
      </dgm:t>
    </dgm:pt>
    <dgm:pt modelId="{3A9E1473-3F88-BC49-9042-AA66B4F95658}" type="sibTrans" cxnId="{928F3DA9-78D8-394C-B163-74B25BDE7E9B}">
      <dgm:prSet/>
      <dgm:spPr/>
      <dgm:t>
        <a:bodyPr/>
        <a:lstStyle/>
        <a:p>
          <a:endParaRPr lang="en-US"/>
        </a:p>
      </dgm:t>
    </dgm:pt>
    <dgm:pt modelId="{B9093EAB-5F7F-C24F-809F-95484A5F5FD1}">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r>
            <a:rPr lang="en-US" sz="2000" b="1" dirty="0">
              <a:solidFill>
                <a:srgbClr val="FFFF00"/>
              </a:solidFill>
              <a:latin typeface="Arial" panose="020B0604020202020204" pitchFamily="34" charset="0"/>
              <a:cs typeface="Arial" panose="020B0604020202020204" pitchFamily="34" charset="0"/>
            </a:rPr>
            <a:t>Proclamation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what he</a:t>
          </a:r>
          <a:r>
            <a:rPr lang="en-US" sz="1800" b="1" dirty="0">
              <a:latin typeface="Arial" panose="020B0604020202020204" pitchFamily="34" charset="0"/>
              <a:cs typeface="Arial" panose="020B0604020202020204" pitchFamily="34" charset="0"/>
            </a:rPr>
            <a:t> </a:t>
          </a:r>
          <a:r>
            <a:rPr lang="en-US" sz="1800" b="1" i="1" dirty="0">
              <a:solidFill>
                <a:srgbClr val="FFFF00"/>
              </a:solidFill>
              <a:latin typeface="Arial" panose="020B0604020202020204" pitchFamily="34" charset="0"/>
              <a:cs typeface="Arial" panose="020B0604020202020204" pitchFamily="34" charset="0"/>
            </a:rPr>
            <a:t>preached</a:t>
          </a: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(20-21)</a:t>
          </a:r>
        </a:p>
      </dgm:t>
    </dgm:pt>
    <dgm:pt modelId="{2D5ED19A-4D45-7F4E-9EA1-B689DA32B88C}" type="parTrans" cxnId="{323CC5C6-B61A-834D-B815-C98C07D81E9F}">
      <dgm:prSet/>
      <dgm:spPr/>
      <dgm:t>
        <a:bodyPr/>
        <a:lstStyle/>
        <a:p>
          <a:endParaRPr lang="en-US"/>
        </a:p>
      </dgm:t>
    </dgm:pt>
    <dgm:pt modelId="{97D0D067-A1E4-F44D-BEEF-3D8C05CC6309}" type="sibTrans" cxnId="{323CC5C6-B61A-834D-B815-C98C07D81E9F}">
      <dgm:prSet/>
      <dgm:spPr/>
      <dgm:t>
        <a:bodyPr/>
        <a:lstStyle/>
        <a:p>
          <a:endParaRPr lang="en-US"/>
        </a:p>
      </dgm:t>
    </dgm:pt>
    <dgm:pt modelId="{453CAC5A-54BE-2349-9144-ADA7C5B301A9}">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r>
            <a:rPr lang="en-US" sz="2000" b="1" kern="1200" dirty="0">
              <a:solidFill>
                <a:srgbClr val="FFFF00"/>
              </a:solidFill>
              <a:latin typeface="Arial" panose="020B0604020202020204" pitchFamily="34" charset="0"/>
              <a:cs typeface="Arial" panose="020B0604020202020204" pitchFamily="34" charset="0"/>
            </a:rPr>
            <a:t>Persecution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kern="1200" dirty="0">
              <a:solidFill>
                <a:srgbClr val="FFFFFF"/>
              </a:solidFill>
              <a:latin typeface="Arial" panose="020B0604020202020204" pitchFamily="34" charset="0"/>
              <a:ea typeface="+mn-ea"/>
              <a:cs typeface="Arial" panose="020B0604020202020204" pitchFamily="34" charset="0"/>
            </a:rPr>
            <a:t>where</a:t>
          </a:r>
          <a:r>
            <a:rPr lang="en-US" sz="1800" b="1" i="1" kern="1200" dirty="0">
              <a:latin typeface="Arial" panose="020B0604020202020204" pitchFamily="34" charset="0"/>
              <a:cs typeface="Arial" panose="020B0604020202020204" pitchFamily="34" charset="0"/>
            </a:rPr>
            <a:t> he</a:t>
          </a:r>
          <a:r>
            <a:rPr lang="en-US" sz="1800" b="1" kern="1200" dirty="0">
              <a:latin typeface="Arial" panose="020B0604020202020204" pitchFamily="34" charset="0"/>
              <a:cs typeface="Arial" panose="020B0604020202020204" pitchFamily="34" charset="0"/>
            </a:rPr>
            <a:t> </a:t>
          </a:r>
          <a:r>
            <a:rPr lang="en-US" sz="1800" b="1" i="1" kern="1200" dirty="0">
              <a:latin typeface="Arial" panose="020B0604020202020204" pitchFamily="34" charset="0"/>
              <a:cs typeface="Arial" panose="020B0604020202020204" pitchFamily="34" charset="0"/>
            </a:rPr>
            <a:t>was </a:t>
          </a:r>
          <a:r>
            <a:rPr lang="en-US" sz="1800" b="1" i="1" kern="1200" dirty="0">
              <a:solidFill>
                <a:srgbClr val="FFFF00"/>
              </a:solidFill>
              <a:latin typeface="Arial" panose="020B0604020202020204" pitchFamily="34" charset="0"/>
              <a:cs typeface="Arial" panose="020B0604020202020204" pitchFamily="34" charset="0"/>
            </a:rPr>
            <a:t>going</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(22-23)</a:t>
          </a:r>
        </a:p>
      </dgm:t>
    </dgm:pt>
    <dgm:pt modelId="{4AF5AB6E-F0DE-F247-98FC-DFA0061CC62B}" type="parTrans" cxnId="{2F047AC9-D037-4E4B-849E-793CA2057B86}">
      <dgm:prSet/>
      <dgm:spPr/>
      <dgm:t>
        <a:bodyPr/>
        <a:lstStyle/>
        <a:p>
          <a:endParaRPr lang="en-US"/>
        </a:p>
      </dgm:t>
    </dgm:pt>
    <dgm:pt modelId="{8BA3F9D0-20A7-A74F-B8E5-1AB91DDB122E}" type="sibTrans" cxnId="{2F047AC9-D037-4E4B-849E-793CA2057B86}">
      <dgm:prSet/>
      <dgm:spPr/>
      <dgm:t>
        <a:bodyPr/>
        <a:lstStyle/>
        <a:p>
          <a:endParaRPr lang="en-US"/>
        </a:p>
      </dgm:t>
    </dgm:pt>
    <dgm:pt modelId="{398F3C25-7611-7C40-83F9-0ADF55630542}">
      <dgm:prSet phldrT="[Text]" custT="1"/>
      <dgm:spPr>
        <a:solidFill>
          <a:srgbClr val="3333CC"/>
        </a:solidFill>
        <a:ln w="25400" cap="flat" cmpd="sng" algn="ctr">
          <a:solidFill>
            <a:srgbClr val="FFFFFF">
              <a:hueOff val="0"/>
              <a:satOff val="0"/>
              <a:lumOff val="0"/>
              <a:alphaOff val="0"/>
            </a:srgbClr>
          </a:solidFill>
          <a:prstDash val="solid"/>
        </a:ln>
        <a:effectLst/>
      </dgm:spPr>
      <dgm:t>
        <a:bodyPr spcFirstLastPara="0" vert="horz" wrap="square" lIns="22860" tIns="22860" rIns="22860" bIns="22860" numCol="1" spcCol="1270" anchor="ctr" anchorCtr="0"/>
        <a:lstStyle/>
        <a:p>
          <a:pPr marL="7938" lvl="0" indent="0" algn="ctr" defTabSz="666750">
            <a:lnSpc>
              <a:spcPct val="90000"/>
            </a:lnSpc>
            <a:spcBef>
              <a:spcPct val="0"/>
            </a:spcBef>
            <a:spcAft>
              <a:spcPct val="35000"/>
            </a:spcAft>
            <a:buNone/>
            <a:tabLst/>
          </a:pPr>
          <a:r>
            <a:rPr lang="en-US" sz="2000" b="1" kern="1200" dirty="0">
              <a:solidFill>
                <a:srgbClr val="FFFF00"/>
              </a:solidFill>
              <a:latin typeface="Arial" panose="020B0604020202020204" pitchFamily="34" charset="0"/>
              <a:ea typeface="+mn-ea"/>
              <a:cs typeface="Arial" panose="020B0604020202020204" pitchFamily="34" charset="0"/>
            </a:rPr>
            <a:t>Priorities</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r>
            <a:rPr lang="en-US" sz="1800" b="1" i="1" kern="1200" dirty="0">
              <a:solidFill>
                <a:srgbClr val="FFFF00"/>
              </a:solidFill>
              <a:latin typeface="Arial" panose="020B0604020202020204" pitchFamily="34" charset="0"/>
              <a:ea typeface="+mn-ea"/>
              <a:cs typeface="Arial" panose="020B0604020202020204" pitchFamily="34" charset="0"/>
            </a:rPr>
            <a:t>valued</a:t>
          </a:r>
          <a:r>
            <a:rPr lang="en-US" sz="1800" b="1" kern="1200" dirty="0">
              <a:solidFill>
                <a:srgbClr val="FFFFFF"/>
              </a:solidFill>
              <a:latin typeface="Arial" panose="020B0604020202020204" pitchFamily="34" charset="0"/>
              <a:ea typeface="+mn-ea"/>
              <a:cs typeface="Arial" panose="020B0604020202020204" pitchFamily="34" charset="0"/>
            </a:rPr>
            <a:t> </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(24-27)</a:t>
          </a:r>
        </a:p>
      </dgm:t>
    </dgm:pt>
    <dgm:pt modelId="{0DAE9F58-28CB-CA4B-8879-37E1199F5F70}" type="parTrans" cxnId="{5445AF6D-3CBA-0949-8131-1D4F42022C3A}">
      <dgm:prSet/>
      <dgm:spPr/>
      <dgm:t>
        <a:bodyPr/>
        <a:lstStyle/>
        <a:p>
          <a:endParaRPr lang="en-US"/>
        </a:p>
      </dgm:t>
    </dgm:pt>
    <dgm:pt modelId="{DEB9C704-501B-9D4D-A5FB-F9DF0F79BC8D}" type="sibTrans" cxnId="{5445AF6D-3CBA-0949-8131-1D4F42022C3A}">
      <dgm:prSet/>
      <dgm:spPr/>
      <dgm:t>
        <a:bodyPr/>
        <a:lstStyle/>
        <a:p>
          <a:pPr rtl="0"/>
          <a:endParaRPr lang="en-US"/>
        </a:p>
      </dgm:t>
    </dgm:pt>
    <dgm:pt modelId="{CBDCC33C-8881-F84A-9019-5FB7BE137254}" type="pres">
      <dgm:prSet presAssocID="{90E0A4D0-9644-8A48-9D5C-10451396966B}" presName="cycle" presStyleCnt="0">
        <dgm:presLayoutVars>
          <dgm:dir/>
          <dgm:resizeHandles val="exact"/>
        </dgm:presLayoutVars>
      </dgm:prSet>
      <dgm:spPr/>
    </dgm:pt>
    <dgm:pt modelId="{BA9B48A0-FED0-ED47-ADB5-2087FB9E19CE}" type="pres">
      <dgm:prSet presAssocID="{48787CB4-7877-6F4A-8726-CA0CBC529C51}" presName="node" presStyleLbl="node1" presStyleIdx="0" presStyleCnt="5" custScaleX="136507" custScaleY="126216">
        <dgm:presLayoutVars>
          <dgm:bulletEnabled val="1"/>
        </dgm:presLayoutVars>
      </dgm:prSet>
      <dgm:spPr/>
    </dgm:pt>
    <dgm:pt modelId="{A15C9042-A106-A745-B796-9A3D1F32E04B}" type="pres">
      <dgm:prSet presAssocID="{5771087A-46E0-D443-9398-DEDFAD9D19B9}" presName="sibTrans" presStyleLbl="sibTrans2D1" presStyleIdx="0" presStyleCnt="5"/>
      <dgm:spPr/>
    </dgm:pt>
    <dgm:pt modelId="{E5A31DE8-7F80-AA44-ADD7-8BD2F73BA78C}" type="pres">
      <dgm:prSet presAssocID="{5771087A-46E0-D443-9398-DEDFAD9D19B9}" presName="connectorText" presStyleLbl="sibTrans2D1" presStyleIdx="0" presStyleCnt="5"/>
      <dgm:spPr/>
    </dgm:pt>
    <dgm:pt modelId="{49310660-EB9F-6644-A07D-C055B23D29AC}" type="pres">
      <dgm:prSet presAssocID="{8332943A-5E44-0748-B872-2EE035C5B609}" presName="node" presStyleLbl="node1" presStyleIdx="1" presStyleCnt="5" custScaleX="136507" custScaleY="126216">
        <dgm:presLayoutVars>
          <dgm:bulletEnabled val="1"/>
        </dgm:presLayoutVars>
      </dgm:prSet>
      <dgm:spPr>
        <a:xfrm>
          <a:off x="5396334" y="1492088"/>
          <a:ext cx="1688793" cy="1688793"/>
        </a:xfrm>
        <a:prstGeom prst="ellipse">
          <a:avLst/>
        </a:prstGeom>
      </dgm:spPr>
    </dgm:pt>
    <dgm:pt modelId="{59F94E6A-FE6C-284A-BA4E-C8CBB3BFFCDE}" type="pres">
      <dgm:prSet presAssocID="{3A9E1473-3F88-BC49-9042-AA66B4F95658}" presName="sibTrans" presStyleLbl="sibTrans2D1" presStyleIdx="1" presStyleCnt="5"/>
      <dgm:spPr/>
    </dgm:pt>
    <dgm:pt modelId="{3F6D6A1E-C299-6C4E-9B82-0FFACF3278C7}" type="pres">
      <dgm:prSet presAssocID="{3A9E1473-3F88-BC49-9042-AA66B4F95658}" presName="connectorText" presStyleLbl="sibTrans2D1" presStyleIdx="1" presStyleCnt="5"/>
      <dgm:spPr/>
    </dgm:pt>
    <dgm:pt modelId="{8C2ABD50-EA92-D247-8BD4-DC58D0E22650}" type="pres">
      <dgm:prSet presAssocID="{B9093EAB-5F7F-C24F-809F-95484A5F5FD1}" presName="node" presStyleLbl="node1" presStyleIdx="2" presStyleCnt="5" custScaleX="136507" custScaleY="126216">
        <dgm:presLayoutVars>
          <dgm:bulletEnabled val="1"/>
        </dgm:presLayoutVars>
      </dgm:prSet>
      <dgm:spPr>
        <a:xfrm>
          <a:off x="4611965" y="3906127"/>
          <a:ext cx="1688793" cy="1688793"/>
        </a:xfrm>
        <a:prstGeom prst="ellipse">
          <a:avLst/>
        </a:prstGeom>
      </dgm:spPr>
    </dgm:pt>
    <dgm:pt modelId="{E66E8700-485C-F045-B778-5A74733C12F1}" type="pres">
      <dgm:prSet presAssocID="{97D0D067-A1E4-F44D-BEEF-3D8C05CC6309}" presName="sibTrans" presStyleLbl="sibTrans2D1" presStyleIdx="2" presStyleCnt="5"/>
      <dgm:spPr/>
    </dgm:pt>
    <dgm:pt modelId="{E0421EFA-6F9A-874C-9AF9-CE290E177534}" type="pres">
      <dgm:prSet presAssocID="{97D0D067-A1E4-F44D-BEEF-3D8C05CC6309}" presName="connectorText" presStyleLbl="sibTrans2D1" presStyleIdx="2" presStyleCnt="5"/>
      <dgm:spPr/>
    </dgm:pt>
    <dgm:pt modelId="{7AE597E4-49E9-734A-8DEE-484D52D652AD}" type="pres">
      <dgm:prSet presAssocID="{453CAC5A-54BE-2349-9144-ADA7C5B301A9}" presName="node" presStyleLbl="node1" presStyleIdx="3" presStyleCnt="5" custScaleX="136507" custScaleY="126216">
        <dgm:presLayoutVars>
          <dgm:bulletEnabled val="1"/>
        </dgm:presLayoutVars>
      </dgm:prSet>
      <dgm:spPr>
        <a:xfrm>
          <a:off x="2073694" y="3906127"/>
          <a:ext cx="1688793" cy="1688793"/>
        </a:xfrm>
        <a:prstGeom prst="ellipse">
          <a:avLst/>
        </a:prstGeom>
      </dgm:spPr>
    </dgm:pt>
    <dgm:pt modelId="{49DAABC1-3592-1A40-9CE1-C6F858072332}" type="pres">
      <dgm:prSet presAssocID="{8BA3F9D0-20A7-A74F-B8E5-1AB91DDB122E}" presName="sibTrans" presStyleLbl="sibTrans2D1" presStyleIdx="3" presStyleCnt="5"/>
      <dgm:spPr/>
    </dgm:pt>
    <dgm:pt modelId="{1F6787C7-5816-DB4F-A66C-4CE24571B033}" type="pres">
      <dgm:prSet presAssocID="{8BA3F9D0-20A7-A74F-B8E5-1AB91DDB122E}" presName="connectorText" presStyleLbl="sibTrans2D1" presStyleIdx="3" presStyleCnt="5"/>
      <dgm:spPr/>
    </dgm:pt>
    <dgm:pt modelId="{A6826341-1B9E-4B45-9A29-A38D7A60155E}" type="pres">
      <dgm:prSet presAssocID="{398F3C25-7611-7C40-83F9-0ADF55630542}" presName="node" presStyleLbl="node1" presStyleIdx="4" presStyleCnt="5" custScaleX="136507" custScaleY="126216">
        <dgm:presLayoutVars>
          <dgm:bulletEnabled val="1"/>
        </dgm:presLayoutVars>
      </dgm:prSet>
      <dgm:spPr>
        <a:xfrm>
          <a:off x="1289325" y="1492088"/>
          <a:ext cx="1688793" cy="1688793"/>
        </a:xfrm>
        <a:prstGeom prst="ellipse">
          <a:avLst/>
        </a:prstGeom>
      </dgm:spPr>
    </dgm:pt>
    <dgm:pt modelId="{078124FF-14E5-504F-93B0-60DCC39DAC19}" type="pres">
      <dgm:prSet presAssocID="{DEB9C704-501B-9D4D-A5FB-F9DF0F79BC8D}" presName="sibTrans" presStyleLbl="sibTrans2D1" presStyleIdx="4" presStyleCnt="5"/>
      <dgm:spPr/>
    </dgm:pt>
    <dgm:pt modelId="{0B907EBC-D51B-6F46-ADF1-ADCE115EEE32}" type="pres">
      <dgm:prSet presAssocID="{DEB9C704-501B-9D4D-A5FB-F9DF0F79BC8D}" presName="connectorText" presStyleLbl="sibTrans2D1" presStyleIdx="4" presStyleCnt="5"/>
      <dgm:spPr/>
    </dgm:pt>
  </dgm:ptLst>
  <dgm:cxnLst>
    <dgm:cxn modelId="{B36FB90B-BD70-1541-82B2-A2E3B8CD111F}" type="presOf" srcId="{48787CB4-7877-6F4A-8726-CA0CBC529C51}" destId="{BA9B48A0-FED0-ED47-ADB5-2087FB9E19CE}" srcOrd="0" destOrd="0" presId="urn:microsoft.com/office/officeart/2005/8/layout/cycle2"/>
    <dgm:cxn modelId="{01BA670E-EA37-6046-8E98-425E73978D6F}" type="presOf" srcId="{90E0A4D0-9644-8A48-9D5C-10451396966B}" destId="{CBDCC33C-8881-F84A-9019-5FB7BE137254}" srcOrd="0" destOrd="0" presId="urn:microsoft.com/office/officeart/2005/8/layout/cycle2"/>
    <dgm:cxn modelId="{92E1C80E-3577-2748-A2FC-CAB27DA6020F}" type="presOf" srcId="{5771087A-46E0-D443-9398-DEDFAD9D19B9}" destId="{E5A31DE8-7F80-AA44-ADD7-8BD2F73BA78C}" srcOrd="1" destOrd="0" presId="urn:microsoft.com/office/officeart/2005/8/layout/cycle2"/>
    <dgm:cxn modelId="{8D1CBB1E-2A64-F648-BD8A-C12610406CBB}" type="presOf" srcId="{B9093EAB-5F7F-C24F-809F-95484A5F5FD1}" destId="{8C2ABD50-EA92-D247-8BD4-DC58D0E22650}" srcOrd="0" destOrd="0" presId="urn:microsoft.com/office/officeart/2005/8/layout/cycle2"/>
    <dgm:cxn modelId="{2646C923-3085-2741-9FC2-626BDFB93CD4}" type="presOf" srcId="{97D0D067-A1E4-F44D-BEEF-3D8C05CC6309}" destId="{E66E8700-485C-F045-B778-5A74733C12F1}" srcOrd="0" destOrd="0" presId="urn:microsoft.com/office/officeart/2005/8/layout/cycle2"/>
    <dgm:cxn modelId="{BC1CA928-AD43-964C-A9A5-B4D20D8251F8}" type="presOf" srcId="{8BA3F9D0-20A7-A74F-B8E5-1AB91DDB122E}" destId="{49DAABC1-3592-1A40-9CE1-C6F858072332}" srcOrd="0" destOrd="0" presId="urn:microsoft.com/office/officeart/2005/8/layout/cycle2"/>
    <dgm:cxn modelId="{9C79023F-4DD6-1542-B0A5-C925E346E830}" srcId="{90E0A4D0-9644-8A48-9D5C-10451396966B}" destId="{48787CB4-7877-6F4A-8726-CA0CBC529C51}" srcOrd="0" destOrd="0" parTransId="{10AFAF36-F6BE-C14C-AA13-16A35D023BFD}" sibTransId="{5771087A-46E0-D443-9398-DEDFAD9D19B9}"/>
    <dgm:cxn modelId="{FB6BBA3F-BFA6-924D-A554-6FC7C65A4FCC}" type="presOf" srcId="{DEB9C704-501B-9D4D-A5FB-F9DF0F79BC8D}" destId="{0B907EBC-D51B-6F46-ADF1-ADCE115EEE32}" srcOrd="1" destOrd="0" presId="urn:microsoft.com/office/officeart/2005/8/layout/cycle2"/>
    <dgm:cxn modelId="{5445AF6D-3CBA-0949-8131-1D4F42022C3A}" srcId="{90E0A4D0-9644-8A48-9D5C-10451396966B}" destId="{398F3C25-7611-7C40-83F9-0ADF55630542}" srcOrd="4" destOrd="0" parTransId="{0DAE9F58-28CB-CA4B-8879-37E1199F5F70}" sibTransId="{DEB9C704-501B-9D4D-A5FB-F9DF0F79BC8D}"/>
    <dgm:cxn modelId="{A8F5BA7A-A393-2744-871A-ED99582C5C62}" type="presOf" srcId="{398F3C25-7611-7C40-83F9-0ADF55630542}" destId="{A6826341-1B9E-4B45-9A29-A38D7A60155E}" srcOrd="0" destOrd="0" presId="urn:microsoft.com/office/officeart/2005/8/layout/cycle2"/>
    <dgm:cxn modelId="{25100083-ADAB-A842-A427-305B8E39D6D8}" type="presOf" srcId="{3A9E1473-3F88-BC49-9042-AA66B4F95658}" destId="{3F6D6A1E-C299-6C4E-9B82-0FFACF3278C7}" srcOrd="1" destOrd="0" presId="urn:microsoft.com/office/officeart/2005/8/layout/cycle2"/>
    <dgm:cxn modelId="{A1AB3E8E-116D-D04A-9ADE-7C63A835D0FC}" type="presOf" srcId="{3A9E1473-3F88-BC49-9042-AA66B4F95658}" destId="{59F94E6A-FE6C-284A-BA4E-C8CBB3BFFCDE}" srcOrd="0" destOrd="0" presId="urn:microsoft.com/office/officeart/2005/8/layout/cycle2"/>
    <dgm:cxn modelId="{63817A9F-97C5-6C43-8A29-D9E1CF714F73}" type="presOf" srcId="{8BA3F9D0-20A7-A74F-B8E5-1AB91DDB122E}" destId="{1F6787C7-5816-DB4F-A66C-4CE24571B033}" srcOrd="1" destOrd="0" presId="urn:microsoft.com/office/officeart/2005/8/layout/cycle2"/>
    <dgm:cxn modelId="{928F3DA9-78D8-394C-B163-74B25BDE7E9B}" srcId="{90E0A4D0-9644-8A48-9D5C-10451396966B}" destId="{8332943A-5E44-0748-B872-2EE035C5B609}" srcOrd="1" destOrd="0" parTransId="{91E4189A-EC3C-B847-8251-56E8CF53EBAE}" sibTransId="{3A9E1473-3F88-BC49-9042-AA66B4F95658}"/>
    <dgm:cxn modelId="{DB9849B3-8DBB-9549-8C5F-C8B81D1C9C19}" type="presOf" srcId="{5771087A-46E0-D443-9398-DEDFAD9D19B9}" destId="{A15C9042-A106-A745-B796-9A3D1F32E04B}" srcOrd="0" destOrd="0" presId="urn:microsoft.com/office/officeart/2005/8/layout/cycle2"/>
    <dgm:cxn modelId="{4BC339B9-6D88-1145-9714-A2EB471B64A3}" type="presOf" srcId="{DEB9C704-501B-9D4D-A5FB-F9DF0F79BC8D}" destId="{078124FF-14E5-504F-93B0-60DCC39DAC19}" srcOrd="0" destOrd="0" presId="urn:microsoft.com/office/officeart/2005/8/layout/cycle2"/>
    <dgm:cxn modelId="{E88E58B9-86AC-3047-9F4B-DBF2954EB36A}" type="presOf" srcId="{8332943A-5E44-0748-B872-2EE035C5B609}" destId="{49310660-EB9F-6644-A07D-C055B23D29AC}" srcOrd="0" destOrd="0" presId="urn:microsoft.com/office/officeart/2005/8/layout/cycle2"/>
    <dgm:cxn modelId="{323CC5C6-B61A-834D-B815-C98C07D81E9F}" srcId="{90E0A4D0-9644-8A48-9D5C-10451396966B}" destId="{B9093EAB-5F7F-C24F-809F-95484A5F5FD1}" srcOrd="2" destOrd="0" parTransId="{2D5ED19A-4D45-7F4E-9EA1-B689DA32B88C}" sibTransId="{97D0D067-A1E4-F44D-BEEF-3D8C05CC6309}"/>
    <dgm:cxn modelId="{2F047AC9-D037-4E4B-849E-793CA2057B86}" srcId="{90E0A4D0-9644-8A48-9D5C-10451396966B}" destId="{453CAC5A-54BE-2349-9144-ADA7C5B301A9}" srcOrd="3" destOrd="0" parTransId="{4AF5AB6E-F0DE-F247-98FC-DFA0061CC62B}" sibTransId="{8BA3F9D0-20A7-A74F-B8E5-1AB91DDB122E}"/>
    <dgm:cxn modelId="{FB96C3E9-0276-2044-86B7-D6FB7612A1AF}" type="presOf" srcId="{453CAC5A-54BE-2349-9144-ADA7C5B301A9}" destId="{7AE597E4-49E9-734A-8DEE-484D52D652AD}" srcOrd="0" destOrd="0" presId="urn:microsoft.com/office/officeart/2005/8/layout/cycle2"/>
    <dgm:cxn modelId="{B9E817EE-C4FB-A44F-812B-4182C67FFE45}" type="presOf" srcId="{97D0D067-A1E4-F44D-BEEF-3D8C05CC6309}" destId="{E0421EFA-6F9A-874C-9AF9-CE290E177534}" srcOrd="1" destOrd="0" presId="urn:microsoft.com/office/officeart/2005/8/layout/cycle2"/>
    <dgm:cxn modelId="{99653678-32ED-C14F-8B07-6581B2497D24}" type="presParOf" srcId="{CBDCC33C-8881-F84A-9019-5FB7BE137254}" destId="{BA9B48A0-FED0-ED47-ADB5-2087FB9E19CE}" srcOrd="0" destOrd="0" presId="urn:microsoft.com/office/officeart/2005/8/layout/cycle2"/>
    <dgm:cxn modelId="{E369A8EE-2D78-B942-9E15-52DC2FDACA15}" type="presParOf" srcId="{CBDCC33C-8881-F84A-9019-5FB7BE137254}" destId="{A15C9042-A106-A745-B796-9A3D1F32E04B}" srcOrd="1" destOrd="0" presId="urn:microsoft.com/office/officeart/2005/8/layout/cycle2"/>
    <dgm:cxn modelId="{BEF11A00-D2C6-4345-900D-2863C1C94906}" type="presParOf" srcId="{A15C9042-A106-A745-B796-9A3D1F32E04B}" destId="{E5A31DE8-7F80-AA44-ADD7-8BD2F73BA78C}" srcOrd="0" destOrd="0" presId="urn:microsoft.com/office/officeart/2005/8/layout/cycle2"/>
    <dgm:cxn modelId="{70AD9A62-9933-A643-BFCA-80B8B8CADC79}" type="presParOf" srcId="{CBDCC33C-8881-F84A-9019-5FB7BE137254}" destId="{49310660-EB9F-6644-A07D-C055B23D29AC}" srcOrd="2" destOrd="0" presId="urn:microsoft.com/office/officeart/2005/8/layout/cycle2"/>
    <dgm:cxn modelId="{3E5B93DD-F721-C34E-97A8-78C890378EEA}" type="presParOf" srcId="{CBDCC33C-8881-F84A-9019-5FB7BE137254}" destId="{59F94E6A-FE6C-284A-BA4E-C8CBB3BFFCDE}" srcOrd="3" destOrd="0" presId="urn:microsoft.com/office/officeart/2005/8/layout/cycle2"/>
    <dgm:cxn modelId="{CD8B953A-36BA-6B4C-AC17-4A2F0CE8DDC0}" type="presParOf" srcId="{59F94E6A-FE6C-284A-BA4E-C8CBB3BFFCDE}" destId="{3F6D6A1E-C299-6C4E-9B82-0FFACF3278C7}" srcOrd="0" destOrd="0" presId="urn:microsoft.com/office/officeart/2005/8/layout/cycle2"/>
    <dgm:cxn modelId="{A7896CB3-0012-5447-9EB9-B038976835D3}" type="presParOf" srcId="{CBDCC33C-8881-F84A-9019-5FB7BE137254}" destId="{8C2ABD50-EA92-D247-8BD4-DC58D0E22650}" srcOrd="4" destOrd="0" presId="urn:microsoft.com/office/officeart/2005/8/layout/cycle2"/>
    <dgm:cxn modelId="{93A93B40-880F-C049-9911-861F68BE5C78}" type="presParOf" srcId="{CBDCC33C-8881-F84A-9019-5FB7BE137254}" destId="{E66E8700-485C-F045-B778-5A74733C12F1}" srcOrd="5" destOrd="0" presId="urn:microsoft.com/office/officeart/2005/8/layout/cycle2"/>
    <dgm:cxn modelId="{04B1F67A-52CB-6041-9B39-4EADA1C268D4}" type="presParOf" srcId="{E66E8700-485C-F045-B778-5A74733C12F1}" destId="{E0421EFA-6F9A-874C-9AF9-CE290E177534}" srcOrd="0" destOrd="0" presId="urn:microsoft.com/office/officeart/2005/8/layout/cycle2"/>
    <dgm:cxn modelId="{8D0BA2AB-43E2-DC41-9ABE-6F7A3713A3A5}" type="presParOf" srcId="{CBDCC33C-8881-F84A-9019-5FB7BE137254}" destId="{7AE597E4-49E9-734A-8DEE-484D52D652AD}" srcOrd="6" destOrd="0" presId="urn:microsoft.com/office/officeart/2005/8/layout/cycle2"/>
    <dgm:cxn modelId="{767D3321-9A49-2942-98EF-A5059CD780BB}" type="presParOf" srcId="{CBDCC33C-8881-F84A-9019-5FB7BE137254}" destId="{49DAABC1-3592-1A40-9CE1-C6F858072332}" srcOrd="7" destOrd="0" presId="urn:microsoft.com/office/officeart/2005/8/layout/cycle2"/>
    <dgm:cxn modelId="{8B37873F-C957-AE49-8255-A697AB6285A9}" type="presParOf" srcId="{49DAABC1-3592-1A40-9CE1-C6F858072332}" destId="{1F6787C7-5816-DB4F-A66C-4CE24571B033}" srcOrd="0" destOrd="0" presId="urn:microsoft.com/office/officeart/2005/8/layout/cycle2"/>
    <dgm:cxn modelId="{B157CF1A-F29B-0C4A-B708-7512C8EDA283}" type="presParOf" srcId="{CBDCC33C-8881-F84A-9019-5FB7BE137254}" destId="{A6826341-1B9E-4B45-9A29-A38D7A60155E}" srcOrd="8" destOrd="0" presId="urn:microsoft.com/office/officeart/2005/8/layout/cycle2"/>
    <dgm:cxn modelId="{A4AD77AE-1108-5047-A462-BC05F1CD9EAC}" type="presParOf" srcId="{CBDCC33C-8881-F84A-9019-5FB7BE137254}" destId="{078124FF-14E5-504F-93B0-60DCC39DAC19}" srcOrd="9" destOrd="0" presId="urn:microsoft.com/office/officeart/2005/8/layout/cycle2"/>
    <dgm:cxn modelId="{3C5C0D70-A5ED-5948-9F8E-75388133D97F}" type="presParOf" srcId="{078124FF-14E5-504F-93B0-60DCC39DAC19}" destId="{0B907EBC-D51B-6F46-ADF1-ADCE115EEE3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B48A0-FED0-ED47-ADB5-2087FB9E19CE}">
      <dsp:nvSpPr>
        <dsp:cNvPr id="0" name=""/>
        <dsp:cNvSpPr/>
      </dsp:nvSpPr>
      <dsp:spPr>
        <a:xfrm>
          <a:off x="2953628" y="-235602"/>
          <a:ext cx="2467196" cy="22811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Presence</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i="1" kern="1200" dirty="0">
              <a:latin typeface="Arial" panose="020B0604020202020204" pitchFamily="34" charset="0"/>
              <a:cs typeface="Arial" panose="020B0604020202020204" pitchFamily="34" charset="0"/>
            </a:rPr>
            <a:t>where he</a:t>
          </a:r>
          <a:r>
            <a:rPr lang="en-US" sz="1800" b="1" kern="1200" dirty="0">
              <a:latin typeface="Arial" panose="020B0604020202020204" pitchFamily="34" charset="0"/>
              <a:cs typeface="Arial" panose="020B0604020202020204" pitchFamily="34" charset="0"/>
            </a:rPr>
            <a:t> </a:t>
          </a:r>
          <a:r>
            <a:rPr lang="en-US" sz="1800" b="1" i="1" kern="1200" dirty="0">
              <a:solidFill>
                <a:srgbClr val="FFFF00"/>
              </a:solidFill>
              <a:latin typeface="Arial" panose="020B0604020202020204" pitchFamily="34" charset="0"/>
              <a:cs typeface="Arial" panose="020B0604020202020204" pitchFamily="34" charset="0"/>
            </a:rPr>
            <a:t>was</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(18b)</a:t>
          </a:r>
        </a:p>
      </dsp:txBody>
      <dsp:txXfrm>
        <a:off x="3314940" y="98472"/>
        <a:ext cx="1744572" cy="1613051"/>
      </dsp:txXfrm>
    </dsp:sp>
    <dsp:sp modelId="{A15C9042-A106-A745-B796-9A3D1F32E04B}">
      <dsp:nvSpPr>
        <dsp:cNvPr id="0" name=""/>
        <dsp:cNvSpPr/>
      </dsp:nvSpPr>
      <dsp:spPr>
        <a:xfrm rot="2160000">
          <a:off x="5197288" y="1394458"/>
          <a:ext cx="166824"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US" sz="2800" kern="1200"/>
        </a:p>
      </dsp:txBody>
      <dsp:txXfrm>
        <a:off x="5202067" y="1501748"/>
        <a:ext cx="116777" cy="365993"/>
      </dsp:txXfrm>
    </dsp:sp>
    <dsp:sp modelId="{49310660-EB9F-6644-A07D-C055B23D29AC}">
      <dsp:nvSpPr>
        <dsp:cNvPr id="0" name=""/>
        <dsp:cNvSpPr/>
      </dsp:nvSpPr>
      <dsp:spPr>
        <a:xfrm>
          <a:off x="5148217" y="1358859"/>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000" b="1" kern="1200" dirty="0">
              <a:solidFill>
                <a:srgbClr val="FFFF00"/>
              </a:solidFill>
              <a:latin typeface="Arial" panose="020B0604020202020204" pitchFamily="34" charset="0"/>
              <a:ea typeface="+mn-ea"/>
              <a:cs typeface="Arial" panose="020B0604020202020204" pitchFamily="34" charset="0"/>
            </a:rPr>
            <a:t>Passion</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00"/>
              </a:solidFill>
              <a:latin typeface="Arial" panose="020B0604020202020204" pitchFamily="34" charset="0"/>
              <a:ea typeface="+mn-ea"/>
              <a:cs typeface="Arial" panose="020B0604020202020204" pitchFamily="34" charset="0"/>
            </a:rPr>
            <a:t>felt</a:t>
          </a:r>
          <a:r>
            <a:rPr lang="en-US" sz="1800" b="1" i="1" kern="1200" dirty="0">
              <a:solidFill>
                <a:srgbClr val="FFFFFF"/>
              </a:solidFill>
              <a:latin typeface="Arial" panose="020B0604020202020204" pitchFamily="34" charset="0"/>
              <a:ea typeface="+mn-ea"/>
              <a:cs typeface="Arial" panose="020B0604020202020204" pitchFamily="34" charset="0"/>
            </a:rPr>
            <a:t>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(19)</a:t>
          </a:r>
        </a:p>
      </dsp:txBody>
      <dsp:txXfrm>
        <a:off x="5509529" y="1692933"/>
        <a:ext cx="1744572" cy="1613051"/>
      </dsp:txXfrm>
    </dsp:sp>
    <dsp:sp modelId="{59F94E6A-FE6C-284A-BA4E-C8CBB3BFFCDE}">
      <dsp:nvSpPr>
        <dsp:cNvPr id="0" name=""/>
        <dsp:cNvSpPr/>
      </dsp:nvSpPr>
      <dsp:spPr>
        <a:xfrm rot="6480000">
          <a:off x="5854506" y="3478483"/>
          <a:ext cx="220210"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5897745" y="3569066"/>
        <a:ext cx="154147" cy="365993"/>
      </dsp:txXfrm>
    </dsp:sp>
    <dsp:sp modelId="{8C2ABD50-EA92-D247-8BD4-DC58D0E22650}">
      <dsp:nvSpPr>
        <dsp:cNvPr id="0" name=""/>
        <dsp:cNvSpPr/>
      </dsp:nvSpPr>
      <dsp:spPr>
        <a:xfrm>
          <a:off x="4309958" y="3938752"/>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Proclamation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i="1" kern="1200" dirty="0">
              <a:latin typeface="Arial" panose="020B0604020202020204" pitchFamily="34" charset="0"/>
              <a:cs typeface="Arial" panose="020B0604020202020204" pitchFamily="34" charset="0"/>
            </a:rPr>
            <a:t>what he</a:t>
          </a:r>
          <a:r>
            <a:rPr lang="en-US" sz="1800" b="1" kern="1200" dirty="0">
              <a:latin typeface="Arial" panose="020B0604020202020204" pitchFamily="34" charset="0"/>
              <a:cs typeface="Arial" panose="020B0604020202020204" pitchFamily="34" charset="0"/>
            </a:rPr>
            <a:t> </a:t>
          </a:r>
          <a:r>
            <a:rPr lang="en-US" sz="1800" b="1" i="1" kern="1200" dirty="0">
              <a:solidFill>
                <a:srgbClr val="FFFF00"/>
              </a:solidFill>
              <a:latin typeface="Arial" panose="020B0604020202020204" pitchFamily="34" charset="0"/>
              <a:cs typeface="Arial" panose="020B0604020202020204" pitchFamily="34" charset="0"/>
            </a:rPr>
            <a:t>preached</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(20-21)</a:t>
          </a:r>
        </a:p>
      </dsp:txBody>
      <dsp:txXfrm>
        <a:off x="4671270" y="4272826"/>
        <a:ext cx="1744572" cy="1613051"/>
      </dsp:txXfrm>
    </dsp:sp>
    <dsp:sp modelId="{E66E8700-485C-F045-B778-5A74733C12F1}">
      <dsp:nvSpPr>
        <dsp:cNvPr id="0" name=""/>
        <dsp:cNvSpPr/>
      </dsp:nvSpPr>
      <dsp:spPr>
        <a:xfrm rot="10800000">
          <a:off x="4125861" y="4774357"/>
          <a:ext cx="130095"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4164889" y="4896355"/>
        <a:ext cx="91067" cy="365993"/>
      </dsp:txXfrm>
    </dsp:sp>
    <dsp:sp modelId="{7AE597E4-49E9-734A-8DEE-484D52D652AD}">
      <dsp:nvSpPr>
        <dsp:cNvPr id="0" name=""/>
        <dsp:cNvSpPr/>
      </dsp:nvSpPr>
      <dsp:spPr>
        <a:xfrm>
          <a:off x="1597298" y="3938752"/>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Persecution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kern="1200" dirty="0">
              <a:solidFill>
                <a:srgbClr val="FFFFFF"/>
              </a:solidFill>
              <a:latin typeface="Arial" panose="020B0604020202020204" pitchFamily="34" charset="0"/>
              <a:ea typeface="+mn-ea"/>
              <a:cs typeface="Arial" panose="020B0604020202020204" pitchFamily="34" charset="0"/>
            </a:rPr>
            <a:t>where</a:t>
          </a:r>
          <a:r>
            <a:rPr lang="en-US" sz="1800" b="1" i="1" kern="1200" dirty="0">
              <a:latin typeface="Arial" panose="020B0604020202020204" pitchFamily="34" charset="0"/>
              <a:cs typeface="Arial" panose="020B0604020202020204" pitchFamily="34" charset="0"/>
            </a:rPr>
            <a:t> he</a:t>
          </a:r>
          <a:r>
            <a:rPr lang="en-US" sz="1800" b="1" kern="1200" dirty="0">
              <a:latin typeface="Arial" panose="020B0604020202020204" pitchFamily="34" charset="0"/>
              <a:cs typeface="Arial" panose="020B0604020202020204" pitchFamily="34" charset="0"/>
            </a:rPr>
            <a:t> </a:t>
          </a:r>
          <a:r>
            <a:rPr lang="en-US" sz="1800" b="1" i="1" kern="1200" dirty="0">
              <a:latin typeface="Arial" panose="020B0604020202020204" pitchFamily="34" charset="0"/>
              <a:cs typeface="Arial" panose="020B0604020202020204" pitchFamily="34" charset="0"/>
            </a:rPr>
            <a:t>was </a:t>
          </a:r>
          <a:r>
            <a:rPr lang="en-US" sz="1800" b="1" i="1" kern="1200" dirty="0">
              <a:solidFill>
                <a:srgbClr val="FFFF00"/>
              </a:solidFill>
              <a:latin typeface="Arial" panose="020B0604020202020204" pitchFamily="34" charset="0"/>
              <a:cs typeface="Arial" panose="020B0604020202020204" pitchFamily="34" charset="0"/>
            </a:rPr>
            <a:t>going</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(22-23)</a:t>
          </a:r>
        </a:p>
      </dsp:txBody>
      <dsp:txXfrm>
        <a:off x="1958610" y="4272826"/>
        <a:ext cx="1744572" cy="1613051"/>
      </dsp:txXfrm>
    </dsp:sp>
    <dsp:sp modelId="{49DAABC1-3592-1A40-9CE1-C6F858072332}">
      <dsp:nvSpPr>
        <dsp:cNvPr id="0" name=""/>
        <dsp:cNvSpPr/>
      </dsp:nvSpPr>
      <dsp:spPr>
        <a:xfrm rot="15120000">
          <a:off x="2303588" y="3490338"/>
          <a:ext cx="220210"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2346827" y="3643751"/>
        <a:ext cx="154147" cy="365993"/>
      </dsp:txXfrm>
    </dsp:sp>
    <dsp:sp modelId="{A6826341-1B9E-4B45-9A29-A38D7A60155E}">
      <dsp:nvSpPr>
        <dsp:cNvPr id="0" name=""/>
        <dsp:cNvSpPr/>
      </dsp:nvSpPr>
      <dsp:spPr>
        <a:xfrm>
          <a:off x="759040" y="1358859"/>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7938" lvl="0" indent="0" algn="ctr" defTabSz="666750">
            <a:lnSpc>
              <a:spcPct val="90000"/>
            </a:lnSpc>
            <a:spcBef>
              <a:spcPct val="0"/>
            </a:spcBef>
            <a:spcAft>
              <a:spcPct val="35000"/>
            </a:spcAft>
            <a:buNone/>
            <a:tabLst/>
          </a:pPr>
          <a:r>
            <a:rPr lang="en-US" sz="2000" b="1" kern="1200" dirty="0">
              <a:solidFill>
                <a:srgbClr val="FFFF00"/>
              </a:solidFill>
              <a:latin typeface="Arial" panose="020B0604020202020204" pitchFamily="34" charset="0"/>
              <a:ea typeface="+mn-ea"/>
              <a:cs typeface="Arial" panose="020B0604020202020204" pitchFamily="34" charset="0"/>
            </a:rPr>
            <a:t>Priorities</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r>
            <a:rPr lang="en-US" sz="1800" b="1" i="1" kern="1200" dirty="0">
              <a:solidFill>
                <a:srgbClr val="FFFF00"/>
              </a:solidFill>
              <a:latin typeface="Arial" panose="020B0604020202020204" pitchFamily="34" charset="0"/>
              <a:ea typeface="+mn-ea"/>
              <a:cs typeface="Arial" panose="020B0604020202020204" pitchFamily="34" charset="0"/>
            </a:rPr>
            <a:t>valued</a:t>
          </a:r>
          <a:r>
            <a:rPr lang="en-US" sz="1800" b="1" kern="1200" dirty="0">
              <a:solidFill>
                <a:srgbClr val="FFFFFF"/>
              </a:solidFill>
              <a:latin typeface="Arial" panose="020B0604020202020204" pitchFamily="34" charset="0"/>
              <a:ea typeface="+mn-ea"/>
              <a:cs typeface="Arial" panose="020B0604020202020204" pitchFamily="34" charset="0"/>
            </a:rPr>
            <a:t> </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(24-27)</a:t>
          </a:r>
        </a:p>
      </dsp:txBody>
      <dsp:txXfrm>
        <a:off x="1120352" y="1692933"/>
        <a:ext cx="1744572" cy="1613051"/>
      </dsp:txXfrm>
    </dsp:sp>
    <dsp:sp modelId="{078124FF-14E5-504F-93B0-60DCC39DAC19}">
      <dsp:nvSpPr>
        <dsp:cNvPr id="0" name=""/>
        <dsp:cNvSpPr/>
      </dsp:nvSpPr>
      <dsp:spPr>
        <a:xfrm rot="19440000">
          <a:off x="3002700" y="1400008"/>
          <a:ext cx="166824"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US" sz="2800" kern="1200"/>
        </a:p>
      </dsp:txBody>
      <dsp:txXfrm>
        <a:off x="3007479" y="1536714"/>
        <a:ext cx="116777" cy="365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B48A0-FED0-ED47-ADB5-2087FB9E19CE}">
      <dsp:nvSpPr>
        <dsp:cNvPr id="0" name=""/>
        <dsp:cNvSpPr/>
      </dsp:nvSpPr>
      <dsp:spPr>
        <a:xfrm>
          <a:off x="2953628" y="-235602"/>
          <a:ext cx="2467196" cy="22811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Presence</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i="1" kern="1200" dirty="0">
              <a:latin typeface="Arial" panose="020B0604020202020204" pitchFamily="34" charset="0"/>
              <a:cs typeface="Arial" panose="020B0604020202020204" pitchFamily="34" charset="0"/>
            </a:rPr>
            <a:t>where he</a:t>
          </a:r>
          <a:r>
            <a:rPr lang="en-US" sz="1800" b="1" kern="1200" dirty="0">
              <a:latin typeface="Arial" panose="020B0604020202020204" pitchFamily="34" charset="0"/>
              <a:cs typeface="Arial" panose="020B0604020202020204" pitchFamily="34" charset="0"/>
            </a:rPr>
            <a:t> </a:t>
          </a:r>
          <a:r>
            <a:rPr lang="en-US" sz="1800" b="1" i="1" kern="1200" dirty="0">
              <a:solidFill>
                <a:srgbClr val="FFFF00"/>
              </a:solidFill>
              <a:latin typeface="Arial" panose="020B0604020202020204" pitchFamily="34" charset="0"/>
              <a:cs typeface="Arial" panose="020B0604020202020204" pitchFamily="34" charset="0"/>
            </a:rPr>
            <a:t>was</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(18b)</a:t>
          </a:r>
        </a:p>
      </dsp:txBody>
      <dsp:txXfrm>
        <a:off x="3314940" y="98472"/>
        <a:ext cx="1744572" cy="1613051"/>
      </dsp:txXfrm>
    </dsp:sp>
    <dsp:sp modelId="{A15C9042-A106-A745-B796-9A3D1F32E04B}">
      <dsp:nvSpPr>
        <dsp:cNvPr id="0" name=""/>
        <dsp:cNvSpPr/>
      </dsp:nvSpPr>
      <dsp:spPr>
        <a:xfrm rot="2160000">
          <a:off x="5197288" y="1394458"/>
          <a:ext cx="166824"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US" sz="2800" kern="1200"/>
        </a:p>
      </dsp:txBody>
      <dsp:txXfrm>
        <a:off x="5202067" y="1501748"/>
        <a:ext cx="116777" cy="365993"/>
      </dsp:txXfrm>
    </dsp:sp>
    <dsp:sp modelId="{49310660-EB9F-6644-A07D-C055B23D29AC}">
      <dsp:nvSpPr>
        <dsp:cNvPr id="0" name=""/>
        <dsp:cNvSpPr/>
      </dsp:nvSpPr>
      <dsp:spPr>
        <a:xfrm>
          <a:off x="5148217" y="1358859"/>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000" b="1" kern="1200" dirty="0">
              <a:solidFill>
                <a:srgbClr val="FFFF00"/>
              </a:solidFill>
              <a:latin typeface="Arial" panose="020B0604020202020204" pitchFamily="34" charset="0"/>
              <a:ea typeface="+mn-ea"/>
              <a:cs typeface="Arial" panose="020B0604020202020204" pitchFamily="34" charset="0"/>
            </a:rPr>
            <a:t>Passion</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00"/>
              </a:solidFill>
              <a:latin typeface="Arial" panose="020B0604020202020204" pitchFamily="34" charset="0"/>
              <a:ea typeface="+mn-ea"/>
              <a:cs typeface="Arial" panose="020B0604020202020204" pitchFamily="34" charset="0"/>
            </a:rPr>
            <a:t>felt</a:t>
          </a:r>
          <a:r>
            <a:rPr lang="en-US" sz="1800" b="1" i="1" kern="1200" dirty="0">
              <a:solidFill>
                <a:srgbClr val="FFFFFF"/>
              </a:solidFill>
              <a:latin typeface="Arial" panose="020B0604020202020204" pitchFamily="34" charset="0"/>
              <a:ea typeface="+mn-ea"/>
              <a:cs typeface="Arial" panose="020B0604020202020204" pitchFamily="34" charset="0"/>
            </a:rPr>
            <a:t> </a:t>
          </a:r>
          <a:br>
            <a:rPr lang="en-US" sz="1800" b="1" i="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(19)</a:t>
          </a:r>
        </a:p>
      </dsp:txBody>
      <dsp:txXfrm>
        <a:off x="5509529" y="1692933"/>
        <a:ext cx="1744572" cy="1613051"/>
      </dsp:txXfrm>
    </dsp:sp>
    <dsp:sp modelId="{59F94E6A-FE6C-284A-BA4E-C8CBB3BFFCDE}">
      <dsp:nvSpPr>
        <dsp:cNvPr id="0" name=""/>
        <dsp:cNvSpPr/>
      </dsp:nvSpPr>
      <dsp:spPr>
        <a:xfrm rot="6480000">
          <a:off x="5854506" y="3478483"/>
          <a:ext cx="220210"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5897745" y="3569066"/>
        <a:ext cx="154147" cy="365993"/>
      </dsp:txXfrm>
    </dsp:sp>
    <dsp:sp modelId="{8C2ABD50-EA92-D247-8BD4-DC58D0E22650}">
      <dsp:nvSpPr>
        <dsp:cNvPr id="0" name=""/>
        <dsp:cNvSpPr/>
      </dsp:nvSpPr>
      <dsp:spPr>
        <a:xfrm>
          <a:off x="4309958" y="3938752"/>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Proclamation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i="1" kern="1200" dirty="0">
              <a:latin typeface="Arial" panose="020B0604020202020204" pitchFamily="34" charset="0"/>
              <a:cs typeface="Arial" panose="020B0604020202020204" pitchFamily="34" charset="0"/>
            </a:rPr>
            <a:t>what he</a:t>
          </a:r>
          <a:r>
            <a:rPr lang="en-US" sz="1800" b="1" kern="1200" dirty="0">
              <a:latin typeface="Arial" panose="020B0604020202020204" pitchFamily="34" charset="0"/>
              <a:cs typeface="Arial" panose="020B0604020202020204" pitchFamily="34" charset="0"/>
            </a:rPr>
            <a:t> </a:t>
          </a:r>
          <a:r>
            <a:rPr lang="en-US" sz="1800" b="1" i="1" kern="1200" dirty="0">
              <a:solidFill>
                <a:srgbClr val="FFFF00"/>
              </a:solidFill>
              <a:latin typeface="Arial" panose="020B0604020202020204" pitchFamily="34" charset="0"/>
              <a:cs typeface="Arial" panose="020B0604020202020204" pitchFamily="34" charset="0"/>
            </a:rPr>
            <a:t>preached</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(20-21)</a:t>
          </a:r>
        </a:p>
      </dsp:txBody>
      <dsp:txXfrm>
        <a:off x="4671270" y="4272826"/>
        <a:ext cx="1744572" cy="1613051"/>
      </dsp:txXfrm>
    </dsp:sp>
    <dsp:sp modelId="{E66E8700-485C-F045-B778-5A74733C12F1}">
      <dsp:nvSpPr>
        <dsp:cNvPr id="0" name=""/>
        <dsp:cNvSpPr/>
      </dsp:nvSpPr>
      <dsp:spPr>
        <a:xfrm rot="10800000">
          <a:off x="4125861" y="4774357"/>
          <a:ext cx="130095"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4164889" y="4896355"/>
        <a:ext cx="91067" cy="365993"/>
      </dsp:txXfrm>
    </dsp:sp>
    <dsp:sp modelId="{7AE597E4-49E9-734A-8DEE-484D52D652AD}">
      <dsp:nvSpPr>
        <dsp:cNvPr id="0" name=""/>
        <dsp:cNvSpPr/>
      </dsp:nvSpPr>
      <dsp:spPr>
        <a:xfrm>
          <a:off x="1597298" y="3938752"/>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Persecution</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a:t>
          </a:r>
          <a:r>
            <a:rPr lang="en-US" sz="1800" b="1" kern="1200" dirty="0">
              <a:solidFill>
                <a:srgbClr val="FFFFFF"/>
              </a:solidFill>
              <a:latin typeface="Arial" panose="020B0604020202020204" pitchFamily="34" charset="0"/>
              <a:ea typeface="+mn-ea"/>
              <a:cs typeface="Arial" panose="020B0604020202020204" pitchFamily="34" charset="0"/>
            </a:rPr>
            <a:t>where</a:t>
          </a:r>
          <a:r>
            <a:rPr lang="en-US" sz="1800" b="1" i="1" kern="1200" dirty="0">
              <a:latin typeface="Arial" panose="020B0604020202020204" pitchFamily="34" charset="0"/>
              <a:cs typeface="Arial" panose="020B0604020202020204" pitchFamily="34" charset="0"/>
            </a:rPr>
            <a:t> he</a:t>
          </a:r>
          <a:r>
            <a:rPr lang="en-US" sz="1800" b="1" kern="1200" dirty="0">
              <a:latin typeface="Arial" panose="020B0604020202020204" pitchFamily="34" charset="0"/>
              <a:cs typeface="Arial" panose="020B0604020202020204" pitchFamily="34" charset="0"/>
            </a:rPr>
            <a:t> </a:t>
          </a:r>
          <a:r>
            <a:rPr lang="en-US" sz="1800" b="1" i="1" kern="1200" dirty="0">
              <a:latin typeface="Arial" panose="020B0604020202020204" pitchFamily="34" charset="0"/>
              <a:cs typeface="Arial" panose="020B0604020202020204" pitchFamily="34" charset="0"/>
            </a:rPr>
            <a:t>was </a:t>
          </a:r>
          <a:r>
            <a:rPr lang="en-US" sz="1800" b="1" i="1" kern="1200" dirty="0">
              <a:solidFill>
                <a:srgbClr val="FFFF00"/>
              </a:solidFill>
              <a:latin typeface="Arial" panose="020B0604020202020204" pitchFamily="34" charset="0"/>
              <a:cs typeface="Arial" panose="020B0604020202020204" pitchFamily="34" charset="0"/>
            </a:rPr>
            <a:t>going</a:t>
          </a:r>
          <a:r>
            <a:rPr lang="en-US" sz="1800" b="1" kern="1200" dirty="0">
              <a:latin typeface="Arial" panose="020B0604020202020204" pitchFamily="34" charset="0"/>
              <a:cs typeface="Arial" panose="020B0604020202020204" pitchFamily="34" charset="0"/>
            </a:rPr>
            <a:t>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(22-23)</a:t>
          </a:r>
        </a:p>
      </dsp:txBody>
      <dsp:txXfrm>
        <a:off x="1958610" y="4272826"/>
        <a:ext cx="1744572" cy="1613051"/>
      </dsp:txXfrm>
    </dsp:sp>
    <dsp:sp modelId="{49DAABC1-3592-1A40-9CE1-C6F858072332}">
      <dsp:nvSpPr>
        <dsp:cNvPr id="0" name=""/>
        <dsp:cNvSpPr/>
      </dsp:nvSpPr>
      <dsp:spPr>
        <a:xfrm rot="15120000">
          <a:off x="2303588" y="3490338"/>
          <a:ext cx="220210"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2346827" y="3643751"/>
        <a:ext cx="154147" cy="365993"/>
      </dsp:txXfrm>
    </dsp:sp>
    <dsp:sp modelId="{A6826341-1B9E-4B45-9A29-A38D7A60155E}">
      <dsp:nvSpPr>
        <dsp:cNvPr id="0" name=""/>
        <dsp:cNvSpPr/>
      </dsp:nvSpPr>
      <dsp:spPr>
        <a:xfrm>
          <a:off x="759040" y="1358859"/>
          <a:ext cx="2467196" cy="2281199"/>
        </a:xfrm>
        <a:prstGeom prst="ellipse">
          <a:avLst/>
        </a:prstGeom>
        <a:solidFill>
          <a:srgbClr val="3333C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7938" lvl="0" indent="0" algn="ctr" defTabSz="666750">
            <a:lnSpc>
              <a:spcPct val="90000"/>
            </a:lnSpc>
            <a:spcBef>
              <a:spcPct val="0"/>
            </a:spcBef>
            <a:spcAft>
              <a:spcPct val="35000"/>
            </a:spcAft>
            <a:buNone/>
            <a:tabLst/>
          </a:pPr>
          <a:r>
            <a:rPr lang="en-US" sz="2000" b="1" kern="1200" dirty="0">
              <a:solidFill>
                <a:srgbClr val="FFFF00"/>
              </a:solidFill>
              <a:latin typeface="Arial" panose="020B0604020202020204" pitchFamily="34" charset="0"/>
              <a:ea typeface="+mn-ea"/>
              <a:cs typeface="Arial" panose="020B0604020202020204" pitchFamily="34" charset="0"/>
            </a:rPr>
            <a:t>Priorities</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i="1" kern="1200" dirty="0">
              <a:solidFill>
                <a:srgbClr val="FFFFFF"/>
              </a:solidFill>
              <a:latin typeface="Arial" panose="020B0604020202020204" pitchFamily="34" charset="0"/>
              <a:ea typeface="+mn-ea"/>
              <a:cs typeface="Arial" panose="020B0604020202020204" pitchFamily="34" charset="0"/>
            </a:rPr>
            <a:t>—what he </a:t>
          </a:r>
          <a:r>
            <a:rPr lang="en-US" sz="1800" b="1" i="1" kern="1200" dirty="0">
              <a:solidFill>
                <a:srgbClr val="FFFF00"/>
              </a:solidFill>
              <a:latin typeface="Arial" panose="020B0604020202020204" pitchFamily="34" charset="0"/>
              <a:ea typeface="+mn-ea"/>
              <a:cs typeface="Arial" panose="020B0604020202020204" pitchFamily="34" charset="0"/>
            </a:rPr>
            <a:t>valued</a:t>
          </a:r>
          <a:r>
            <a:rPr lang="en-US" sz="1800" b="1" kern="1200" dirty="0">
              <a:solidFill>
                <a:srgbClr val="FFFFFF"/>
              </a:solidFill>
              <a:latin typeface="Arial" panose="020B0604020202020204" pitchFamily="34" charset="0"/>
              <a:ea typeface="+mn-ea"/>
              <a:cs typeface="Arial" panose="020B0604020202020204" pitchFamily="34" charset="0"/>
            </a:rPr>
            <a:t> </a:t>
          </a:r>
          <a:br>
            <a:rPr lang="en-US" sz="1800" b="1" kern="1200" dirty="0">
              <a:solidFill>
                <a:srgbClr val="FFFFFF"/>
              </a:solidFill>
              <a:latin typeface="Arial" panose="020B0604020202020204" pitchFamily="34" charset="0"/>
              <a:ea typeface="+mn-ea"/>
              <a:cs typeface="Arial" panose="020B0604020202020204" pitchFamily="34" charset="0"/>
            </a:rPr>
          </a:br>
          <a:r>
            <a:rPr lang="en-US" sz="1800" b="1" kern="1200" dirty="0">
              <a:solidFill>
                <a:srgbClr val="FFFFFF"/>
              </a:solidFill>
              <a:latin typeface="Arial" panose="020B0604020202020204" pitchFamily="34" charset="0"/>
              <a:ea typeface="+mn-ea"/>
              <a:cs typeface="Arial" panose="020B0604020202020204" pitchFamily="34" charset="0"/>
            </a:rPr>
            <a:t>(24-27)</a:t>
          </a:r>
        </a:p>
      </dsp:txBody>
      <dsp:txXfrm>
        <a:off x="1120352" y="1692933"/>
        <a:ext cx="1744572" cy="1613051"/>
      </dsp:txXfrm>
    </dsp:sp>
    <dsp:sp modelId="{078124FF-14E5-504F-93B0-60DCC39DAC19}">
      <dsp:nvSpPr>
        <dsp:cNvPr id="0" name=""/>
        <dsp:cNvSpPr/>
      </dsp:nvSpPr>
      <dsp:spPr>
        <a:xfrm rot="19440000">
          <a:off x="3002700" y="1400008"/>
          <a:ext cx="166824" cy="6099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US" sz="2800" kern="1200"/>
        </a:p>
      </dsp:txBody>
      <dsp:txXfrm>
        <a:off x="3007479" y="1536714"/>
        <a:ext cx="116777" cy="36599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6/5/21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7FA7DE-E10B-8F40-9D4E-1E381BD0FF25}"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58402" name="Rectangle 2"/>
          <p:cNvSpPr>
            <a:spLocks noGrp="1" noRot="1" noChangeAspect="1" noChangeArrowheads="1"/>
          </p:cNvSpPr>
          <p:nvPr>
            <p:ph type="sldImg"/>
          </p:nvPr>
        </p:nvSpPr>
        <p:spPr>
          <a:solidFill>
            <a:srgbClr val="FFFFFF"/>
          </a:solidFill>
          <a:ln/>
        </p:spPr>
      </p:sp>
      <p:sp>
        <p:nvSpPr>
          <p:cNvPr id="358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Synagogues were led by elders from 600 BC to Jesus.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54615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87B212-30EA-2E49-92F5-D48A44DC48D5}"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60450" name="Rectangle 2"/>
          <p:cNvSpPr>
            <a:spLocks noGrp="1" noRot="1" noChangeAspect="1" noChangeArrowheads="1"/>
          </p:cNvSpPr>
          <p:nvPr>
            <p:ph type="sldImg"/>
          </p:nvPr>
        </p:nvSpPr>
        <p:spPr>
          <a:solidFill>
            <a:srgbClr val="FFFFFF"/>
          </a:solidFill>
          <a:ln/>
        </p:spPr>
      </p:sp>
      <p:sp>
        <p:nvSpPr>
          <p:cNvPr id="360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Each NT church was led by elders.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06327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7C06F2-37AB-3E4A-9463-36C00540EBBD}"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62498" name="Rectangle 2"/>
          <p:cNvSpPr>
            <a:spLocks noGrp="1" noRot="1" noChangeAspect="1" noChangeArrowheads="1"/>
          </p:cNvSpPr>
          <p:nvPr>
            <p:ph type="sldImg"/>
          </p:nvPr>
        </p:nvSpPr>
        <p:spPr>
          <a:xfrm>
            <a:off x="838200" y="457200"/>
            <a:ext cx="5181600" cy="3886200"/>
          </a:xfrm>
          <a:solidFill>
            <a:srgbClr val="FFFFFF"/>
          </a:solidFill>
          <a:ln/>
        </p:spPr>
      </p:sp>
      <p:sp>
        <p:nvSpPr>
          <p:cNvPr id="362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Every NT church had elder leadership—whether Jewish, Gentile, or mixed—whether in Israel or modern-day Turkey or Greece or the Mediterranean Island of Crete.</a:t>
            </a:r>
          </a:p>
        </p:txBody>
      </p:sp>
    </p:spTree>
    <p:extLst>
      <p:ext uri="{BB962C8B-B14F-4D97-AF65-F5344CB8AC3E}">
        <p14:creationId xmlns:p14="http://schemas.microsoft.com/office/powerpoint/2010/main" val="271171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Acts Background</a:t>
            </a:r>
            <a:r>
              <a:rPr lang="en-US" sz="1200" kern="1200" dirty="0">
                <a:solidFill>
                  <a:schemeClr val="tx1"/>
                </a:solidFill>
                <a:effectLst/>
                <a:latin typeface="+mn-lt"/>
                <a:ea typeface="+mn-ea"/>
                <a:cs typeface="+mn-cs"/>
              </a:rPr>
              <a:t>: Paul modeled the elder lifestyle before he preached it to others in Acts where the Good News was on the Move.</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13</a:t>
            </a:fld>
            <a:endParaRPr lang="en-US"/>
          </a:p>
        </p:txBody>
      </p:sp>
    </p:spTree>
    <p:extLst>
      <p:ext uri="{BB962C8B-B14F-4D97-AF65-F5344CB8AC3E}">
        <p14:creationId xmlns:p14="http://schemas.microsoft.com/office/powerpoint/2010/main" val="407837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745"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83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spcBef>
                <a:spcPct val="0"/>
              </a:spcBef>
            </a:pPr>
            <a:r>
              <a:rPr lang="en-US" b="0" dirty="0">
                <a:latin typeface="Arial" panose="020B0604020202020204" pitchFamily="34" charset="0"/>
                <a:ea typeface="ＭＳ Ｐゴシック" charset="0"/>
                <a:cs typeface="Arial" panose="020B0604020202020204" pitchFamily="34" charset="0"/>
              </a:rPr>
              <a:t>Paul had previously ministered in the Ephesian church for nearly three years (Acts 19; 20:31).</a:t>
            </a:r>
          </a:p>
          <a:p>
            <a:pPr>
              <a:spcBef>
                <a:spcPct val="0"/>
              </a:spcBef>
            </a:pPr>
            <a:r>
              <a:rPr lang="en-US" b="0" dirty="0">
                <a:latin typeface="Arial" panose="020B0604020202020204" pitchFamily="34" charset="0"/>
                <a:ea typeface="ＭＳ Ｐゴシック" charset="0"/>
                <a:cs typeface="Arial" panose="020B0604020202020204" pitchFamily="34" charset="0"/>
              </a:rPr>
              <a:t>Then came Paul</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ASIAN THRUST…recorded in Acts 18-21.</a:t>
            </a:r>
          </a:p>
          <a:p>
            <a:pPr>
              <a:spcBef>
                <a:spcPct val="0"/>
              </a:spcBef>
            </a:pPr>
            <a:r>
              <a:rPr lang="en-US" b="0" dirty="0">
                <a:latin typeface="Arial" panose="020B0604020202020204" pitchFamily="34" charset="0"/>
                <a:ea typeface="ＭＳ Ｐゴシック" charset="0"/>
                <a:cs typeface="Arial" panose="020B0604020202020204" pitchFamily="34" charset="0"/>
              </a:rPr>
              <a:t>////	Again, this trip began overland from Syrian Antioch…revisited many of the earlier churches…made a horseshoe-shaped route around the Aegean, back down into Greece, retraced that route back around the horseshoe, remaining at Troas, then returning by sea to Syrian Antioch.</a:t>
            </a:r>
          </a:p>
          <a:p>
            <a:pPr>
              <a:spcBef>
                <a:spcPct val="0"/>
              </a:spcBef>
            </a:pPr>
            <a:r>
              <a:rPr lang="en-US" b="0" dirty="0">
                <a:latin typeface="Arial" panose="020B0604020202020204" pitchFamily="34" charset="0"/>
                <a:ea typeface="ＭＳ Ｐゴシック" charset="0"/>
                <a:cs typeface="Arial" panose="020B0604020202020204" pitchFamily="34" charset="0"/>
              </a:rPr>
              <a:t>////	Paul spent a very long time living and ministering to the church in </a:t>
            </a:r>
            <a:r>
              <a:rPr lang="en-US" b="0" u="sng" dirty="0">
                <a:latin typeface="Arial" panose="020B0604020202020204" pitchFamily="34" charset="0"/>
                <a:ea typeface="ＭＳ Ｐゴシック" charset="0"/>
                <a:cs typeface="Arial" panose="020B0604020202020204" pitchFamily="34" charset="0"/>
              </a:rPr>
              <a:t>EPHESUS</a:t>
            </a:r>
            <a:r>
              <a:rPr lang="en-US" b="0" dirty="0">
                <a:latin typeface="Arial" panose="020B0604020202020204" pitchFamily="34" charset="0"/>
                <a:ea typeface="ＭＳ Ｐゴシック" charset="0"/>
                <a:cs typeface="Arial" panose="020B0604020202020204" pitchFamily="34" charset="0"/>
              </a:rPr>
              <a:t>.  Luke reports that Paul raised a young man from the dead in Ephesus.  Many important letters –– our Epistles –– were written from Ephesus.  </a:t>
            </a:r>
          </a:p>
          <a:p>
            <a:pPr>
              <a:spcBef>
                <a:spcPct val="0"/>
              </a:spcBef>
            </a:pPr>
            <a:r>
              <a:rPr lang="en-US" b="0" dirty="0">
                <a:latin typeface="Arial" panose="020B0604020202020204" pitchFamily="34" charset="0"/>
                <a:ea typeface="ＭＳ Ｐゴシック" charset="0"/>
                <a:cs typeface="Arial" panose="020B0604020202020204" pitchFamily="34" charset="0"/>
              </a:rPr>
              <a:t>////	One of the most dramatic events recorded for us took place at the Ephesian </a:t>
            </a:r>
            <a:r>
              <a:rPr lang="en-US" b="0" u="sng" dirty="0">
                <a:latin typeface="Arial" panose="020B0604020202020204" pitchFamily="34" charset="0"/>
                <a:ea typeface="ＭＳ Ｐゴシック" charset="0"/>
                <a:cs typeface="Arial" panose="020B0604020202020204" pitchFamily="34" charset="0"/>
              </a:rPr>
              <a:t>AMPHITHEATRE</a:t>
            </a:r>
            <a:r>
              <a:rPr lang="en-US" b="0" dirty="0">
                <a:latin typeface="Arial" panose="020B0604020202020204" pitchFamily="34" charset="0"/>
                <a:ea typeface="ＭＳ Ｐゴシック" charset="0"/>
                <a:cs typeface="Arial" panose="020B0604020202020204" pitchFamily="34" charset="0"/>
              </a:rPr>
              <a:t> where he confronted the souvenir makers of the city…those who manufactured small idols of the Goddess Diana, whose temple in Ephesus was one of the seven wonders of the ancient world.</a:t>
            </a:r>
          </a:p>
          <a:p>
            <a:pPr>
              <a:spcBef>
                <a:spcPct val="0"/>
              </a:spcBef>
            </a:pPr>
            <a:r>
              <a:rPr lang="en-US" b="0" dirty="0">
                <a:latin typeface="Arial" panose="020B0604020202020204" pitchFamily="34" charset="0"/>
                <a:ea typeface="ＭＳ Ｐゴシック" charset="0"/>
                <a:cs typeface="Arial" panose="020B0604020202020204" pitchFamily="34" charset="0"/>
              </a:rPr>
              <a:t>////	LENGTH OF THIS TRIP: ALMOST FIVE YEARS BETWEEN A.D. 53 AND 57.</a:t>
            </a:r>
          </a:p>
          <a:p>
            <a:pPr marL="0" marR="0" lvl="0" indent="0" algn="l" defTabSz="457177" rtl="0" eaLnBrk="1" fontAlgn="auto" latinLnBrk="0" hangingPunct="1">
              <a:lnSpc>
                <a:spcPct val="100000"/>
              </a:lnSpc>
              <a:spcBef>
                <a:spcPct val="0"/>
              </a:spcBef>
              <a:spcAft>
                <a:spcPts val="0"/>
              </a:spcAft>
              <a:buClrTx/>
              <a:buSzTx/>
              <a:buFontTx/>
              <a:buNone/>
              <a:tabLst/>
              <a:defRPr/>
            </a:pPr>
            <a:endParaRPr lang="en-US" b="0" dirty="0">
              <a:latin typeface="Arial" panose="020B0604020202020204" pitchFamily="34" charset="0"/>
              <a:ea typeface="ＭＳ Ｐゴシック" charset="0"/>
              <a:cs typeface="Arial" panose="020B0604020202020204" pitchFamily="34" charset="0"/>
            </a:endParaRPr>
          </a:p>
          <a:p>
            <a:pPr marL="0" marR="0" lvl="0" indent="0" algn="l" defTabSz="457177" rtl="0" eaLnBrk="1" fontAlgn="auto" latinLnBrk="0" hangingPunct="1">
              <a:lnSpc>
                <a:spcPct val="100000"/>
              </a:lnSpc>
              <a:spcBef>
                <a:spcPct val="0"/>
              </a:spcBef>
              <a:spcAft>
                <a:spcPts val="0"/>
              </a:spcAft>
              <a:buClrTx/>
              <a:buSzTx/>
              <a:buFontTx/>
              <a:buNone/>
              <a:tabLst/>
              <a:defRPr/>
            </a:pP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8184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3DC582-E647-A444-8FCA-3BB66503D36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15746" name="Rectangle 2"/>
          <p:cNvSpPr>
            <a:spLocks noGrp="1" noRot="1" noChangeAspect="1" noChangeArrowheads="1" noTextEdit="1"/>
          </p:cNvSpPr>
          <p:nvPr>
            <p:ph type="sldImg"/>
          </p:nvPr>
        </p:nvSpPr>
        <p:spPr>
          <a:xfrm>
            <a:off x="1143000" y="685800"/>
            <a:ext cx="4572000" cy="3429000"/>
          </a:xfrm>
          <a:ln/>
        </p:spPr>
      </p:sp>
      <p:sp>
        <p:nvSpPr>
          <p:cNvPr id="4157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He then ministered in Macedonia and Greece and Troas and coastal towns near Ephesus (20:1-15).</a:t>
            </a:r>
          </a:p>
          <a:p>
            <a:pPr eaLnBrk="1" hangingPunct="1"/>
            <a:r>
              <a:rPr lang="en-US" dirty="0">
                <a:latin typeface="Arial" panose="020B0604020202020204" pitchFamily="34" charset="0"/>
                <a:ea typeface="ＭＳ Ｐゴシック" charset="0"/>
                <a:cs typeface="Arial" panose="020B0604020202020204" pitchFamily="34" charset="0"/>
              </a:rPr>
              <a:t>Paul stopped by the coastal town of Miletus while traveling to Jerusalem at the end of his third missionary journey (Acts 20:16,17a).</a:t>
            </a:r>
          </a:p>
          <a:p>
            <a:pPr eaLnBrk="1" hangingPunct="1"/>
            <a:r>
              <a:rPr lang="en-US" dirty="0">
                <a:latin typeface="Arial" panose="020B0604020202020204" pitchFamily="34" charset="0"/>
                <a:ea typeface="ＭＳ Ｐゴシック" charset="0"/>
                <a:cs typeface="Arial" panose="020B0604020202020204" pitchFamily="34" charset="0"/>
              </a:rPr>
              <a:t>Knowing that he would soon die (20:25), Paul requested the Ephesian elders to come to him to hear his parting words (17b-18a).</a:t>
            </a:r>
          </a:p>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1437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cs typeface="ＭＳ Ｐゴシック" charset="0"/>
              </a:rPr>
              <a:t>Preview: In our text today from Acts 20:18b-35, Paul shows first how he modeled being an elder and then what the elders were specifically supposed to do.</a:t>
            </a:r>
          </a:p>
          <a:p>
            <a:r>
              <a:rPr lang="en-US" dirty="0">
                <a:cs typeface="ＭＳ Ｐゴシック" charset="0"/>
              </a:rPr>
              <a:t>Text: Today we will observe Paul's example and instructions to elders concerning their job description found in Acts 20:18b-35.</a:t>
            </a:r>
          </a:p>
          <a:p>
            <a:r>
              <a:rPr lang="en-US" dirty="0">
                <a:cs typeface="ＭＳ Ｐゴシック" charset="0"/>
              </a:rPr>
              <a:t>(Paul knew that the success of the church at Ephesus would rest upon the faithfulness of the men who led the flock.  But before charging the men with their responsibilities, Paul elaborated on his own life as an example.)</a:t>
            </a:r>
          </a:p>
          <a:p>
            <a:endParaRPr lang="en-US" dirty="0">
              <a:cs typeface="ＭＳ Ｐゴシック" charset="0"/>
            </a:endParaRPr>
          </a:p>
        </p:txBody>
      </p:sp>
    </p:spTree>
    <p:extLst>
      <p:ext uri="{BB962C8B-B14F-4D97-AF65-F5344CB8AC3E}">
        <p14:creationId xmlns:p14="http://schemas.microsoft.com/office/powerpoint/2010/main" val="315902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[He knew that more is caught than taught—so he set an example of care for them.]</a:t>
            </a:r>
          </a:p>
          <a:p>
            <a:r>
              <a:rPr lang="en-US" dirty="0"/>
              <a:t>A. Paul cared like an elder in his past ministry at Ephesus (18b-21).</a:t>
            </a:r>
          </a:p>
          <a:p>
            <a:r>
              <a:rPr lang="en-US" dirty="0"/>
              <a:t>	1.	Paul cared by his presence—where he was (18).</a:t>
            </a:r>
          </a:p>
          <a:p>
            <a:r>
              <a:rPr lang="en-US" dirty="0"/>
              <a:t>		a) I once knew an elder who resigned due to the increased traveling responsibilities of his job.  Through this he actually showed his commitment to the men.</a:t>
            </a:r>
          </a:p>
          <a:p>
            <a:r>
              <a:rPr lang="en-US" dirty="0"/>
              <a:t>		b)As elders we must be available men.</a:t>
            </a:r>
          </a:p>
          <a:p>
            <a:r>
              <a:rPr lang="en-US" dirty="0"/>
              <a:t>	2. Paul cared in his passion—what he felt (19).</a:t>
            </a:r>
          </a:p>
          <a:p>
            <a:r>
              <a:rPr lang="en-US" dirty="0"/>
              <a:t>		a) He lived in brokenness.</a:t>
            </a:r>
          </a:p>
          <a:p>
            <a:r>
              <a:rPr lang="en-US" dirty="0"/>
              <a:t>		b) He endured many trials that came with caring for people.</a:t>
            </a:r>
          </a:p>
          <a:p>
            <a:r>
              <a:rPr lang="en-US" dirty="0"/>
              <a:t>	3. Paul cared in his proclamation—what he preached (20-21).</a:t>
            </a:r>
          </a:p>
          <a:p>
            <a:r>
              <a:rPr lang="en-US" dirty="0"/>
              <a:t>		a) We must teach the basics: repentance towards God and faith in Christ.</a:t>
            </a:r>
          </a:p>
          <a:p>
            <a:r>
              <a:rPr lang="en-US" dirty="0"/>
              <a:t>		b) Elders must not neglect evangelism.</a:t>
            </a:r>
          </a:p>
          <a:p>
            <a:r>
              <a:rPr lang="en-US" dirty="0"/>
              <a:t>B. Paul cared like an elder in his present situation (22-27).</a:t>
            </a:r>
          </a:p>
          <a:p>
            <a:r>
              <a:rPr lang="en-US" dirty="0"/>
              <a:t>	1. Paul cared despite persecution—where he was going (22-23).</a:t>
            </a:r>
          </a:p>
          <a:p>
            <a:r>
              <a:rPr lang="en-US" dirty="0"/>
              <a:t>	2. Paul cared by his priorities—what he valued (24-27).</a:t>
            </a:r>
          </a:p>
          <a:p>
            <a:r>
              <a:rPr lang="en-US" dirty="0"/>
              <a:t> </a:t>
            </a:r>
          </a:p>
          <a:p>
            <a:r>
              <a:rPr lang="en-US" dirty="0"/>
              <a:t>(In light of Paul’s example, what specifically should elders do?  He gives the Ephesian elders [and us] his charge in the following verses.)</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My only aim is within these verses!</a:t>
            </a:r>
          </a:p>
        </p:txBody>
      </p:sp>
    </p:spTree>
    <p:extLst>
      <p:ext uri="{BB962C8B-B14F-4D97-AF65-F5344CB8AC3E}">
        <p14:creationId xmlns:p14="http://schemas.microsoft.com/office/powerpoint/2010/main" val="309445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6CB3DC-A2A7-D342-AE55-88EECFCAEF79}"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8098" name="Rectangle 2"/>
          <p:cNvSpPr>
            <a:spLocks noGrp="1" noRot="1" noChangeAspect="1" noChangeArrowheads="1"/>
          </p:cNvSpPr>
          <p:nvPr>
            <p:ph type="sldImg"/>
          </p:nvPr>
        </p:nvSpPr>
        <p:spPr>
          <a:solidFill>
            <a:srgbClr val="FFFFFF"/>
          </a:solidFill>
          <a:ln/>
        </p:spPr>
      </p:sp>
      <p:sp>
        <p:nvSpPr>
          <p:cNvPr id="3880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kern="1200" dirty="0">
                <a:solidFill>
                  <a:schemeClr val="tx1"/>
                </a:solidFill>
                <a:effectLst/>
                <a:latin typeface="+mn-lt"/>
                <a:ea typeface="+mn-ea"/>
                <a:cs typeface="+mn-cs"/>
              </a:rPr>
              <a:t>They must lead the sheep like Paul cared for people.</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4555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Today we address elders. No—not the old folks who play games—</a:t>
            </a:r>
            <a:endParaRPr lang="en-US" dirty="0">
              <a:cs typeface="ＭＳ Ｐゴシック" charset="0"/>
            </a:endParaRPr>
          </a:p>
        </p:txBody>
      </p:sp>
    </p:spTree>
    <p:extLst>
      <p:ext uri="{BB962C8B-B14F-4D97-AF65-F5344CB8AC3E}">
        <p14:creationId xmlns:p14="http://schemas.microsoft.com/office/powerpoint/2010/main" val="124308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God hates false teaching, and we must hate what God hates.</a:t>
            </a:r>
          </a:p>
        </p:txBody>
      </p:sp>
    </p:spTree>
    <p:extLst>
      <p:ext uri="{BB962C8B-B14F-4D97-AF65-F5344CB8AC3E}">
        <p14:creationId xmlns:p14="http://schemas.microsoft.com/office/powerpoint/2010/main" val="354557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marL="0" indent="0" eaLnBrk="1" hangingPunct="1">
              <a:buFont typeface="Arial" panose="020B0604020202020204" pitchFamily="34" charset="0"/>
              <a:buNone/>
            </a:pPr>
            <a:r>
              <a:rPr lang="en-US" dirty="0">
                <a:ea typeface="ＭＳ Ｐゴシック" charset="0"/>
                <a:cs typeface="Arial" panose="020B0604020202020204" pitchFamily="34" charset="0"/>
              </a:rPr>
              <a:t>God is truth—so whatever is not true cannot be allowed into the church.</a:t>
            </a:r>
          </a:p>
        </p:txBody>
      </p:sp>
    </p:spTree>
    <p:extLst>
      <p:ext uri="{BB962C8B-B14F-4D97-AF65-F5344CB8AC3E}">
        <p14:creationId xmlns:p14="http://schemas.microsoft.com/office/powerpoint/2010/main" val="1999592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Sadly, too many churches have wolves right there among the sheep.</a:t>
            </a:r>
          </a:p>
        </p:txBody>
      </p:sp>
    </p:spTree>
    <p:extLst>
      <p:ext uri="{BB962C8B-B14F-4D97-AF65-F5344CB8AC3E}">
        <p14:creationId xmlns:p14="http://schemas.microsoft.com/office/powerpoint/2010/main" val="3057123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marL="0" indent="0" eaLnBrk="1" hangingPunct="1">
              <a:buFont typeface="Arial" panose="020B0604020202020204" pitchFamily="34" charset="0"/>
              <a:buNone/>
            </a:pPr>
            <a:r>
              <a:rPr lang="en-US" dirty="0">
                <a:ea typeface="ＭＳ Ｐゴシック" charset="0"/>
                <a:cs typeface="Arial" panose="020B0604020202020204" pitchFamily="34" charset="0"/>
              </a:rPr>
              <a:t>Sadly, too many churches have wolves right there among the sheep.</a:t>
            </a:r>
          </a:p>
          <a:p>
            <a:pPr marL="0" indent="0" eaLnBrk="1" hangingPunct="1">
              <a:buFont typeface="Arial" panose="020B0604020202020204" pitchFamily="34" charset="0"/>
              <a:buNone/>
            </a:pPr>
            <a:r>
              <a:rPr lang="en-US" dirty="0">
                <a:ea typeface="ＭＳ Ｐゴシック" charset="0"/>
                <a:cs typeface="Arial" panose="020B0604020202020204" pitchFamily="34" charset="0"/>
              </a:rPr>
              <a:t>Let's warn a factious (heretical) man only twice before we expel him from the body (Tit 3:10-11).</a:t>
            </a:r>
          </a:p>
        </p:txBody>
      </p:sp>
    </p:spTree>
    <p:extLst>
      <p:ext uri="{BB962C8B-B14F-4D97-AF65-F5344CB8AC3E}">
        <p14:creationId xmlns:p14="http://schemas.microsoft.com/office/powerpoint/2010/main" val="2565199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how others interpret the way we spend our money to avoid showing covetousness or greed (33-34a).</a:t>
            </a:r>
          </a:p>
          <a:p>
            <a:r>
              <a:rPr lang="en-US" dirty="0"/>
              <a:t>Set an example for the church in selfless giving (34b-38).</a:t>
            </a:r>
          </a:p>
        </p:txBody>
      </p:sp>
      <p:sp>
        <p:nvSpPr>
          <p:cNvPr id="4" name="Slide Number Placeholder 3"/>
          <p:cNvSpPr>
            <a:spLocks noGrp="1"/>
          </p:cNvSpPr>
          <p:nvPr>
            <p:ph type="sldNum" sz="quarter" idx="5"/>
          </p:nvPr>
        </p:nvSpPr>
        <p:spPr/>
        <p:txBody>
          <a:bodyPr/>
          <a:lstStyle/>
          <a:p>
            <a:fld id="{A079FDE9-4B2D-884B-BE4B-021913485B06}" type="slidenum">
              <a:rPr lang="en-US" smtClean="0"/>
              <a:t>25</a:t>
            </a:fld>
            <a:endParaRPr lang="en-US"/>
          </a:p>
        </p:txBody>
      </p:sp>
    </p:spTree>
    <p:extLst>
      <p:ext uri="{BB962C8B-B14F-4D97-AF65-F5344CB8AC3E}">
        <p14:creationId xmlns:p14="http://schemas.microsoft.com/office/powerpoint/2010/main" val="3962527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5466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7404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07239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b="0" dirty="0">
                <a:cs typeface="ＭＳ Ｐゴシック" charset="0"/>
              </a:rPr>
              <a:t>Acts 20 actually applies to us all.</a:t>
            </a:r>
          </a:p>
        </p:txBody>
      </p:sp>
    </p:spTree>
    <p:extLst>
      <p:ext uri="{BB962C8B-B14F-4D97-AF65-F5344CB8AC3E}">
        <p14:creationId xmlns:p14="http://schemas.microsoft.com/office/powerpoint/2010/main" val="382758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[He knew that more is caught than taught—so he set an example of care for them.]</a:t>
            </a:r>
          </a:p>
          <a:p>
            <a:r>
              <a:rPr lang="en-US" dirty="0"/>
              <a:t>A. Paul cared like an elder in his past ministry at Ephesus (18b-21).</a:t>
            </a:r>
          </a:p>
          <a:p>
            <a:r>
              <a:rPr lang="en-US" dirty="0"/>
              <a:t>	1.	Paul cared by his presence—where he was (18).</a:t>
            </a:r>
          </a:p>
          <a:p>
            <a:r>
              <a:rPr lang="en-US" dirty="0"/>
              <a:t>		a) I once knew an elder who resigned due to the increased traveling responsibilities of his job.  Through this he actually showed his commitment to the men.</a:t>
            </a:r>
          </a:p>
          <a:p>
            <a:r>
              <a:rPr lang="en-US" dirty="0"/>
              <a:t>		b)As elders we must be available men.</a:t>
            </a:r>
          </a:p>
          <a:p>
            <a:r>
              <a:rPr lang="en-US" dirty="0"/>
              <a:t>	2. Paul cared in his passion—what he felt (19).</a:t>
            </a:r>
          </a:p>
          <a:p>
            <a:r>
              <a:rPr lang="en-US" dirty="0"/>
              <a:t>		a) He lived in brokenness.</a:t>
            </a:r>
          </a:p>
          <a:p>
            <a:r>
              <a:rPr lang="en-US" dirty="0"/>
              <a:t>		b) He endured many trials that came with caring for people.</a:t>
            </a:r>
          </a:p>
          <a:p>
            <a:r>
              <a:rPr lang="en-US" dirty="0"/>
              <a:t>	3. Paul cared in his proclamation—what he preached (20-21).</a:t>
            </a:r>
          </a:p>
          <a:p>
            <a:r>
              <a:rPr lang="en-US" dirty="0"/>
              <a:t>		a) We must teach the basics: repentance towards God and faith in Christ.</a:t>
            </a:r>
          </a:p>
          <a:p>
            <a:r>
              <a:rPr lang="en-US" dirty="0"/>
              <a:t>		b) Elders must not neglect evangelism.</a:t>
            </a:r>
          </a:p>
          <a:p>
            <a:r>
              <a:rPr lang="en-US" dirty="0"/>
              <a:t>B. Paul cared like an elder in his present situation (22-27).</a:t>
            </a:r>
          </a:p>
          <a:p>
            <a:r>
              <a:rPr lang="en-US" dirty="0"/>
              <a:t>	1. Paul cared despite persecution—where he was going (22-23).</a:t>
            </a:r>
          </a:p>
          <a:p>
            <a:r>
              <a:rPr lang="en-US" dirty="0"/>
              <a:t>	2. Paul cared by his priorities—what he valued (24-27).</a:t>
            </a:r>
          </a:p>
          <a:p>
            <a:r>
              <a:rPr lang="en-US" dirty="0"/>
              <a:t> </a:t>
            </a:r>
          </a:p>
          <a:p>
            <a:r>
              <a:rPr lang="en-US" dirty="0"/>
              <a:t>(In light of Paul’s example, what specifically should elders do?  He gives the Ephesian elders [and us] his charge in the following verses.)</a:t>
            </a:r>
          </a:p>
          <a:p>
            <a:endParaRPr lang="en-US" dirty="0"/>
          </a:p>
        </p:txBody>
      </p:sp>
    </p:spTree>
    <p:extLst>
      <p:ext uri="{BB962C8B-B14F-4D97-AF65-F5344CB8AC3E}">
        <p14:creationId xmlns:p14="http://schemas.microsoft.com/office/powerpoint/2010/main" val="427302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—but the main leaders of the local church. </a:t>
            </a:r>
            <a:endParaRPr lang="en-US" dirty="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6CB3DC-A2A7-D342-AE55-88EECFCAEF79}"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8098" name="Rectangle 2"/>
          <p:cNvSpPr>
            <a:spLocks noGrp="1" noRot="1" noChangeAspect="1" noChangeArrowheads="1"/>
          </p:cNvSpPr>
          <p:nvPr>
            <p:ph type="sldImg"/>
          </p:nvPr>
        </p:nvSpPr>
        <p:spPr>
          <a:solidFill>
            <a:srgbClr val="FFFFFF"/>
          </a:solidFill>
          <a:ln/>
        </p:spPr>
      </p:sp>
      <p:sp>
        <p:nvSpPr>
          <p:cNvPr id="3880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30904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But Christians differ on what elders should do.</a:t>
            </a:r>
          </a:p>
          <a:p>
            <a:r>
              <a:rPr lang="en-US" dirty="0">
                <a:cs typeface="ＭＳ Ｐゴシック" charset="0"/>
              </a:rPr>
              <a:t>Some believe that all the elders do is serve communion.</a:t>
            </a:r>
          </a:p>
          <a:p>
            <a:r>
              <a:rPr lang="en-US" dirty="0">
                <a:cs typeface="ＭＳ Ｐゴシック" charset="0"/>
              </a:rPr>
              <a:t>Others think elders only carry on church traditions.</a:t>
            </a:r>
          </a:p>
          <a:p>
            <a:r>
              <a:rPr lang="en-US" dirty="0">
                <a:cs typeface="ＭＳ Ｐゴシック" charset="0"/>
              </a:rPr>
              <a:t>Elders sign papers and checks in the minds of others.</a:t>
            </a:r>
          </a:p>
          <a:p>
            <a:r>
              <a:rPr lang="en-US" dirty="0">
                <a:cs typeface="ＭＳ Ｐゴシック" charset="0"/>
              </a:rPr>
              <a:t>Some believe that elders function to give the impression to the congregation that the church isn't a "one-man show."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b="0" dirty="0">
                <a:cs typeface="ＭＳ Ｐゴシック" charset="0"/>
              </a:rPr>
              <a:t>Need: Here is the latest picture of our elders and their wives. Do you know what elders are supposed to do?</a:t>
            </a:r>
          </a:p>
          <a:p>
            <a:r>
              <a:rPr lang="en-US" b="0" dirty="0">
                <a:cs typeface="ＭＳ Ｐゴシック" charset="0"/>
              </a:rPr>
              <a:t>Can you name one Scripture on elder duties?</a:t>
            </a:r>
          </a:p>
          <a:p>
            <a:r>
              <a:rPr lang="en-US" b="0" dirty="0">
                <a:cs typeface="ＭＳ Ｐゴシック" charset="0"/>
              </a:rPr>
              <a:t>We have no excuse to be ignorant of elder roles since the NT addresses the issue many times.</a:t>
            </a:r>
          </a:p>
          <a:p>
            <a:endParaRPr lang="en-US" b="0" dirty="0">
              <a:cs typeface="ＭＳ Ｐゴシック" charset="0"/>
            </a:endParaRPr>
          </a:p>
        </p:txBody>
      </p:sp>
    </p:spTree>
    <p:extLst>
      <p:ext uri="{BB962C8B-B14F-4D97-AF65-F5344CB8AC3E}">
        <p14:creationId xmlns:p14="http://schemas.microsoft.com/office/powerpoint/2010/main" val="245385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DC72C3-75E8-3046-81F9-C1FBA0687E1A}"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0" dirty="0">
                <a:cs typeface="ＭＳ Ｐゴシック" charset="0"/>
              </a:rPr>
              <a:t>But you say, “Nice that this message doesn’t apply to me! I can catch up on my sleep!” No, what we will see today does not only apply to elders. Each of us is older than someone else who looks up to us—so think of those who look to you, no matter how old you are. Let’s shepherd the flock we each have under our care—whether the whole church as elders, or our families, or friends.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7268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cs typeface="ＭＳ Ｐゴシック" charset="0"/>
              </a:rPr>
              <a:t>Subject: So what are elders supposed to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DA2F71-AE42-C943-AB4F-4A90F1513AE1}"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54306" name="Rectangle 2"/>
          <p:cNvSpPr>
            <a:spLocks noGrp="1" noRot="1" noChangeAspect="1" noChangeArrowheads="1"/>
          </p:cNvSpPr>
          <p:nvPr>
            <p:ph type="sldImg"/>
          </p:nvPr>
        </p:nvSpPr>
        <p:spPr>
          <a:solidFill>
            <a:srgbClr val="FFFFFF"/>
          </a:solidFill>
          <a:ln/>
        </p:spPr>
      </p:sp>
      <p:sp>
        <p:nvSpPr>
          <p:cNvPr id="354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Elders Background: Elders have been around for millennia.</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8392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DEB0F-6FD2-A34F-B01A-5BA5BA7985DB}" type="slidenum">
              <a:rPr kumimoji="0" lang="en-GB"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56354" name="Rectangle 2"/>
          <p:cNvSpPr>
            <a:spLocks noGrp="1" noRot="1" noChangeAspect="1" noChangeArrowheads="1"/>
          </p:cNvSpPr>
          <p:nvPr>
            <p:ph type="sldImg"/>
          </p:nvPr>
        </p:nvSpPr>
        <p:spPr>
          <a:solidFill>
            <a:srgbClr val="FFFFFF"/>
          </a:solidFill>
          <a:ln/>
        </p:spPr>
      </p:sp>
      <p:sp>
        <p:nvSpPr>
          <p:cNvPr id="356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Moses had elders in 1400 BC (Exodus 3:16).</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18120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bg1"/>
        </a:solidFill>
        <a:effectLst/>
      </p:bgPr>
    </p:bg>
    <p:spTree>
      <p:nvGrpSpPr>
        <p:cNvPr id="1" name=""/>
        <p:cNvGrpSpPr/>
        <p:nvPr/>
      </p:nvGrpSpPr>
      <p:grpSpPr>
        <a:xfrm>
          <a:off x="0" y="0"/>
          <a:ext cx="0" cy="0"/>
          <a:chOff x="0" y="0"/>
          <a:chExt cx="0" cy="0"/>
        </a:xfrm>
      </p:grpSpPr>
      <p:pic>
        <p:nvPicPr>
          <p:cNvPr id="2" name="Picture 2" descr="sunsetcross">
            <a:extLst>
              <a:ext uri="{FF2B5EF4-FFF2-40B4-BE49-F238E27FC236}">
                <a16:creationId xmlns:a16="http://schemas.microsoft.com/office/drawing/2014/main" id="{B825BF47-36A3-4A4B-B238-58E0C53D56E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5090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3" name="Picture 2" descr="Nephilim in the Bible - Olive Tree Blog">
            <a:extLst>
              <a:ext uri="{FF2B5EF4-FFF2-40B4-BE49-F238E27FC236}">
                <a16:creationId xmlns:a16="http://schemas.microsoft.com/office/drawing/2014/main" id="{16153032-F590-4DBB-8792-16745FA3505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01" y="0"/>
            <a:ext cx="91416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722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2" descr="DSS">
            <a:extLst>
              <a:ext uri="{FF2B5EF4-FFF2-40B4-BE49-F238E27FC236}">
                <a16:creationId xmlns:a16="http://schemas.microsoft.com/office/drawing/2014/main" id="{9A6A0A1B-89EE-4C24-9B65-0780A1FC65B5}"/>
              </a:ext>
            </a:extLst>
          </p:cNvPr>
          <p:cNvPicPr>
            <a:picLocks noChangeAspect="1" noChangeArrowheads="1"/>
          </p:cNvPicPr>
          <p:nvPr userDrawn="1"/>
        </p:nvPicPr>
        <p:blipFill>
          <a:blip r:embed="rId2">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1447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solidFill>
        <a:effectLst/>
      </p:bgPr>
    </p:bg>
    <p:spTree>
      <p:nvGrpSpPr>
        <p:cNvPr id="1" name=""/>
        <p:cNvGrpSpPr/>
        <p:nvPr/>
      </p:nvGrpSpPr>
      <p:grpSpPr>
        <a:xfrm>
          <a:off x="0" y="0"/>
          <a:ext cx="0" cy="0"/>
          <a:chOff x="0" y="0"/>
          <a:chExt cx="0" cy="0"/>
        </a:xfrm>
      </p:grpSpPr>
      <p:pic>
        <p:nvPicPr>
          <p:cNvPr id="2" name="Picture 2" descr="bible page on gray concrete surface">
            <a:extLst>
              <a:ext uri="{FF2B5EF4-FFF2-40B4-BE49-F238E27FC236}">
                <a16:creationId xmlns:a16="http://schemas.microsoft.com/office/drawing/2014/main" id="{BABCC1E7-8976-4891-95C3-431104AFED5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36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536"/>
            <a:ext cx="7772977" cy="1469371"/>
          </a:xfrm>
          <a:prstGeom prst="rect">
            <a:avLst/>
          </a:prstGeom>
        </p:spPr>
        <p:txBody>
          <a:bodyPr vert="horz" lIns="81868" tIns="40933" rIns="81868" bIns="40933"/>
          <a:lstStyle/>
          <a:p>
            <a:r>
              <a:rPr lang="en-US"/>
              <a:t>Click to edit Master title style</a:t>
            </a:r>
          </a:p>
        </p:txBody>
      </p:sp>
      <p:sp>
        <p:nvSpPr>
          <p:cNvPr id="3" name="Subtitle 2"/>
          <p:cNvSpPr>
            <a:spLocks noGrp="1"/>
          </p:cNvSpPr>
          <p:nvPr>
            <p:ph type="subTitle" idx="1"/>
          </p:nvPr>
        </p:nvSpPr>
        <p:spPr>
          <a:xfrm>
            <a:off x="1371040" y="3885651"/>
            <a:ext cx="6401955" cy="1753721"/>
          </a:xfrm>
          <a:prstGeom prst="rect">
            <a:avLst/>
          </a:prstGeom>
        </p:spPr>
        <p:txBody>
          <a:bodyPr vert="horz" lIns="81868" tIns="40933" rIns="81868" bIns="40933"/>
          <a:lstStyle>
            <a:lvl1pPr marL="0" indent="0" algn="ctr">
              <a:buNone/>
              <a:defRPr/>
            </a:lvl1pPr>
            <a:lvl2pPr marL="409300" indent="0" algn="ctr">
              <a:buNone/>
              <a:defRPr/>
            </a:lvl2pPr>
            <a:lvl3pPr marL="818604" indent="0" algn="ctr">
              <a:buNone/>
              <a:defRPr/>
            </a:lvl3pPr>
            <a:lvl4pPr marL="1227901" indent="0" algn="ctr">
              <a:buNone/>
              <a:defRPr/>
            </a:lvl4pPr>
            <a:lvl5pPr marL="1637203" indent="0" algn="ctr">
              <a:buNone/>
              <a:defRPr/>
            </a:lvl5pPr>
            <a:lvl6pPr marL="2046503" indent="0" algn="ctr">
              <a:buNone/>
              <a:defRPr/>
            </a:lvl6pPr>
            <a:lvl7pPr marL="2455805" indent="0" algn="ctr">
              <a:buNone/>
              <a:defRPr/>
            </a:lvl7pPr>
            <a:lvl8pPr marL="2865108" indent="0" algn="ctr">
              <a:buNone/>
              <a:defRPr/>
            </a:lvl8pPr>
            <a:lvl9pPr marL="3274406" indent="0" algn="ctr">
              <a:buNone/>
              <a:defRPr/>
            </a:lvl9pPr>
          </a:lstStyle>
          <a:p>
            <a:r>
              <a:rPr lang="en-US"/>
              <a:t>Click to edit Master subtitle style</a:t>
            </a:r>
          </a:p>
        </p:txBody>
      </p:sp>
    </p:spTree>
    <p:extLst>
      <p:ext uri="{BB962C8B-B14F-4D97-AF65-F5344CB8AC3E}">
        <p14:creationId xmlns:p14="http://schemas.microsoft.com/office/powerpoint/2010/main" val="5820855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6" y="274544"/>
            <a:ext cx="8229023" cy="1143000"/>
          </a:xfrm>
          <a:prstGeom prst="rect">
            <a:avLst/>
          </a:prstGeom>
        </p:spPr>
        <p:txBody>
          <a:bodyPr vert="horz" lIns="81868" tIns="40933" rIns="81868" bIns="40933"/>
          <a:lstStyle/>
          <a:p>
            <a:r>
              <a:rPr lang="en-US"/>
              <a:t>Click to edit Master title style</a:t>
            </a:r>
          </a:p>
        </p:txBody>
      </p:sp>
      <p:sp>
        <p:nvSpPr>
          <p:cNvPr id="3" name="Content Placeholder 2"/>
          <p:cNvSpPr>
            <a:spLocks noGrp="1"/>
          </p:cNvSpPr>
          <p:nvPr>
            <p:ph idx="1"/>
          </p:nvPr>
        </p:nvSpPr>
        <p:spPr>
          <a:xfrm>
            <a:off x="457516" y="1599643"/>
            <a:ext cx="8229023" cy="4527176"/>
          </a:xfrm>
          <a:prstGeom prst="rect">
            <a:avLst/>
          </a:prstGeom>
        </p:spPr>
        <p:txBody>
          <a:bodyPr vert="horz"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606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81868" tIns="40933" rIns="81868" bIns="40933"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81868" tIns="40933" rIns="81868" bIns="40933" anchor="b"/>
          <a:lstStyle>
            <a:lvl1pPr marL="0" indent="0">
              <a:buNone/>
              <a:defRPr sz="1800"/>
            </a:lvl1pPr>
            <a:lvl2pPr marL="409300" indent="0">
              <a:buNone/>
              <a:defRPr sz="1600"/>
            </a:lvl2pPr>
            <a:lvl3pPr marL="818604" indent="0">
              <a:buNone/>
              <a:defRPr sz="1400"/>
            </a:lvl3pPr>
            <a:lvl4pPr marL="1227901" indent="0">
              <a:buNone/>
              <a:defRPr sz="1300"/>
            </a:lvl4pPr>
            <a:lvl5pPr marL="1637203" indent="0">
              <a:buNone/>
              <a:defRPr sz="1300"/>
            </a:lvl5pPr>
            <a:lvl6pPr marL="2046503" indent="0">
              <a:buNone/>
              <a:defRPr sz="1300"/>
            </a:lvl6pPr>
            <a:lvl7pPr marL="2455805" indent="0">
              <a:buNone/>
              <a:defRPr sz="1300"/>
            </a:lvl7pPr>
            <a:lvl8pPr marL="2865108" indent="0">
              <a:buNone/>
              <a:defRPr sz="1300"/>
            </a:lvl8pPr>
            <a:lvl9pPr marL="3274406" indent="0">
              <a:buNone/>
              <a:defRPr sz="1300"/>
            </a:lvl9pPr>
          </a:lstStyle>
          <a:p>
            <a:pPr lvl="0"/>
            <a:r>
              <a:rPr lang="en-US"/>
              <a:t>Click to edit Master text styles</a:t>
            </a:r>
          </a:p>
        </p:txBody>
      </p:sp>
    </p:spTree>
    <p:extLst>
      <p:ext uri="{BB962C8B-B14F-4D97-AF65-F5344CB8AC3E}">
        <p14:creationId xmlns:p14="http://schemas.microsoft.com/office/powerpoint/2010/main" val="35302892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6" y="274544"/>
            <a:ext cx="8229023" cy="1143000"/>
          </a:xfrm>
          <a:prstGeom prst="rect">
            <a:avLst/>
          </a:prstGeom>
        </p:spPr>
        <p:txBody>
          <a:bodyPr vert="horz" lIns="81868" tIns="40933" rIns="81868" bIns="40933"/>
          <a:lstStyle/>
          <a:p>
            <a:r>
              <a:rPr lang="en-US"/>
              <a:t>Click to edit Master title style</a:t>
            </a:r>
          </a:p>
        </p:txBody>
      </p:sp>
      <p:sp>
        <p:nvSpPr>
          <p:cNvPr id="3" name="Content Placeholder 2"/>
          <p:cNvSpPr>
            <a:spLocks noGrp="1"/>
          </p:cNvSpPr>
          <p:nvPr>
            <p:ph sz="half" idx="1"/>
          </p:nvPr>
        </p:nvSpPr>
        <p:spPr>
          <a:xfrm>
            <a:off x="457490" y="1599643"/>
            <a:ext cx="4045238" cy="4527176"/>
          </a:xfrm>
          <a:prstGeom prst="rect">
            <a:avLst/>
          </a:prstGeom>
        </p:spPr>
        <p:txBody>
          <a:bodyPr vert="horz" lIns="81868" tIns="40933" rIns="81868" bIns="4093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300" y="1599643"/>
            <a:ext cx="4045239" cy="4527176"/>
          </a:xfrm>
          <a:prstGeom prst="rect">
            <a:avLst/>
          </a:prstGeom>
        </p:spPr>
        <p:txBody>
          <a:bodyPr vert="horz" lIns="81868" tIns="40933" rIns="81868" bIns="4093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741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6" y="274544"/>
            <a:ext cx="8229023" cy="1143000"/>
          </a:xfrm>
          <a:prstGeom prst="rect">
            <a:avLst/>
          </a:prstGeom>
        </p:spPr>
        <p:txBody>
          <a:bodyPr vert="horz" lIns="81868" tIns="40933" rIns="81868" bIns="40933"/>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81868" tIns="40933" rIns="81868" bIns="40933" anchor="b"/>
          <a:lstStyle>
            <a:lvl1pPr marL="0" indent="0">
              <a:buNone/>
              <a:defRPr sz="2200" b="1"/>
            </a:lvl1pPr>
            <a:lvl2pPr marL="409300" indent="0">
              <a:buNone/>
              <a:defRPr sz="1800" b="1"/>
            </a:lvl2pPr>
            <a:lvl3pPr marL="818604" indent="0">
              <a:buNone/>
              <a:defRPr sz="1600" b="1"/>
            </a:lvl3pPr>
            <a:lvl4pPr marL="1227901" indent="0">
              <a:buNone/>
              <a:defRPr sz="1400" b="1"/>
            </a:lvl4pPr>
            <a:lvl5pPr marL="1637203" indent="0">
              <a:buNone/>
              <a:defRPr sz="1400" b="1"/>
            </a:lvl5pPr>
            <a:lvl6pPr marL="2046503" indent="0">
              <a:buNone/>
              <a:defRPr sz="1400" b="1"/>
            </a:lvl6pPr>
            <a:lvl7pPr marL="2455805" indent="0">
              <a:buNone/>
              <a:defRPr sz="1400" b="1"/>
            </a:lvl7pPr>
            <a:lvl8pPr marL="2865108" indent="0">
              <a:buNone/>
              <a:defRPr sz="1400" b="1"/>
            </a:lvl8pPr>
            <a:lvl9pPr marL="327440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81868" tIns="40933" rIns="81868" bIns="40933"/>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17" y="1535206"/>
            <a:ext cx="4040909" cy="640136"/>
          </a:xfrm>
          <a:prstGeom prst="rect">
            <a:avLst/>
          </a:prstGeom>
        </p:spPr>
        <p:txBody>
          <a:bodyPr vert="horz" lIns="81868" tIns="40933" rIns="81868" bIns="40933" anchor="b"/>
          <a:lstStyle>
            <a:lvl1pPr marL="0" indent="0">
              <a:buNone/>
              <a:defRPr sz="2200" b="1"/>
            </a:lvl1pPr>
            <a:lvl2pPr marL="409300" indent="0">
              <a:buNone/>
              <a:defRPr sz="1800" b="1"/>
            </a:lvl2pPr>
            <a:lvl3pPr marL="818604" indent="0">
              <a:buNone/>
              <a:defRPr sz="1600" b="1"/>
            </a:lvl3pPr>
            <a:lvl4pPr marL="1227901" indent="0">
              <a:buNone/>
              <a:defRPr sz="1400" b="1"/>
            </a:lvl4pPr>
            <a:lvl5pPr marL="1637203" indent="0">
              <a:buNone/>
              <a:defRPr sz="1400" b="1"/>
            </a:lvl5pPr>
            <a:lvl6pPr marL="2046503" indent="0">
              <a:buNone/>
              <a:defRPr sz="1400" b="1"/>
            </a:lvl6pPr>
            <a:lvl7pPr marL="2455805" indent="0">
              <a:buNone/>
              <a:defRPr sz="1400" b="1"/>
            </a:lvl7pPr>
            <a:lvl8pPr marL="2865108" indent="0">
              <a:buNone/>
              <a:defRPr sz="1400" b="1"/>
            </a:lvl8pPr>
            <a:lvl9pPr marL="327440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17" y="2175344"/>
            <a:ext cx="4040909" cy="3951474"/>
          </a:xfrm>
          <a:prstGeom prst="rect">
            <a:avLst/>
          </a:prstGeom>
        </p:spPr>
        <p:txBody>
          <a:bodyPr vert="horz" lIns="81868" tIns="40933" rIns="81868" bIns="40933"/>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4560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16" y="274544"/>
            <a:ext cx="8229023" cy="1143000"/>
          </a:xfrm>
          <a:prstGeom prst="rect">
            <a:avLst/>
          </a:prstGeom>
        </p:spPr>
        <p:txBody>
          <a:bodyPr vert="horz" lIns="81868" tIns="40933" rIns="81868" bIns="40933"/>
          <a:lstStyle/>
          <a:p>
            <a:r>
              <a:rPr lang="en-US"/>
              <a:t>Click to edit Master title style</a:t>
            </a:r>
          </a:p>
        </p:txBody>
      </p:sp>
    </p:spTree>
    <p:extLst>
      <p:ext uri="{BB962C8B-B14F-4D97-AF65-F5344CB8AC3E}">
        <p14:creationId xmlns:p14="http://schemas.microsoft.com/office/powerpoint/2010/main" val="422690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0930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6" y="273144"/>
            <a:ext cx="3007591" cy="1162610"/>
          </a:xfrm>
          <a:prstGeom prst="rect">
            <a:avLst/>
          </a:prstGeom>
        </p:spPr>
        <p:txBody>
          <a:bodyPr vert="horz" lIns="81868" tIns="40933" rIns="81868" bIns="40933"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3" y="273144"/>
            <a:ext cx="5111750" cy="5853672"/>
          </a:xfrm>
          <a:prstGeom prst="rect">
            <a:avLst/>
          </a:prstGeom>
        </p:spPr>
        <p:txBody>
          <a:bodyPr vert="horz" lIns="81868" tIns="40933" rIns="81868" bIns="40933"/>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06" y="1435755"/>
            <a:ext cx="3007591" cy="4691062"/>
          </a:xfrm>
          <a:prstGeom prst="rect">
            <a:avLst/>
          </a:prstGeom>
        </p:spPr>
        <p:txBody>
          <a:bodyPr vert="horz" lIns="81868" tIns="40933" rIns="81868" bIns="40933"/>
          <a:lstStyle>
            <a:lvl1pPr marL="0" indent="0">
              <a:buNone/>
              <a:defRPr sz="1300"/>
            </a:lvl1pPr>
            <a:lvl2pPr marL="409300" indent="0">
              <a:buNone/>
              <a:defRPr sz="1100"/>
            </a:lvl2pPr>
            <a:lvl3pPr marL="818604" indent="0">
              <a:buNone/>
              <a:defRPr sz="900"/>
            </a:lvl3pPr>
            <a:lvl4pPr marL="1227901" indent="0">
              <a:buNone/>
              <a:defRPr sz="800"/>
            </a:lvl4pPr>
            <a:lvl5pPr marL="1637203" indent="0">
              <a:buNone/>
              <a:defRPr sz="800"/>
            </a:lvl5pPr>
            <a:lvl6pPr marL="2046503" indent="0">
              <a:buNone/>
              <a:defRPr sz="800"/>
            </a:lvl6pPr>
            <a:lvl7pPr marL="2455805" indent="0">
              <a:buNone/>
              <a:defRPr sz="800"/>
            </a:lvl7pPr>
            <a:lvl8pPr marL="2865108" indent="0">
              <a:buNone/>
              <a:defRPr sz="800"/>
            </a:lvl8pPr>
            <a:lvl9pPr marL="3274406" indent="0">
              <a:buNone/>
              <a:defRPr sz="800"/>
            </a:lvl9pPr>
          </a:lstStyle>
          <a:p>
            <a:pPr lvl="0"/>
            <a:r>
              <a:rPr lang="en-US"/>
              <a:t>Click to edit Master text styles</a:t>
            </a:r>
          </a:p>
        </p:txBody>
      </p:sp>
    </p:spTree>
    <p:extLst>
      <p:ext uri="{BB962C8B-B14F-4D97-AF65-F5344CB8AC3E}">
        <p14:creationId xmlns:p14="http://schemas.microsoft.com/office/powerpoint/2010/main" val="28085627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8" y="4800348"/>
            <a:ext cx="5486977" cy="567297"/>
          </a:xfrm>
          <a:prstGeom prst="rect">
            <a:avLst/>
          </a:prstGeom>
        </p:spPr>
        <p:txBody>
          <a:bodyPr vert="horz" lIns="81868" tIns="40933" rIns="81868" bIns="40933"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48" y="612122"/>
            <a:ext cx="5486977" cy="4115360"/>
          </a:xfrm>
          <a:prstGeom prst="rect">
            <a:avLst/>
          </a:prstGeom>
        </p:spPr>
        <p:txBody>
          <a:bodyPr vert="horz" lIns="81868" tIns="40933" rIns="81868" bIns="40933"/>
          <a:lstStyle>
            <a:lvl1pPr marL="0" indent="0">
              <a:buNone/>
              <a:defRPr sz="2900"/>
            </a:lvl1pPr>
            <a:lvl2pPr marL="409300" indent="0">
              <a:buNone/>
              <a:defRPr sz="2500"/>
            </a:lvl2pPr>
            <a:lvl3pPr marL="818604" indent="0">
              <a:buNone/>
              <a:defRPr sz="2200"/>
            </a:lvl3pPr>
            <a:lvl4pPr marL="1227901" indent="0">
              <a:buNone/>
              <a:defRPr sz="1800"/>
            </a:lvl4pPr>
            <a:lvl5pPr marL="1637203" indent="0">
              <a:buNone/>
              <a:defRPr sz="1800"/>
            </a:lvl5pPr>
            <a:lvl6pPr marL="2046503" indent="0">
              <a:buNone/>
              <a:defRPr sz="1800"/>
            </a:lvl6pPr>
            <a:lvl7pPr marL="2455805" indent="0">
              <a:buNone/>
              <a:defRPr sz="1800"/>
            </a:lvl7pPr>
            <a:lvl8pPr marL="2865108" indent="0">
              <a:buNone/>
              <a:defRPr sz="1800"/>
            </a:lvl8pPr>
            <a:lvl9pPr marL="3274406" indent="0">
              <a:buNone/>
              <a:defRPr sz="1800"/>
            </a:lvl9pPr>
          </a:lstStyle>
          <a:p>
            <a:pPr lvl="0"/>
            <a:endParaRPr lang="en-US" noProof="0"/>
          </a:p>
        </p:txBody>
      </p:sp>
      <p:sp>
        <p:nvSpPr>
          <p:cNvPr id="4" name="Text Placeholder 3"/>
          <p:cNvSpPr>
            <a:spLocks noGrp="1"/>
          </p:cNvSpPr>
          <p:nvPr>
            <p:ph type="body" sz="half" idx="2"/>
          </p:nvPr>
        </p:nvSpPr>
        <p:spPr>
          <a:xfrm>
            <a:off x="1792448" y="5367618"/>
            <a:ext cx="5486977" cy="804022"/>
          </a:xfrm>
          <a:prstGeom prst="rect">
            <a:avLst/>
          </a:prstGeom>
        </p:spPr>
        <p:txBody>
          <a:bodyPr vert="horz" lIns="81868" tIns="40933" rIns="81868" bIns="40933"/>
          <a:lstStyle>
            <a:lvl1pPr marL="0" indent="0">
              <a:buNone/>
              <a:defRPr sz="1300"/>
            </a:lvl1pPr>
            <a:lvl2pPr marL="409300" indent="0">
              <a:buNone/>
              <a:defRPr sz="1100"/>
            </a:lvl2pPr>
            <a:lvl3pPr marL="818604" indent="0">
              <a:buNone/>
              <a:defRPr sz="900"/>
            </a:lvl3pPr>
            <a:lvl4pPr marL="1227901" indent="0">
              <a:buNone/>
              <a:defRPr sz="800"/>
            </a:lvl4pPr>
            <a:lvl5pPr marL="1637203" indent="0">
              <a:buNone/>
              <a:defRPr sz="800"/>
            </a:lvl5pPr>
            <a:lvl6pPr marL="2046503" indent="0">
              <a:buNone/>
              <a:defRPr sz="800"/>
            </a:lvl6pPr>
            <a:lvl7pPr marL="2455805" indent="0">
              <a:buNone/>
              <a:defRPr sz="800"/>
            </a:lvl7pPr>
            <a:lvl8pPr marL="2865108" indent="0">
              <a:buNone/>
              <a:defRPr sz="800"/>
            </a:lvl8pPr>
            <a:lvl9pPr marL="3274406" indent="0">
              <a:buNone/>
              <a:defRPr sz="800"/>
            </a:lvl9pPr>
          </a:lstStyle>
          <a:p>
            <a:pPr lvl="0"/>
            <a:r>
              <a:rPr lang="en-US"/>
              <a:t>Click to edit Master text styles</a:t>
            </a:r>
          </a:p>
        </p:txBody>
      </p:sp>
    </p:spTree>
    <p:extLst>
      <p:ext uri="{BB962C8B-B14F-4D97-AF65-F5344CB8AC3E}">
        <p14:creationId xmlns:p14="http://schemas.microsoft.com/office/powerpoint/2010/main" val="1802042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16" y="274544"/>
            <a:ext cx="8229023" cy="1143000"/>
          </a:xfrm>
          <a:prstGeom prst="rect">
            <a:avLst/>
          </a:prstGeom>
        </p:spPr>
        <p:txBody>
          <a:bodyPr vert="horz" lIns="81868" tIns="40933" rIns="81868" bIns="40933"/>
          <a:lstStyle/>
          <a:p>
            <a:r>
              <a:rPr lang="en-US"/>
              <a:t>Click to edit Master title style</a:t>
            </a:r>
          </a:p>
        </p:txBody>
      </p:sp>
      <p:sp>
        <p:nvSpPr>
          <p:cNvPr id="3" name="Vertical Text Placeholder 2"/>
          <p:cNvSpPr>
            <a:spLocks noGrp="1"/>
          </p:cNvSpPr>
          <p:nvPr>
            <p:ph type="body" orient="vert" idx="1"/>
          </p:nvPr>
        </p:nvSpPr>
        <p:spPr>
          <a:xfrm>
            <a:off x="457516" y="1599643"/>
            <a:ext cx="8229023" cy="4527176"/>
          </a:xfrm>
          <a:prstGeom prst="rect">
            <a:avLst/>
          </a:prstGeom>
        </p:spPr>
        <p:txBody>
          <a:bodyPr vert="eaVert"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021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04" y="274545"/>
            <a:ext cx="2056535" cy="5852272"/>
          </a:xfrm>
          <a:prstGeom prst="rect">
            <a:avLst/>
          </a:prstGeom>
        </p:spPr>
        <p:txBody>
          <a:bodyPr vert="eaVert" lIns="81868" tIns="40933" rIns="81868" bIns="40933"/>
          <a:lstStyle/>
          <a:p>
            <a:r>
              <a:rPr lang="en-US"/>
              <a:t>Click to edit Master title style</a:t>
            </a:r>
          </a:p>
        </p:txBody>
      </p:sp>
      <p:sp>
        <p:nvSpPr>
          <p:cNvPr id="3" name="Vertical Text Placeholder 2"/>
          <p:cNvSpPr>
            <a:spLocks noGrp="1"/>
          </p:cNvSpPr>
          <p:nvPr>
            <p:ph type="body" orient="vert" idx="1"/>
          </p:nvPr>
        </p:nvSpPr>
        <p:spPr>
          <a:xfrm>
            <a:off x="457516" y="274545"/>
            <a:ext cx="6033943" cy="5852272"/>
          </a:xfrm>
          <a:prstGeom prst="rect">
            <a:avLst/>
          </a:prstGeom>
        </p:spPr>
        <p:txBody>
          <a:bodyPr vert="eaVert"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4601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1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15" y="4038600"/>
            <a:ext cx="3960813" cy="1752600"/>
          </a:xfrm>
          <a:ln w="9525">
            <a:headEnd/>
            <a:tailEnd/>
          </a:ln>
        </p:spPr>
        <p:txBody>
          <a:bodyPr lIns="91967" tIns="45986" rIns="91967" bIns="45986"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D313A67C-DAC8-AC4D-A21E-525E8E705C37}" type="slidenum">
              <a:rPr lang="en-US"/>
              <a:pPr>
                <a:defRPr/>
              </a:pPr>
              <a:t>‹#›</a:t>
            </a:fld>
            <a:endParaRPr lang="en-US"/>
          </a:p>
        </p:txBody>
      </p:sp>
    </p:spTree>
    <p:extLst>
      <p:ext uri="{BB962C8B-B14F-4D97-AF65-F5344CB8AC3E}">
        <p14:creationId xmlns:p14="http://schemas.microsoft.com/office/powerpoint/2010/main" val="1432110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211AFF9-30F3-1640-A91F-12D62F0AAB06}" type="slidenum">
              <a:rPr lang="en-US"/>
              <a:pPr>
                <a:defRPr/>
              </a:pPr>
              <a:t>‹#›</a:t>
            </a:fld>
            <a:endParaRPr lang="en-US"/>
          </a:p>
        </p:txBody>
      </p:sp>
    </p:spTree>
    <p:extLst>
      <p:ext uri="{BB962C8B-B14F-4D97-AF65-F5344CB8AC3E}">
        <p14:creationId xmlns:p14="http://schemas.microsoft.com/office/powerpoint/2010/main" val="4197107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686" indent="0">
              <a:buNone/>
              <a:defRPr sz="1800"/>
            </a:lvl2pPr>
            <a:lvl3pPr marL="913370" indent="0">
              <a:buNone/>
              <a:defRPr sz="1600"/>
            </a:lvl3pPr>
            <a:lvl4pPr marL="1370051" indent="0">
              <a:buNone/>
              <a:defRPr sz="1400"/>
            </a:lvl4pPr>
            <a:lvl5pPr marL="1826739" indent="0">
              <a:buNone/>
              <a:defRPr sz="1400"/>
            </a:lvl5pPr>
            <a:lvl6pPr marL="2283420" indent="0">
              <a:buNone/>
              <a:defRPr sz="1400"/>
            </a:lvl6pPr>
            <a:lvl7pPr marL="2740100" indent="0">
              <a:buNone/>
              <a:defRPr sz="1400"/>
            </a:lvl7pPr>
            <a:lvl8pPr marL="3196784" indent="0">
              <a:buNone/>
              <a:defRPr sz="1400"/>
            </a:lvl8pPr>
            <a:lvl9pPr marL="3653466"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19DAB6E-0746-2D41-B6F6-BBDFA5BAF656}" type="slidenum">
              <a:rPr lang="en-US"/>
              <a:pPr>
                <a:defRPr/>
              </a:pPr>
              <a:t>‹#›</a:t>
            </a:fld>
            <a:endParaRPr lang="en-US"/>
          </a:p>
        </p:txBody>
      </p:sp>
    </p:spTree>
    <p:extLst>
      <p:ext uri="{BB962C8B-B14F-4D97-AF65-F5344CB8AC3E}">
        <p14:creationId xmlns:p14="http://schemas.microsoft.com/office/powerpoint/2010/main" val="23168024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1"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5EFD22-46D6-E94D-AD43-ACC86741E807}" type="slidenum">
              <a:rPr lang="en-US"/>
              <a:pPr>
                <a:defRPr/>
              </a:pPr>
              <a:t>‹#›</a:t>
            </a:fld>
            <a:endParaRPr lang="en-US"/>
          </a:p>
        </p:txBody>
      </p:sp>
    </p:spTree>
    <p:extLst>
      <p:ext uri="{BB962C8B-B14F-4D97-AF65-F5344CB8AC3E}">
        <p14:creationId xmlns:p14="http://schemas.microsoft.com/office/powerpoint/2010/main" val="668529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ADC882C-0CE8-A94C-9FA8-5B0D59ED452D}" type="slidenum">
              <a:rPr lang="en-US"/>
              <a:pPr>
                <a:defRPr/>
              </a:pPr>
              <a:t>‹#›</a:t>
            </a:fld>
            <a:endParaRPr lang="en-US"/>
          </a:p>
        </p:txBody>
      </p:sp>
    </p:spTree>
    <p:extLst>
      <p:ext uri="{BB962C8B-B14F-4D97-AF65-F5344CB8AC3E}">
        <p14:creationId xmlns:p14="http://schemas.microsoft.com/office/powerpoint/2010/main" val="394954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23AFB7A-F072-1C4B-9874-FDA644B8E638}" type="slidenum">
              <a:rPr lang="en-US"/>
              <a:pPr>
                <a:defRPr/>
              </a:pPr>
              <a:t>‹#›</a:t>
            </a:fld>
            <a:endParaRPr lang="en-US"/>
          </a:p>
        </p:txBody>
      </p:sp>
    </p:spTree>
    <p:extLst>
      <p:ext uri="{BB962C8B-B14F-4D97-AF65-F5344CB8AC3E}">
        <p14:creationId xmlns:p14="http://schemas.microsoft.com/office/powerpoint/2010/main" val="4337752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CD45910B-636C-5344-BED5-0CA47D68AD39}" type="slidenum">
              <a:rPr lang="en-US"/>
              <a:pPr>
                <a:defRPr/>
              </a:pPr>
              <a:t>‹#›</a:t>
            </a:fld>
            <a:endParaRPr lang="en-US"/>
          </a:p>
        </p:txBody>
      </p:sp>
    </p:spTree>
    <p:extLst>
      <p:ext uri="{BB962C8B-B14F-4D97-AF65-F5344CB8AC3E}">
        <p14:creationId xmlns:p14="http://schemas.microsoft.com/office/powerpoint/2010/main" val="25012994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08"/>
            <a:ext cx="3008313" cy="4691063"/>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BD1A499-6EFD-F94F-8D98-FD994B1B8EEF}" type="slidenum">
              <a:rPr lang="en-US"/>
              <a:pPr>
                <a:defRPr/>
              </a:pPr>
              <a:t>‹#›</a:t>
            </a:fld>
            <a:endParaRPr lang="en-US"/>
          </a:p>
        </p:txBody>
      </p:sp>
    </p:spTree>
    <p:extLst>
      <p:ext uri="{BB962C8B-B14F-4D97-AF65-F5344CB8AC3E}">
        <p14:creationId xmlns:p14="http://schemas.microsoft.com/office/powerpoint/2010/main" val="2148219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6" indent="0">
              <a:buNone/>
              <a:defRPr sz="2800"/>
            </a:lvl2pPr>
            <a:lvl3pPr marL="913370" indent="0">
              <a:buNone/>
              <a:defRPr sz="2400"/>
            </a:lvl3pPr>
            <a:lvl4pPr marL="1370051" indent="0">
              <a:buNone/>
              <a:defRPr sz="2000"/>
            </a:lvl4pPr>
            <a:lvl5pPr marL="1826739" indent="0">
              <a:buNone/>
              <a:defRPr sz="2000"/>
            </a:lvl5pPr>
            <a:lvl6pPr marL="2283420" indent="0">
              <a:buNone/>
              <a:defRPr sz="2000"/>
            </a:lvl6pPr>
            <a:lvl7pPr marL="2740100" indent="0">
              <a:buNone/>
              <a:defRPr sz="2000"/>
            </a:lvl7pPr>
            <a:lvl8pPr marL="3196784" indent="0">
              <a:buNone/>
              <a:defRPr sz="2000"/>
            </a:lvl8pPr>
            <a:lvl9pPr marL="365346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7E05573-470B-BD4E-9C66-6261B5E1B052}" type="slidenum">
              <a:rPr lang="en-US"/>
              <a:pPr>
                <a:defRPr/>
              </a:pPr>
              <a:t>‹#›</a:t>
            </a:fld>
            <a:endParaRPr lang="en-US"/>
          </a:p>
        </p:txBody>
      </p:sp>
    </p:spTree>
    <p:extLst>
      <p:ext uri="{BB962C8B-B14F-4D97-AF65-F5344CB8AC3E}">
        <p14:creationId xmlns:p14="http://schemas.microsoft.com/office/powerpoint/2010/main" val="1464888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8D5554B-0BD2-7846-8332-8CAC344705CB}" type="slidenum">
              <a:rPr lang="en-US"/>
              <a:pPr>
                <a:defRPr/>
              </a:pPr>
              <a:t>‹#›</a:t>
            </a:fld>
            <a:endParaRPr lang="en-US"/>
          </a:p>
        </p:txBody>
      </p:sp>
    </p:spTree>
    <p:extLst>
      <p:ext uri="{BB962C8B-B14F-4D97-AF65-F5344CB8AC3E}">
        <p14:creationId xmlns:p14="http://schemas.microsoft.com/office/powerpoint/2010/main" val="3735503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52005F6-FF7C-EA4D-AA87-2A457AC3D9BC}" type="slidenum">
              <a:rPr lang="en-US"/>
              <a:pPr>
                <a:defRPr/>
              </a:pPr>
              <a:t>‹#›</a:t>
            </a:fld>
            <a:endParaRPr lang="en-US"/>
          </a:p>
        </p:txBody>
      </p:sp>
    </p:spTree>
    <p:extLst>
      <p:ext uri="{BB962C8B-B14F-4D97-AF65-F5344CB8AC3E}">
        <p14:creationId xmlns:p14="http://schemas.microsoft.com/office/powerpoint/2010/main" val="174192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a:solidFill>
                    <a:srgbClr val="FFFFFF"/>
                  </a:solidFill>
                  <a:latin typeface="Arial" charset="0"/>
                  <a:cs typeface="Arial" charset="0"/>
                </a:endParaRPr>
              </a:p>
            </p:txBody>
          </p:sp>
          <p:sp>
            <p:nvSpPr>
              <p:cNvPr id="9" name="Freeform 1029"/>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a:solidFill>
                    <a:srgbClr val="FFFFFF"/>
                  </a:solidFill>
                  <a:latin typeface="Arial" charset="0"/>
                  <a:cs typeface="Arial" charset="0"/>
                </a:endParaRPr>
              </a:p>
            </p:txBody>
          </p:sp>
          <p:sp>
            <p:nvSpPr>
              <p:cNvPr id="10" name="Freeform 1030"/>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1" name="Freeform 1031"/>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2" name="Freeform 1032"/>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a:solidFill>
                    <a:srgbClr val="FFFFFF"/>
                  </a:solidFill>
                  <a:latin typeface="Arial" charset="0"/>
                  <a:cs typeface="Arial" charset="0"/>
                </a:endParaRPr>
              </a:p>
            </p:txBody>
          </p:sp>
        </p:grpSp>
        <p:sp>
          <p:nvSpPr>
            <p:cNvPr id="6" name="Freeform 1033"/>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a:solidFill>
                  <a:srgbClr val="FFFFFF"/>
                </a:solidFill>
                <a:latin typeface="Arial" charset="0"/>
                <a:cs typeface="Arial" charset="0"/>
              </a:endParaRPr>
            </a:p>
          </p:txBody>
        </p:sp>
        <p:sp>
          <p:nvSpPr>
            <p:cNvPr id="7" name="Freeform 1034"/>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grpSp>
      <p:sp>
        <p:nvSpPr>
          <p:cNvPr id="392203" name="Rectangle 1035"/>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92204"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037"/>
          <p:cNvSpPr>
            <a:spLocks noGrp="1" noChangeArrowheads="1"/>
          </p:cNvSpPr>
          <p:nvPr>
            <p:ph type="dt" sz="quarter" idx="10"/>
          </p:nvPr>
        </p:nvSpPr>
        <p:spPr>
          <a:xfrm>
            <a:off x="457200" y="6248400"/>
            <a:ext cx="2133600" cy="476250"/>
          </a:xfrm>
        </p:spPr>
        <p:txBody>
          <a:bodyPr/>
          <a:lstStyle>
            <a:lvl1pPr>
              <a:defRPr b="1">
                <a:latin typeface="Engravers MT" charset="0"/>
              </a:defRPr>
            </a:lvl1pPr>
          </a:lstStyle>
          <a:p>
            <a:pPr>
              <a:defRPr/>
            </a:pPr>
            <a:endParaRPr lang="en-US"/>
          </a:p>
        </p:txBody>
      </p:sp>
      <p:sp>
        <p:nvSpPr>
          <p:cNvPr id="14" name="Rectangle 1038"/>
          <p:cNvSpPr>
            <a:spLocks noGrp="1" noChangeArrowheads="1"/>
          </p:cNvSpPr>
          <p:nvPr>
            <p:ph type="ftr" sz="quarter" idx="11"/>
          </p:nvPr>
        </p:nvSpPr>
        <p:spPr>
          <a:xfrm>
            <a:off x="3124200" y="6251575"/>
            <a:ext cx="2895600" cy="476250"/>
          </a:xfrm>
        </p:spPr>
        <p:txBody>
          <a:bodyPr/>
          <a:lstStyle>
            <a:lvl1pPr>
              <a:defRPr b="1">
                <a:latin typeface="Engravers MT" charset="0"/>
              </a:defRPr>
            </a:lvl1pPr>
          </a:lstStyle>
          <a:p>
            <a:pPr>
              <a:defRPr/>
            </a:pPr>
            <a:endParaRPr lang="en-US"/>
          </a:p>
        </p:txBody>
      </p:sp>
      <p:sp>
        <p:nvSpPr>
          <p:cNvPr id="15" name="Rectangle 1039"/>
          <p:cNvSpPr>
            <a:spLocks noGrp="1" noChangeArrowheads="1"/>
          </p:cNvSpPr>
          <p:nvPr>
            <p:ph type="sldNum" sz="quarter" idx="12"/>
          </p:nvPr>
        </p:nvSpPr>
        <p:spPr>
          <a:xfrm>
            <a:off x="6553200" y="6254750"/>
            <a:ext cx="2133600" cy="476250"/>
          </a:xfrm>
        </p:spPr>
        <p:txBody>
          <a:bodyPr/>
          <a:lstStyle>
            <a:lvl1pPr>
              <a:defRPr b="1">
                <a:latin typeface="Engravers MT" charset="0"/>
              </a:defRPr>
            </a:lvl1pPr>
          </a:lstStyle>
          <a:p>
            <a:pPr>
              <a:defRPr/>
            </a:pPr>
            <a:fld id="{36F84C6B-B683-454E-87D5-431767B63A71}" type="slidenum">
              <a:rPr lang="en-US"/>
              <a:pPr>
                <a:defRPr/>
              </a:pPr>
              <a:t>‹#›</a:t>
            </a:fld>
            <a:endParaRPr lang="en-US"/>
          </a:p>
        </p:txBody>
      </p:sp>
    </p:spTree>
    <p:extLst>
      <p:ext uri="{BB962C8B-B14F-4D97-AF65-F5344CB8AC3E}">
        <p14:creationId xmlns:p14="http://schemas.microsoft.com/office/powerpoint/2010/main" val="27100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E2342507-0296-4941-8040-81FAAA084A97}"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24358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8978F3C4-13C2-F74A-9E6E-6C46CC134AC2}"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434677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FD1904D3-3A8E-4140-A050-3A1A6D8AA3CC}"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401686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8" name="Rectangle 1027"/>
          <p:cNvSpPr>
            <a:spLocks noGrp="1" noChangeArrowheads="1"/>
          </p:cNvSpPr>
          <p:nvPr>
            <p:ph type="sldNum" sz="quarter" idx="11"/>
          </p:nvPr>
        </p:nvSpPr>
        <p:spPr/>
        <p:txBody>
          <a:bodyPr/>
          <a:lstStyle>
            <a:lvl1pPr>
              <a:defRPr b="1">
                <a:latin typeface="Engravers MT" charset="0"/>
              </a:defRPr>
            </a:lvl1pPr>
          </a:lstStyle>
          <a:p>
            <a:pPr>
              <a:defRPr/>
            </a:pPr>
            <a:fld id="{88D6A47C-E3A2-2948-AD45-AE6A482ABCAC}" type="slidenum">
              <a:rPr lang="en-US"/>
              <a:pPr>
                <a:defRPr/>
              </a:pPr>
              <a:t>‹#›</a:t>
            </a:fld>
            <a:endParaRPr lang="en-US"/>
          </a:p>
        </p:txBody>
      </p:sp>
      <p:sp>
        <p:nvSpPr>
          <p:cNvPr id="9"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163991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4" name="Rectangle 1027"/>
          <p:cNvSpPr>
            <a:spLocks noGrp="1" noChangeArrowheads="1"/>
          </p:cNvSpPr>
          <p:nvPr>
            <p:ph type="sldNum" sz="quarter" idx="11"/>
          </p:nvPr>
        </p:nvSpPr>
        <p:spPr/>
        <p:txBody>
          <a:bodyPr/>
          <a:lstStyle>
            <a:lvl1pPr>
              <a:defRPr b="1">
                <a:latin typeface="Engravers MT" charset="0"/>
              </a:defRPr>
            </a:lvl1pPr>
          </a:lstStyle>
          <a:p>
            <a:pPr>
              <a:defRPr/>
            </a:pPr>
            <a:fld id="{CFD02EC1-1255-604A-9BEA-585B41EAFA51}" type="slidenum">
              <a:rPr lang="en-US"/>
              <a:pPr>
                <a:defRPr/>
              </a:pPr>
              <a:t>‹#›</a:t>
            </a:fld>
            <a:endParaRPr lang="en-US"/>
          </a:p>
        </p:txBody>
      </p:sp>
      <p:sp>
        <p:nvSpPr>
          <p:cNvPr id="5"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60035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3" name="Rectangle 1027"/>
          <p:cNvSpPr>
            <a:spLocks noGrp="1" noChangeArrowheads="1"/>
          </p:cNvSpPr>
          <p:nvPr>
            <p:ph type="sldNum" sz="quarter" idx="11"/>
          </p:nvPr>
        </p:nvSpPr>
        <p:spPr/>
        <p:txBody>
          <a:bodyPr/>
          <a:lstStyle>
            <a:lvl1pPr>
              <a:defRPr b="1">
                <a:latin typeface="Engravers MT" charset="0"/>
              </a:defRPr>
            </a:lvl1pPr>
          </a:lstStyle>
          <a:p>
            <a:pPr>
              <a:defRPr/>
            </a:pPr>
            <a:fld id="{5B05A00F-B8A6-5A45-B3A9-0783E5DCBD30}" type="slidenum">
              <a:rPr lang="en-US"/>
              <a:pPr>
                <a:defRPr/>
              </a:pPr>
              <a:t>‹#›</a:t>
            </a:fld>
            <a:endParaRPr lang="en-US"/>
          </a:p>
        </p:txBody>
      </p:sp>
      <p:sp>
        <p:nvSpPr>
          <p:cNvPr id="4"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044161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EF9BFDE3-A83E-C14F-8C39-82E4D3AC6200}"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93858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FE5765D0-BDBC-8A45-BED6-6F330EACB6AA}"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814092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03F8538A-97F3-F747-84C0-4F957A11EB9F}"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99201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86B4D9ED-A8A3-C145-A717-15FB7C7B3257}"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976217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CF0E0C2-35F4-1547-A21C-42B9E5DA3501}" type="slidenum">
              <a:rPr lang="en-US"/>
              <a:pPr>
                <a:defRPr/>
              </a:pPr>
              <a:t>‹#›</a:t>
            </a:fld>
            <a:endParaRPr lang="en-US"/>
          </a:p>
        </p:txBody>
      </p:sp>
    </p:spTree>
    <p:extLst>
      <p:ext uri="{BB962C8B-B14F-4D97-AF65-F5344CB8AC3E}">
        <p14:creationId xmlns:p14="http://schemas.microsoft.com/office/powerpoint/2010/main" val="148088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59278E0-94BE-3346-AE8D-C7FEB8AD18A2}" type="slidenum">
              <a:rPr lang="en-US"/>
              <a:pPr>
                <a:defRPr/>
              </a:pPr>
              <a:t>‹#›</a:t>
            </a:fld>
            <a:endParaRPr lang="en-US"/>
          </a:p>
        </p:txBody>
      </p:sp>
    </p:spTree>
    <p:extLst>
      <p:ext uri="{BB962C8B-B14F-4D97-AF65-F5344CB8AC3E}">
        <p14:creationId xmlns:p14="http://schemas.microsoft.com/office/powerpoint/2010/main" val="2601713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9AE5195-5EDF-DE4A-86B8-184CD0674947}" type="slidenum">
              <a:rPr lang="en-US"/>
              <a:pPr>
                <a:defRPr/>
              </a:pPr>
              <a:t>‹#›</a:t>
            </a:fld>
            <a:endParaRPr lang="en-US"/>
          </a:p>
        </p:txBody>
      </p:sp>
    </p:spTree>
    <p:extLst>
      <p:ext uri="{BB962C8B-B14F-4D97-AF65-F5344CB8AC3E}">
        <p14:creationId xmlns:p14="http://schemas.microsoft.com/office/powerpoint/2010/main" val="400637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3E99D669-D320-4B4A-96C7-6AA33421AE6E}" type="slidenum">
              <a:rPr lang="en-US"/>
              <a:pPr>
                <a:defRPr/>
              </a:pPr>
              <a:t>‹#›</a:t>
            </a:fld>
            <a:endParaRPr lang="en-US"/>
          </a:p>
        </p:txBody>
      </p:sp>
    </p:spTree>
    <p:extLst>
      <p:ext uri="{BB962C8B-B14F-4D97-AF65-F5344CB8AC3E}">
        <p14:creationId xmlns:p14="http://schemas.microsoft.com/office/powerpoint/2010/main" val="3441935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A226AC24-EF95-2547-930B-7C9DB1806A92}" type="slidenum">
              <a:rPr lang="en-US"/>
              <a:pPr>
                <a:defRPr/>
              </a:pPr>
              <a:t>‹#›</a:t>
            </a:fld>
            <a:endParaRPr lang="en-US"/>
          </a:p>
        </p:txBody>
      </p:sp>
    </p:spTree>
    <p:extLst>
      <p:ext uri="{BB962C8B-B14F-4D97-AF65-F5344CB8AC3E}">
        <p14:creationId xmlns:p14="http://schemas.microsoft.com/office/powerpoint/2010/main" val="311719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0FB092C9-5701-EC42-A281-FC257EB28CEC}" type="slidenum">
              <a:rPr lang="en-US"/>
              <a:pPr>
                <a:defRPr/>
              </a:pPr>
              <a:t>‹#›</a:t>
            </a:fld>
            <a:endParaRPr lang="en-US"/>
          </a:p>
        </p:txBody>
      </p:sp>
    </p:spTree>
    <p:extLst>
      <p:ext uri="{BB962C8B-B14F-4D97-AF65-F5344CB8AC3E}">
        <p14:creationId xmlns:p14="http://schemas.microsoft.com/office/powerpoint/2010/main" val="1464699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9E621E8D-5972-B74E-99FB-4B82D5CC9386}" type="slidenum">
              <a:rPr lang="en-US"/>
              <a:pPr>
                <a:defRPr/>
              </a:pPr>
              <a:t>‹#›</a:t>
            </a:fld>
            <a:endParaRPr lang="en-US"/>
          </a:p>
        </p:txBody>
      </p:sp>
    </p:spTree>
    <p:extLst>
      <p:ext uri="{BB962C8B-B14F-4D97-AF65-F5344CB8AC3E}">
        <p14:creationId xmlns:p14="http://schemas.microsoft.com/office/powerpoint/2010/main" val="4118631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B4BA7DD6-0EBC-C347-98C5-FDBA655ADF2B}" type="slidenum">
              <a:rPr lang="en-US"/>
              <a:pPr>
                <a:defRPr/>
              </a:pPr>
              <a:t>‹#›</a:t>
            </a:fld>
            <a:endParaRPr lang="en-US"/>
          </a:p>
        </p:txBody>
      </p:sp>
    </p:spTree>
    <p:extLst>
      <p:ext uri="{BB962C8B-B14F-4D97-AF65-F5344CB8AC3E}">
        <p14:creationId xmlns:p14="http://schemas.microsoft.com/office/powerpoint/2010/main" val="4102051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72198CE4-938E-E84E-9E18-8735955A962D}" type="slidenum">
              <a:rPr lang="en-US"/>
              <a:pPr>
                <a:defRPr/>
              </a:pPr>
              <a:t>‹#›</a:t>
            </a:fld>
            <a:endParaRPr lang="en-US"/>
          </a:p>
        </p:txBody>
      </p:sp>
    </p:spTree>
    <p:extLst>
      <p:ext uri="{BB962C8B-B14F-4D97-AF65-F5344CB8AC3E}">
        <p14:creationId xmlns:p14="http://schemas.microsoft.com/office/powerpoint/2010/main" val="2139081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4F029FCB-E4A8-3B4A-8456-F006701C611C}" type="slidenum">
              <a:rPr lang="en-US"/>
              <a:pPr>
                <a:defRPr/>
              </a:pPr>
              <a:t>‹#›</a:t>
            </a:fld>
            <a:endParaRPr lang="en-US"/>
          </a:p>
        </p:txBody>
      </p:sp>
    </p:spTree>
    <p:extLst>
      <p:ext uri="{BB962C8B-B14F-4D97-AF65-F5344CB8AC3E}">
        <p14:creationId xmlns:p14="http://schemas.microsoft.com/office/powerpoint/2010/main" val="3279778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EF457887-AA2E-4348-9EBD-F9D832E47906}" type="slidenum">
              <a:rPr lang="en-US"/>
              <a:pPr>
                <a:defRPr/>
              </a:pPr>
              <a:t>‹#›</a:t>
            </a:fld>
            <a:endParaRPr lang="en-US"/>
          </a:p>
        </p:txBody>
      </p:sp>
    </p:spTree>
    <p:extLst>
      <p:ext uri="{BB962C8B-B14F-4D97-AF65-F5344CB8AC3E}">
        <p14:creationId xmlns:p14="http://schemas.microsoft.com/office/powerpoint/2010/main" val="1853893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0A6657B-4DCF-4E80-9862-F9B163842FC4}"/>
              </a:ext>
            </a:extLst>
          </p:cNvPr>
          <p:cNvSpPr>
            <a:spLocks noGrp="1"/>
          </p:cNvSpPr>
          <p:nvPr>
            <p:ph type="dt" sz="half" idx="10"/>
          </p:nvPr>
        </p:nvSpPr>
        <p:spPr/>
        <p:txBody>
          <a:bodyPr/>
          <a:lstStyle>
            <a:lvl1pPr>
              <a:defRPr/>
            </a:lvl1pPr>
          </a:lstStyle>
          <a:p>
            <a:pPr>
              <a:defRPr/>
            </a:pPr>
            <a:fld id="{B85F153C-2589-4DCB-A205-83B8B0B22C33}"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59D05F57-08B6-4B85-B4DF-E84212AA13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B2A70F-2056-45F2-9F51-2150D8700244}"/>
              </a:ext>
            </a:extLst>
          </p:cNvPr>
          <p:cNvSpPr>
            <a:spLocks noGrp="1"/>
          </p:cNvSpPr>
          <p:nvPr>
            <p:ph type="sldNum" sz="quarter" idx="12"/>
          </p:nvPr>
        </p:nvSpPr>
        <p:spPr/>
        <p:txBody>
          <a:bodyPr/>
          <a:lstStyle>
            <a:lvl1pPr>
              <a:defRPr/>
            </a:lvl1pPr>
          </a:lstStyle>
          <a:p>
            <a:pPr>
              <a:defRPr/>
            </a:pPr>
            <a:fld id="{F16B8B2A-6026-4DDA-9DA5-E6AA617203AC}" type="slidenum">
              <a:rPr lang="en-US" altLang="x-none"/>
              <a:pPr>
                <a:defRPr/>
              </a:pPr>
              <a:t>‹#›</a:t>
            </a:fld>
            <a:endParaRPr lang="en-US" altLang="x-none"/>
          </a:p>
        </p:txBody>
      </p:sp>
    </p:spTree>
    <p:extLst>
      <p:ext uri="{BB962C8B-B14F-4D97-AF65-F5344CB8AC3E}">
        <p14:creationId xmlns:p14="http://schemas.microsoft.com/office/powerpoint/2010/main" val="1956235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163C2-3620-4652-9F01-FF934A8F7B45}"/>
              </a:ext>
            </a:extLst>
          </p:cNvPr>
          <p:cNvSpPr>
            <a:spLocks noGrp="1"/>
          </p:cNvSpPr>
          <p:nvPr>
            <p:ph type="dt" sz="half" idx="10"/>
          </p:nvPr>
        </p:nvSpPr>
        <p:spPr/>
        <p:txBody>
          <a:bodyPr/>
          <a:lstStyle>
            <a:lvl1pPr>
              <a:defRPr/>
            </a:lvl1pPr>
          </a:lstStyle>
          <a:p>
            <a:pPr>
              <a:defRPr/>
            </a:pPr>
            <a:fld id="{8D576809-F699-4F85-AA13-DEC464C28ACD}"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02F3B49F-568E-48B5-89E8-5D6C5A0117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E09A15-5999-4554-986E-288FAE5E4B18}"/>
              </a:ext>
            </a:extLst>
          </p:cNvPr>
          <p:cNvSpPr>
            <a:spLocks noGrp="1"/>
          </p:cNvSpPr>
          <p:nvPr>
            <p:ph type="sldNum" sz="quarter" idx="12"/>
          </p:nvPr>
        </p:nvSpPr>
        <p:spPr/>
        <p:txBody>
          <a:bodyPr/>
          <a:lstStyle>
            <a:lvl1pPr>
              <a:defRPr/>
            </a:lvl1pPr>
          </a:lstStyle>
          <a:p>
            <a:pPr>
              <a:defRPr/>
            </a:pPr>
            <a:fld id="{E78B1B08-8F1D-4E7E-8477-FCC7043DF7AD}" type="slidenum">
              <a:rPr lang="en-US" altLang="x-none"/>
              <a:pPr>
                <a:defRPr/>
              </a:pPr>
              <a:t>‹#›</a:t>
            </a:fld>
            <a:endParaRPr lang="en-US" altLang="x-none"/>
          </a:p>
        </p:txBody>
      </p:sp>
    </p:spTree>
    <p:extLst>
      <p:ext uri="{BB962C8B-B14F-4D97-AF65-F5344CB8AC3E}">
        <p14:creationId xmlns:p14="http://schemas.microsoft.com/office/powerpoint/2010/main" val="1766130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A3940-19C6-4A36-9427-8225154026B3}"/>
              </a:ext>
            </a:extLst>
          </p:cNvPr>
          <p:cNvSpPr>
            <a:spLocks noGrp="1"/>
          </p:cNvSpPr>
          <p:nvPr>
            <p:ph type="dt" sz="half" idx="10"/>
          </p:nvPr>
        </p:nvSpPr>
        <p:spPr/>
        <p:txBody>
          <a:bodyPr/>
          <a:lstStyle>
            <a:lvl1pPr>
              <a:defRPr/>
            </a:lvl1pPr>
          </a:lstStyle>
          <a:p>
            <a:pPr>
              <a:defRPr/>
            </a:pPr>
            <a:fld id="{2D8B86FC-86B7-420C-AEED-8E87E10F7F86}"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C99DF1BB-7F1A-47F2-92B3-9C2022CCB7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847FF1-41E0-4F7D-88D0-ADC58B7241FB}"/>
              </a:ext>
            </a:extLst>
          </p:cNvPr>
          <p:cNvSpPr>
            <a:spLocks noGrp="1"/>
          </p:cNvSpPr>
          <p:nvPr>
            <p:ph type="sldNum" sz="quarter" idx="12"/>
          </p:nvPr>
        </p:nvSpPr>
        <p:spPr/>
        <p:txBody>
          <a:bodyPr/>
          <a:lstStyle>
            <a:lvl1pPr>
              <a:defRPr/>
            </a:lvl1pPr>
          </a:lstStyle>
          <a:p>
            <a:pPr>
              <a:defRPr/>
            </a:pPr>
            <a:fld id="{CCD5B1F2-3DB2-4E99-8674-036C230E2296}" type="slidenum">
              <a:rPr lang="en-US" altLang="x-none"/>
              <a:pPr>
                <a:defRPr/>
              </a:pPr>
              <a:t>‹#›</a:t>
            </a:fld>
            <a:endParaRPr lang="en-US" altLang="x-none"/>
          </a:p>
        </p:txBody>
      </p:sp>
    </p:spTree>
    <p:extLst>
      <p:ext uri="{BB962C8B-B14F-4D97-AF65-F5344CB8AC3E}">
        <p14:creationId xmlns:p14="http://schemas.microsoft.com/office/powerpoint/2010/main" val="226491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B72949-8FCA-40D6-8C7B-7E7EFA94E474}"/>
              </a:ext>
            </a:extLst>
          </p:cNvPr>
          <p:cNvSpPr>
            <a:spLocks noGrp="1"/>
          </p:cNvSpPr>
          <p:nvPr>
            <p:ph type="dt" sz="half" idx="10"/>
          </p:nvPr>
        </p:nvSpPr>
        <p:spPr/>
        <p:txBody>
          <a:bodyPr/>
          <a:lstStyle>
            <a:lvl1pPr>
              <a:defRPr/>
            </a:lvl1pPr>
          </a:lstStyle>
          <a:p>
            <a:pPr>
              <a:defRPr/>
            </a:pPr>
            <a:fld id="{47DAA74D-0297-4B94-9945-9E3F4FBB3A7C}" type="datetimeFigureOut">
              <a:rPr lang="en-US" altLang="x-none"/>
              <a:pPr>
                <a:defRPr/>
              </a:pPr>
              <a:t>6/5/21</a:t>
            </a:fld>
            <a:endParaRPr lang="en-US" altLang="x-none"/>
          </a:p>
        </p:txBody>
      </p:sp>
      <p:sp>
        <p:nvSpPr>
          <p:cNvPr id="6" name="Footer Placeholder 4">
            <a:extLst>
              <a:ext uri="{FF2B5EF4-FFF2-40B4-BE49-F238E27FC236}">
                <a16:creationId xmlns:a16="http://schemas.microsoft.com/office/drawing/2014/main" id="{BD68CEF2-FF36-460B-9157-5D6226E0CF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D2EF16-D4E5-41AA-BFA0-BEE6CBEA803C}"/>
              </a:ext>
            </a:extLst>
          </p:cNvPr>
          <p:cNvSpPr>
            <a:spLocks noGrp="1"/>
          </p:cNvSpPr>
          <p:nvPr>
            <p:ph type="sldNum" sz="quarter" idx="12"/>
          </p:nvPr>
        </p:nvSpPr>
        <p:spPr/>
        <p:txBody>
          <a:bodyPr/>
          <a:lstStyle>
            <a:lvl1pPr>
              <a:defRPr/>
            </a:lvl1pPr>
          </a:lstStyle>
          <a:p>
            <a:pPr>
              <a:defRPr/>
            </a:pPr>
            <a:fld id="{8FC542DE-1678-46AA-A902-EFF811420953}" type="slidenum">
              <a:rPr lang="en-US" altLang="x-none"/>
              <a:pPr>
                <a:defRPr/>
              </a:pPr>
              <a:t>‹#›</a:t>
            </a:fld>
            <a:endParaRPr lang="en-US" altLang="x-none"/>
          </a:p>
        </p:txBody>
      </p:sp>
    </p:spTree>
    <p:extLst>
      <p:ext uri="{BB962C8B-B14F-4D97-AF65-F5344CB8AC3E}">
        <p14:creationId xmlns:p14="http://schemas.microsoft.com/office/powerpoint/2010/main" val="35874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0565CA2-F4C5-4E22-9885-096BB72EEBEB}"/>
              </a:ext>
            </a:extLst>
          </p:cNvPr>
          <p:cNvSpPr>
            <a:spLocks noGrp="1"/>
          </p:cNvSpPr>
          <p:nvPr>
            <p:ph type="dt" sz="half" idx="10"/>
          </p:nvPr>
        </p:nvSpPr>
        <p:spPr/>
        <p:txBody>
          <a:bodyPr/>
          <a:lstStyle>
            <a:lvl1pPr>
              <a:defRPr/>
            </a:lvl1pPr>
          </a:lstStyle>
          <a:p>
            <a:pPr>
              <a:defRPr/>
            </a:pPr>
            <a:fld id="{76F59451-8B93-495E-B67F-582C4A2B620B}" type="datetimeFigureOut">
              <a:rPr lang="en-US" altLang="x-none"/>
              <a:pPr>
                <a:defRPr/>
              </a:pPr>
              <a:t>6/5/21</a:t>
            </a:fld>
            <a:endParaRPr lang="en-US" altLang="x-none"/>
          </a:p>
        </p:txBody>
      </p:sp>
      <p:sp>
        <p:nvSpPr>
          <p:cNvPr id="8" name="Footer Placeholder 4">
            <a:extLst>
              <a:ext uri="{FF2B5EF4-FFF2-40B4-BE49-F238E27FC236}">
                <a16:creationId xmlns:a16="http://schemas.microsoft.com/office/drawing/2014/main" id="{706391B0-8073-4578-8528-179F24F2A1B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0CFD508-8F19-440A-A34F-FB5E54C5245C}"/>
              </a:ext>
            </a:extLst>
          </p:cNvPr>
          <p:cNvSpPr>
            <a:spLocks noGrp="1"/>
          </p:cNvSpPr>
          <p:nvPr>
            <p:ph type="sldNum" sz="quarter" idx="12"/>
          </p:nvPr>
        </p:nvSpPr>
        <p:spPr/>
        <p:txBody>
          <a:bodyPr/>
          <a:lstStyle>
            <a:lvl1pPr>
              <a:defRPr/>
            </a:lvl1pPr>
          </a:lstStyle>
          <a:p>
            <a:pPr>
              <a:defRPr/>
            </a:pPr>
            <a:fld id="{F0FF60D1-FE21-4FCD-9C9D-CD02AEBF3213}" type="slidenum">
              <a:rPr lang="en-US" altLang="x-none"/>
              <a:pPr>
                <a:defRPr/>
              </a:pPr>
              <a:t>‹#›</a:t>
            </a:fld>
            <a:endParaRPr lang="en-US" altLang="x-none"/>
          </a:p>
        </p:txBody>
      </p:sp>
    </p:spTree>
    <p:extLst>
      <p:ext uri="{BB962C8B-B14F-4D97-AF65-F5344CB8AC3E}">
        <p14:creationId xmlns:p14="http://schemas.microsoft.com/office/powerpoint/2010/main" val="500050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3B131AA-7B8E-4EA7-A5C4-051A44AC71CD}"/>
              </a:ext>
            </a:extLst>
          </p:cNvPr>
          <p:cNvSpPr>
            <a:spLocks noGrp="1"/>
          </p:cNvSpPr>
          <p:nvPr>
            <p:ph type="dt" sz="half" idx="10"/>
          </p:nvPr>
        </p:nvSpPr>
        <p:spPr/>
        <p:txBody>
          <a:bodyPr/>
          <a:lstStyle>
            <a:lvl1pPr>
              <a:defRPr/>
            </a:lvl1pPr>
          </a:lstStyle>
          <a:p>
            <a:pPr>
              <a:defRPr/>
            </a:pPr>
            <a:fld id="{0018AB41-EB9C-42A0-93EB-CAC6A99884D4}" type="datetimeFigureOut">
              <a:rPr lang="en-US" altLang="x-none"/>
              <a:pPr>
                <a:defRPr/>
              </a:pPr>
              <a:t>6/5/21</a:t>
            </a:fld>
            <a:endParaRPr lang="en-US" altLang="x-none"/>
          </a:p>
        </p:txBody>
      </p:sp>
      <p:sp>
        <p:nvSpPr>
          <p:cNvPr id="4" name="Footer Placeholder 4">
            <a:extLst>
              <a:ext uri="{FF2B5EF4-FFF2-40B4-BE49-F238E27FC236}">
                <a16:creationId xmlns:a16="http://schemas.microsoft.com/office/drawing/2014/main" id="{24DC86FB-EA29-465A-A7D9-582F7436A5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ACA8B0-C3DB-4A72-B145-3DFC652FF13E}"/>
              </a:ext>
            </a:extLst>
          </p:cNvPr>
          <p:cNvSpPr>
            <a:spLocks noGrp="1"/>
          </p:cNvSpPr>
          <p:nvPr>
            <p:ph type="sldNum" sz="quarter" idx="12"/>
          </p:nvPr>
        </p:nvSpPr>
        <p:spPr/>
        <p:txBody>
          <a:bodyPr/>
          <a:lstStyle>
            <a:lvl1pPr>
              <a:defRPr/>
            </a:lvl1pPr>
          </a:lstStyle>
          <a:p>
            <a:pPr>
              <a:defRPr/>
            </a:pPr>
            <a:fld id="{622927D2-B4DB-4386-8C22-A8B50379FDA4}" type="slidenum">
              <a:rPr lang="en-US" altLang="x-none"/>
              <a:pPr>
                <a:defRPr/>
              </a:pPr>
              <a:t>‹#›</a:t>
            </a:fld>
            <a:endParaRPr lang="en-US" altLang="x-none"/>
          </a:p>
        </p:txBody>
      </p:sp>
    </p:spTree>
    <p:extLst>
      <p:ext uri="{BB962C8B-B14F-4D97-AF65-F5344CB8AC3E}">
        <p14:creationId xmlns:p14="http://schemas.microsoft.com/office/powerpoint/2010/main" val="21447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3694FC-3C4D-47E3-BCF0-86D67389F370}"/>
              </a:ext>
            </a:extLst>
          </p:cNvPr>
          <p:cNvSpPr>
            <a:spLocks noGrp="1"/>
          </p:cNvSpPr>
          <p:nvPr>
            <p:ph type="dt" sz="half" idx="10"/>
          </p:nvPr>
        </p:nvSpPr>
        <p:spPr/>
        <p:txBody>
          <a:bodyPr/>
          <a:lstStyle>
            <a:lvl1pPr>
              <a:defRPr/>
            </a:lvl1pPr>
          </a:lstStyle>
          <a:p>
            <a:pPr>
              <a:defRPr/>
            </a:pPr>
            <a:fld id="{6CBB9617-B3BD-40DB-B3C6-105BEC74A368}" type="datetimeFigureOut">
              <a:rPr lang="en-US" altLang="x-none"/>
              <a:pPr>
                <a:defRPr/>
              </a:pPr>
              <a:t>6/5/21</a:t>
            </a:fld>
            <a:endParaRPr lang="en-US" altLang="x-none"/>
          </a:p>
        </p:txBody>
      </p:sp>
      <p:sp>
        <p:nvSpPr>
          <p:cNvPr id="3" name="Footer Placeholder 4">
            <a:extLst>
              <a:ext uri="{FF2B5EF4-FFF2-40B4-BE49-F238E27FC236}">
                <a16:creationId xmlns:a16="http://schemas.microsoft.com/office/drawing/2014/main" id="{F2ECAD4C-0B89-4435-8CEC-CA454CA1A7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E6AAFC-8013-4C3B-A28D-C131E0218C3B}"/>
              </a:ext>
            </a:extLst>
          </p:cNvPr>
          <p:cNvSpPr>
            <a:spLocks noGrp="1"/>
          </p:cNvSpPr>
          <p:nvPr>
            <p:ph type="sldNum" sz="quarter" idx="12"/>
          </p:nvPr>
        </p:nvSpPr>
        <p:spPr/>
        <p:txBody>
          <a:bodyPr/>
          <a:lstStyle>
            <a:lvl1pPr>
              <a:defRPr/>
            </a:lvl1pPr>
          </a:lstStyle>
          <a:p>
            <a:pPr>
              <a:defRPr/>
            </a:pPr>
            <a:fld id="{E8C0A740-F97F-4D59-9F62-2D82B7F725F4}" type="slidenum">
              <a:rPr lang="en-US" altLang="x-none"/>
              <a:pPr>
                <a:defRPr/>
              </a:pPr>
              <a:t>‹#›</a:t>
            </a:fld>
            <a:endParaRPr lang="en-US" altLang="x-none"/>
          </a:p>
        </p:txBody>
      </p:sp>
    </p:spTree>
    <p:extLst>
      <p:ext uri="{BB962C8B-B14F-4D97-AF65-F5344CB8AC3E}">
        <p14:creationId xmlns:p14="http://schemas.microsoft.com/office/powerpoint/2010/main" val="3283934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E2C6A6-B705-4041-8C0B-E84EB9858493}"/>
              </a:ext>
            </a:extLst>
          </p:cNvPr>
          <p:cNvSpPr>
            <a:spLocks noGrp="1"/>
          </p:cNvSpPr>
          <p:nvPr>
            <p:ph type="dt" sz="half" idx="10"/>
          </p:nvPr>
        </p:nvSpPr>
        <p:spPr/>
        <p:txBody>
          <a:bodyPr/>
          <a:lstStyle>
            <a:lvl1pPr>
              <a:defRPr/>
            </a:lvl1pPr>
          </a:lstStyle>
          <a:p>
            <a:pPr>
              <a:defRPr/>
            </a:pPr>
            <a:fld id="{5CE9AF7F-B7D1-4BA0-A30F-ADAF1CDECD22}" type="datetimeFigureOut">
              <a:rPr lang="en-US" altLang="x-none"/>
              <a:pPr>
                <a:defRPr/>
              </a:pPr>
              <a:t>6/5/21</a:t>
            </a:fld>
            <a:endParaRPr lang="en-US" altLang="x-none"/>
          </a:p>
        </p:txBody>
      </p:sp>
      <p:sp>
        <p:nvSpPr>
          <p:cNvPr id="6" name="Footer Placeholder 4">
            <a:extLst>
              <a:ext uri="{FF2B5EF4-FFF2-40B4-BE49-F238E27FC236}">
                <a16:creationId xmlns:a16="http://schemas.microsoft.com/office/drawing/2014/main" id="{D43A539F-46F3-4EAD-AADF-7D6328AA47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809CF2-6DC7-425F-804C-1E38BD8FA679}"/>
              </a:ext>
            </a:extLst>
          </p:cNvPr>
          <p:cNvSpPr>
            <a:spLocks noGrp="1"/>
          </p:cNvSpPr>
          <p:nvPr>
            <p:ph type="sldNum" sz="quarter" idx="12"/>
          </p:nvPr>
        </p:nvSpPr>
        <p:spPr/>
        <p:txBody>
          <a:bodyPr/>
          <a:lstStyle>
            <a:lvl1pPr>
              <a:defRPr/>
            </a:lvl1pPr>
          </a:lstStyle>
          <a:p>
            <a:pPr>
              <a:defRPr/>
            </a:pPr>
            <a:fld id="{375CD209-8BFB-4A25-9733-694477397D0A}" type="slidenum">
              <a:rPr lang="en-US" altLang="x-none"/>
              <a:pPr>
                <a:defRPr/>
              </a:pPr>
              <a:t>‹#›</a:t>
            </a:fld>
            <a:endParaRPr lang="en-US" altLang="x-none"/>
          </a:p>
        </p:txBody>
      </p:sp>
    </p:spTree>
    <p:extLst>
      <p:ext uri="{BB962C8B-B14F-4D97-AF65-F5344CB8AC3E}">
        <p14:creationId xmlns:p14="http://schemas.microsoft.com/office/powerpoint/2010/main" val="1887551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B21E71-CB82-42D3-B65E-E95565706CD2}"/>
              </a:ext>
            </a:extLst>
          </p:cNvPr>
          <p:cNvSpPr>
            <a:spLocks noGrp="1"/>
          </p:cNvSpPr>
          <p:nvPr>
            <p:ph type="dt" sz="half" idx="10"/>
          </p:nvPr>
        </p:nvSpPr>
        <p:spPr/>
        <p:txBody>
          <a:bodyPr/>
          <a:lstStyle>
            <a:lvl1pPr>
              <a:defRPr/>
            </a:lvl1pPr>
          </a:lstStyle>
          <a:p>
            <a:pPr>
              <a:defRPr/>
            </a:pPr>
            <a:fld id="{447E4693-7B04-4CF3-8F77-12A1E30B924B}" type="datetimeFigureOut">
              <a:rPr lang="en-US" altLang="x-none"/>
              <a:pPr>
                <a:defRPr/>
              </a:pPr>
              <a:t>6/5/21</a:t>
            </a:fld>
            <a:endParaRPr lang="en-US" altLang="x-none"/>
          </a:p>
        </p:txBody>
      </p:sp>
      <p:sp>
        <p:nvSpPr>
          <p:cNvPr id="6" name="Footer Placeholder 4">
            <a:extLst>
              <a:ext uri="{FF2B5EF4-FFF2-40B4-BE49-F238E27FC236}">
                <a16:creationId xmlns:a16="http://schemas.microsoft.com/office/drawing/2014/main" id="{661F0454-8FD2-4A6E-9661-B412FD685D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A6BACB-9E5E-4BD0-9A15-98F43A3AA485}"/>
              </a:ext>
            </a:extLst>
          </p:cNvPr>
          <p:cNvSpPr>
            <a:spLocks noGrp="1"/>
          </p:cNvSpPr>
          <p:nvPr>
            <p:ph type="sldNum" sz="quarter" idx="12"/>
          </p:nvPr>
        </p:nvSpPr>
        <p:spPr/>
        <p:txBody>
          <a:bodyPr/>
          <a:lstStyle>
            <a:lvl1pPr>
              <a:defRPr/>
            </a:lvl1pPr>
          </a:lstStyle>
          <a:p>
            <a:pPr>
              <a:defRPr/>
            </a:pPr>
            <a:fld id="{E4B5634A-2714-43A5-8E2A-89D5205169CF}" type="slidenum">
              <a:rPr lang="en-US" altLang="x-none"/>
              <a:pPr>
                <a:defRPr/>
              </a:pPr>
              <a:t>‹#›</a:t>
            </a:fld>
            <a:endParaRPr lang="en-US" altLang="x-none"/>
          </a:p>
        </p:txBody>
      </p:sp>
    </p:spTree>
    <p:extLst>
      <p:ext uri="{BB962C8B-B14F-4D97-AF65-F5344CB8AC3E}">
        <p14:creationId xmlns:p14="http://schemas.microsoft.com/office/powerpoint/2010/main" val="3254269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1A36E-9EAF-4CA6-B532-C8D6B0913E1C}"/>
              </a:ext>
            </a:extLst>
          </p:cNvPr>
          <p:cNvSpPr>
            <a:spLocks noGrp="1"/>
          </p:cNvSpPr>
          <p:nvPr>
            <p:ph type="dt" sz="half" idx="10"/>
          </p:nvPr>
        </p:nvSpPr>
        <p:spPr/>
        <p:txBody>
          <a:bodyPr/>
          <a:lstStyle>
            <a:lvl1pPr>
              <a:defRPr/>
            </a:lvl1pPr>
          </a:lstStyle>
          <a:p>
            <a:pPr>
              <a:defRPr/>
            </a:pPr>
            <a:fld id="{938EF28C-91A2-496B-A448-539E404DFA38}"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B2639DA9-57A3-437B-9688-C755A06C51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C3BA2A-EC5C-402F-BB27-E65F5EFDD4CA}"/>
              </a:ext>
            </a:extLst>
          </p:cNvPr>
          <p:cNvSpPr>
            <a:spLocks noGrp="1"/>
          </p:cNvSpPr>
          <p:nvPr>
            <p:ph type="sldNum" sz="quarter" idx="12"/>
          </p:nvPr>
        </p:nvSpPr>
        <p:spPr/>
        <p:txBody>
          <a:bodyPr/>
          <a:lstStyle>
            <a:lvl1pPr>
              <a:defRPr/>
            </a:lvl1pPr>
          </a:lstStyle>
          <a:p>
            <a:pPr>
              <a:defRPr/>
            </a:pPr>
            <a:fld id="{24478B25-161C-445F-BFAD-750D91D8A24B}" type="slidenum">
              <a:rPr lang="en-US" altLang="x-none"/>
              <a:pPr>
                <a:defRPr/>
              </a:pPr>
              <a:t>‹#›</a:t>
            </a:fld>
            <a:endParaRPr lang="en-US" altLang="x-none"/>
          </a:p>
        </p:txBody>
      </p:sp>
    </p:spTree>
    <p:extLst>
      <p:ext uri="{BB962C8B-B14F-4D97-AF65-F5344CB8AC3E}">
        <p14:creationId xmlns:p14="http://schemas.microsoft.com/office/powerpoint/2010/main" val="2745093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1938B-2AB3-4091-9D30-30E0D4D2A425}"/>
              </a:ext>
            </a:extLst>
          </p:cNvPr>
          <p:cNvSpPr>
            <a:spLocks noGrp="1"/>
          </p:cNvSpPr>
          <p:nvPr>
            <p:ph type="dt" sz="half" idx="10"/>
          </p:nvPr>
        </p:nvSpPr>
        <p:spPr/>
        <p:txBody>
          <a:bodyPr/>
          <a:lstStyle>
            <a:lvl1pPr>
              <a:defRPr/>
            </a:lvl1pPr>
          </a:lstStyle>
          <a:p>
            <a:pPr>
              <a:defRPr/>
            </a:pPr>
            <a:fld id="{3A131BFA-01EA-46AF-A79D-3C73570823A5}"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893E2071-919F-411E-9F89-EC1B447249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86C56A-B5D3-466F-BF1D-74B892FC0B62}"/>
              </a:ext>
            </a:extLst>
          </p:cNvPr>
          <p:cNvSpPr>
            <a:spLocks noGrp="1"/>
          </p:cNvSpPr>
          <p:nvPr>
            <p:ph type="sldNum" sz="quarter" idx="12"/>
          </p:nvPr>
        </p:nvSpPr>
        <p:spPr/>
        <p:txBody>
          <a:bodyPr/>
          <a:lstStyle>
            <a:lvl1pPr>
              <a:defRPr/>
            </a:lvl1pPr>
          </a:lstStyle>
          <a:p>
            <a:pPr>
              <a:defRPr/>
            </a:pPr>
            <a:fld id="{0F9EF73B-5618-4666-8D05-57AE7BCF48B1}" type="slidenum">
              <a:rPr lang="en-US" altLang="x-none"/>
              <a:pPr>
                <a:defRPr/>
              </a:pPr>
              <a:t>‹#›</a:t>
            </a:fld>
            <a:endParaRPr lang="en-US" altLang="x-none"/>
          </a:p>
        </p:txBody>
      </p:sp>
    </p:spTree>
    <p:extLst>
      <p:ext uri="{BB962C8B-B14F-4D97-AF65-F5344CB8AC3E}">
        <p14:creationId xmlns:p14="http://schemas.microsoft.com/office/powerpoint/2010/main" val="400605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97909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2498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06611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98357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321780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892940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580663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952603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004837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906952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360364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0437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66594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8763" cy="6851650"/>
            <a:chOff x="1" y="0"/>
            <a:chExt cx="5763" cy="4316"/>
          </a:xfrm>
        </p:grpSpPr>
        <p:sp>
          <p:nvSpPr>
            <p:cNvPr id="5"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6"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7"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grpSp>
          <p:nvGrpSpPr>
            <p:cNvPr id="8" name="Group 1030"/>
            <p:cNvGrpSpPr>
              <a:grpSpLocks/>
            </p:cNvGrpSpPr>
            <p:nvPr/>
          </p:nvGrpSpPr>
          <p:grpSpPr bwMode="auto">
            <a:xfrm>
              <a:off x="288" y="0"/>
              <a:ext cx="5098" cy="4316"/>
              <a:chOff x="288" y="0"/>
              <a:chExt cx="5098" cy="4316"/>
            </a:xfrm>
          </p:grpSpPr>
          <p:sp>
            <p:nvSpPr>
              <p:cNvPr id="28"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29"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0"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1"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2"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3"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4"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6"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7"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8"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9"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40"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grpSp>
        <p:sp>
          <p:nvSpPr>
            <p:cNvPr id="9"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0"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1"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2" name="Freeform 1047"/>
            <p:cNvSpPr>
              <a:spLocks/>
            </p:cNvSpPr>
            <p:nvPr/>
          </p:nvSpPr>
          <p:spPr bwMode="hidden">
            <a:xfrm>
              <a:off x="5041" y="0"/>
              <a:ext cx="719" cy="845"/>
            </a:xfrm>
            <a:custGeom>
              <a:avLst/>
              <a:gdLst>
                <a:gd name="T0" fmla="*/ 741 w 717"/>
                <a:gd name="T1" fmla="*/ 845 h 845"/>
                <a:gd name="T2" fmla="*/ 741 w 717"/>
                <a:gd name="T3" fmla="*/ 821 h 845"/>
                <a:gd name="T4" fmla="*/ 598 w 717"/>
                <a:gd name="T5" fmla="*/ 605 h 845"/>
                <a:gd name="T6" fmla="*/ 418 w 717"/>
                <a:gd name="T7" fmla="*/ 396 h 845"/>
                <a:gd name="T8" fmla="*/ 233 w 717"/>
                <a:gd name="T9" fmla="*/ 192 h 845"/>
                <a:gd name="T10" fmla="*/ 17 w 717"/>
                <a:gd name="T11" fmla="*/ 0 h 845"/>
                <a:gd name="T12" fmla="*/ 0 w 717"/>
                <a:gd name="T13" fmla="*/ 0 h 845"/>
                <a:gd name="T14" fmla="*/ 221 w 717"/>
                <a:gd name="T15" fmla="*/ 198 h 845"/>
                <a:gd name="T16" fmla="*/ 412 w 717"/>
                <a:gd name="T17" fmla="*/ 408 h 845"/>
                <a:gd name="T18" fmla="*/ 592 w 717"/>
                <a:gd name="T19" fmla="*/ 623 h 845"/>
                <a:gd name="T20" fmla="*/ 741 w 717"/>
                <a:gd name="T21" fmla="*/ 845 h 845"/>
                <a:gd name="T22" fmla="*/ 74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3" name="Freeform 1048"/>
            <p:cNvSpPr>
              <a:spLocks/>
            </p:cNvSpPr>
            <p:nvPr/>
          </p:nvSpPr>
          <p:spPr bwMode="hidden">
            <a:xfrm>
              <a:off x="5352" y="0"/>
              <a:ext cx="408" cy="414"/>
            </a:xfrm>
            <a:custGeom>
              <a:avLst/>
              <a:gdLst>
                <a:gd name="T0" fmla="*/ 419 w 407"/>
                <a:gd name="T1" fmla="*/ 414 h 414"/>
                <a:gd name="T2" fmla="*/ 419 w 407"/>
                <a:gd name="T3" fmla="*/ 396 h 414"/>
                <a:gd name="T4" fmla="*/ 234 w 407"/>
                <a:gd name="T5" fmla="*/ 192 h 414"/>
                <a:gd name="T6" fmla="*/ 12 w 407"/>
                <a:gd name="T7" fmla="*/ 0 h 414"/>
                <a:gd name="T8" fmla="*/ 0 w 407"/>
                <a:gd name="T9" fmla="*/ 0 h 414"/>
                <a:gd name="T10" fmla="*/ 108 w 407"/>
                <a:gd name="T11" fmla="*/ 102 h 414"/>
                <a:gd name="T12" fmla="*/ 228 w 407"/>
                <a:gd name="T13" fmla="*/ 204 h 414"/>
                <a:gd name="T14" fmla="*/ 419 w 407"/>
                <a:gd name="T15" fmla="*/ 414 h 414"/>
                <a:gd name="T16" fmla="*/ 41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4"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5" name="Freeform 1050"/>
            <p:cNvSpPr>
              <a:spLocks/>
            </p:cNvSpPr>
            <p:nvPr/>
          </p:nvSpPr>
          <p:spPr bwMode="hidden">
            <a:xfrm>
              <a:off x="6" y="0"/>
              <a:ext cx="588" cy="599"/>
            </a:xfrm>
            <a:custGeom>
              <a:avLst/>
              <a:gdLst>
                <a:gd name="T0" fmla="*/ 610 w 586"/>
                <a:gd name="T1" fmla="*/ 0 h 599"/>
                <a:gd name="T2" fmla="*/ 592 w 586"/>
                <a:gd name="T3" fmla="*/ 0 h 599"/>
                <a:gd name="T4" fmla="*/ 419 w 586"/>
                <a:gd name="T5" fmla="*/ 132 h 599"/>
                <a:gd name="T6" fmla="*/ 269 w 586"/>
                <a:gd name="T7" fmla="*/ 270 h 599"/>
                <a:gd name="T8" fmla="*/ 120 w 586"/>
                <a:gd name="T9" fmla="*/ 420 h 599"/>
                <a:gd name="T10" fmla="*/ 0 w 586"/>
                <a:gd name="T11" fmla="*/ 575 h 599"/>
                <a:gd name="T12" fmla="*/ 0 w 586"/>
                <a:gd name="T13" fmla="*/ 599 h 599"/>
                <a:gd name="T14" fmla="*/ 120 w 586"/>
                <a:gd name="T15" fmla="*/ 432 h 599"/>
                <a:gd name="T16" fmla="*/ 269 w 586"/>
                <a:gd name="T17" fmla="*/ 282 h 599"/>
                <a:gd name="T18" fmla="*/ 425 w 586"/>
                <a:gd name="T19" fmla="*/ 138 h 599"/>
                <a:gd name="T20" fmla="*/ 610 w 586"/>
                <a:gd name="T21" fmla="*/ 0 h 599"/>
                <a:gd name="T22" fmla="*/ 61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6" name="Freeform 1051"/>
            <p:cNvSpPr>
              <a:spLocks/>
            </p:cNvSpPr>
            <p:nvPr/>
          </p:nvSpPr>
          <p:spPr bwMode="hidden">
            <a:xfrm>
              <a:off x="6" y="0"/>
              <a:ext cx="270" cy="252"/>
            </a:xfrm>
            <a:custGeom>
              <a:avLst/>
              <a:gdLst>
                <a:gd name="T0" fmla="*/ 281 w 269"/>
                <a:gd name="T1" fmla="*/ 0 h 252"/>
                <a:gd name="T2" fmla="*/ 26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1 w 269"/>
                <a:gd name="T15" fmla="*/ 0 h 252"/>
                <a:gd name="T16" fmla="*/ 28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7"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8"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9"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nvGrpSpPr>
            <p:cNvPr id="20" name="Group 1055"/>
            <p:cNvGrpSpPr>
              <a:grpSpLocks/>
            </p:cNvGrpSpPr>
            <p:nvPr/>
          </p:nvGrpSpPr>
          <p:grpSpPr bwMode="auto">
            <a:xfrm>
              <a:off x="1" y="392"/>
              <a:ext cx="5758" cy="1571"/>
              <a:chOff x="1" y="392"/>
              <a:chExt cx="5758" cy="1571"/>
            </a:xfrm>
          </p:grpSpPr>
          <p:sp>
            <p:nvSpPr>
              <p:cNvPr id="23"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24"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25"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26"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27"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sp>
          <p:nvSpPr>
            <p:cNvPr id="21"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22"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sp>
        <p:nvSpPr>
          <p:cNvPr id="358439" name="Rectangle 1063"/>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358440" name="Rectangle 1064"/>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1065"/>
          <p:cNvSpPr>
            <a:spLocks noGrp="1" noChangeArrowheads="1"/>
          </p:cNvSpPr>
          <p:nvPr>
            <p:ph type="dt" sz="quarter" idx="10"/>
          </p:nvPr>
        </p:nvSpPr>
        <p:spPr/>
        <p:txBody>
          <a:bodyPr/>
          <a:lstStyle>
            <a:lvl1pPr>
              <a:defRPr b="1"/>
            </a:lvl1pPr>
          </a:lstStyle>
          <a:p>
            <a:pPr>
              <a:defRPr/>
            </a:pPr>
            <a:endParaRPr lang="en-US"/>
          </a:p>
        </p:txBody>
      </p:sp>
      <p:sp>
        <p:nvSpPr>
          <p:cNvPr id="42" name="Rectangle 1066"/>
          <p:cNvSpPr>
            <a:spLocks noGrp="1" noChangeArrowheads="1"/>
          </p:cNvSpPr>
          <p:nvPr>
            <p:ph type="ftr" sz="quarter" idx="11"/>
          </p:nvPr>
        </p:nvSpPr>
        <p:spPr/>
        <p:txBody>
          <a:bodyPr/>
          <a:lstStyle>
            <a:lvl1pPr>
              <a:defRPr b="1"/>
            </a:lvl1pPr>
          </a:lstStyle>
          <a:p>
            <a:pPr>
              <a:defRPr/>
            </a:pPr>
            <a:endParaRPr lang="en-US"/>
          </a:p>
        </p:txBody>
      </p:sp>
      <p:sp>
        <p:nvSpPr>
          <p:cNvPr id="43" name="Rectangle 1067"/>
          <p:cNvSpPr>
            <a:spLocks noGrp="1" noChangeArrowheads="1"/>
          </p:cNvSpPr>
          <p:nvPr>
            <p:ph type="sldNum" sz="quarter" idx="12"/>
          </p:nvPr>
        </p:nvSpPr>
        <p:spPr/>
        <p:txBody>
          <a:bodyPr/>
          <a:lstStyle>
            <a:lvl1pPr>
              <a:defRPr b="1"/>
            </a:lvl1pPr>
          </a:lstStyle>
          <a:p>
            <a:pPr>
              <a:defRPr/>
            </a:pPr>
            <a:fld id="{12678C5C-AE06-8C46-AB2E-F1884F0E366F}" type="slidenum">
              <a:rPr lang="en-US"/>
              <a:pPr>
                <a:defRPr/>
              </a:pPr>
              <a:t>‹#›</a:t>
            </a:fld>
            <a:endParaRPr lang="en-US"/>
          </a:p>
        </p:txBody>
      </p:sp>
    </p:spTree>
    <p:extLst>
      <p:ext uri="{BB962C8B-B14F-4D97-AF65-F5344CB8AC3E}">
        <p14:creationId xmlns:p14="http://schemas.microsoft.com/office/powerpoint/2010/main" val="1438674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4027ADEA-82BF-BB4E-822D-074E26F335A5}" type="slidenum">
              <a:rPr lang="en-US"/>
              <a:pPr>
                <a:defRPr/>
              </a:pPr>
              <a:t>‹#›</a:t>
            </a:fld>
            <a:endParaRPr lang="en-US"/>
          </a:p>
        </p:txBody>
      </p:sp>
    </p:spTree>
    <p:extLst>
      <p:ext uri="{BB962C8B-B14F-4D97-AF65-F5344CB8AC3E}">
        <p14:creationId xmlns:p14="http://schemas.microsoft.com/office/powerpoint/2010/main" val="2000083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2AF80064-B26C-6E45-A116-8FBF62CB72BE}" type="slidenum">
              <a:rPr lang="en-US"/>
              <a:pPr>
                <a:defRPr/>
              </a:pPr>
              <a:t>‹#›</a:t>
            </a:fld>
            <a:endParaRPr lang="en-US"/>
          </a:p>
        </p:txBody>
      </p:sp>
    </p:spTree>
    <p:extLst>
      <p:ext uri="{BB962C8B-B14F-4D97-AF65-F5344CB8AC3E}">
        <p14:creationId xmlns:p14="http://schemas.microsoft.com/office/powerpoint/2010/main" val="649807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2675CD22-1B6A-314C-9EBD-50A55D1D723C}" type="slidenum">
              <a:rPr lang="en-US"/>
              <a:pPr>
                <a:defRPr/>
              </a:pPr>
              <a:t>‹#›</a:t>
            </a:fld>
            <a:endParaRPr lang="en-US"/>
          </a:p>
        </p:txBody>
      </p:sp>
    </p:spTree>
    <p:extLst>
      <p:ext uri="{BB962C8B-B14F-4D97-AF65-F5344CB8AC3E}">
        <p14:creationId xmlns:p14="http://schemas.microsoft.com/office/powerpoint/2010/main" val="3683914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4"/>
          <p:cNvSpPr>
            <a:spLocks noGrp="1" noChangeArrowheads="1"/>
          </p:cNvSpPr>
          <p:nvPr>
            <p:ph type="dt" sz="half" idx="10"/>
          </p:nvPr>
        </p:nvSpPr>
        <p:spPr/>
        <p:txBody>
          <a:bodyPr/>
          <a:lstStyle>
            <a:lvl1pPr>
              <a:defRPr b="1"/>
            </a:lvl1pPr>
          </a:lstStyle>
          <a:p>
            <a:pPr>
              <a:defRPr/>
            </a:pPr>
            <a:endParaRPr lang="en-US"/>
          </a:p>
        </p:txBody>
      </p:sp>
      <p:sp>
        <p:nvSpPr>
          <p:cNvPr id="8" name="Rectangle 1065"/>
          <p:cNvSpPr>
            <a:spLocks noGrp="1" noChangeArrowheads="1"/>
          </p:cNvSpPr>
          <p:nvPr>
            <p:ph type="ftr" sz="quarter" idx="11"/>
          </p:nvPr>
        </p:nvSpPr>
        <p:spPr/>
        <p:txBody>
          <a:bodyPr/>
          <a:lstStyle>
            <a:lvl1pPr>
              <a:defRPr b="1"/>
            </a:lvl1pPr>
          </a:lstStyle>
          <a:p>
            <a:pPr>
              <a:defRPr/>
            </a:pPr>
            <a:endParaRPr lang="en-US"/>
          </a:p>
        </p:txBody>
      </p:sp>
      <p:sp>
        <p:nvSpPr>
          <p:cNvPr id="9" name="Rectangle 1066"/>
          <p:cNvSpPr>
            <a:spLocks noGrp="1" noChangeArrowheads="1"/>
          </p:cNvSpPr>
          <p:nvPr>
            <p:ph type="sldNum" sz="quarter" idx="12"/>
          </p:nvPr>
        </p:nvSpPr>
        <p:spPr/>
        <p:txBody>
          <a:bodyPr/>
          <a:lstStyle>
            <a:lvl1pPr>
              <a:defRPr b="1"/>
            </a:lvl1pPr>
          </a:lstStyle>
          <a:p>
            <a:pPr>
              <a:defRPr/>
            </a:pPr>
            <a:fld id="{453D1EEC-7018-E040-9C55-E71A111D2357}" type="slidenum">
              <a:rPr lang="en-US"/>
              <a:pPr>
                <a:defRPr/>
              </a:pPr>
              <a:t>‹#›</a:t>
            </a:fld>
            <a:endParaRPr lang="en-US"/>
          </a:p>
        </p:txBody>
      </p:sp>
    </p:spTree>
    <p:extLst>
      <p:ext uri="{BB962C8B-B14F-4D97-AF65-F5344CB8AC3E}">
        <p14:creationId xmlns:p14="http://schemas.microsoft.com/office/powerpoint/2010/main" val="2417066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64"/>
          <p:cNvSpPr>
            <a:spLocks noGrp="1" noChangeArrowheads="1"/>
          </p:cNvSpPr>
          <p:nvPr>
            <p:ph type="dt" sz="half" idx="10"/>
          </p:nvPr>
        </p:nvSpPr>
        <p:spPr/>
        <p:txBody>
          <a:bodyPr/>
          <a:lstStyle>
            <a:lvl1pPr>
              <a:defRPr b="1"/>
            </a:lvl1pPr>
          </a:lstStyle>
          <a:p>
            <a:pPr>
              <a:defRPr/>
            </a:pPr>
            <a:endParaRPr lang="en-US"/>
          </a:p>
        </p:txBody>
      </p:sp>
      <p:sp>
        <p:nvSpPr>
          <p:cNvPr id="4" name="Rectangle 1065"/>
          <p:cNvSpPr>
            <a:spLocks noGrp="1" noChangeArrowheads="1"/>
          </p:cNvSpPr>
          <p:nvPr>
            <p:ph type="ftr" sz="quarter" idx="11"/>
          </p:nvPr>
        </p:nvSpPr>
        <p:spPr/>
        <p:txBody>
          <a:bodyPr/>
          <a:lstStyle>
            <a:lvl1pPr>
              <a:defRPr b="1"/>
            </a:lvl1pPr>
          </a:lstStyle>
          <a:p>
            <a:pPr>
              <a:defRPr/>
            </a:pPr>
            <a:endParaRPr lang="en-US"/>
          </a:p>
        </p:txBody>
      </p:sp>
      <p:sp>
        <p:nvSpPr>
          <p:cNvPr id="5" name="Rectangle 1066"/>
          <p:cNvSpPr>
            <a:spLocks noGrp="1" noChangeArrowheads="1"/>
          </p:cNvSpPr>
          <p:nvPr>
            <p:ph type="sldNum" sz="quarter" idx="12"/>
          </p:nvPr>
        </p:nvSpPr>
        <p:spPr/>
        <p:txBody>
          <a:bodyPr/>
          <a:lstStyle>
            <a:lvl1pPr>
              <a:defRPr b="1"/>
            </a:lvl1pPr>
          </a:lstStyle>
          <a:p>
            <a:pPr>
              <a:defRPr/>
            </a:pPr>
            <a:fld id="{2ADD49AF-38D8-BB43-8DE8-BFB4C3CE1D3C}" type="slidenum">
              <a:rPr lang="en-US"/>
              <a:pPr>
                <a:defRPr/>
              </a:pPr>
              <a:t>‹#›</a:t>
            </a:fld>
            <a:endParaRPr lang="en-US"/>
          </a:p>
        </p:txBody>
      </p:sp>
    </p:spTree>
    <p:extLst>
      <p:ext uri="{BB962C8B-B14F-4D97-AF65-F5344CB8AC3E}">
        <p14:creationId xmlns:p14="http://schemas.microsoft.com/office/powerpoint/2010/main" val="73967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4"/>
          <p:cNvSpPr>
            <a:spLocks noGrp="1" noChangeArrowheads="1"/>
          </p:cNvSpPr>
          <p:nvPr>
            <p:ph type="dt" sz="half" idx="10"/>
          </p:nvPr>
        </p:nvSpPr>
        <p:spPr/>
        <p:txBody>
          <a:bodyPr/>
          <a:lstStyle>
            <a:lvl1pPr>
              <a:defRPr b="1"/>
            </a:lvl1pPr>
          </a:lstStyle>
          <a:p>
            <a:pPr>
              <a:defRPr/>
            </a:pPr>
            <a:endParaRPr lang="en-US"/>
          </a:p>
        </p:txBody>
      </p:sp>
      <p:sp>
        <p:nvSpPr>
          <p:cNvPr id="3" name="Rectangle 1065"/>
          <p:cNvSpPr>
            <a:spLocks noGrp="1" noChangeArrowheads="1"/>
          </p:cNvSpPr>
          <p:nvPr>
            <p:ph type="ftr" sz="quarter" idx="11"/>
          </p:nvPr>
        </p:nvSpPr>
        <p:spPr/>
        <p:txBody>
          <a:bodyPr/>
          <a:lstStyle>
            <a:lvl1pPr>
              <a:defRPr b="1"/>
            </a:lvl1pPr>
          </a:lstStyle>
          <a:p>
            <a:pPr>
              <a:defRPr/>
            </a:pPr>
            <a:endParaRPr lang="en-US"/>
          </a:p>
        </p:txBody>
      </p:sp>
      <p:sp>
        <p:nvSpPr>
          <p:cNvPr id="4" name="Rectangle 1066"/>
          <p:cNvSpPr>
            <a:spLocks noGrp="1" noChangeArrowheads="1"/>
          </p:cNvSpPr>
          <p:nvPr>
            <p:ph type="sldNum" sz="quarter" idx="12"/>
          </p:nvPr>
        </p:nvSpPr>
        <p:spPr/>
        <p:txBody>
          <a:bodyPr/>
          <a:lstStyle>
            <a:lvl1pPr>
              <a:defRPr b="1"/>
            </a:lvl1pPr>
          </a:lstStyle>
          <a:p>
            <a:pPr>
              <a:defRPr/>
            </a:pPr>
            <a:fld id="{BB333D03-A5CA-3E47-9A9F-76859954F791}" type="slidenum">
              <a:rPr lang="en-US"/>
              <a:pPr>
                <a:defRPr/>
              </a:pPr>
              <a:t>‹#›</a:t>
            </a:fld>
            <a:endParaRPr lang="en-US"/>
          </a:p>
        </p:txBody>
      </p:sp>
    </p:spTree>
    <p:extLst>
      <p:ext uri="{BB962C8B-B14F-4D97-AF65-F5344CB8AC3E}">
        <p14:creationId xmlns:p14="http://schemas.microsoft.com/office/powerpoint/2010/main" val="2828836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77DD4B8D-FA68-EC42-A85B-1E30DE12C3AD}" type="slidenum">
              <a:rPr lang="en-US"/>
              <a:pPr>
                <a:defRPr/>
              </a:pPr>
              <a:t>‹#›</a:t>
            </a:fld>
            <a:endParaRPr lang="en-US"/>
          </a:p>
        </p:txBody>
      </p:sp>
    </p:spTree>
    <p:extLst>
      <p:ext uri="{BB962C8B-B14F-4D97-AF65-F5344CB8AC3E}">
        <p14:creationId xmlns:p14="http://schemas.microsoft.com/office/powerpoint/2010/main" val="41008754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30809CF0-60DC-104E-B6A0-593B6E7D4265}" type="slidenum">
              <a:rPr lang="en-US"/>
              <a:pPr>
                <a:defRPr/>
              </a:pPr>
              <a:t>‹#›</a:t>
            </a:fld>
            <a:endParaRPr lang="en-US"/>
          </a:p>
        </p:txBody>
      </p:sp>
    </p:spTree>
    <p:extLst>
      <p:ext uri="{BB962C8B-B14F-4D97-AF65-F5344CB8AC3E}">
        <p14:creationId xmlns:p14="http://schemas.microsoft.com/office/powerpoint/2010/main" val="4225075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D857A32B-411F-3E44-88BC-91155C66CBA3}" type="slidenum">
              <a:rPr lang="en-US"/>
              <a:pPr>
                <a:defRPr/>
              </a:pPr>
              <a:t>‹#›</a:t>
            </a:fld>
            <a:endParaRPr lang="en-US"/>
          </a:p>
        </p:txBody>
      </p:sp>
    </p:spTree>
    <p:extLst>
      <p:ext uri="{BB962C8B-B14F-4D97-AF65-F5344CB8AC3E}">
        <p14:creationId xmlns:p14="http://schemas.microsoft.com/office/powerpoint/2010/main" val="114086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C6F1733D-7910-6F49-B54E-0FDFFF8EAD52}" type="slidenum">
              <a:rPr lang="en-US"/>
              <a:pPr>
                <a:defRPr/>
              </a:pPr>
              <a:t>‹#›</a:t>
            </a:fld>
            <a:endParaRPr lang="en-US"/>
          </a:p>
        </p:txBody>
      </p:sp>
    </p:spTree>
    <p:extLst>
      <p:ext uri="{BB962C8B-B14F-4D97-AF65-F5344CB8AC3E}">
        <p14:creationId xmlns:p14="http://schemas.microsoft.com/office/powerpoint/2010/main" val="2487454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a:defRPr/>
              </a:pPr>
              <a:endParaRPr lang="en-US" sz="2000">
                <a:solidFill>
                  <a:srgbClr val="FFFFFF"/>
                </a:solidFill>
                <a:latin typeface="Arial" charset="0"/>
                <a:cs typeface="Arial" charset="0"/>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grpSp>
      <p:sp>
        <p:nvSpPr>
          <p:cNvPr id="366597"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66601"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1030"/>
          <p:cNvSpPr>
            <a:spLocks noGrp="1" noChangeArrowheads="1"/>
          </p:cNvSpPr>
          <p:nvPr>
            <p:ph type="dt" sz="quarter" idx="10"/>
          </p:nvPr>
        </p:nvSpPr>
        <p:spPr/>
        <p:txBody>
          <a:bodyPr/>
          <a:lstStyle>
            <a:lvl1pPr>
              <a:defRPr b="1"/>
            </a:lvl1pPr>
          </a:lstStyle>
          <a:p>
            <a:pPr>
              <a:defRPr/>
            </a:pPr>
            <a:endParaRPr lang="en-US"/>
          </a:p>
        </p:txBody>
      </p:sp>
      <p:sp>
        <p:nvSpPr>
          <p:cNvPr id="8" name="Rectangle 1031"/>
          <p:cNvSpPr>
            <a:spLocks noGrp="1" noChangeArrowheads="1"/>
          </p:cNvSpPr>
          <p:nvPr>
            <p:ph type="ftr" sz="quarter" idx="11"/>
          </p:nvPr>
        </p:nvSpPr>
        <p:spPr/>
        <p:txBody>
          <a:bodyPr/>
          <a:lstStyle>
            <a:lvl1pPr>
              <a:defRPr b="1"/>
            </a:lvl1pPr>
          </a:lstStyle>
          <a:p>
            <a:pPr>
              <a:defRPr/>
            </a:pPr>
            <a:endParaRPr lang="en-US"/>
          </a:p>
        </p:txBody>
      </p:sp>
      <p:sp>
        <p:nvSpPr>
          <p:cNvPr id="9" name="Rectangle 1032"/>
          <p:cNvSpPr>
            <a:spLocks noGrp="1" noChangeArrowheads="1"/>
          </p:cNvSpPr>
          <p:nvPr>
            <p:ph type="sldNum" sz="quarter" idx="12"/>
          </p:nvPr>
        </p:nvSpPr>
        <p:spPr/>
        <p:txBody>
          <a:bodyPr/>
          <a:lstStyle>
            <a:lvl1pPr>
              <a:defRPr b="1"/>
            </a:lvl1pPr>
          </a:lstStyle>
          <a:p>
            <a:pPr>
              <a:defRPr/>
            </a:pPr>
            <a:fld id="{8B404042-3160-1B41-9968-4C806BD48A2A}" type="slidenum">
              <a:rPr lang="en-US"/>
              <a:pPr>
                <a:defRPr/>
              </a:pPr>
              <a:t>‹#›</a:t>
            </a:fld>
            <a:endParaRPr lang="en-US"/>
          </a:p>
        </p:txBody>
      </p:sp>
    </p:spTree>
    <p:extLst>
      <p:ext uri="{BB962C8B-B14F-4D97-AF65-F5344CB8AC3E}">
        <p14:creationId xmlns:p14="http://schemas.microsoft.com/office/powerpoint/2010/main" val="3106047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D5759D10-93A3-124B-8D9F-B2D02CCD638B}" type="slidenum">
              <a:rPr lang="en-US"/>
              <a:pPr>
                <a:defRPr/>
              </a:pPr>
              <a:t>‹#›</a:t>
            </a:fld>
            <a:endParaRPr lang="en-US"/>
          </a:p>
        </p:txBody>
      </p:sp>
    </p:spTree>
    <p:extLst>
      <p:ext uri="{BB962C8B-B14F-4D97-AF65-F5344CB8AC3E}">
        <p14:creationId xmlns:p14="http://schemas.microsoft.com/office/powerpoint/2010/main" val="2937743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C77709B5-8BC3-7645-A508-2DDD36A8DA46}" type="slidenum">
              <a:rPr lang="en-US"/>
              <a:pPr>
                <a:defRPr/>
              </a:pPr>
              <a:t>‹#›</a:t>
            </a:fld>
            <a:endParaRPr lang="en-US"/>
          </a:p>
        </p:txBody>
      </p:sp>
    </p:spTree>
    <p:extLst>
      <p:ext uri="{BB962C8B-B14F-4D97-AF65-F5344CB8AC3E}">
        <p14:creationId xmlns:p14="http://schemas.microsoft.com/office/powerpoint/2010/main" val="620618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BB65D8BA-AE0B-4040-B858-E501F0B8110B}" type="slidenum">
              <a:rPr lang="en-US"/>
              <a:pPr>
                <a:defRPr/>
              </a:pPr>
              <a:t>‹#›</a:t>
            </a:fld>
            <a:endParaRPr lang="en-US"/>
          </a:p>
        </p:txBody>
      </p:sp>
    </p:spTree>
    <p:extLst>
      <p:ext uri="{BB962C8B-B14F-4D97-AF65-F5344CB8AC3E}">
        <p14:creationId xmlns:p14="http://schemas.microsoft.com/office/powerpoint/2010/main" val="3606934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p:txBody>
          <a:bodyPr/>
          <a:lstStyle>
            <a:lvl1pPr>
              <a:defRPr b="1"/>
            </a:lvl1pPr>
          </a:lstStyle>
          <a:p>
            <a:pPr>
              <a:defRPr/>
            </a:pPr>
            <a:endParaRPr lang="en-US"/>
          </a:p>
        </p:txBody>
      </p:sp>
      <p:sp>
        <p:nvSpPr>
          <p:cNvPr id="8" name="Rectangle 1032"/>
          <p:cNvSpPr>
            <a:spLocks noGrp="1" noChangeArrowheads="1"/>
          </p:cNvSpPr>
          <p:nvPr>
            <p:ph type="ftr" sz="quarter" idx="11"/>
          </p:nvPr>
        </p:nvSpPr>
        <p:spPr/>
        <p:txBody>
          <a:bodyPr/>
          <a:lstStyle>
            <a:lvl1pPr>
              <a:defRPr b="1"/>
            </a:lvl1pPr>
          </a:lstStyle>
          <a:p>
            <a:pPr>
              <a:defRPr/>
            </a:pPr>
            <a:endParaRPr lang="en-US"/>
          </a:p>
        </p:txBody>
      </p:sp>
      <p:sp>
        <p:nvSpPr>
          <p:cNvPr id="9" name="Rectangle 1033"/>
          <p:cNvSpPr>
            <a:spLocks noGrp="1" noChangeArrowheads="1"/>
          </p:cNvSpPr>
          <p:nvPr>
            <p:ph type="sldNum" sz="quarter" idx="12"/>
          </p:nvPr>
        </p:nvSpPr>
        <p:spPr/>
        <p:txBody>
          <a:bodyPr/>
          <a:lstStyle>
            <a:lvl1pPr>
              <a:defRPr b="1"/>
            </a:lvl1pPr>
          </a:lstStyle>
          <a:p>
            <a:pPr>
              <a:defRPr/>
            </a:pPr>
            <a:fld id="{C57098CE-1202-2C41-BA3E-7EA7988E3BC9}" type="slidenum">
              <a:rPr lang="en-US"/>
              <a:pPr>
                <a:defRPr/>
              </a:pPr>
              <a:t>‹#›</a:t>
            </a:fld>
            <a:endParaRPr lang="en-US"/>
          </a:p>
        </p:txBody>
      </p:sp>
    </p:spTree>
    <p:extLst>
      <p:ext uri="{BB962C8B-B14F-4D97-AF65-F5344CB8AC3E}">
        <p14:creationId xmlns:p14="http://schemas.microsoft.com/office/powerpoint/2010/main" val="4114309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p:txBody>
          <a:bodyPr/>
          <a:lstStyle>
            <a:lvl1pPr>
              <a:defRPr b="1"/>
            </a:lvl1pPr>
          </a:lstStyle>
          <a:p>
            <a:pPr>
              <a:defRPr/>
            </a:pPr>
            <a:endParaRPr lang="en-US"/>
          </a:p>
        </p:txBody>
      </p:sp>
      <p:sp>
        <p:nvSpPr>
          <p:cNvPr id="4" name="Rectangle 1032"/>
          <p:cNvSpPr>
            <a:spLocks noGrp="1" noChangeArrowheads="1"/>
          </p:cNvSpPr>
          <p:nvPr>
            <p:ph type="ftr" sz="quarter" idx="11"/>
          </p:nvPr>
        </p:nvSpPr>
        <p:spPr/>
        <p:txBody>
          <a:bodyPr/>
          <a:lstStyle>
            <a:lvl1pPr>
              <a:defRPr b="1"/>
            </a:lvl1pPr>
          </a:lstStyle>
          <a:p>
            <a:pPr>
              <a:defRPr/>
            </a:pPr>
            <a:endParaRPr lang="en-US"/>
          </a:p>
        </p:txBody>
      </p:sp>
      <p:sp>
        <p:nvSpPr>
          <p:cNvPr id="5" name="Rectangle 1033"/>
          <p:cNvSpPr>
            <a:spLocks noGrp="1" noChangeArrowheads="1"/>
          </p:cNvSpPr>
          <p:nvPr>
            <p:ph type="sldNum" sz="quarter" idx="12"/>
          </p:nvPr>
        </p:nvSpPr>
        <p:spPr/>
        <p:txBody>
          <a:bodyPr/>
          <a:lstStyle>
            <a:lvl1pPr>
              <a:defRPr b="1"/>
            </a:lvl1pPr>
          </a:lstStyle>
          <a:p>
            <a:pPr>
              <a:defRPr/>
            </a:pPr>
            <a:fld id="{B7EF9EFC-855C-454B-848C-2FD2901C839D}" type="slidenum">
              <a:rPr lang="en-US"/>
              <a:pPr>
                <a:defRPr/>
              </a:pPr>
              <a:t>‹#›</a:t>
            </a:fld>
            <a:endParaRPr lang="en-US"/>
          </a:p>
        </p:txBody>
      </p:sp>
    </p:spTree>
    <p:extLst>
      <p:ext uri="{BB962C8B-B14F-4D97-AF65-F5344CB8AC3E}">
        <p14:creationId xmlns:p14="http://schemas.microsoft.com/office/powerpoint/2010/main" val="1961178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a:defRPr b="1"/>
            </a:lvl1pPr>
          </a:lstStyle>
          <a:p>
            <a:pPr>
              <a:defRPr/>
            </a:pPr>
            <a:endParaRPr lang="en-US"/>
          </a:p>
        </p:txBody>
      </p:sp>
      <p:sp>
        <p:nvSpPr>
          <p:cNvPr id="3" name="Rectangle 1032"/>
          <p:cNvSpPr>
            <a:spLocks noGrp="1" noChangeArrowheads="1"/>
          </p:cNvSpPr>
          <p:nvPr>
            <p:ph type="ftr" sz="quarter" idx="11"/>
          </p:nvPr>
        </p:nvSpPr>
        <p:spPr/>
        <p:txBody>
          <a:bodyPr/>
          <a:lstStyle>
            <a:lvl1pPr>
              <a:defRPr b="1"/>
            </a:lvl1pPr>
          </a:lstStyle>
          <a:p>
            <a:pPr>
              <a:defRPr/>
            </a:pPr>
            <a:endParaRPr lang="en-US"/>
          </a:p>
        </p:txBody>
      </p:sp>
      <p:sp>
        <p:nvSpPr>
          <p:cNvPr id="4" name="Rectangle 1033"/>
          <p:cNvSpPr>
            <a:spLocks noGrp="1" noChangeArrowheads="1"/>
          </p:cNvSpPr>
          <p:nvPr>
            <p:ph type="sldNum" sz="quarter" idx="12"/>
          </p:nvPr>
        </p:nvSpPr>
        <p:spPr/>
        <p:txBody>
          <a:bodyPr/>
          <a:lstStyle>
            <a:lvl1pPr>
              <a:defRPr b="1"/>
            </a:lvl1pPr>
          </a:lstStyle>
          <a:p>
            <a:pPr>
              <a:defRPr/>
            </a:pPr>
            <a:fld id="{72FA7824-08BE-C246-8B76-D0F452F0C506}" type="slidenum">
              <a:rPr lang="en-US"/>
              <a:pPr>
                <a:defRPr/>
              </a:pPr>
              <a:t>‹#›</a:t>
            </a:fld>
            <a:endParaRPr lang="en-US"/>
          </a:p>
        </p:txBody>
      </p:sp>
    </p:spTree>
    <p:extLst>
      <p:ext uri="{BB962C8B-B14F-4D97-AF65-F5344CB8AC3E}">
        <p14:creationId xmlns:p14="http://schemas.microsoft.com/office/powerpoint/2010/main" val="25291833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9AA03F1C-3E65-AF4A-8DC5-20078EC1A559}" type="slidenum">
              <a:rPr lang="en-US"/>
              <a:pPr>
                <a:defRPr/>
              </a:pPr>
              <a:t>‹#›</a:t>
            </a:fld>
            <a:endParaRPr lang="en-US"/>
          </a:p>
        </p:txBody>
      </p:sp>
    </p:spTree>
    <p:extLst>
      <p:ext uri="{BB962C8B-B14F-4D97-AF65-F5344CB8AC3E}">
        <p14:creationId xmlns:p14="http://schemas.microsoft.com/office/powerpoint/2010/main" val="3550988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D6FEACBE-6C05-B947-9FB2-6D3A44CB9EF8}" type="slidenum">
              <a:rPr lang="en-US"/>
              <a:pPr>
                <a:defRPr/>
              </a:pPr>
              <a:t>‹#›</a:t>
            </a:fld>
            <a:endParaRPr lang="en-US"/>
          </a:p>
        </p:txBody>
      </p:sp>
    </p:spTree>
    <p:extLst>
      <p:ext uri="{BB962C8B-B14F-4D97-AF65-F5344CB8AC3E}">
        <p14:creationId xmlns:p14="http://schemas.microsoft.com/office/powerpoint/2010/main" val="273059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FB5DB31F-3136-0C41-A619-DB9373B44929}" type="slidenum">
              <a:rPr lang="en-US"/>
              <a:pPr>
                <a:defRPr/>
              </a:pPr>
              <a:t>‹#›</a:t>
            </a:fld>
            <a:endParaRPr lang="en-US"/>
          </a:p>
        </p:txBody>
      </p:sp>
    </p:spTree>
    <p:extLst>
      <p:ext uri="{BB962C8B-B14F-4D97-AF65-F5344CB8AC3E}">
        <p14:creationId xmlns:p14="http://schemas.microsoft.com/office/powerpoint/2010/main" val="504397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9D1751D0-1C2F-8D48-BA4F-5155AAB5370C}" type="slidenum">
              <a:rPr lang="en-US"/>
              <a:pPr>
                <a:defRPr/>
              </a:pPr>
              <a:t>‹#›</a:t>
            </a:fld>
            <a:endParaRPr lang="en-US"/>
          </a:p>
        </p:txBody>
      </p:sp>
    </p:spTree>
    <p:extLst>
      <p:ext uri="{BB962C8B-B14F-4D97-AF65-F5344CB8AC3E}">
        <p14:creationId xmlns:p14="http://schemas.microsoft.com/office/powerpoint/2010/main" val="1879099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33220070"/>
      </p:ext>
    </p:extLst>
  </p:cSld>
  <p:clrMapOvr>
    <a:masterClrMapping/>
  </p:clrMapOvr>
  <p:transition>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200510"/>
      </p:ext>
    </p:extLst>
  </p:cSld>
  <p:clrMapOvr>
    <a:masterClrMapping/>
  </p:clrMapOvr>
  <p:transition>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7266772"/>
      </p:ext>
    </p:extLst>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527432"/>
      </p:ext>
    </p:extLst>
  </p:cSld>
  <p:clrMapOvr>
    <a:masterClrMapping/>
  </p:clrMapOvr>
  <p:transition>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485655"/>
      </p:ext>
    </p:extLst>
  </p:cSld>
  <p:clrMapOvr>
    <a:masterClrMapping/>
  </p:clrMapOvr>
  <p:transition>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70591675"/>
      </p:ext>
    </p:extLst>
  </p:cSld>
  <p:clrMapOvr>
    <a:masterClrMapping/>
  </p:clrMapOvr>
  <p:transition>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487676"/>
      </p:ext>
    </p:extLst>
  </p:cSld>
  <p:clrMapOvr>
    <a:masterClrMapping/>
  </p:clrMapOvr>
  <p:transition>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6889999"/>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1893931"/>
      </p:ext>
    </p:extLst>
  </p:cSld>
  <p:clrMapOvr>
    <a:masterClrMapping/>
  </p:clrMapOvr>
  <p:transition>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386697"/>
      </p:ext>
    </p:extLst>
  </p:cSld>
  <p:clrMapOvr>
    <a:masterClrMapping/>
  </p:clrMapOvr>
  <p:transition>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870870"/>
      </p:ext>
    </p:extLst>
  </p:cSld>
  <p:clrMapOvr>
    <a:masterClrMapping/>
  </p:clrMapOvr>
  <p:transition>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3FFB5A12-9C13-446F-AD8E-BB03A1EBF2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6855467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8795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929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010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1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24340936-A7A8-4DC4-B0E3-8D1FBF333E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Tree>
    <p:extLst>
      <p:ext uri="{BB962C8B-B14F-4D97-AF65-F5344CB8AC3E}">
        <p14:creationId xmlns:p14="http://schemas.microsoft.com/office/powerpoint/2010/main" val="1132517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7_Blank">
    <p:bg>
      <p:bgPr>
        <a:gradFill flip="none" rotWithShape="1">
          <a:gsLst>
            <a:gs pos="0">
              <a:srgbClr val="DFDBD5">
                <a:alpha val="0"/>
              </a:srgbClr>
            </a:gs>
            <a:gs pos="100000">
              <a:srgbClr val="DFDBD5"/>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ADA04-41C4-485B-9537-12256DBF56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
        <p:nvSpPr>
          <p:cNvPr id="4" name="Rectangle 3">
            <a:extLst>
              <a:ext uri="{FF2B5EF4-FFF2-40B4-BE49-F238E27FC236}">
                <a16:creationId xmlns:a16="http://schemas.microsoft.com/office/drawing/2014/main" id="{0C99E948-3C38-4047-8CBC-9688A53DC3CE}"/>
              </a:ext>
            </a:extLst>
          </p:cNvPr>
          <p:cNvSpPr/>
          <p:nvPr userDrawn="1"/>
        </p:nvSpPr>
        <p:spPr>
          <a:xfrm>
            <a:off x="0" y="1"/>
            <a:ext cx="9144000" cy="5279010"/>
          </a:xfrm>
          <a:prstGeom prst="rect">
            <a:avLst/>
          </a:prstGeom>
          <a:gradFill flip="none" rotWithShape="1">
            <a:gsLst>
              <a:gs pos="0">
                <a:srgbClr val="DFDBD5">
                  <a:alpha val="0"/>
                </a:srgbClr>
              </a:gs>
              <a:gs pos="100000">
                <a:srgbClr val="DFDBD5"/>
              </a:gs>
            </a:gsLst>
            <a:lin ang="5400000" scaled="0"/>
            <a:tileRect/>
          </a:gra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5058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08FB7-9294-4A28-841D-A369D83FAC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0" y="5799"/>
            <a:ext cx="9132600" cy="6846401"/>
          </a:xfrm>
          <a:prstGeom prst="rect">
            <a:avLst/>
          </a:prstGeom>
        </p:spPr>
      </p:pic>
    </p:spTree>
    <p:extLst>
      <p:ext uri="{BB962C8B-B14F-4D97-AF65-F5344CB8AC3E}">
        <p14:creationId xmlns:p14="http://schemas.microsoft.com/office/powerpoint/2010/main" val="72496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868" tIns="40933" rIns="81868" bIns="40933" anchor="ctr"/>
          <a:lstStyle/>
          <a:p>
            <a:pPr algn="l" defTabSz="404326" eaLnBrk="0" hangingPunct="0">
              <a:lnSpc>
                <a:spcPct val="93000"/>
              </a:lnSpc>
              <a:buClr>
                <a:srgbClr val="000000"/>
              </a:buClr>
              <a:buSzPct val="100000"/>
              <a:buFont typeface="Times New Roman" charset="0"/>
              <a:buNone/>
            </a:pPr>
            <a:endParaRPr lang="en-US" sz="2200">
              <a:solidFill>
                <a:srgbClr val="FFFFFF"/>
              </a:solidFill>
              <a:ea typeface="MS Gothic" charset="0"/>
              <a:cs typeface="MS Gothic" charset="0"/>
            </a:endParaRPr>
          </a:p>
        </p:txBody>
      </p:sp>
      <p:sp>
        <p:nvSpPr>
          <p:cNvPr id="2" name="Text Box 2"/>
          <p:cNvSpPr txBox="1">
            <a:spLocks noChangeArrowheads="1"/>
          </p:cNvSpPr>
          <p:nvPr/>
        </p:nvSpPr>
        <p:spPr bwMode="auto">
          <a:xfrm>
            <a:off x="761571" y="6558049"/>
            <a:ext cx="876887" cy="223110"/>
          </a:xfrm>
          <a:prstGeom prst="rect">
            <a:avLst/>
          </a:prstGeom>
          <a:noFill/>
          <a:ln w="9525">
            <a:noFill/>
            <a:round/>
            <a:headEnd/>
            <a:tailEnd/>
          </a:ln>
          <a:effectLst/>
        </p:spPr>
        <p:txBody>
          <a:bodyPr wrap="none" lIns="80575" tIns="41896" rIns="80575" bIns="4189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406553" eaLnBrk="0" hangingPunct="0">
              <a:spcBef>
                <a:spcPts val="505"/>
              </a:spcBef>
              <a:buClr>
                <a:srgbClr val="FFFFFF"/>
              </a:buClr>
              <a:buSzPct val="100000"/>
              <a:buFont typeface="Arial" charset="0"/>
              <a:buNone/>
              <a:defRPr/>
            </a:pPr>
            <a:r>
              <a:rPr lang="en-GB" sz="800" b="1">
                <a:solidFill>
                  <a:srgbClr val="FFFFFF"/>
                </a:solidFill>
                <a:latin typeface="Arial" charset="0"/>
              </a:rPr>
              <a:t>© </a:t>
            </a:r>
            <a:r>
              <a:rPr lang="en-GB" sz="900" b="1">
                <a:solidFill>
                  <a:srgbClr val="FFFFFF"/>
                </a:solidFill>
                <a:latin typeface="Arial" charset="0"/>
              </a:rPr>
              <a:t>2006</a:t>
            </a:r>
            <a:r>
              <a:rPr lang="en-GB" sz="800" b="1">
                <a:solidFill>
                  <a:srgbClr val="FFFFFF"/>
                </a:solidFill>
                <a:latin typeface="Arial" charset="0"/>
              </a:rPr>
              <a:t> TBBMI</a:t>
            </a:r>
          </a:p>
        </p:txBody>
      </p:sp>
      <p:sp>
        <p:nvSpPr>
          <p:cNvPr id="2052" name="Rectangle 3"/>
          <p:cNvSpPr>
            <a:spLocks noChangeArrowheads="1"/>
          </p:cNvSpPr>
          <p:nvPr/>
        </p:nvSpPr>
        <p:spPr bwMode="auto">
          <a:xfrm>
            <a:off x="7814556" y="6542235"/>
            <a:ext cx="673072" cy="225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75" tIns="41896" rIns="80575" bIns="41896" anchor="ctr">
            <a:spAutoFit/>
          </a:bodyPr>
          <a:lstStyle/>
          <a:p>
            <a:pPr defTabSz="404326" eaLnBrk="0" hangingPunct="0">
              <a:buClr>
                <a:srgbClr val="FFFFFF"/>
              </a:buClr>
              <a:buSzPct val="100000"/>
              <a:buFont typeface="Comic Sans MS" charset="0"/>
              <a:buNone/>
              <a:tabLst>
                <a:tab pos="0" algn="l"/>
                <a:tab pos="814346" algn="l"/>
                <a:tab pos="1632960" algn="l"/>
                <a:tab pos="2450154" algn="l"/>
                <a:tab pos="3268769" algn="l"/>
                <a:tab pos="4087381" algn="l"/>
                <a:tab pos="4907417" algn="l"/>
                <a:tab pos="5726038" algn="l"/>
                <a:tab pos="6544654" algn="l"/>
                <a:tab pos="7364694" algn="l"/>
                <a:tab pos="8183307" algn="l"/>
                <a:tab pos="9003345" algn="l"/>
              </a:tabLst>
            </a:pPr>
            <a:r>
              <a:rPr lang="en-GB" sz="900" b="1">
                <a:solidFill>
                  <a:srgbClr val="FFFFFF"/>
                </a:solidFill>
                <a:latin typeface="Comic Sans MS" charset="0"/>
                <a:ea typeface="MS Gothic" charset="0"/>
                <a:cs typeface="MS Gothic" charset="0"/>
              </a:rPr>
              <a:t>9.65.08.</a:t>
            </a:r>
          </a:p>
        </p:txBody>
      </p:sp>
      <p:sp>
        <p:nvSpPr>
          <p:cNvPr id="2053" name="Rectangle 4"/>
          <p:cNvSpPr>
            <a:spLocks noChangeArrowheads="1"/>
          </p:cNvSpPr>
          <p:nvPr/>
        </p:nvSpPr>
        <p:spPr bwMode="auto">
          <a:xfrm>
            <a:off x="461818" y="106468"/>
            <a:ext cx="4061114" cy="92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882" tIns="45441" rIns="90882" bIns="45441">
            <a:spAutoFit/>
          </a:bodyPr>
          <a:lstStyle/>
          <a:p>
            <a:pPr algn="l" defTabSz="404326" eaLnBrk="0" hangingPunct="0">
              <a:lnSpc>
                <a:spcPct val="125000"/>
              </a:lnSpc>
              <a:spcBef>
                <a:spcPts val="1346"/>
              </a:spcBef>
              <a:buClr>
                <a:srgbClr val="FFFF00"/>
              </a:buClr>
              <a:buSzPct val="100000"/>
              <a:buFont typeface="Helvetica" charset="0"/>
              <a:buNone/>
              <a:tabLst>
                <a:tab pos="0" algn="l"/>
                <a:tab pos="814346" algn="l"/>
                <a:tab pos="1632960" algn="l"/>
                <a:tab pos="2450154" algn="l"/>
                <a:tab pos="3268769" algn="l"/>
                <a:tab pos="4087381" algn="l"/>
                <a:tab pos="4907417" algn="l"/>
                <a:tab pos="5726038" algn="l"/>
                <a:tab pos="6544654" algn="l"/>
                <a:tab pos="7364694" algn="l"/>
                <a:tab pos="8183307" algn="l"/>
                <a:tab pos="9003345" algn="l"/>
              </a:tabLst>
            </a:pPr>
            <a:r>
              <a:rPr lang="en-GB" sz="2200" b="1">
                <a:solidFill>
                  <a:srgbClr val="FFFF00"/>
                </a:solidFill>
                <a:latin typeface="Helvetica" charset="0"/>
              </a:rPr>
              <a:t>The  New Testament          Comes Together</a:t>
            </a:r>
          </a:p>
        </p:txBody>
      </p:sp>
    </p:spTree>
    <p:extLst>
      <p:ext uri="{BB962C8B-B14F-4D97-AF65-F5344CB8AC3E}">
        <p14:creationId xmlns:p14="http://schemas.microsoft.com/office/powerpoint/2010/main" val="40866615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04326"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4326"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4326"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4326"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4326"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300" algn="ctr" defTabSz="40930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8604" algn="ctr" defTabSz="40930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7901" algn="ctr" defTabSz="40930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7203" algn="ctr" defTabSz="40930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0292" indent="-330292" algn="l" defTabSz="404326" rtl="0" eaLnBrk="0" fontAlgn="base" hangingPunct="0">
        <a:lnSpc>
          <a:spcPct val="93000"/>
        </a:lnSpc>
        <a:spcBef>
          <a:spcPts val="785"/>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26076" indent="-274769" algn="l" defTabSz="404326" rtl="0" eaLnBrk="0" fontAlgn="base" hangingPunct="0">
        <a:lnSpc>
          <a:spcPct val="93000"/>
        </a:lnSpc>
        <a:spcBef>
          <a:spcPts val="695"/>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19013" indent="-217823" algn="l" defTabSz="404326" rtl="0" eaLnBrk="0" fontAlgn="base" hangingPunct="0">
        <a:lnSpc>
          <a:spcPct val="93000"/>
        </a:lnSpc>
        <a:spcBef>
          <a:spcPts val="583"/>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0317" indent="-217823" algn="l" defTabSz="404326"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1624" indent="-217823" algn="l" defTabSz="404326"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4488" indent="-224548" algn="l" defTabSz="40930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3789" indent="-224548" algn="l" defTabSz="40930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3095" indent="-224548" algn="l" defTabSz="40930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2390" indent="-224548" algn="l" defTabSz="40930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300" rtl="0" eaLnBrk="1" latinLnBrk="0" hangingPunct="1">
        <a:defRPr sz="1600" kern="1200">
          <a:solidFill>
            <a:schemeClr val="tx1"/>
          </a:solidFill>
          <a:latin typeface="+mn-lt"/>
          <a:ea typeface="+mn-ea"/>
          <a:cs typeface="+mn-cs"/>
        </a:defRPr>
      </a:lvl1pPr>
      <a:lvl2pPr marL="409300" algn="l" defTabSz="409300" rtl="0" eaLnBrk="1" latinLnBrk="0" hangingPunct="1">
        <a:defRPr sz="1600" kern="1200">
          <a:solidFill>
            <a:schemeClr val="tx1"/>
          </a:solidFill>
          <a:latin typeface="+mn-lt"/>
          <a:ea typeface="+mn-ea"/>
          <a:cs typeface="+mn-cs"/>
        </a:defRPr>
      </a:lvl2pPr>
      <a:lvl3pPr marL="818604" algn="l" defTabSz="409300" rtl="0" eaLnBrk="1" latinLnBrk="0" hangingPunct="1">
        <a:defRPr sz="1600" kern="1200">
          <a:solidFill>
            <a:schemeClr val="tx1"/>
          </a:solidFill>
          <a:latin typeface="+mn-lt"/>
          <a:ea typeface="+mn-ea"/>
          <a:cs typeface="+mn-cs"/>
        </a:defRPr>
      </a:lvl3pPr>
      <a:lvl4pPr marL="1227901" algn="l" defTabSz="409300" rtl="0" eaLnBrk="1" latinLnBrk="0" hangingPunct="1">
        <a:defRPr sz="1600" kern="1200">
          <a:solidFill>
            <a:schemeClr val="tx1"/>
          </a:solidFill>
          <a:latin typeface="+mn-lt"/>
          <a:ea typeface="+mn-ea"/>
          <a:cs typeface="+mn-cs"/>
        </a:defRPr>
      </a:lvl4pPr>
      <a:lvl5pPr marL="1637203" algn="l" defTabSz="409300" rtl="0" eaLnBrk="1" latinLnBrk="0" hangingPunct="1">
        <a:defRPr sz="1600" kern="1200">
          <a:solidFill>
            <a:schemeClr val="tx1"/>
          </a:solidFill>
          <a:latin typeface="+mn-lt"/>
          <a:ea typeface="+mn-ea"/>
          <a:cs typeface="+mn-cs"/>
        </a:defRPr>
      </a:lvl5pPr>
      <a:lvl6pPr marL="2046503" algn="l" defTabSz="409300" rtl="0" eaLnBrk="1" latinLnBrk="0" hangingPunct="1">
        <a:defRPr sz="1600" kern="1200">
          <a:solidFill>
            <a:schemeClr val="tx1"/>
          </a:solidFill>
          <a:latin typeface="+mn-lt"/>
          <a:ea typeface="+mn-ea"/>
          <a:cs typeface="+mn-cs"/>
        </a:defRPr>
      </a:lvl6pPr>
      <a:lvl7pPr marL="2455805" algn="l" defTabSz="409300" rtl="0" eaLnBrk="1" latinLnBrk="0" hangingPunct="1">
        <a:defRPr sz="1600" kern="1200">
          <a:solidFill>
            <a:schemeClr val="tx1"/>
          </a:solidFill>
          <a:latin typeface="+mn-lt"/>
          <a:ea typeface="+mn-ea"/>
          <a:cs typeface="+mn-cs"/>
        </a:defRPr>
      </a:lvl7pPr>
      <a:lvl8pPr marL="2865108" algn="l" defTabSz="409300" rtl="0" eaLnBrk="1" latinLnBrk="0" hangingPunct="1">
        <a:defRPr sz="1600" kern="1200">
          <a:solidFill>
            <a:schemeClr val="tx1"/>
          </a:solidFill>
          <a:latin typeface="+mn-lt"/>
          <a:ea typeface="+mn-ea"/>
          <a:cs typeface="+mn-cs"/>
        </a:defRPr>
      </a:lvl8pPr>
      <a:lvl9pPr marL="3274406" algn="l" defTabSz="40930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67" tIns="45986" rIns="91967" bIns="45986"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l">
              <a:spcBef>
                <a:spcPct val="50000"/>
              </a:spcBef>
              <a:defRPr sz="1400">
                <a:latin typeface="Times New Roman" pitchFamily="-112" charset="0"/>
                <a:ea typeface="+mn-ea"/>
                <a:cs typeface="+mn-cs"/>
              </a:defRPr>
            </a:lvl1pPr>
          </a:lstStyle>
          <a:p>
            <a:pPr>
              <a:defRPr/>
            </a:pPr>
            <a:endParaRPr lang="en-US"/>
          </a:p>
        </p:txBody>
      </p:sp>
      <p:sp>
        <p:nvSpPr>
          <p:cNvPr id="2048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2048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r">
              <a:spcBef>
                <a:spcPct val="50000"/>
              </a:spcBef>
              <a:defRPr sz="1400"/>
            </a:lvl1pPr>
          </a:lstStyle>
          <a:p>
            <a:pPr>
              <a:defRPr/>
            </a:pPr>
            <a:fld id="{41463586-26F2-604D-A40D-8471C93EA0B5}" type="slidenum">
              <a:rPr lang="en-US"/>
              <a:pPr>
                <a:defRPr/>
              </a:pPr>
              <a:t>‹#›</a:t>
            </a:fld>
            <a:endParaRPr lang="en-US"/>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334" tIns="45667" rIns="91334"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60914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5pPr>
      <a:lvl6pPr marL="456686" algn="ctr" rtl="0" fontAlgn="base">
        <a:spcBef>
          <a:spcPct val="0"/>
        </a:spcBef>
        <a:spcAft>
          <a:spcPct val="0"/>
        </a:spcAft>
        <a:defRPr sz="4400">
          <a:solidFill>
            <a:schemeClr val="tx2"/>
          </a:solidFill>
          <a:latin typeface="Times New Roman" pitchFamily="-110" charset="0"/>
        </a:defRPr>
      </a:lvl6pPr>
      <a:lvl7pPr marL="913370" algn="ctr" rtl="0" fontAlgn="base">
        <a:spcBef>
          <a:spcPct val="0"/>
        </a:spcBef>
        <a:spcAft>
          <a:spcPct val="0"/>
        </a:spcAft>
        <a:defRPr sz="4400">
          <a:solidFill>
            <a:schemeClr val="tx2"/>
          </a:solidFill>
          <a:latin typeface="Times New Roman" pitchFamily="-110" charset="0"/>
        </a:defRPr>
      </a:lvl7pPr>
      <a:lvl8pPr marL="1370051" algn="ctr" rtl="0" fontAlgn="base">
        <a:spcBef>
          <a:spcPct val="0"/>
        </a:spcBef>
        <a:spcAft>
          <a:spcPct val="0"/>
        </a:spcAft>
        <a:defRPr sz="4400">
          <a:solidFill>
            <a:schemeClr val="tx2"/>
          </a:solidFill>
          <a:latin typeface="Times New Roman" pitchFamily="-110" charset="0"/>
        </a:defRPr>
      </a:lvl8pPr>
      <a:lvl9pPr marL="1826739" algn="ctr" rtl="0" fontAlgn="base">
        <a:spcBef>
          <a:spcPct val="0"/>
        </a:spcBef>
        <a:spcAft>
          <a:spcPct val="0"/>
        </a:spcAft>
        <a:defRPr sz="4400">
          <a:solidFill>
            <a:schemeClr val="tx2"/>
          </a:solidFill>
          <a:latin typeface="Times New Roman" pitchFamily="-110" charset="0"/>
        </a:defRPr>
      </a:lvl9pPr>
    </p:titleStyle>
    <p:bodyStyle>
      <a:lvl1pPr marL="342512" indent="-342512"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08" charset="-128"/>
          <a:cs typeface="ＭＳ Ｐゴシック" pitchFamily="-108" charset="-128"/>
        </a:defRPr>
      </a:lvl1pPr>
      <a:lvl2pPr marL="742108" indent="-285428" algn="l" rtl="0" eaLnBrk="0" fontAlgn="base" hangingPunct="0">
        <a:spcBef>
          <a:spcPct val="20000"/>
        </a:spcBef>
        <a:spcAft>
          <a:spcPct val="0"/>
        </a:spcAft>
        <a:buSzPct val="95000"/>
        <a:buChar char="–"/>
        <a:defRPr sz="2800">
          <a:solidFill>
            <a:schemeClr val="tx1"/>
          </a:solidFill>
          <a:latin typeface="+mn-lt"/>
          <a:ea typeface="ＭＳ Ｐゴシック" pitchFamily="-110" charset="-128"/>
        </a:defRPr>
      </a:lvl2pPr>
      <a:lvl3pPr marL="1141708" indent="-228341"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393"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075"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759" indent="-228341" algn="l" rtl="0" fontAlgn="base">
        <a:spcBef>
          <a:spcPct val="20000"/>
        </a:spcBef>
        <a:spcAft>
          <a:spcPct val="0"/>
        </a:spcAft>
        <a:buChar char="•"/>
        <a:defRPr sz="2000">
          <a:solidFill>
            <a:schemeClr val="tx1"/>
          </a:solidFill>
          <a:latin typeface="+mn-lt"/>
          <a:ea typeface="ＭＳ Ｐゴシック" pitchFamily="-110" charset="-128"/>
        </a:defRPr>
      </a:lvl6pPr>
      <a:lvl7pPr marL="2968447" indent="-228341" algn="l" rtl="0" fontAlgn="base">
        <a:spcBef>
          <a:spcPct val="20000"/>
        </a:spcBef>
        <a:spcAft>
          <a:spcPct val="0"/>
        </a:spcAft>
        <a:buChar char="•"/>
        <a:defRPr sz="2000">
          <a:solidFill>
            <a:schemeClr val="tx1"/>
          </a:solidFill>
          <a:latin typeface="+mn-lt"/>
          <a:ea typeface="ＭＳ Ｐゴシック" pitchFamily="-110" charset="-128"/>
        </a:defRPr>
      </a:lvl7pPr>
      <a:lvl8pPr marL="3425126" indent="-228341" algn="l" rtl="0" fontAlgn="base">
        <a:spcBef>
          <a:spcPct val="20000"/>
        </a:spcBef>
        <a:spcAft>
          <a:spcPct val="0"/>
        </a:spcAft>
        <a:buChar char="•"/>
        <a:defRPr sz="2000">
          <a:solidFill>
            <a:schemeClr val="tx1"/>
          </a:solidFill>
          <a:latin typeface="+mn-lt"/>
          <a:ea typeface="ＭＳ Ｐゴシック" pitchFamily="-110" charset="-128"/>
        </a:defRPr>
      </a:lvl8pPr>
      <a:lvl9pPr marL="3881814" indent="-228341"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1026"/>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latin typeface="Arial" charset="0"/>
                <a:ea typeface="ＭＳ Ｐゴシック" charset="0"/>
                <a:cs typeface="Arial" charset="0"/>
              </a:defRPr>
            </a:lvl1pPr>
          </a:lstStyle>
          <a:p>
            <a:pPr>
              <a:defRPr/>
            </a:pPr>
            <a:endParaRPr lang="en-US"/>
          </a:p>
        </p:txBody>
      </p:sp>
      <p:sp>
        <p:nvSpPr>
          <p:cNvPr id="391171" name="Rectangle 1027"/>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latin typeface="Arial" charset="0"/>
              </a:defRPr>
            </a:lvl1pPr>
          </a:lstStyle>
          <a:p>
            <a:pPr>
              <a:defRPr/>
            </a:pPr>
            <a:fld id="{10D7CDD3-E1DE-FF47-AECD-8BCAFCBB9265}" type="slidenum">
              <a:rPr lang="en-US"/>
              <a:pPr>
                <a:defRPr/>
              </a:pPr>
              <a:t>‹#›</a:t>
            </a:fld>
            <a:endParaRPr lang="en-US"/>
          </a:p>
        </p:txBody>
      </p:sp>
      <p:grpSp>
        <p:nvGrpSpPr>
          <p:cNvPr id="104452" name="Group 1028"/>
          <p:cNvGrpSpPr>
            <a:grpSpLocks/>
          </p:cNvGrpSpPr>
          <p:nvPr/>
        </p:nvGrpSpPr>
        <p:grpSpPr bwMode="auto">
          <a:xfrm>
            <a:off x="0" y="0"/>
            <a:ext cx="9140825" cy="6850063"/>
            <a:chOff x="0" y="0"/>
            <a:chExt cx="5758" cy="4315"/>
          </a:xfrm>
        </p:grpSpPr>
        <p:grpSp>
          <p:nvGrpSpPr>
            <p:cNvPr id="104456" name="Group 1029"/>
            <p:cNvGrpSpPr>
              <a:grpSpLocks/>
            </p:cNvGrpSpPr>
            <p:nvPr userDrawn="1"/>
          </p:nvGrpSpPr>
          <p:grpSpPr bwMode="auto">
            <a:xfrm>
              <a:off x="1728" y="2230"/>
              <a:ext cx="4027" cy="2085"/>
              <a:chOff x="1728" y="2230"/>
              <a:chExt cx="4027" cy="2085"/>
            </a:xfrm>
          </p:grpSpPr>
          <p:sp>
            <p:nvSpPr>
              <p:cNvPr id="391174" name="Freeform 103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a:solidFill>
                    <a:srgbClr val="FFFFFF"/>
                  </a:solidFill>
                  <a:latin typeface="Arial" charset="0"/>
                  <a:cs typeface="Arial" charset="0"/>
                </a:endParaRPr>
              </a:p>
            </p:txBody>
          </p:sp>
          <p:sp>
            <p:nvSpPr>
              <p:cNvPr id="391175" name="Freeform 103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a:solidFill>
                    <a:srgbClr val="FFFFFF"/>
                  </a:solidFill>
                  <a:latin typeface="Arial" charset="0"/>
                  <a:cs typeface="Arial" charset="0"/>
                </a:endParaRPr>
              </a:p>
            </p:txBody>
          </p:sp>
          <p:sp>
            <p:nvSpPr>
              <p:cNvPr id="391176" name="Freeform 103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04462"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391178" name="Freeform 103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a:solidFill>
                    <a:srgbClr val="FFFFFF"/>
                  </a:solidFill>
                  <a:latin typeface="Arial" charset="0"/>
                  <a:cs typeface="Arial" charset="0"/>
                </a:endParaRPr>
              </a:p>
            </p:txBody>
          </p:sp>
        </p:grpSp>
        <p:sp>
          <p:nvSpPr>
            <p:cNvPr id="391179" name="Freeform 103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a:solidFill>
                  <a:srgbClr val="FFFFFF"/>
                </a:solidFill>
                <a:latin typeface="Arial" charset="0"/>
                <a:cs typeface="Arial" charset="0"/>
              </a:endParaRPr>
            </a:p>
          </p:txBody>
        </p:sp>
        <p:sp>
          <p:nvSpPr>
            <p:cNvPr id="104458" name="Freeform 1036"/>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grpSp>
      <p:sp>
        <p:nvSpPr>
          <p:cNvPr id="391181" name="Rectangle 1037"/>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1182" name="Rectangle 1038"/>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latin typeface="Arial" charset="0"/>
                <a:ea typeface="ＭＳ Ｐゴシック" charset="0"/>
                <a:cs typeface="Arial" charset="0"/>
              </a:defRPr>
            </a:lvl1pPr>
          </a:lstStyle>
          <a:p>
            <a:pPr>
              <a:defRPr/>
            </a:pPr>
            <a:endParaRPr lang="en-US"/>
          </a:p>
        </p:txBody>
      </p:sp>
      <p:sp>
        <p:nvSpPr>
          <p:cNvPr id="391183" name="Rectangle 1039"/>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143871"/>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b="0">
                <a:solidFill>
                  <a:srgbClr val="FFFF66"/>
                </a:solidFill>
                <a:latin typeface="Trebuchet MS"/>
                <a:ea typeface="Osaka"/>
                <a:cs typeface="Osaka"/>
              </a:defRPr>
            </a:lvl1pPr>
          </a:lstStyle>
          <a:p>
            <a:pPr>
              <a:defRPr/>
            </a:pPr>
            <a:endParaRPr 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FFFF66"/>
                </a:solidFill>
                <a:latin typeface="Trebuchet MS"/>
                <a:ea typeface="Osaka"/>
                <a:cs typeface="Osaka"/>
              </a:defRPr>
            </a:lvl1pPr>
          </a:lstStyle>
          <a:p>
            <a:pPr>
              <a:defRPr/>
            </a:pPr>
            <a:endParaRPr 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FF66"/>
                </a:solidFill>
                <a:latin typeface="Trebuchet MS" charset="0"/>
                <a:ea typeface="Osaka" charset="0"/>
                <a:cs typeface="Osaka" charset="0"/>
              </a:defRPr>
            </a:lvl1pPr>
          </a:lstStyle>
          <a:p>
            <a:pPr>
              <a:defRPr/>
            </a:pPr>
            <a:fld id="{C4AC0FA0-4392-6B48-8915-2885D2107B89}" type="slidenum">
              <a:rPr lang="en-US"/>
              <a:pPr>
                <a:defRPr/>
              </a:pPr>
              <a:t>‹#›</a:t>
            </a:fld>
            <a:endParaRPr lang="en-US"/>
          </a:p>
        </p:txBody>
      </p:sp>
    </p:spTree>
    <p:extLst>
      <p:ext uri="{BB962C8B-B14F-4D97-AF65-F5344CB8AC3E}">
        <p14:creationId xmlns:p14="http://schemas.microsoft.com/office/powerpoint/2010/main" val="885265381"/>
      </p:ext>
    </p:extLst>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39E149-E9CB-4F54-AA87-F51CECBB323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EC51916-483E-4FBB-A512-4A97EBE6854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AD6823-BC4E-4938-B3C2-104B6A013AF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128"/>
              </a:defRPr>
            </a:lvl1pPr>
          </a:lstStyle>
          <a:p>
            <a:pPr>
              <a:defRPr/>
            </a:pPr>
            <a:fld id="{4938388C-0830-4F74-8B7E-169EC3F92FA7}" type="datetimeFigureOut">
              <a:rPr lang="en-US" altLang="x-none"/>
              <a:pPr>
                <a:defRPr/>
              </a:pPr>
              <a:t>6/5/21</a:t>
            </a:fld>
            <a:endParaRPr lang="en-US" altLang="x-none"/>
          </a:p>
        </p:txBody>
      </p:sp>
      <p:sp>
        <p:nvSpPr>
          <p:cNvPr id="5" name="Footer Placeholder 4">
            <a:extLst>
              <a:ext uri="{FF2B5EF4-FFF2-40B4-BE49-F238E27FC236}">
                <a16:creationId xmlns:a16="http://schemas.microsoft.com/office/drawing/2014/main" id="{90BC47C4-45FD-407A-A65C-447DF903FE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9A745D1-21AA-41A9-9704-96C98BFDF61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MS PGothic" charset="-128"/>
              </a:defRPr>
            </a:lvl1pPr>
          </a:lstStyle>
          <a:p>
            <a:pPr>
              <a:defRPr/>
            </a:pPr>
            <a:fld id="{DDD98507-AC5C-4B0C-9117-47A405B8D262}" type="slidenum">
              <a:rPr lang="en-US" altLang="x-none"/>
              <a:pPr>
                <a:defRPr/>
              </a:pPr>
              <a:t>‹#›</a:t>
            </a:fld>
            <a:endParaRPr lang="en-US" altLang="x-none"/>
          </a:p>
        </p:txBody>
      </p:sp>
    </p:spTree>
    <p:extLst>
      <p:ext uri="{BB962C8B-B14F-4D97-AF65-F5344CB8AC3E}">
        <p14:creationId xmlns:p14="http://schemas.microsoft.com/office/powerpoint/2010/main" val="330846153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i="0">
                <a:solidFill>
                  <a:srgbClr val="000000"/>
                </a:solidFill>
                <a:latin typeface="Arial" panose="020B0604020202020204" pitchFamily="34" charset="0"/>
                <a:ea typeface="+mn-ea"/>
                <a:cs typeface="+mn-cs"/>
              </a:defRPr>
            </a:lvl1pPr>
          </a:lstStyle>
          <a:p>
            <a:pPr eaLnBrk="0" hangingPunct="0">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rgbClr val="000000"/>
                </a:solidFill>
                <a:latin typeface="Arial" panose="020B0604020202020204" pitchFamily="34" charset="0"/>
                <a:ea typeface="+mn-ea"/>
                <a:cs typeface="+mn-cs"/>
              </a:defRPr>
            </a:lvl1pPr>
          </a:lstStyle>
          <a:p>
            <a:pPr eaLnBrk="0" hangingPunct="0">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rgbClr val="000000"/>
                </a:solidFill>
                <a:latin typeface="Arial" panose="020B0604020202020204" pitchFamily="34" charset="0"/>
              </a:defRPr>
            </a:lvl1pPr>
          </a:lstStyle>
          <a:p>
            <a:pPr eaLnBrk="0" hangingPunct="0">
              <a:defRPr/>
            </a:pPr>
            <a:fld id="{C7FCEC4A-0619-534F-AB0C-4C4D1986DF16}" type="slidenum">
              <a:rPr lang="en-US" smtClean="0"/>
              <a:pPr eaLnBrk="0" hangingPunct="0">
                <a:defRPr/>
              </a:pPr>
              <a:t>‹#›</a:t>
            </a:fld>
            <a:endParaRPr lang="en-US" dirty="0"/>
          </a:p>
        </p:txBody>
      </p:sp>
    </p:spTree>
    <p:extLst>
      <p:ext uri="{BB962C8B-B14F-4D97-AF65-F5344CB8AC3E}">
        <p14:creationId xmlns:p14="http://schemas.microsoft.com/office/powerpoint/2010/main" val="28932796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69986" name="Group 1026"/>
          <p:cNvGrpSpPr>
            <a:grpSpLocks/>
          </p:cNvGrpSpPr>
          <p:nvPr/>
        </p:nvGrpSpPr>
        <p:grpSpPr bwMode="auto">
          <a:xfrm>
            <a:off x="1588" y="0"/>
            <a:ext cx="9148762" cy="6851650"/>
            <a:chOff x="1" y="0"/>
            <a:chExt cx="5763" cy="4316"/>
          </a:xfrm>
        </p:grpSpPr>
        <p:sp>
          <p:nvSpPr>
            <p:cNvPr id="357379"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0"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1"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grpSp>
          <p:nvGrpSpPr>
            <p:cNvPr id="169995" name="Group 1030"/>
            <p:cNvGrpSpPr>
              <a:grpSpLocks/>
            </p:cNvGrpSpPr>
            <p:nvPr/>
          </p:nvGrpSpPr>
          <p:grpSpPr bwMode="auto">
            <a:xfrm>
              <a:off x="288" y="0"/>
              <a:ext cx="5098" cy="4316"/>
              <a:chOff x="288" y="0"/>
              <a:chExt cx="5098" cy="4316"/>
            </a:xfrm>
          </p:grpSpPr>
          <p:sp>
            <p:nvSpPr>
              <p:cNvPr id="357383"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4"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5"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6"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7"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8"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89"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0"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1"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2"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3"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4"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5"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grpSp>
        <p:sp>
          <p:nvSpPr>
            <p:cNvPr id="357396"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7"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357398"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69999" name="Freeform 1047"/>
            <p:cNvSpPr>
              <a:spLocks/>
            </p:cNvSpPr>
            <p:nvPr/>
          </p:nvSpPr>
          <p:spPr bwMode="hidden">
            <a:xfrm>
              <a:off x="5041" y="0"/>
              <a:ext cx="719" cy="845"/>
            </a:xfrm>
            <a:custGeom>
              <a:avLst/>
              <a:gdLst>
                <a:gd name="T0" fmla="*/ 741 w 717"/>
                <a:gd name="T1" fmla="*/ 845 h 845"/>
                <a:gd name="T2" fmla="*/ 741 w 717"/>
                <a:gd name="T3" fmla="*/ 821 h 845"/>
                <a:gd name="T4" fmla="*/ 598 w 717"/>
                <a:gd name="T5" fmla="*/ 605 h 845"/>
                <a:gd name="T6" fmla="*/ 418 w 717"/>
                <a:gd name="T7" fmla="*/ 396 h 845"/>
                <a:gd name="T8" fmla="*/ 233 w 717"/>
                <a:gd name="T9" fmla="*/ 192 h 845"/>
                <a:gd name="T10" fmla="*/ 17 w 717"/>
                <a:gd name="T11" fmla="*/ 0 h 845"/>
                <a:gd name="T12" fmla="*/ 0 w 717"/>
                <a:gd name="T13" fmla="*/ 0 h 845"/>
                <a:gd name="T14" fmla="*/ 221 w 717"/>
                <a:gd name="T15" fmla="*/ 198 h 845"/>
                <a:gd name="T16" fmla="*/ 412 w 717"/>
                <a:gd name="T17" fmla="*/ 408 h 845"/>
                <a:gd name="T18" fmla="*/ 592 w 717"/>
                <a:gd name="T19" fmla="*/ 623 h 845"/>
                <a:gd name="T20" fmla="*/ 741 w 717"/>
                <a:gd name="T21" fmla="*/ 845 h 845"/>
                <a:gd name="T22" fmla="*/ 74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70000" name="Freeform 1048"/>
            <p:cNvSpPr>
              <a:spLocks/>
            </p:cNvSpPr>
            <p:nvPr/>
          </p:nvSpPr>
          <p:spPr bwMode="hidden">
            <a:xfrm>
              <a:off x="5352" y="0"/>
              <a:ext cx="408" cy="414"/>
            </a:xfrm>
            <a:custGeom>
              <a:avLst/>
              <a:gdLst>
                <a:gd name="T0" fmla="*/ 419 w 407"/>
                <a:gd name="T1" fmla="*/ 414 h 414"/>
                <a:gd name="T2" fmla="*/ 419 w 407"/>
                <a:gd name="T3" fmla="*/ 396 h 414"/>
                <a:gd name="T4" fmla="*/ 234 w 407"/>
                <a:gd name="T5" fmla="*/ 192 h 414"/>
                <a:gd name="T6" fmla="*/ 12 w 407"/>
                <a:gd name="T7" fmla="*/ 0 h 414"/>
                <a:gd name="T8" fmla="*/ 0 w 407"/>
                <a:gd name="T9" fmla="*/ 0 h 414"/>
                <a:gd name="T10" fmla="*/ 108 w 407"/>
                <a:gd name="T11" fmla="*/ 102 h 414"/>
                <a:gd name="T12" fmla="*/ 228 w 407"/>
                <a:gd name="T13" fmla="*/ 204 h 414"/>
                <a:gd name="T14" fmla="*/ 419 w 407"/>
                <a:gd name="T15" fmla="*/ 414 h 414"/>
                <a:gd name="T16" fmla="*/ 41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357401"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cs typeface="Arial" charset="0"/>
              </a:endParaRPr>
            </a:p>
          </p:txBody>
        </p:sp>
        <p:sp>
          <p:nvSpPr>
            <p:cNvPr id="170002" name="Freeform 1050"/>
            <p:cNvSpPr>
              <a:spLocks/>
            </p:cNvSpPr>
            <p:nvPr/>
          </p:nvSpPr>
          <p:spPr bwMode="hidden">
            <a:xfrm>
              <a:off x="6" y="0"/>
              <a:ext cx="588" cy="599"/>
            </a:xfrm>
            <a:custGeom>
              <a:avLst/>
              <a:gdLst>
                <a:gd name="T0" fmla="*/ 610 w 586"/>
                <a:gd name="T1" fmla="*/ 0 h 599"/>
                <a:gd name="T2" fmla="*/ 592 w 586"/>
                <a:gd name="T3" fmla="*/ 0 h 599"/>
                <a:gd name="T4" fmla="*/ 419 w 586"/>
                <a:gd name="T5" fmla="*/ 132 h 599"/>
                <a:gd name="T6" fmla="*/ 269 w 586"/>
                <a:gd name="T7" fmla="*/ 270 h 599"/>
                <a:gd name="T8" fmla="*/ 120 w 586"/>
                <a:gd name="T9" fmla="*/ 420 h 599"/>
                <a:gd name="T10" fmla="*/ 0 w 586"/>
                <a:gd name="T11" fmla="*/ 575 h 599"/>
                <a:gd name="T12" fmla="*/ 0 w 586"/>
                <a:gd name="T13" fmla="*/ 599 h 599"/>
                <a:gd name="T14" fmla="*/ 120 w 586"/>
                <a:gd name="T15" fmla="*/ 432 h 599"/>
                <a:gd name="T16" fmla="*/ 269 w 586"/>
                <a:gd name="T17" fmla="*/ 282 h 599"/>
                <a:gd name="T18" fmla="*/ 425 w 586"/>
                <a:gd name="T19" fmla="*/ 138 h 599"/>
                <a:gd name="T20" fmla="*/ 610 w 586"/>
                <a:gd name="T21" fmla="*/ 0 h 599"/>
                <a:gd name="T22" fmla="*/ 61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70003" name="Freeform 1051"/>
            <p:cNvSpPr>
              <a:spLocks/>
            </p:cNvSpPr>
            <p:nvPr/>
          </p:nvSpPr>
          <p:spPr bwMode="hidden">
            <a:xfrm>
              <a:off x="6" y="0"/>
              <a:ext cx="270" cy="252"/>
            </a:xfrm>
            <a:custGeom>
              <a:avLst/>
              <a:gdLst>
                <a:gd name="T0" fmla="*/ 281 w 269"/>
                <a:gd name="T1" fmla="*/ 0 h 252"/>
                <a:gd name="T2" fmla="*/ 26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1 w 269"/>
                <a:gd name="T15" fmla="*/ 0 h 252"/>
                <a:gd name="T16" fmla="*/ 28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sp>
          <p:nvSpPr>
            <p:cNvPr id="170004"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05"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06"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nvGrpSpPr>
            <p:cNvPr id="170007" name="Group 1055"/>
            <p:cNvGrpSpPr>
              <a:grpSpLocks/>
            </p:cNvGrpSpPr>
            <p:nvPr/>
          </p:nvGrpSpPr>
          <p:grpSpPr bwMode="auto">
            <a:xfrm>
              <a:off x="1" y="392"/>
              <a:ext cx="5758" cy="1571"/>
              <a:chOff x="1" y="392"/>
              <a:chExt cx="5758" cy="1571"/>
            </a:xfrm>
          </p:grpSpPr>
          <p:sp>
            <p:nvSpPr>
              <p:cNvPr id="170010"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11"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12"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13"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14"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sp>
          <p:nvSpPr>
            <p:cNvPr id="170008"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sp>
          <p:nvSpPr>
            <p:cNvPr id="170009"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b="1" i="0" dirty="0">
                <a:latin typeface="Arial" panose="020B0604020202020204" pitchFamily="34" charset="0"/>
              </a:endParaRPr>
            </a:p>
          </p:txBody>
        </p:sp>
      </p:grpSp>
      <p:sp>
        <p:nvSpPr>
          <p:cNvPr id="357415" name="Rectangle 1063"/>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7416" name="Rectangle 106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7" name="Rectangle 106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8" name="Rectangle 106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Verdana" charset="0"/>
              </a:defRPr>
            </a:lvl1pPr>
          </a:lstStyle>
          <a:p>
            <a:pPr>
              <a:defRPr/>
            </a:pPr>
            <a:fld id="{DAF7117E-6C98-F049-AF24-C78F56A06C28}" type="slidenum">
              <a:rPr lang="en-US"/>
              <a:pPr>
                <a:defRPr/>
              </a:pPr>
              <a:t>‹#›</a:t>
            </a:fld>
            <a:endParaRPr lang="en-US"/>
          </a:p>
        </p:txBody>
      </p:sp>
      <p:sp>
        <p:nvSpPr>
          <p:cNvPr id="357419"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9408"/>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2274" name="Group 1026"/>
          <p:cNvGrpSpPr>
            <a:grpSpLocks/>
          </p:cNvGrpSpPr>
          <p:nvPr/>
        </p:nvGrpSpPr>
        <p:grpSpPr bwMode="auto">
          <a:xfrm>
            <a:off x="0" y="0"/>
            <a:ext cx="7242175" cy="1981200"/>
            <a:chOff x="0" y="0"/>
            <a:chExt cx="4562" cy="1248"/>
          </a:xfrm>
        </p:grpSpPr>
        <p:sp>
          <p:nvSpPr>
            <p:cNvPr id="365571" name="Freeform 1027"/>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a:defRPr/>
              </a:pPr>
              <a:endParaRPr lang="en-US" sz="2000">
                <a:solidFill>
                  <a:srgbClr val="FFFFFF"/>
                </a:solidFill>
                <a:latin typeface="Arial" charset="0"/>
                <a:cs typeface="Arial" charset="0"/>
              </a:endParaRPr>
            </a:p>
          </p:txBody>
        </p:sp>
        <p:sp>
          <p:nvSpPr>
            <p:cNvPr id="182281" name="Freeform 1028"/>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dirty="0">
                <a:latin typeface="Arial" panose="020B0604020202020204" pitchFamily="34" charset="0"/>
              </a:endParaRPr>
            </a:p>
          </p:txBody>
        </p:sp>
      </p:grpSp>
      <p:sp>
        <p:nvSpPr>
          <p:cNvPr id="365573" name="Rectangle 1029"/>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5574" name="Rectangle 1030"/>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5575" name="Rectangle 1031"/>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6" name="Rectangle 103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7" name="Rectangle 103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effectLst>
                  <a:outerShdw blurRad="38100" dist="38100" dir="2700000" algn="tl">
                    <a:srgbClr val="000000"/>
                  </a:outerShdw>
                </a:effectLst>
                <a:latin typeface="Tahoma" charset="0"/>
              </a:defRPr>
            </a:lvl1pPr>
          </a:lstStyle>
          <a:p>
            <a:pPr>
              <a:defRPr/>
            </a:pPr>
            <a:fld id="{9B607E38-20A2-D143-B954-BF6051C6E670}" type="slidenum">
              <a:rPr lang="en-US"/>
              <a:pPr>
                <a:defRPr/>
              </a:pPr>
              <a:t>‹#›</a:t>
            </a:fld>
            <a:endParaRPr lang="en-US"/>
          </a:p>
        </p:txBody>
      </p:sp>
    </p:spTree>
    <p:extLst>
      <p:ext uri="{BB962C8B-B14F-4D97-AF65-F5344CB8AC3E}">
        <p14:creationId xmlns:p14="http://schemas.microsoft.com/office/powerpoint/2010/main" val="2075840566"/>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sz="2000">
              <a:solidFill>
                <a:srgbClr val="000000"/>
              </a:solidFill>
              <a:latin typeface="Arial" charset="0"/>
              <a:cs typeface="Arial" charset="0"/>
            </a:endParaRPr>
          </a:p>
        </p:txBody>
      </p:sp>
      <p:sp>
        <p:nvSpPr>
          <p:cNvPr id="371715" name="Text Box 1027"/>
          <p:cNvSpPr txBox="1">
            <a:spLocks noChangeArrowheads="1"/>
          </p:cNvSpPr>
          <p:nvPr userDrawn="1"/>
        </p:nvSpPr>
        <p:spPr bwMode="auto">
          <a:xfrm>
            <a:off x="760413" y="6561138"/>
            <a:ext cx="876300" cy="219075"/>
          </a:xfrm>
          <a:prstGeom prst="rect">
            <a:avLst/>
          </a:prstGeom>
          <a:noFill/>
          <a:ln>
            <a:noFill/>
          </a:ln>
          <a:effectLst/>
        </p:spPr>
        <p:txBody>
          <a:bodyPr wrap="none" lIns="82058" tIns="41029" rIns="82058" bIns="41029" anchor="ctr">
            <a:spAutoFit/>
          </a:bodyPr>
          <a:lstStyle>
            <a:lvl1pPr defTabSz="820738">
              <a:defRPr>
                <a:solidFill>
                  <a:schemeClr val="tx1"/>
                </a:solidFill>
                <a:latin typeface="Arial" charset="0"/>
                <a:ea typeface="ＭＳ Ｐゴシック" charset="0"/>
                <a:cs typeface="Arial" charset="0"/>
              </a:defRPr>
            </a:lvl1pPr>
            <a:lvl2pPr marL="409575" defTabSz="820738">
              <a:defRPr>
                <a:solidFill>
                  <a:schemeClr val="tx1"/>
                </a:solidFill>
                <a:latin typeface="Arial" charset="0"/>
                <a:ea typeface="Arial" charset="0"/>
                <a:cs typeface="Arial" charset="0"/>
              </a:defRPr>
            </a:lvl2pPr>
            <a:lvl3pPr marL="820738" defTabSz="820738">
              <a:defRPr>
                <a:solidFill>
                  <a:schemeClr val="tx1"/>
                </a:solidFill>
                <a:latin typeface="Arial" charset="0"/>
                <a:ea typeface="Arial" charset="0"/>
                <a:cs typeface="Arial" charset="0"/>
              </a:defRPr>
            </a:lvl3pPr>
            <a:lvl4pPr marL="1230313" defTabSz="820738">
              <a:defRPr>
                <a:solidFill>
                  <a:schemeClr val="tx1"/>
                </a:solidFill>
                <a:latin typeface="Arial" charset="0"/>
                <a:ea typeface="Arial" charset="0"/>
                <a:cs typeface="Arial" charset="0"/>
              </a:defRPr>
            </a:lvl4pPr>
            <a:lvl5pPr marL="1641475" defTabSz="820738">
              <a:defRPr>
                <a:solidFill>
                  <a:schemeClr val="tx1"/>
                </a:solidFill>
                <a:latin typeface="Arial" charset="0"/>
                <a:ea typeface="Arial" charset="0"/>
                <a:cs typeface="Arial" charset="0"/>
              </a:defRPr>
            </a:lvl5pPr>
            <a:lvl6pPr marL="2098675" defTabSz="820738" fontAlgn="base">
              <a:spcBef>
                <a:spcPct val="0"/>
              </a:spcBef>
              <a:spcAft>
                <a:spcPct val="0"/>
              </a:spcAft>
              <a:defRPr>
                <a:solidFill>
                  <a:schemeClr val="tx1"/>
                </a:solidFill>
                <a:latin typeface="Arial" charset="0"/>
                <a:ea typeface="Arial" charset="0"/>
                <a:cs typeface="Arial" charset="0"/>
              </a:defRPr>
            </a:lvl6pPr>
            <a:lvl7pPr marL="2555875" defTabSz="820738" fontAlgn="base">
              <a:spcBef>
                <a:spcPct val="0"/>
              </a:spcBef>
              <a:spcAft>
                <a:spcPct val="0"/>
              </a:spcAft>
              <a:defRPr>
                <a:solidFill>
                  <a:schemeClr val="tx1"/>
                </a:solidFill>
                <a:latin typeface="Arial" charset="0"/>
                <a:ea typeface="Arial" charset="0"/>
                <a:cs typeface="Arial" charset="0"/>
              </a:defRPr>
            </a:lvl7pPr>
            <a:lvl8pPr marL="3013075" defTabSz="820738" fontAlgn="base">
              <a:spcBef>
                <a:spcPct val="0"/>
              </a:spcBef>
              <a:spcAft>
                <a:spcPct val="0"/>
              </a:spcAft>
              <a:defRPr>
                <a:solidFill>
                  <a:schemeClr val="tx1"/>
                </a:solidFill>
                <a:latin typeface="Arial" charset="0"/>
                <a:ea typeface="Arial" charset="0"/>
                <a:cs typeface="Arial" charset="0"/>
              </a:defRPr>
            </a:lvl8pPr>
            <a:lvl9pPr marL="3470275" defTabSz="820738"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en-US" sz="800" b="1">
                <a:solidFill>
                  <a:srgbClr val="FFFFFF"/>
                </a:solidFill>
              </a:rPr>
              <a:t>© </a:t>
            </a:r>
            <a:r>
              <a:rPr lang="en-US" sz="900" b="1">
                <a:solidFill>
                  <a:srgbClr val="FFFFFF"/>
                </a:solidFill>
              </a:rPr>
              <a:t>2004</a:t>
            </a:r>
            <a:r>
              <a:rPr lang="en-US" sz="800" b="1">
                <a:solidFill>
                  <a:srgbClr val="FFFFFF"/>
                </a:solidFill>
              </a:rPr>
              <a:t> TBBMI</a:t>
            </a:r>
          </a:p>
        </p:txBody>
      </p:sp>
      <p:sp>
        <p:nvSpPr>
          <p:cNvPr id="194564" name="Rectangle 1028"/>
          <p:cNvSpPr>
            <a:spLocks noChangeArrowheads="1"/>
          </p:cNvSpPr>
          <p:nvPr userDrawn="1"/>
        </p:nvSpPr>
        <p:spPr bwMode="auto">
          <a:xfrm>
            <a:off x="7926388" y="6527800"/>
            <a:ext cx="622300"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spAutoFit/>
          </a:bodyPr>
          <a:lstStyle/>
          <a:p>
            <a:pPr algn="ctr" defTabSz="820738" eaLnBrk="0" hangingPunct="0"/>
            <a:r>
              <a:rPr lang="en-US" sz="900" b="1">
                <a:solidFill>
                  <a:srgbClr val="FFFFFF"/>
                </a:solidFill>
                <a:latin typeface="Comic Sans MS" charset="0"/>
                <a:cs typeface="Arial"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hangingPunct="0">
              <a:lnSpc>
                <a:spcPct val="125000"/>
              </a:lnSpc>
              <a:spcBef>
                <a:spcPct val="50000"/>
              </a:spcBef>
              <a:defRPr/>
            </a:pPr>
            <a:r>
              <a:rPr lang="en-US" sz="2200" b="1">
                <a:solidFill>
                  <a:srgbClr val="FFFF00"/>
                </a:solidFill>
                <a:latin typeface="Helvetica" charset="0"/>
                <a:cs typeface="Arial" charset="0"/>
              </a:rPr>
              <a:t>The  New Testament          Comes Together</a:t>
            </a:r>
          </a:p>
        </p:txBody>
      </p:sp>
    </p:spTree>
    <p:extLst>
      <p:ext uri="{BB962C8B-B14F-4D97-AF65-F5344CB8AC3E}">
        <p14:creationId xmlns:p14="http://schemas.microsoft.com/office/powerpoint/2010/main" val="20114492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4314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0.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Paul in Ephesus: A Biblical Model of Pastoral Ministry | Emmanuel Community  Church">
            <a:extLst>
              <a:ext uri="{FF2B5EF4-FFF2-40B4-BE49-F238E27FC236}">
                <a16:creationId xmlns:a16="http://schemas.microsoft.com/office/drawing/2014/main" id="{643F97CA-2E94-5343-8F46-B435EA4F61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353">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Acts 20</a:t>
            </a:r>
          </a:p>
        </p:txBody>
      </p:sp>
      <p:sp>
        <p:nvSpPr>
          <p:cNvPr id="900098" name="Rectangle 2"/>
          <p:cNvSpPr>
            <a:spLocks noGrp="1" noChangeArrowheads="1"/>
          </p:cNvSpPr>
          <p:nvPr>
            <p:ph type="ctrTitle"/>
          </p:nvPr>
        </p:nvSpPr>
        <p:spPr>
          <a:xfrm>
            <a:off x="-47626" y="2321499"/>
            <a:ext cx="9120187" cy="1446653"/>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Elder Roles</a:t>
            </a:r>
          </a:p>
        </p:txBody>
      </p:sp>
      <p:sp>
        <p:nvSpPr>
          <p:cNvPr id="6" name="Rectangle 5">
            <a:extLst>
              <a:ext uri="{FF2B5EF4-FFF2-40B4-BE49-F238E27FC236}">
                <a16:creationId xmlns:a16="http://schemas.microsoft.com/office/drawing/2014/main" id="{821A4A4D-7AE4-224E-90B3-D51C74DCC30B}"/>
              </a:ext>
            </a:extLst>
          </p:cNvPr>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lvl="0" algn="ctr" defTabSz="457200">
              <a:spcBef>
                <a:spcPct val="20000"/>
              </a:spcBef>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Singapore Bible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College • BibleStudyDownloads.org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CICF</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amily.com</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2" descr="synagogueatmeiron(reconstru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7619" name="Rectangle 3"/>
          <p:cNvSpPr>
            <a:spLocks noGrp="1" noChangeArrowheads="1"/>
          </p:cNvSpPr>
          <p:nvPr>
            <p:ph type="title"/>
          </p:nvPr>
        </p:nvSpPr>
        <p:spPr>
          <a:xfrm>
            <a:off x="76200" y="76200"/>
            <a:ext cx="7391400" cy="1017588"/>
          </a:xfrm>
        </p:spPr>
        <p:txBody>
          <a:bodyPr/>
          <a:lstStyle/>
          <a:p>
            <a:pPr eaLnBrk="1" hangingPunct="1">
              <a:defRPr/>
            </a:pPr>
            <a:r>
              <a:rPr lang="en-US">
                <a:solidFill>
                  <a:srgbClr val="060400"/>
                </a:solidFill>
                <a:effectLst>
                  <a:outerShdw blurRad="38100" dist="38100" dir="2700000" algn="tl">
                    <a:srgbClr val="FFFFFF"/>
                  </a:outerShdw>
                </a:effectLst>
                <a:latin typeface="Tahoma" charset="0"/>
                <a:ea typeface="ＭＳ Ｐゴシック" charset="0"/>
                <a:cs typeface="ＭＳ Ｐゴシック" charset="0"/>
              </a:rPr>
              <a:t>Who Led the Synagogue?</a:t>
            </a:r>
          </a:p>
        </p:txBody>
      </p:sp>
      <p:sp>
        <p:nvSpPr>
          <p:cNvPr id="367620"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Elders</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led with</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Moses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14121"/>
                </a:solidFill>
                <a:effectLst/>
                <a:uLnTx/>
                <a:uFillTx/>
                <a:latin typeface="Arial" charset="0"/>
                <a:ea typeface="ＭＳ Ｐゴシック" charset="0"/>
              </a:rPr>
              <a:t>1400 BC</a:t>
            </a: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7621"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Elders</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led</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Synagogues</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600 BC</a:t>
            </a:r>
          </a:p>
        </p:txBody>
      </p:sp>
      <p:sp>
        <p:nvSpPr>
          <p:cNvPr id="367622" name="Text Box 6"/>
          <p:cNvSpPr txBox="1">
            <a:spLocks noChangeArrowheads="1"/>
          </p:cNvSpPr>
          <p:nvPr/>
        </p:nvSpPr>
        <p:spPr bwMode="auto">
          <a:xfrm>
            <a:off x="9358313" y="76200"/>
            <a:ext cx="685800" cy="457200"/>
          </a:xfrm>
          <a:prstGeom prst="rect">
            <a:avLst/>
          </a:prstGeom>
          <a:no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720000"/>
                </a:solidFill>
                <a:effectLst/>
                <a:uLnTx/>
                <a:uFillTx/>
                <a:latin typeface="Arial" charset="0"/>
                <a:ea typeface="ＭＳ Ｐゴシック" charset="0"/>
              </a:rPr>
              <a:t>51</a:t>
            </a:r>
          </a:p>
        </p:txBody>
      </p:sp>
    </p:spTree>
    <p:extLst>
      <p:ext uri="{BB962C8B-B14F-4D97-AF65-F5344CB8AC3E}">
        <p14:creationId xmlns:p14="http://schemas.microsoft.com/office/powerpoint/2010/main" val="348553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dissolve">
                                      <p:cBhvr>
                                        <p:cTn id="7" dur="500"/>
                                        <p:tgtEl>
                                          <p:spTgt spid="3676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7621"/>
                                        </p:tgtEl>
                                        <p:attrNameLst>
                                          <p:attrName>style.visibility</p:attrName>
                                        </p:attrNameLst>
                                      </p:cBhvr>
                                      <p:to>
                                        <p:strVal val="visible"/>
                                      </p:to>
                                    </p:set>
                                    <p:animEffect transition="in" filter="wipe(left)">
                                      <p:cBhvr>
                                        <p:cTn id="11" dur="3000"/>
                                        <p:tgtEl>
                                          <p:spTgt spid="36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5" name="Picture 2" descr="Paula at Ro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525" y="0"/>
            <a:ext cx="4181475"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667" name="Rectangle 3"/>
          <p:cNvSpPr>
            <a:spLocks noGrp="1" noChangeArrowheads="1"/>
          </p:cNvSpPr>
          <p:nvPr>
            <p:ph type="title"/>
          </p:nvPr>
        </p:nvSpPr>
        <p:spPr>
          <a:xfrm>
            <a:off x="152400" y="228600"/>
            <a:ext cx="4876800" cy="2590800"/>
          </a:xfrm>
        </p:spPr>
        <p:txBody>
          <a:bodyPr/>
          <a:lstStyle/>
          <a:p>
            <a:pPr algn="l" eaLnBrk="1" hangingPunct="1">
              <a:defRPr/>
            </a:pPr>
            <a:r>
              <a:rPr lang="en-US">
                <a:latin typeface="Tahoma" charset="0"/>
                <a:ea typeface="ＭＳ Ｐゴシック" charset="0"/>
                <a:cs typeface="ＭＳ Ｐゴシック" charset="0"/>
              </a:rPr>
              <a:t>God has advocated group leadership through the ages</a:t>
            </a:r>
          </a:p>
        </p:txBody>
      </p:sp>
      <p:sp>
        <p:nvSpPr>
          <p:cNvPr id="369668"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Elders</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led with</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Moses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14121"/>
                </a:solidFill>
                <a:effectLst/>
                <a:uLnTx/>
                <a:uFillTx/>
                <a:latin typeface="Arial" charset="0"/>
                <a:ea typeface="ＭＳ Ｐゴシック" charset="0"/>
              </a:rPr>
              <a:t>1400 BC</a:t>
            </a: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9669"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Elders</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led</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Synagogues</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600 BC</a:t>
            </a:r>
          </a:p>
        </p:txBody>
      </p:sp>
      <p:grpSp>
        <p:nvGrpSpPr>
          <p:cNvPr id="2" name="Group 6"/>
          <p:cNvGrpSpPr>
            <a:grpSpLocks/>
          </p:cNvGrpSpPr>
          <p:nvPr/>
        </p:nvGrpSpPr>
        <p:grpSpPr bwMode="auto">
          <a:xfrm>
            <a:off x="6019800" y="2895600"/>
            <a:ext cx="2286000" cy="3200400"/>
            <a:chOff x="3792" y="2016"/>
            <a:chExt cx="1440" cy="2016"/>
          </a:xfrm>
        </p:grpSpPr>
        <p:sp>
          <p:nvSpPr>
            <p:cNvPr id="359431" name="AutoShape 7"/>
            <p:cNvSpPr>
              <a:spLocks noChangeArrowheads="1"/>
            </p:cNvSpPr>
            <p:nvPr/>
          </p:nvSpPr>
          <p:spPr bwMode="auto">
            <a:xfrm>
              <a:off x="3792" y="2016"/>
              <a:ext cx="1440" cy="1440"/>
            </a:xfrm>
            <a:prstGeom prst="plus">
              <a:avLst>
                <a:gd name="adj" fmla="val 25000"/>
              </a:avLst>
            </a:prstGeom>
            <a:solidFill>
              <a:srgbClr val="1A0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59432" name="Rectangle 8"/>
            <p:cNvSpPr>
              <a:spLocks noChangeArrowheads="1"/>
            </p:cNvSpPr>
            <p:nvPr/>
          </p:nvSpPr>
          <p:spPr bwMode="auto">
            <a:xfrm>
              <a:off x="4128" y="3072"/>
              <a:ext cx="768" cy="960"/>
            </a:xfrm>
            <a:prstGeom prst="rect">
              <a:avLst/>
            </a:prstGeom>
            <a:solidFill>
              <a:srgbClr val="1A0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59433" name="Text Box 9"/>
            <p:cNvSpPr txBox="1">
              <a:spLocks noChangeArrowheads="1"/>
            </p:cNvSpPr>
            <p:nvPr/>
          </p:nvSpPr>
          <p:spPr bwMode="auto">
            <a:xfrm>
              <a:off x="4092" y="2301"/>
              <a:ext cx="899"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NT</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Elders</a:t>
              </a:r>
            </a:p>
          </p:txBody>
        </p:sp>
      </p:grpSp>
      <p:sp>
        <p:nvSpPr>
          <p:cNvPr id="369674" name="Text Box 10"/>
          <p:cNvSpPr txBox="1">
            <a:spLocks noChangeArrowheads="1"/>
          </p:cNvSpPr>
          <p:nvPr/>
        </p:nvSpPr>
        <p:spPr bwMode="auto">
          <a:xfrm>
            <a:off x="9286875" y="76200"/>
            <a:ext cx="685800" cy="457200"/>
          </a:xfrm>
          <a:prstGeom prst="rect">
            <a:avLst/>
          </a:prstGeom>
          <a:solidFill>
            <a:schemeClr val="accent1"/>
          </a:solid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CC"/>
                </a:solidFill>
                <a:effectLst/>
                <a:uLnTx/>
                <a:uFillTx/>
                <a:latin typeface="Arial" charset="0"/>
                <a:ea typeface="ＭＳ Ｐゴシック" charset="0"/>
              </a:rPr>
              <a:t>55</a:t>
            </a:r>
          </a:p>
        </p:txBody>
      </p:sp>
    </p:spTree>
    <p:extLst>
      <p:ext uri="{BB962C8B-B14F-4D97-AF65-F5344CB8AC3E}">
        <p14:creationId xmlns:p14="http://schemas.microsoft.com/office/powerpoint/2010/main" val="403936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dissolve">
                                      <p:cBhvr>
                                        <p:cTn id="7" dur="500"/>
                                        <p:tgtEl>
                                          <p:spTgt spid="3696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669"/>
                                        </p:tgtEl>
                                        <p:attrNameLst>
                                          <p:attrName>style.visibility</p:attrName>
                                        </p:attrNameLst>
                                      </p:cBhvr>
                                      <p:to>
                                        <p:strVal val="visible"/>
                                      </p:to>
                                    </p:set>
                                    <p:animEffect transition="in" filter="wipe(left)">
                                      <p:cBhvr>
                                        <p:cTn id="11" dur="2000"/>
                                        <p:tgtEl>
                                          <p:spTgt spid="369669"/>
                                        </p:tgtEl>
                                      </p:cBhvr>
                                    </p:animEffect>
                                  </p:childTnLst>
                                </p:cTn>
                              </p:par>
                            </p:childTnLst>
                          </p:cTn>
                        </p:par>
                        <p:par>
                          <p:cTn id="12" fill="hold" nodeType="afterGroup">
                            <p:stCondLst>
                              <p:cond delay="25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P spid="3696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473" name="Group 2"/>
          <p:cNvGrpSpPr>
            <a:grpSpLocks/>
          </p:cNvGrpSpPr>
          <p:nvPr/>
        </p:nvGrpSpPr>
        <p:grpSpPr bwMode="auto">
          <a:xfrm>
            <a:off x="457200" y="0"/>
            <a:ext cx="8221663" cy="6858000"/>
            <a:chOff x="319" y="0"/>
            <a:chExt cx="5697" cy="4896"/>
          </a:xfrm>
        </p:grpSpPr>
        <p:pic>
          <p:nvPicPr>
            <p:cNvPr id="36150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a14="http://schemas.microsoft.com/office/drawing/2010/main" xmlns="">
                  <a:solidFill>
                    <a:srgbClr val="FFFFFF"/>
                  </a:solidFill>
                </a14:hiddenFill>
              </a:ext>
            </a:extLst>
          </p:spPr>
        </p:pic>
        <p:sp>
          <p:nvSpPr>
            <p:cNvPr id="361505"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sp>
        <p:nvSpPr>
          <p:cNvPr id="372741" name="Line 5"/>
          <p:cNvSpPr>
            <a:spLocks noChangeShapeType="1"/>
          </p:cNvSpPr>
          <p:nvPr/>
        </p:nvSpPr>
        <p:spPr bwMode="auto">
          <a:xfrm>
            <a:off x="2819400" y="3578225"/>
            <a:ext cx="4648200" cy="1069975"/>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5" name="Text Box 9"/>
          <p:cNvSpPr txBox="1">
            <a:spLocks noChangeArrowheads="1"/>
          </p:cNvSpPr>
          <p:nvPr/>
        </p:nvSpPr>
        <p:spPr bwMode="auto">
          <a:xfrm>
            <a:off x="457200" y="3352800"/>
            <a:ext cx="6705600" cy="11588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Jerusalem (AD 47):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NIV Acts 11:30 This they did, sending their </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rPr>
              <a:t>gift to the elders</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 by Barnabas and Saul.</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2746" name="Text Box 10"/>
          <p:cNvSpPr txBox="1">
            <a:spLocks noChangeArrowheads="1"/>
          </p:cNvSpPr>
          <p:nvPr/>
        </p:nvSpPr>
        <p:spPr bwMode="auto">
          <a:xfrm>
            <a:off x="457200" y="3733800"/>
            <a:ext cx="6705600" cy="1311275"/>
          </a:xfrm>
          <a:prstGeom prst="rect">
            <a:avLst/>
          </a:prstGeom>
          <a:solidFill>
            <a:srgbClr val="6141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Ephesus (AD 57):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NIV Acts 20:17 From Miletus, Paul </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rPr>
              <a:t>sent to Ephesus for the elders </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of the church.</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2747" name="Text Box 11"/>
          <p:cNvSpPr txBox="1">
            <a:spLocks noChangeArrowheads="1"/>
          </p:cNvSpPr>
          <p:nvPr/>
        </p:nvSpPr>
        <p:spPr bwMode="auto">
          <a:xfrm>
            <a:off x="457200" y="4098925"/>
            <a:ext cx="6705600" cy="1463675"/>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Galatia (AD 48):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NIV Acts 14:23 Paul and Barnabas </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rPr>
              <a:t>appointed elders</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 {or Barnabas ordained elders; or Barnabas had elders elected} for them in each church</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2" name="Line 16"/>
          <p:cNvSpPr>
            <a:spLocks noChangeShapeType="1"/>
          </p:cNvSpPr>
          <p:nvPr/>
        </p:nvSpPr>
        <p:spPr bwMode="auto">
          <a:xfrm flipV="1">
            <a:off x="2819400" y="3352800"/>
            <a:ext cx="2057400" cy="1295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3" name="Line 17"/>
          <p:cNvSpPr>
            <a:spLocks noChangeShapeType="1"/>
          </p:cNvSpPr>
          <p:nvPr/>
        </p:nvSpPr>
        <p:spPr bwMode="auto">
          <a:xfrm flipV="1">
            <a:off x="2971800" y="1981200"/>
            <a:ext cx="3733800" cy="2209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4" name="Line 18"/>
          <p:cNvSpPr>
            <a:spLocks noChangeShapeType="1"/>
          </p:cNvSpPr>
          <p:nvPr/>
        </p:nvSpPr>
        <p:spPr bwMode="auto">
          <a:xfrm flipV="1">
            <a:off x="3124200" y="2209800"/>
            <a:ext cx="2133600" cy="1676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7" name="Text Box 31"/>
          <p:cNvSpPr txBox="1">
            <a:spLocks noChangeArrowheads="1"/>
          </p:cNvSpPr>
          <p:nvPr/>
        </p:nvSpPr>
        <p:spPr bwMode="auto">
          <a:xfrm>
            <a:off x="609600" y="107950"/>
            <a:ext cx="4953000" cy="425450"/>
          </a:xfrm>
          <a:prstGeom prst="rect">
            <a:avLst/>
          </a:prstGeom>
          <a:solidFill>
            <a:schemeClr val="bg1"/>
          </a:solidFill>
          <a:ln w="28575">
            <a:solidFill>
              <a:schemeClr val="tx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elders = overseers = bishops = pastors</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9" name="Rectangle 33"/>
          <p:cNvSpPr>
            <a:spLocks noGrp="1" noChangeArrowheads="1"/>
          </p:cNvSpPr>
          <p:nvPr>
            <p:ph type="title" idx="4294967295"/>
          </p:nvPr>
        </p:nvSpPr>
        <p:spPr bwMode="auto">
          <a:xfrm>
            <a:off x="609600" y="903288"/>
            <a:ext cx="2743200" cy="214471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defRPr/>
            </a:pPr>
            <a:r>
              <a:rPr lang="en-US" sz="3900" b="1">
                <a:solidFill>
                  <a:srgbClr val="FFEA18"/>
                </a:solidFill>
                <a:latin typeface="Comic Sans MS" charset="0"/>
                <a:cs typeface="+mj-cs"/>
              </a:rPr>
              <a:t>Places Mentioning Elders</a:t>
            </a: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blurRad="63500" dist="35921"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55</a:t>
            </a:r>
          </a:p>
        </p:txBody>
      </p:sp>
      <p:sp>
        <p:nvSpPr>
          <p:cNvPr id="372748" name="Text Box 12"/>
          <p:cNvSpPr txBox="1">
            <a:spLocks noChangeArrowheads="1"/>
          </p:cNvSpPr>
          <p:nvPr/>
        </p:nvSpPr>
        <p:spPr bwMode="auto">
          <a:xfrm>
            <a:off x="457200" y="4479925"/>
            <a:ext cx="6705600" cy="192087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Crete (AD 66):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NIV Titus 1:5 The reason I left you in Crete was that you might straighten out what was left unfinished and </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rPr>
              <a:t>appoint {or ordain} elders </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in every town, as I directed you.</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2749" name="Text Box 13"/>
          <p:cNvSpPr txBox="1">
            <a:spLocks noChangeArrowheads="1"/>
          </p:cNvSpPr>
          <p:nvPr/>
        </p:nvSpPr>
        <p:spPr bwMode="auto">
          <a:xfrm>
            <a:off x="457200" y="4860925"/>
            <a:ext cx="6705600" cy="16160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Philippi (AD 62):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NIV Philippians 1:1 Paul and Timothy, servants of Christ Jesus, To all the saints in Christ Jesus at Philippi, together with the </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rPr>
              <a:t>overseers</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 and deacons:</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2755" name="Line 19"/>
          <p:cNvSpPr>
            <a:spLocks noChangeShapeType="1"/>
          </p:cNvSpPr>
          <p:nvPr/>
        </p:nvSpPr>
        <p:spPr bwMode="auto">
          <a:xfrm flipV="1">
            <a:off x="2514600" y="1066800"/>
            <a:ext cx="1600200" cy="3962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0" name="Text Box 14"/>
          <p:cNvSpPr txBox="1">
            <a:spLocks noChangeArrowheads="1"/>
          </p:cNvSpPr>
          <p:nvPr/>
        </p:nvSpPr>
        <p:spPr bwMode="auto">
          <a:xfrm>
            <a:off x="457200" y="5241925"/>
            <a:ext cx="6705600" cy="1323439"/>
          </a:xfrm>
          <a:prstGeom prst="rect">
            <a:avLst/>
          </a:prstGeom>
          <a:solidFill>
            <a:srgbClr val="B4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Pontus, Galatia, Cappadocia, Asia</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&amp; Bithynia (AD 64)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NIV 1 Peter 5:1</a:t>
            </a:r>
            <a:r>
              <a:rPr kumimoji="0" lang="en-US" sz="20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 To the elders </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among you, I appeal as a fellow elder… (cf. 1:1)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2756" name="Line 20"/>
          <p:cNvSpPr>
            <a:spLocks noChangeShapeType="1"/>
          </p:cNvSpPr>
          <p:nvPr/>
        </p:nvSpPr>
        <p:spPr bwMode="auto">
          <a:xfrm flipV="1">
            <a:off x="2819400" y="1981200"/>
            <a:ext cx="5105400" cy="3352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90756532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par>
                          <p:cTn id="11" fill="hold" nodeType="withGroup">
                            <p:stCondLst>
                              <p:cond delay="600"/>
                            </p:stCondLst>
                            <p:childTnLst>
                              <p:par>
                                <p:cTn id="12" presetID="22" presetClass="entr" presetSubtype="1" fill="hold" nodeType="afterEffect">
                                  <p:stCondLst>
                                    <p:cond delay="0"/>
                                  </p:stCondLst>
                                  <p:childTnLst>
                                    <p:set>
                                      <p:cBhvr>
                                        <p:cTn id="13" dur="1" fill="hold">
                                          <p:stCondLst>
                                            <p:cond delay="0"/>
                                          </p:stCondLst>
                                        </p:cTn>
                                        <p:tgtEl>
                                          <p:spTgt spid="372741"/>
                                        </p:tgtEl>
                                        <p:attrNameLst>
                                          <p:attrName>style.visibility</p:attrName>
                                        </p:attrNameLst>
                                      </p:cBhvr>
                                      <p:to>
                                        <p:strVal val="visible"/>
                                      </p:to>
                                    </p:set>
                                    <p:animEffect transition="in" filter="wipe(up)">
                                      <p:cBhvr>
                                        <p:cTn id="14" dur="500"/>
                                        <p:tgtEl>
                                          <p:spTgt spid="372741"/>
                                        </p:tgtEl>
                                      </p:cBhvr>
                                    </p:animEffect>
                                  </p:childTnLst>
                                </p:cTn>
                              </p:par>
                            </p:childTnLst>
                          </p:cTn>
                        </p:par>
                        <p:par>
                          <p:cTn id="15" fill="hold" nodeType="afterGroup">
                            <p:stCondLst>
                              <p:cond delay="1100"/>
                            </p:stCondLst>
                            <p:childTnLst>
                              <p:par>
                                <p:cTn id="16" presetID="1" presetClass="entr" presetSubtype="0" fill="hold" grpId="0" nodeType="afterEffect">
                                  <p:stCondLst>
                                    <p:cond delay="0"/>
                                  </p:stCondLst>
                                  <p:childTnLst>
                                    <p:set>
                                      <p:cBhvr>
                                        <p:cTn id="17" dur="1" fill="hold">
                                          <p:stCondLst>
                                            <p:cond delay="0"/>
                                          </p:stCondLst>
                                        </p:cTn>
                                        <p:tgtEl>
                                          <p:spTgt spid="37274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372742"/>
                                        </p:tgtEl>
                                        <p:attrNameLst>
                                          <p:attrName>style.visibility</p:attrName>
                                        </p:attrNameLst>
                                      </p:cBhvr>
                                      <p:to>
                                        <p:strVal val="visible"/>
                                      </p:to>
                                    </p:set>
                                    <p:anim calcmode="lin" valueType="num">
                                      <p:cBhvr>
                                        <p:cTn id="22"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3"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4" dur="500" fill="hold"/>
                                        <p:tgtEl>
                                          <p:spTgt spid="372742"/>
                                        </p:tgtEl>
                                        <p:attrNameLst>
                                          <p:attrName>ppt_x</p:attrName>
                                        </p:attrNameLst>
                                      </p:cBhvr>
                                      <p:tavLst>
                                        <p:tav tm="0">
                                          <p:val>
                                            <p:fltVal val="0.5"/>
                                          </p:val>
                                        </p:tav>
                                        <p:tav tm="100000">
                                          <p:val>
                                            <p:strVal val="#ppt_x"/>
                                          </p:val>
                                        </p:tav>
                                      </p:tavLst>
                                    </p:anim>
                                    <p:anim calcmode="lin" valueType="num">
                                      <p:cBhvr>
                                        <p:cTn id="25"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372754"/>
                                        </p:tgtEl>
                                        <p:attrNameLst>
                                          <p:attrName>style.visibility</p:attrName>
                                        </p:attrNameLst>
                                      </p:cBhvr>
                                      <p:to>
                                        <p:strVal val="visible"/>
                                      </p:to>
                                    </p:set>
                                    <p:animEffect transition="in" filter="wipe(down)">
                                      <p:cBhvr>
                                        <p:cTn id="29" dur="500"/>
                                        <p:tgtEl>
                                          <p:spTgt spid="372754"/>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727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2747"/>
                                        </p:tgtEl>
                                        <p:attrNameLst>
                                          <p:attrName>style.visibility</p:attrName>
                                        </p:attrNameLst>
                                      </p:cBhvr>
                                      <p:to>
                                        <p:strVal val="visible"/>
                                      </p:to>
                                    </p:set>
                                  </p:childTnLst>
                                </p:cTn>
                              </p:par>
                              <p:par>
                                <p:cTn id="36" presetID="23" presetClass="entr" presetSubtype="36" fill="hold" grpId="0" nodeType="with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372766"/>
                                        </p:tgtEl>
                                        <p:attrNameLst>
                                          <p:attrName>style.visibility</p:attrName>
                                        </p:attrNameLst>
                                      </p:cBhvr>
                                      <p:to>
                                        <p:strVal val="visible"/>
                                      </p:to>
                                    </p:set>
                                    <p:anim calcmode="lin" valueType="num">
                                      <p:cBhvr>
                                        <p:cTn id="71"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2"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3" dur="500" fill="hold"/>
                                        <p:tgtEl>
                                          <p:spTgt spid="372766"/>
                                        </p:tgtEl>
                                        <p:attrNameLst>
                                          <p:attrName>ppt_x</p:attrName>
                                        </p:attrNameLst>
                                      </p:cBhvr>
                                      <p:tavLst>
                                        <p:tav tm="0">
                                          <p:val>
                                            <p:fltVal val="0.5"/>
                                          </p:val>
                                        </p:tav>
                                        <p:tav tm="100000">
                                          <p:val>
                                            <p:strVal val="#ppt_x"/>
                                          </p:val>
                                        </p:tav>
                                      </p:tavLst>
                                    </p:anim>
                                    <p:anim calcmode="lin" valueType="num">
                                      <p:cBhvr>
                                        <p:cTn id="74"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5" fill="hold" nodeType="afterGroup">
                            <p:stCondLst>
                              <p:cond delay="500"/>
                            </p:stCondLst>
                            <p:childTnLst>
                              <p:par>
                                <p:cTn id="76" presetID="23" presetClass="entr" presetSubtype="36" fill="hold" grpId="0" nodeType="afterEffect">
                                  <p:stCondLst>
                                    <p:cond delay="0"/>
                                  </p:stCondLst>
                                  <p:childTnLst>
                                    <p:set>
                                      <p:cBhvr>
                                        <p:cTn id="77" dur="1" fill="hold">
                                          <p:stCondLst>
                                            <p:cond delay="0"/>
                                          </p:stCondLst>
                                        </p:cTn>
                                        <p:tgtEl>
                                          <p:spTgt spid="372764"/>
                                        </p:tgtEl>
                                        <p:attrNameLst>
                                          <p:attrName>style.visibility</p:attrName>
                                        </p:attrNameLst>
                                      </p:cBhvr>
                                      <p:to>
                                        <p:strVal val="visible"/>
                                      </p:to>
                                    </p:set>
                                    <p:anim calcmode="lin" valueType="num">
                                      <p:cBhvr>
                                        <p:cTn id="78"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79"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0" dur="500" fill="hold"/>
                                        <p:tgtEl>
                                          <p:spTgt spid="372764"/>
                                        </p:tgtEl>
                                        <p:attrNameLst>
                                          <p:attrName>ppt_x</p:attrName>
                                        </p:attrNameLst>
                                      </p:cBhvr>
                                      <p:tavLst>
                                        <p:tav tm="0">
                                          <p:val>
                                            <p:fltVal val="0.5"/>
                                          </p:val>
                                        </p:tav>
                                        <p:tav tm="100000">
                                          <p:val>
                                            <p:strVal val="#ppt_x"/>
                                          </p:val>
                                        </p:tav>
                                      </p:tavLst>
                                    </p:anim>
                                    <p:anim calcmode="lin" valueType="num">
                                      <p:cBhvr>
                                        <p:cTn id="81"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2" fill="hold" nodeType="afterGroup">
                            <p:stCondLst>
                              <p:cond delay="1000"/>
                            </p:stCondLst>
                            <p:childTnLst>
                              <p:par>
                                <p:cTn id="83" presetID="23" presetClass="entr" presetSubtype="36" fill="hold" grpId="0" nodeType="afterEffect">
                                  <p:stCondLst>
                                    <p:cond delay="0"/>
                                  </p:stCondLst>
                                  <p:childTnLst>
                                    <p:set>
                                      <p:cBhvr>
                                        <p:cTn id="84" dur="1" fill="hold">
                                          <p:stCondLst>
                                            <p:cond delay="0"/>
                                          </p:stCondLst>
                                        </p:cTn>
                                        <p:tgtEl>
                                          <p:spTgt spid="372765"/>
                                        </p:tgtEl>
                                        <p:attrNameLst>
                                          <p:attrName>style.visibility</p:attrName>
                                        </p:attrNameLst>
                                      </p:cBhvr>
                                      <p:to>
                                        <p:strVal val="visible"/>
                                      </p:to>
                                    </p:set>
                                    <p:anim calcmode="lin" valueType="num">
                                      <p:cBhvr>
                                        <p:cTn id="85"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6"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87" dur="500" fill="hold"/>
                                        <p:tgtEl>
                                          <p:spTgt spid="372765"/>
                                        </p:tgtEl>
                                        <p:attrNameLst>
                                          <p:attrName>ppt_x</p:attrName>
                                        </p:attrNameLst>
                                      </p:cBhvr>
                                      <p:tavLst>
                                        <p:tav tm="0">
                                          <p:val>
                                            <p:fltVal val="0.5"/>
                                          </p:val>
                                        </p:tav>
                                        <p:tav tm="100000">
                                          <p:val>
                                            <p:strVal val="#ppt_x"/>
                                          </p:val>
                                        </p:tav>
                                      </p:tavLst>
                                    </p:anim>
                                    <p:anim calcmode="lin" valueType="num">
                                      <p:cBhvr>
                                        <p:cTn id="88"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89" fill="hold" nodeType="afterGroup">
                            <p:stCondLst>
                              <p:cond delay="1500"/>
                            </p:stCondLst>
                            <p:childTnLst>
                              <p:par>
                                <p:cTn id="90" presetID="22" presetClass="entr" presetSubtype="4" fill="hold" nodeType="afterEffect">
                                  <p:stCondLst>
                                    <p:cond delay="0"/>
                                  </p:stCondLst>
                                  <p:childTnLst>
                                    <p:set>
                                      <p:cBhvr>
                                        <p:cTn id="91" dur="1" fill="hold">
                                          <p:stCondLst>
                                            <p:cond delay="0"/>
                                          </p:stCondLst>
                                        </p:cTn>
                                        <p:tgtEl>
                                          <p:spTgt spid="372752"/>
                                        </p:tgtEl>
                                        <p:attrNameLst>
                                          <p:attrName>style.visibility</p:attrName>
                                        </p:attrNameLst>
                                      </p:cBhvr>
                                      <p:to>
                                        <p:strVal val="visible"/>
                                      </p:to>
                                    </p:set>
                                    <p:animEffect transition="in" filter="wipe(down)">
                                      <p:cBhvr>
                                        <p:cTn id="92" dur="500"/>
                                        <p:tgtEl>
                                          <p:spTgt spid="372752"/>
                                        </p:tgtEl>
                                      </p:cBhvr>
                                    </p:animEffect>
                                  </p:childTnLst>
                                </p:cTn>
                              </p:par>
                            </p:childTnLst>
                          </p:cTn>
                        </p:par>
                        <p:par>
                          <p:cTn id="93" fill="hold" nodeType="afterGroup">
                            <p:stCondLst>
                              <p:cond delay="2000"/>
                            </p:stCondLst>
                            <p:childTnLst>
                              <p:par>
                                <p:cTn id="94" presetID="1" presetClass="entr" presetSubtype="0" fill="hold" grpId="0" nodeType="afterEffect">
                                  <p:stCondLst>
                                    <p:cond delay="0"/>
                                  </p:stCondLst>
                                  <p:childTnLst>
                                    <p:set>
                                      <p:cBhvr>
                                        <p:cTn id="95" dur="1" fill="hold">
                                          <p:stCondLst>
                                            <p:cond delay="0"/>
                                          </p:stCondLst>
                                        </p:cTn>
                                        <p:tgtEl>
                                          <p:spTgt spid="372748"/>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6" fill="hold" grpId="0" nodeType="clickEffect">
                                  <p:stCondLst>
                                    <p:cond delay="0"/>
                                  </p:stCondLst>
                                  <p:childTnLst>
                                    <p:set>
                                      <p:cBhvr>
                                        <p:cTn id="99" dur="1" fill="hold">
                                          <p:stCondLst>
                                            <p:cond delay="0"/>
                                          </p:stCondLst>
                                        </p:cTn>
                                        <p:tgtEl>
                                          <p:spTgt spid="372768"/>
                                        </p:tgtEl>
                                        <p:attrNameLst>
                                          <p:attrName>style.visibility</p:attrName>
                                        </p:attrNameLst>
                                      </p:cBhvr>
                                      <p:to>
                                        <p:strVal val="visible"/>
                                      </p:to>
                                    </p:set>
                                    <p:anim calcmode="lin" valueType="num">
                                      <p:cBhvr>
                                        <p:cTn id="100"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1"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2" dur="500" fill="hold"/>
                                        <p:tgtEl>
                                          <p:spTgt spid="372768"/>
                                        </p:tgtEl>
                                        <p:attrNameLst>
                                          <p:attrName>ppt_x</p:attrName>
                                        </p:attrNameLst>
                                      </p:cBhvr>
                                      <p:tavLst>
                                        <p:tav tm="0">
                                          <p:val>
                                            <p:fltVal val="0.5"/>
                                          </p:val>
                                        </p:tav>
                                        <p:tav tm="100000">
                                          <p:val>
                                            <p:strVal val="#ppt_x"/>
                                          </p:val>
                                        </p:tav>
                                      </p:tavLst>
                                    </p:anim>
                                    <p:anim calcmode="lin" valueType="num">
                                      <p:cBhvr>
                                        <p:cTn id="103"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4" fill="hold" nodeType="afterGroup">
                            <p:stCondLst>
                              <p:cond delay="500"/>
                            </p:stCondLst>
                            <p:childTnLst>
                              <p:par>
                                <p:cTn id="105" presetID="22" presetClass="entr" presetSubtype="4" fill="hold" nodeType="afterEffect">
                                  <p:stCondLst>
                                    <p:cond delay="0"/>
                                  </p:stCondLst>
                                  <p:childTnLst>
                                    <p:set>
                                      <p:cBhvr>
                                        <p:cTn id="106" dur="1" fill="hold">
                                          <p:stCondLst>
                                            <p:cond delay="0"/>
                                          </p:stCondLst>
                                        </p:cTn>
                                        <p:tgtEl>
                                          <p:spTgt spid="372755"/>
                                        </p:tgtEl>
                                        <p:attrNameLst>
                                          <p:attrName>style.visibility</p:attrName>
                                        </p:attrNameLst>
                                      </p:cBhvr>
                                      <p:to>
                                        <p:strVal val="visible"/>
                                      </p:to>
                                    </p:set>
                                    <p:animEffect transition="in" filter="wipe(down)">
                                      <p:cBhvr>
                                        <p:cTn id="107" dur="500"/>
                                        <p:tgtEl>
                                          <p:spTgt spid="372755"/>
                                        </p:tgtEl>
                                      </p:cBhvr>
                                    </p:animEffect>
                                  </p:childTnLst>
                                </p:cTn>
                              </p:par>
                            </p:childTnLst>
                          </p:cTn>
                        </p:par>
                        <p:par>
                          <p:cTn id="108" fill="hold" nodeType="afterGroup">
                            <p:stCondLst>
                              <p:cond delay="1000"/>
                            </p:stCondLst>
                            <p:childTnLst>
                              <p:par>
                                <p:cTn id="109" presetID="1" presetClass="entr" presetSubtype="0" fill="hold" grpId="0" nodeType="afterEffect">
                                  <p:stCondLst>
                                    <p:cond delay="0"/>
                                  </p:stCondLst>
                                  <p:childTnLst>
                                    <p:set>
                                      <p:cBhvr>
                                        <p:cTn id="110" dur="1" fill="hold">
                                          <p:stCondLst>
                                            <p:cond delay="0"/>
                                          </p:stCondLst>
                                        </p:cTn>
                                        <p:tgtEl>
                                          <p:spTgt spid="372749"/>
                                        </p:tgtEl>
                                        <p:attrNameLst>
                                          <p:attrName>style.visibility</p:attrName>
                                        </p:attrNameLst>
                                      </p:cBhvr>
                                      <p:to>
                                        <p:strVal val="visible"/>
                                      </p:to>
                                    </p:se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67"/>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3" presetClass="entr" presetSubtype="36" fill="hold" grpId="0" nodeType="clickEffect">
                                  <p:stCondLst>
                                    <p:cond delay="0"/>
                                  </p:stCondLst>
                                  <p:childTnLst>
                                    <p:set>
                                      <p:cBhvr>
                                        <p:cTn id="117" dur="1" fill="hold">
                                          <p:stCondLst>
                                            <p:cond delay="0"/>
                                          </p:stCondLst>
                                        </p:cTn>
                                        <p:tgtEl>
                                          <p:spTgt spid="372744"/>
                                        </p:tgtEl>
                                        <p:attrNameLst>
                                          <p:attrName>style.visibility</p:attrName>
                                        </p:attrNameLst>
                                      </p:cBhvr>
                                      <p:to>
                                        <p:strVal val="visible"/>
                                      </p:to>
                                    </p:set>
                                    <p:anim calcmode="lin" valueType="num">
                                      <p:cBhvr>
                                        <p:cTn id="118"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19"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0" dur="500" fill="hold"/>
                                        <p:tgtEl>
                                          <p:spTgt spid="372744"/>
                                        </p:tgtEl>
                                        <p:attrNameLst>
                                          <p:attrName>ppt_x</p:attrName>
                                        </p:attrNameLst>
                                      </p:cBhvr>
                                      <p:tavLst>
                                        <p:tav tm="0">
                                          <p:val>
                                            <p:fltVal val="0.5"/>
                                          </p:val>
                                        </p:tav>
                                        <p:tav tm="100000">
                                          <p:val>
                                            <p:strVal val="#ppt_x"/>
                                          </p:val>
                                        </p:tav>
                                      </p:tavLst>
                                    </p:anim>
                                    <p:anim calcmode="lin" valueType="num">
                                      <p:cBhvr>
                                        <p:cTn id="121"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2" fill="hold" nodeType="afterGroup">
                            <p:stCondLst>
                              <p:cond delay="500"/>
                            </p:stCondLst>
                            <p:childTnLst>
                              <p:par>
                                <p:cTn id="123" presetID="23" presetClass="entr" presetSubtype="36" fill="hold" grpId="0" nodeType="afterEffect">
                                  <p:stCondLst>
                                    <p:cond delay="0"/>
                                  </p:stCondLst>
                                  <p:childTnLst>
                                    <p:set>
                                      <p:cBhvr>
                                        <p:cTn id="124" dur="1" fill="hold">
                                          <p:stCondLst>
                                            <p:cond delay="0"/>
                                          </p:stCondLst>
                                        </p:cTn>
                                        <p:tgtEl>
                                          <p:spTgt spid="372757"/>
                                        </p:tgtEl>
                                        <p:attrNameLst>
                                          <p:attrName>style.visibility</p:attrName>
                                        </p:attrNameLst>
                                      </p:cBhvr>
                                      <p:to>
                                        <p:strVal val="visible"/>
                                      </p:to>
                                    </p:set>
                                    <p:anim calcmode="lin" valueType="num">
                                      <p:cBhvr>
                                        <p:cTn id="125"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6"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27" dur="500" fill="hold"/>
                                        <p:tgtEl>
                                          <p:spTgt spid="372757"/>
                                        </p:tgtEl>
                                        <p:attrNameLst>
                                          <p:attrName>ppt_x</p:attrName>
                                        </p:attrNameLst>
                                      </p:cBhvr>
                                      <p:tavLst>
                                        <p:tav tm="0">
                                          <p:val>
                                            <p:fltVal val="0.5"/>
                                          </p:val>
                                        </p:tav>
                                        <p:tav tm="100000">
                                          <p:val>
                                            <p:strVal val="#ppt_x"/>
                                          </p:val>
                                        </p:tav>
                                      </p:tavLst>
                                    </p:anim>
                                    <p:anim calcmode="lin" valueType="num">
                                      <p:cBhvr>
                                        <p:cTn id="128"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29" fill="hold" nodeType="afterGroup">
                            <p:stCondLst>
                              <p:cond delay="1000"/>
                            </p:stCondLst>
                            <p:childTnLst>
                              <p:par>
                                <p:cTn id="130" presetID="23" presetClass="entr" presetSubtype="36" fill="hold" grpId="0" nodeType="afterEffect">
                                  <p:stCondLst>
                                    <p:cond delay="0"/>
                                  </p:stCondLst>
                                  <p:childTnLst>
                                    <p:set>
                                      <p:cBhvr>
                                        <p:cTn id="131" dur="1" fill="hold">
                                          <p:stCondLst>
                                            <p:cond delay="0"/>
                                          </p:stCondLst>
                                        </p:cTn>
                                        <p:tgtEl>
                                          <p:spTgt spid="372758"/>
                                        </p:tgtEl>
                                        <p:attrNameLst>
                                          <p:attrName>style.visibility</p:attrName>
                                        </p:attrNameLst>
                                      </p:cBhvr>
                                      <p:to>
                                        <p:strVal val="visible"/>
                                      </p:to>
                                    </p:set>
                                    <p:anim calcmode="lin" valueType="num">
                                      <p:cBhvr>
                                        <p:cTn id="132"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3"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4" dur="500" fill="hold"/>
                                        <p:tgtEl>
                                          <p:spTgt spid="372758"/>
                                        </p:tgtEl>
                                        <p:attrNameLst>
                                          <p:attrName>ppt_x</p:attrName>
                                        </p:attrNameLst>
                                      </p:cBhvr>
                                      <p:tavLst>
                                        <p:tav tm="0">
                                          <p:val>
                                            <p:fltVal val="0.5"/>
                                          </p:val>
                                        </p:tav>
                                        <p:tav tm="100000">
                                          <p:val>
                                            <p:strVal val="#ppt_x"/>
                                          </p:val>
                                        </p:tav>
                                      </p:tavLst>
                                    </p:anim>
                                    <p:anim calcmode="lin" valueType="num">
                                      <p:cBhvr>
                                        <p:cTn id="135"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6" fill="hold" nodeType="afterGroup">
                            <p:stCondLst>
                              <p:cond delay="1500"/>
                            </p:stCondLst>
                            <p:childTnLst>
                              <p:par>
                                <p:cTn id="137" presetID="23" presetClass="entr" presetSubtype="36" fill="hold" grpId="0" nodeType="afterEffect">
                                  <p:stCondLst>
                                    <p:cond delay="0"/>
                                  </p:stCondLst>
                                  <p:childTnLst>
                                    <p:set>
                                      <p:cBhvr>
                                        <p:cTn id="138" dur="1" fill="hold">
                                          <p:stCondLst>
                                            <p:cond delay="0"/>
                                          </p:stCondLst>
                                        </p:cTn>
                                        <p:tgtEl>
                                          <p:spTgt spid="372759"/>
                                        </p:tgtEl>
                                        <p:attrNameLst>
                                          <p:attrName>style.visibility</p:attrName>
                                        </p:attrNameLst>
                                      </p:cBhvr>
                                      <p:to>
                                        <p:strVal val="visible"/>
                                      </p:to>
                                    </p:set>
                                    <p:anim calcmode="lin" valueType="num">
                                      <p:cBhvr>
                                        <p:cTn id="139"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0"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1" dur="500" fill="hold"/>
                                        <p:tgtEl>
                                          <p:spTgt spid="372759"/>
                                        </p:tgtEl>
                                        <p:attrNameLst>
                                          <p:attrName>ppt_x</p:attrName>
                                        </p:attrNameLst>
                                      </p:cBhvr>
                                      <p:tavLst>
                                        <p:tav tm="0">
                                          <p:val>
                                            <p:fltVal val="0.5"/>
                                          </p:val>
                                        </p:tav>
                                        <p:tav tm="100000">
                                          <p:val>
                                            <p:strVal val="#ppt_x"/>
                                          </p:val>
                                        </p:tav>
                                      </p:tavLst>
                                    </p:anim>
                                    <p:anim calcmode="lin" valueType="num">
                                      <p:cBhvr>
                                        <p:cTn id="142"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3" fill="hold" nodeType="afterGroup">
                            <p:stCondLst>
                              <p:cond delay="2000"/>
                            </p:stCondLst>
                            <p:childTnLst>
                              <p:par>
                                <p:cTn id="144" presetID="23" presetClass="entr" presetSubtype="36" fill="hold" grpId="0" nodeType="afterEffect">
                                  <p:stCondLst>
                                    <p:cond delay="0"/>
                                  </p:stCondLst>
                                  <p:childTnLst>
                                    <p:set>
                                      <p:cBhvr>
                                        <p:cTn id="145" dur="1" fill="hold">
                                          <p:stCondLst>
                                            <p:cond delay="0"/>
                                          </p:stCondLst>
                                        </p:cTn>
                                        <p:tgtEl>
                                          <p:spTgt spid="372760"/>
                                        </p:tgtEl>
                                        <p:attrNameLst>
                                          <p:attrName>style.visibility</p:attrName>
                                        </p:attrNameLst>
                                      </p:cBhvr>
                                      <p:to>
                                        <p:strVal val="visible"/>
                                      </p:to>
                                    </p:set>
                                    <p:anim calcmode="lin" valueType="num">
                                      <p:cBhvr>
                                        <p:cTn id="146"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47"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48" dur="500" fill="hold"/>
                                        <p:tgtEl>
                                          <p:spTgt spid="372760"/>
                                        </p:tgtEl>
                                        <p:attrNameLst>
                                          <p:attrName>ppt_x</p:attrName>
                                        </p:attrNameLst>
                                      </p:cBhvr>
                                      <p:tavLst>
                                        <p:tav tm="0">
                                          <p:val>
                                            <p:fltVal val="0.5"/>
                                          </p:val>
                                        </p:tav>
                                        <p:tav tm="100000">
                                          <p:val>
                                            <p:strVal val="#ppt_x"/>
                                          </p:val>
                                        </p:tav>
                                      </p:tavLst>
                                    </p:anim>
                                    <p:anim calcmode="lin" valueType="num">
                                      <p:cBhvr>
                                        <p:cTn id="149"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0" fill="hold" nodeType="afterGroup">
                            <p:stCondLst>
                              <p:cond delay="2500"/>
                            </p:stCondLst>
                            <p:childTnLst>
                              <p:par>
                                <p:cTn id="151" presetID="22" presetClass="entr" presetSubtype="4" fill="hold" nodeType="afterEffect">
                                  <p:stCondLst>
                                    <p:cond delay="0"/>
                                  </p:stCondLst>
                                  <p:childTnLst>
                                    <p:set>
                                      <p:cBhvr>
                                        <p:cTn id="152" dur="1" fill="hold">
                                          <p:stCondLst>
                                            <p:cond delay="0"/>
                                          </p:stCondLst>
                                        </p:cTn>
                                        <p:tgtEl>
                                          <p:spTgt spid="372756"/>
                                        </p:tgtEl>
                                        <p:attrNameLst>
                                          <p:attrName>style.visibility</p:attrName>
                                        </p:attrNameLst>
                                      </p:cBhvr>
                                      <p:to>
                                        <p:strVal val="visible"/>
                                      </p:to>
                                    </p:set>
                                    <p:animEffect transition="in" filter="wipe(down)">
                                      <p:cBhvr>
                                        <p:cTn id="153" dur="500"/>
                                        <p:tgtEl>
                                          <p:spTgt spid="372756"/>
                                        </p:tgtEl>
                                      </p:cBhvr>
                                    </p:animEffect>
                                  </p:childTnLst>
                                </p:cTn>
                              </p:par>
                            </p:childTnLst>
                          </p:cTn>
                        </p:par>
                        <p:par>
                          <p:cTn id="154" fill="hold" nodeType="afterGroup">
                            <p:stCondLst>
                              <p:cond delay="3000"/>
                            </p:stCondLst>
                            <p:childTnLst>
                              <p:par>
                                <p:cTn id="155" presetID="1" presetClass="entr" presetSubtype="0" fill="hold" grpId="0" nodeType="afterEffect">
                                  <p:stCondLst>
                                    <p:cond delay="0"/>
                                  </p:stCondLst>
                                  <p:childTnLst>
                                    <p:set>
                                      <p:cBhvr>
                                        <p:cTn id="156"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5" grpId="0" animBg="1"/>
      <p:bldP spid="372746" grpId="0" animBg="1"/>
      <p:bldP spid="372747" grpId="0" animBg="1"/>
      <p:bldP spid="372742" grpId="0" animBg="1"/>
      <p:bldP spid="372743" grpId="0" animBg="1"/>
      <p:bldP spid="372744"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P spid="372748" grpId="0" animBg="1"/>
      <p:bldP spid="372749" grpId="0" animBg="1"/>
      <p:bldP spid="3727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endPar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22" name="Rectangle 21">
            <a:extLst>
              <a:ext uri="{FF2B5EF4-FFF2-40B4-BE49-F238E27FC236}">
                <a16:creationId xmlns:a16="http://schemas.microsoft.com/office/drawing/2014/main" id="{F8B2E6BA-8BCD-4AA0-AB8A-DB37AB6C37B0}"/>
              </a:ext>
            </a:extLst>
          </p:cNvPr>
          <p:cNvSpPr/>
          <p:nvPr/>
        </p:nvSpPr>
        <p:spPr>
          <a:xfrm>
            <a:off x="0" y="0"/>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endPar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2" name="Title 1">
            <a:extLst>
              <a:ext uri="{FF2B5EF4-FFF2-40B4-BE49-F238E27FC236}">
                <a16:creationId xmlns:a16="http://schemas.microsoft.com/office/drawing/2014/main" id="{3570C869-5DE9-1948-A434-BAC84BE9011B}"/>
              </a:ext>
            </a:extLst>
          </p:cNvPr>
          <p:cNvSpPr>
            <a:spLocks noGrp="1"/>
          </p:cNvSpPr>
          <p:nvPr>
            <p:ph type="ctrTitle"/>
          </p:nvPr>
        </p:nvSpPr>
        <p:spPr>
          <a:xfrm>
            <a:off x="685800" y="-517065"/>
            <a:ext cx="7772400" cy="478406"/>
          </a:xfrm>
        </p:spPr>
        <p:txBody>
          <a:bodyPr/>
          <a:lstStyle/>
          <a:p>
            <a:r>
              <a:rPr lang="en-US" sz="3600" dirty="0"/>
              <a:t>Acts Series</a:t>
            </a:r>
          </a:p>
        </p:txBody>
      </p:sp>
    </p:spTree>
    <p:extLst>
      <p:ext uri="{BB962C8B-B14F-4D97-AF65-F5344CB8AC3E}">
        <p14:creationId xmlns:p14="http://schemas.microsoft.com/office/powerpoint/2010/main" val="373691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444" y="4204"/>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828" tIns="40913" rIns="81828" bIns="40913" anchor="ctr"/>
          <a:lstStyle/>
          <a:p>
            <a:pPr marL="0" marR="0" lvl="0" indent="0" algn="l" defTabSz="404279"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pic>
        <p:nvPicPr>
          <p:cNvPr id="9728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4" y="507067"/>
            <a:ext cx="7950489" cy="577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7283" name="Text Box 2"/>
          <p:cNvSpPr txBox="1">
            <a:spLocks noChangeArrowheads="1"/>
          </p:cNvSpPr>
          <p:nvPr/>
        </p:nvSpPr>
        <p:spPr bwMode="auto">
          <a:xfrm>
            <a:off x="770602" y="6566990"/>
            <a:ext cx="861699" cy="21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39" tIns="41876" rIns="80539" bIns="41876"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505"/>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800" b="1" i="0" u="none" strike="noStrike" kern="1200" cap="none" spc="0" normalizeH="0" baseline="0" noProof="0">
                <a:ln>
                  <a:noFill/>
                </a:ln>
                <a:solidFill>
                  <a:srgbClr val="FFFFFF"/>
                </a:solidFill>
                <a:effectLst/>
                <a:uLnTx/>
                <a:uFillTx/>
                <a:latin typeface="Times New Roman" charset="0"/>
                <a:ea typeface="MS Gothic" charset="0"/>
                <a:cs typeface="MS Gothic" charset="0"/>
              </a:rPr>
              <a:t>© </a:t>
            </a:r>
            <a:r>
              <a:rPr kumimoji="0" lang="en-GB" sz="900" b="1" i="0" u="none" strike="noStrike" kern="1200" cap="none" spc="0" normalizeH="0" baseline="0" noProof="0">
                <a:ln>
                  <a:noFill/>
                </a:ln>
                <a:solidFill>
                  <a:srgbClr val="FFFFFF"/>
                </a:solidFill>
                <a:effectLst/>
                <a:uLnTx/>
                <a:uFillTx/>
                <a:latin typeface="Times New Roman" charset="0"/>
                <a:ea typeface="MS Gothic" charset="0"/>
                <a:cs typeface="MS Gothic" charset="0"/>
              </a:rPr>
              <a:t>2006</a:t>
            </a:r>
            <a:r>
              <a:rPr kumimoji="0" lang="en-GB" sz="800" b="1" i="0" u="none" strike="noStrike" kern="1200" cap="none" spc="0" normalizeH="0" baseline="0" noProof="0">
                <a:ln>
                  <a:noFill/>
                </a:ln>
                <a:solidFill>
                  <a:srgbClr val="FFFFFF"/>
                </a:solidFill>
                <a:effectLst/>
                <a:uLnTx/>
                <a:uFillTx/>
                <a:latin typeface="Times New Roman" charset="0"/>
                <a:ea typeface="MS Gothic" charset="0"/>
                <a:cs typeface="MS Gothic" charset="0"/>
              </a:rPr>
              <a:t> TBBMI</a:t>
            </a:r>
          </a:p>
        </p:txBody>
      </p:sp>
      <p:sp>
        <p:nvSpPr>
          <p:cNvPr id="97284" name="Rectangle 3"/>
          <p:cNvSpPr>
            <a:spLocks noChangeArrowheads="1"/>
          </p:cNvSpPr>
          <p:nvPr/>
        </p:nvSpPr>
        <p:spPr bwMode="auto">
          <a:xfrm>
            <a:off x="7906967" y="6544258"/>
            <a:ext cx="672999" cy="217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39" tIns="41876" rIns="80539" bIns="41876" anchor="ctr">
            <a:spAutoFit/>
          </a:bodyPr>
          <a:lstStyle/>
          <a:p>
            <a:pPr marL="0" marR="0" lvl="0" indent="0" algn="ctr" defTabSz="404279" rtl="0" eaLnBrk="0" fontAlgn="base" latinLnBrk="0" hangingPunct="0">
              <a:lnSpc>
                <a:spcPct val="93000"/>
              </a:lnSpc>
              <a:spcBef>
                <a:spcPct val="0"/>
              </a:spcBef>
              <a:spcAft>
                <a:spcPct val="0"/>
              </a:spcAft>
              <a:buClr>
                <a:srgbClr val="FFFFFF"/>
              </a:buClr>
              <a:buSzPct val="100000"/>
              <a:buFontTx/>
              <a:buNone/>
              <a:tabLst>
                <a:tab pos="0" algn="l"/>
                <a:tab pos="812827" algn="l"/>
                <a:tab pos="1629920" algn="l"/>
                <a:tab pos="2448445" algn="l"/>
                <a:tab pos="3266963" algn="l"/>
                <a:tab pos="4085479" algn="l"/>
                <a:tab pos="4906847" algn="l"/>
                <a:tab pos="5722519" algn="l"/>
                <a:tab pos="6541038" algn="l"/>
                <a:tab pos="7359561" algn="l"/>
                <a:tab pos="8178077" algn="l"/>
                <a:tab pos="8998023"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9.65.08.</a:t>
            </a:r>
          </a:p>
        </p:txBody>
      </p:sp>
      <p:sp>
        <p:nvSpPr>
          <p:cNvPr id="97285" name="Picture 4"/>
          <p:cNvSpPr>
            <a:spLocks noChangeAspect="1" noChangeArrowheads="1"/>
          </p:cNvSpPr>
          <p:nvPr/>
        </p:nvSpPr>
        <p:spPr bwMode="auto">
          <a:xfrm>
            <a:off x="571504" y="507069"/>
            <a:ext cx="7950489" cy="578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858" tIns="40928" rIns="81858" bIns="40928"/>
          <a:lstStyle/>
          <a:p>
            <a:pPr marL="0" marR="0" lvl="0" indent="0" algn="l" defTabSz="404279"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97286" name="Text Box 5"/>
          <p:cNvSpPr txBox="1">
            <a:spLocks noChangeArrowheads="1"/>
          </p:cNvSpPr>
          <p:nvPr/>
        </p:nvSpPr>
        <p:spPr bwMode="auto">
          <a:xfrm rot="1320000">
            <a:off x="3338081" y="4324071"/>
            <a:ext cx="2108488" cy="49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897"/>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MEDITERRANEAN SEA</a:t>
            </a:r>
          </a:p>
        </p:txBody>
      </p:sp>
      <p:sp>
        <p:nvSpPr>
          <p:cNvPr id="97287" name="Text Box 6"/>
          <p:cNvSpPr txBox="1">
            <a:spLocks noChangeArrowheads="1"/>
          </p:cNvSpPr>
          <p:nvPr/>
        </p:nvSpPr>
        <p:spPr bwMode="auto">
          <a:xfrm rot="1320000">
            <a:off x="584492" y="1392332"/>
            <a:ext cx="1363806" cy="49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897"/>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ATLANTIC OCEAN</a:t>
            </a:r>
          </a:p>
        </p:txBody>
      </p:sp>
      <p:sp>
        <p:nvSpPr>
          <p:cNvPr id="97288" name="Rectangle 7"/>
          <p:cNvSpPr>
            <a:spLocks noChangeArrowheads="1"/>
          </p:cNvSpPr>
          <p:nvPr/>
        </p:nvSpPr>
        <p:spPr bwMode="auto">
          <a:xfrm>
            <a:off x="571504" y="495860"/>
            <a:ext cx="7950489"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1828" tIns="40913" rIns="81828" bIns="40913" anchor="ctr"/>
          <a:lstStyle/>
          <a:p>
            <a:pPr marL="0" marR="0" lvl="0" indent="0" algn="l" defTabSz="404279"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7289" name="Text Box 8"/>
          <p:cNvSpPr txBox="1">
            <a:spLocks noChangeArrowheads="1"/>
          </p:cNvSpPr>
          <p:nvPr/>
        </p:nvSpPr>
        <p:spPr bwMode="auto">
          <a:xfrm>
            <a:off x="8758209" y="97428"/>
            <a:ext cx="184210" cy="382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161" tIns="45745" rIns="91161" bIns="457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1234"/>
              </a:spcBef>
              <a:spcAft>
                <a:spcPct val="0"/>
              </a:spcAft>
              <a:buClr>
                <a:srgbClr val="FFA27C"/>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0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104458" name="Text Box 9"/>
          <p:cNvSpPr txBox="1">
            <a:spLocks noChangeArrowheads="1"/>
          </p:cNvSpPr>
          <p:nvPr/>
        </p:nvSpPr>
        <p:spPr bwMode="auto">
          <a:xfrm>
            <a:off x="2933989" y="3024199"/>
            <a:ext cx="1691560"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dirty="0">
                <a:ln>
                  <a:noFill/>
                </a:ln>
                <a:solidFill>
                  <a:srgbClr val="FFFFFF"/>
                </a:solidFill>
                <a:effectLst>
                  <a:glow rad="152400">
                    <a:srgbClr val="000000"/>
                  </a:glow>
                </a:effectLst>
                <a:uLnTx/>
                <a:uFillTx/>
                <a:latin typeface="Comic Sans MS" charset="0"/>
                <a:ea typeface="MS Gothic" charset="0"/>
                <a:cs typeface="MS Gothic" charset="0"/>
              </a:rPr>
              <a:t>ROME•</a:t>
            </a:r>
          </a:p>
        </p:txBody>
      </p:sp>
      <p:sp>
        <p:nvSpPr>
          <p:cNvPr id="104459" name="Text Box 10"/>
          <p:cNvSpPr txBox="1">
            <a:spLocks noChangeArrowheads="1"/>
          </p:cNvSpPr>
          <p:nvPr/>
        </p:nvSpPr>
        <p:spPr bwMode="auto">
          <a:xfrm>
            <a:off x="6459682" y="4150392"/>
            <a:ext cx="2684318"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a:ln>
                  <a:noFill/>
                </a:ln>
                <a:solidFill>
                  <a:srgbClr val="000000"/>
                </a:solidFill>
                <a:effectLst>
                  <a:glow rad="152400">
                    <a:srgbClr val="FFFFFF"/>
                  </a:glow>
                </a:effectLst>
                <a:uLnTx/>
                <a:uFillTx/>
                <a:latin typeface="Comic Sans MS" charset="0"/>
                <a:ea typeface="MS Gothic" charset="0"/>
                <a:cs typeface="MS Gothic" charset="0"/>
              </a:rPr>
              <a:t>•Syrian Antioch</a:t>
            </a:r>
          </a:p>
        </p:txBody>
      </p:sp>
      <p:sp>
        <p:nvSpPr>
          <p:cNvPr id="104460" name="Text Box 11"/>
          <p:cNvSpPr txBox="1">
            <a:spLocks noChangeArrowheads="1"/>
          </p:cNvSpPr>
          <p:nvPr/>
        </p:nvSpPr>
        <p:spPr bwMode="auto">
          <a:xfrm>
            <a:off x="5964670" y="3501850"/>
            <a:ext cx="2980470"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dirty="0">
                <a:ln>
                  <a:noFill/>
                </a:ln>
                <a:solidFill>
                  <a:srgbClr val="000000"/>
                </a:solidFill>
                <a:effectLst>
                  <a:glow rad="152400">
                    <a:srgbClr val="FFFFFF"/>
                  </a:glow>
                </a:effectLst>
                <a:uLnTx/>
                <a:uFillTx/>
                <a:latin typeface="Comic Sans MS" charset="0"/>
                <a:ea typeface="MS Gothic" charset="0"/>
                <a:cs typeface="MS Gothic" charset="0"/>
              </a:rPr>
              <a:t>•</a:t>
            </a:r>
            <a:r>
              <a:rPr kumimoji="0" lang="en-GB" sz="2500" b="1" i="0" u="none" strike="noStrike" kern="1200" cap="none" spc="0" normalizeH="0" baseline="0" noProof="0" dirty="0" err="1">
                <a:ln>
                  <a:noFill/>
                </a:ln>
                <a:solidFill>
                  <a:srgbClr val="000000"/>
                </a:solidFill>
                <a:effectLst>
                  <a:glow rad="152400">
                    <a:srgbClr val="FFFFFF"/>
                  </a:glow>
                </a:effectLst>
                <a:uLnTx/>
                <a:uFillTx/>
                <a:latin typeface="Comic Sans MS" charset="0"/>
                <a:ea typeface="MS Gothic" charset="0"/>
                <a:cs typeface="MS Gothic" charset="0"/>
              </a:rPr>
              <a:t>Pisidian</a:t>
            </a:r>
            <a:r>
              <a:rPr kumimoji="0" lang="en-GB" sz="2500" b="1" i="0" u="none" strike="noStrike" kern="1200" cap="none" spc="0" normalizeH="0" baseline="0" noProof="0" dirty="0">
                <a:ln>
                  <a:noFill/>
                </a:ln>
                <a:solidFill>
                  <a:srgbClr val="000000"/>
                </a:solidFill>
                <a:effectLst>
                  <a:glow rad="152400">
                    <a:srgbClr val="FFFFFF"/>
                  </a:glow>
                </a:effectLst>
                <a:uLnTx/>
                <a:uFillTx/>
                <a:latin typeface="Comic Sans MS" charset="0"/>
                <a:ea typeface="MS Gothic" charset="0"/>
                <a:cs typeface="MS Gothic" charset="0"/>
              </a:rPr>
              <a:t> Antioch</a:t>
            </a:r>
          </a:p>
        </p:txBody>
      </p:sp>
      <p:sp>
        <p:nvSpPr>
          <p:cNvPr id="104461" name="Text Box 12"/>
          <p:cNvSpPr txBox="1">
            <a:spLocks noChangeArrowheads="1"/>
          </p:cNvSpPr>
          <p:nvPr/>
        </p:nvSpPr>
        <p:spPr bwMode="auto">
          <a:xfrm>
            <a:off x="3899505" y="3787600"/>
            <a:ext cx="1327141"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a:ln>
                  <a:noFill/>
                </a:ln>
                <a:solidFill>
                  <a:srgbClr val="FFFFFF"/>
                </a:solidFill>
                <a:effectLst>
                  <a:glow rad="152400">
                    <a:srgbClr val="000000"/>
                  </a:glow>
                </a:effectLst>
                <a:uLnTx/>
                <a:uFillTx/>
                <a:latin typeface="Comic Sans MS" charset="0"/>
                <a:ea typeface="MS Gothic" charset="0"/>
                <a:cs typeface="MS Gothic" charset="0"/>
              </a:rPr>
              <a:t>Athens</a:t>
            </a:r>
          </a:p>
        </p:txBody>
      </p:sp>
      <p:sp>
        <p:nvSpPr>
          <p:cNvPr id="97294" name="Text Box 13"/>
          <p:cNvSpPr txBox="1">
            <a:spLocks noChangeArrowheads="1"/>
          </p:cNvSpPr>
          <p:nvPr/>
        </p:nvSpPr>
        <p:spPr bwMode="auto">
          <a:xfrm>
            <a:off x="4675909" y="3650316"/>
            <a:ext cx="307398" cy="556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00" rtl="0" eaLnBrk="0" fontAlgn="base" latinLnBrk="0" hangingPunct="0">
              <a:lnSpc>
                <a:spcPct val="93000"/>
              </a:lnSpc>
              <a:spcBef>
                <a:spcPts val="2019"/>
              </a:spcBef>
              <a:spcAft>
                <a:spcPct val="0"/>
              </a:spcAft>
              <a:buClr>
                <a:srgbClr val="919191"/>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3200" b="1" i="0" u="none" strike="noStrike" kern="1200" cap="none" spc="0" normalizeH="0" baseline="0" noProof="0">
                <a:ln>
                  <a:noFill/>
                </a:ln>
                <a:solidFill>
                  <a:srgbClr val="919191"/>
                </a:solidFill>
                <a:effectLst/>
                <a:uLnTx/>
                <a:uFillTx/>
                <a:latin typeface="Comic Sans MS" charset="0"/>
                <a:ea typeface="MS Gothic" charset="0"/>
                <a:cs typeface="MS Gothic" charset="0"/>
              </a:rPr>
              <a:t>•</a:t>
            </a:r>
          </a:p>
        </p:txBody>
      </p:sp>
      <p:sp>
        <p:nvSpPr>
          <p:cNvPr id="104463" name="Text Box 14"/>
          <p:cNvSpPr txBox="1">
            <a:spLocks noChangeArrowheads="1"/>
          </p:cNvSpPr>
          <p:nvPr/>
        </p:nvSpPr>
        <p:spPr bwMode="auto">
          <a:xfrm>
            <a:off x="4625400" y="3076025"/>
            <a:ext cx="2067905"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dirty="0">
                <a:ln>
                  <a:noFill/>
                </a:ln>
                <a:solidFill>
                  <a:srgbClr val="000000"/>
                </a:solidFill>
                <a:effectLst>
                  <a:glow rad="152400">
                    <a:srgbClr val="FFFFFF"/>
                  </a:glow>
                </a:effectLst>
                <a:uLnTx/>
                <a:uFillTx/>
                <a:latin typeface="Comic Sans MS" charset="0"/>
                <a:ea typeface="MS Gothic" charset="0"/>
                <a:cs typeface="MS Gothic" charset="0"/>
              </a:rPr>
              <a:t>•Macedonia</a:t>
            </a:r>
          </a:p>
        </p:txBody>
      </p:sp>
      <p:grpSp>
        <p:nvGrpSpPr>
          <p:cNvPr id="97296" name="Group 15"/>
          <p:cNvGrpSpPr>
            <a:grpSpLocks/>
          </p:cNvGrpSpPr>
          <p:nvPr/>
        </p:nvGrpSpPr>
        <p:grpSpPr bwMode="auto">
          <a:xfrm>
            <a:off x="971264" y="2241179"/>
            <a:ext cx="7340023" cy="3760974"/>
            <a:chOff x="673" y="1600"/>
            <a:chExt cx="5086" cy="2685"/>
          </a:xfrm>
        </p:grpSpPr>
        <p:sp>
          <p:nvSpPr>
            <p:cNvPr id="104492" name="Text Box 16"/>
            <p:cNvSpPr txBox="1">
              <a:spLocks noChangeArrowheads="1"/>
            </p:cNvSpPr>
            <p:nvPr/>
          </p:nvSpPr>
          <p:spPr bwMode="auto">
            <a:xfrm>
              <a:off x="673" y="2759"/>
              <a:ext cx="1813"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2255"/>
                </a:spcBef>
                <a:spcAft>
                  <a:spcPct val="0"/>
                </a:spcAft>
                <a:buClr>
                  <a:srgbClr val="0033CC"/>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3600" b="1" i="0" u="none" strike="noStrike" kern="1200" cap="none" spc="0" normalizeH="0" baseline="0" noProof="0">
                  <a:ln>
                    <a:noFill/>
                  </a:ln>
                  <a:solidFill>
                    <a:srgbClr val="0033CC"/>
                  </a:solidFill>
                  <a:effectLst>
                    <a:glow rad="152400">
                      <a:srgbClr val="FFFFFF"/>
                    </a:glow>
                  </a:effectLst>
                  <a:uLnTx/>
                  <a:uFillTx/>
                  <a:latin typeface="Comic Sans MS" charset="0"/>
                  <a:ea typeface="MS Gothic" charset="0"/>
                  <a:cs typeface="MS Gothic" charset="0"/>
                </a:rPr>
                <a:t>AFRICA</a:t>
              </a:r>
            </a:p>
          </p:txBody>
        </p:sp>
        <p:sp>
          <p:nvSpPr>
            <p:cNvPr id="104493" name="Text Box 17"/>
            <p:cNvSpPr txBox="1">
              <a:spLocks noChangeArrowheads="1"/>
            </p:cNvSpPr>
            <p:nvPr/>
          </p:nvSpPr>
          <p:spPr bwMode="auto">
            <a:xfrm>
              <a:off x="4121" y="2245"/>
              <a:ext cx="1029"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2255"/>
                </a:spcBef>
                <a:spcAft>
                  <a:spcPct val="0"/>
                </a:spcAft>
                <a:buClr>
                  <a:srgbClr val="0033CC"/>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3600" b="1" i="0" u="none" strike="noStrike" kern="1200" cap="none" spc="0" normalizeH="0" baseline="0" noProof="0" dirty="0">
                  <a:ln>
                    <a:noFill/>
                  </a:ln>
                  <a:solidFill>
                    <a:srgbClr val="0033CC"/>
                  </a:solidFill>
                  <a:effectLst>
                    <a:glow rad="152400">
                      <a:srgbClr val="FFFFFF"/>
                    </a:glow>
                  </a:effectLst>
                  <a:uLnTx/>
                  <a:uFillTx/>
                  <a:latin typeface="Comic Sans MS" charset="0"/>
                  <a:ea typeface="MS Gothic" charset="0"/>
                  <a:cs typeface="MS Gothic" charset="0"/>
                </a:rPr>
                <a:t>ASIA</a:t>
              </a:r>
            </a:p>
          </p:txBody>
        </p:sp>
        <p:sp>
          <p:nvSpPr>
            <p:cNvPr id="104494" name="Text Box 18"/>
            <p:cNvSpPr txBox="1">
              <a:spLocks noChangeArrowheads="1"/>
            </p:cNvSpPr>
            <p:nvPr/>
          </p:nvSpPr>
          <p:spPr bwMode="auto">
            <a:xfrm>
              <a:off x="803" y="1600"/>
              <a:ext cx="1998"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2019"/>
                </a:spcBef>
                <a:spcAft>
                  <a:spcPct val="0"/>
                </a:spcAft>
                <a:buClr>
                  <a:srgbClr val="0033CC"/>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3200" b="1" i="0" u="none" strike="noStrike" kern="1200" cap="none" spc="0" normalizeH="0" baseline="0" noProof="0">
                  <a:ln>
                    <a:noFill/>
                  </a:ln>
                  <a:solidFill>
                    <a:srgbClr val="0033CC"/>
                  </a:solidFill>
                  <a:effectLst>
                    <a:glow rad="152400">
                      <a:srgbClr val="FFFFFF"/>
                    </a:glow>
                  </a:effectLst>
                  <a:uLnTx/>
                  <a:uFillTx/>
                  <a:latin typeface="Comic Sans MS" charset="0"/>
                  <a:ea typeface="MS Gothic" charset="0"/>
                  <a:cs typeface="MS Gothic" charset="0"/>
                </a:rPr>
                <a:t>EUROPE</a:t>
              </a:r>
            </a:p>
          </p:txBody>
        </p:sp>
        <p:sp>
          <p:nvSpPr>
            <p:cNvPr id="104495" name="Text Box 19"/>
            <p:cNvSpPr txBox="1">
              <a:spLocks noChangeArrowheads="1"/>
            </p:cNvSpPr>
            <p:nvPr/>
          </p:nvSpPr>
          <p:spPr bwMode="auto">
            <a:xfrm>
              <a:off x="4599" y="3922"/>
              <a:ext cx="1160"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80" tIns="51120" rIns="101880" bIns="5112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739"/>
                </a:spcBef>
                <a:spcAft>
                  <a:spcPct val="0"/>
                </a:spcAft>
                <a:buClr>
                  <a:srgbClr val="0033CC"/>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800" b="1" i="0" u="none" strike="noStrike" kern="1200" cap="none" spc="0" normalizeH="0" baseline="0" noProof="0">
                  <a:ln>
                    <a:noFill/>
                  </a:ln>
                  <a:solidFill>
                    <a:srgbClr val="0033CC"/>
                  </a:solidFill>
                  <a:effectLst>
                    <a:glow rad="152400">
                      <a:srgbClr val="FFFFFF"/>
                    </a:glow>
                  </a:effectLst>
                  <a:uLnTx/>
                  <a:uFillTx/>
                  <a:latin typeface="Comic Sans MS" charset="0"/>
                  <a:ea typeface="MS Gothic" charset="0"/>
                  <a:cs typeface="MS Gothic" charset="0"/>
                </a:rPr>
                <a:t>ARABIA</a:t>
              </a:r>
            </a:p>
          </p:txBody>
        </p:sp>
      </p:grpSp>
      <p:grpSp>
        <p:nvGrpSpPr>
          <p:cNvPr id="3" name="Group 20"/>
          <p:cNvGrpSpPr>
            <a:grpSpLocks/>
          </p:cNvGrpSpPr>
          <p:nvPr/>
        </p:nvGrpSpPr>
        <p:grpSpPr bwMode="auto">
          <a:xfrm>
            <a:off x="121231" y="5388630"/>
            <a:ext cx="8771659" cy="1196228"/>
            <a:chOff x="526" y="3847"/>
            <a:chExt cx="5736" cy="854"/>
          </a:xfrm>
        </p:grpSpPr>
        <p:sp>
          <p:nvSpPr>
            <p:cNvPr id="48149" name="Rectangle 21"/>
            <p:cNvSpPr>
              <a:spLocks noChangeArrowheads="1"/>
            </p:cNvSpPr>
            <p:nvPr/>
          </p:nvSpPr>
          <p:spPr bwMode="auto">
            <a:xfrm>
              <a:off x="526" y="3847"/>
              <a:ext cx="5736" cy="854"/>
            </a:xfrm>
            <a:prstGeom prst="rect">
              <a:avLst/>
            </a:prstGeom>
            <a:blipFill dpi="0" rotWithShape="0">
              <a:blip r:embed="rId4"/>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97323" name="Rectangle 22"/>
            <p:cNvSpPr>
              <a:spLocks noChangeArrowheads="1"/>
            </p:cNvSpPr>
            <p:nvPr/>
          </p:nvSpPr>
          <p:spPr bwMode="auto">
            <a:xfrm>
              <a:off x="596" y="3918"/>
              <a:ext cx="5566"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marL="0" marR="0" lvl="0" indent="0" algn="l" defTabSz="404279" rtl="0" eaLnBrk="0" fontAlgn="base" latinLnBrk="0" hangingPunct="0">
                <a:lnSpc>
                  <a:spcPct val="85000"/>
                </a:lnSpc>
                <a:spcBef>
                  <a:spcPct val="0"/>
                </a:spcBef>
                <a:spcAft>
                  <a:spcPct val="0"/>
                </a:spcAft>
                <a:buClr>
                  <a:srgbClr val="000000"/>
                </a:buClr>
                <a:buSzPct val="100000"/>
                <a:buFontTx/>
                <a:buNone/>
                <a:tabLst>
                  <a:tab pos="0" algn="l"/>
                  <a:tab pos="812827" algn="l"/>
                  <a:tab pos="1629920" algn="l"/>
                  <a:tab pos="2448445" algn="l"/>
                  <a:tab pos="3266963" algn="l"/>
                  <a:tab pos="4085479" algn="l"/>
                  <a:tab pos="4906847" algn="l"/>
                  <a:tab pos="5722519" algn="l"/>
                  <a:tab pos="6541038" algn="l"/>
                  <a:tab pos="7359561" algn="l"/>
                  <a:tab pos="8178077" algn="l"/>
                  <a:tab pos="8998023" algn="l"/>
                </a:tabLst>
                <a:defRPr/>
              </a:pPr>
              <a:r>
                <a:rPr kumimoji="0" lang="en-GB" sz="2200" b="1" i="0" u="none" strike="noStrike" kern="1200" cap="none" spc="0" normalizeH="0" baseline="0" noProof="0">
                  <a:ln>
                    <a:noFill/>
                  </a:ln>
                  <a:solidFill>
                    <a:srgbClr val="000000"/>
                  </a:solidFill>
                  <a:effectLst/>
                  <a:uLnTx/>
                  <a:uFillTx/>
                  <a:latin typeface="Comic Sans MS" charset="0"/>
                  <a:ea typeface="MS Gothic" charset="0"/>
                  <a:cs typeface="MS Gothic" charset="0"/>
                </a:rPr>
                <a:t>Significance: extended time at the church in </a:t>
              </a:r>
              <a:r>
                <a:rPr kumimoji="0" lang="en-GB" sz="2200" b="1" i="0" u="sng" strike="noStrike" kern="1200" cap="none" spc="0" normalizeH="0" baseline="0" noProof="0">
                  <a:ln>
                    <a:noFill/>
                  </a:ln>
                  <a:solidFill>
                    <a:srgbClr val="FC0128"/>
                  </a:solidFill>
                  <a:effectLst/>
                  <a:uLnTx/>
                  <a:uFillTx/>
                  <a:latin typeface="Comic Sans MS" charset="0"/>
                  <a:ea typeface="MS Gothic" charset="0"/>
                  <a:cs typeface="MS Gothic" charset="0"/>
                </a:rPr>
                <a:t>Ephesus</a:t>
              </a:r>
              <a:r>
                <a:rPr kumimoji="0" lang="en-GB" sz="2200" b="1" i="0" u="none" strike="noStrike" kern="1200" cap="none" spc="0" normalizeH="0" baseline="0" noProof="0">
                  <a:ln>
                    <a:noFill/>
                  </a:ln>
                  <a:solidFill>
                    <a:srgbClr val="000000"/>
                  </a:solidFill>
                  <a:effectLst/>
                  <a:uLnTx/>
                  <a:uFillTx/>
                  <a:latin typeface="Comic Sans MS" charset="0"/>
                  <a:ea typeface="MS Gothic" charset="0"/>
                  <a:cs typeface="MS Gothic" charset="0"/>
                </a:rPr>
                <a:t>; young man raised from the dead; important letters written; riot with Ephesian artisans at </a:t>
              </a:r>
              <a:r>
                <a:rPr kumimoji="0" lang="en-GB" sz="2200" b="1" i="0" u="sng" strike="noStrike" kern="1200" cap="none" spc="0" normalizeH="0" baseline="0" noProof="0">
                  <a:ln>
                    <a:noFill/>
                  </a:ln>
                  <a:solidFill>
                    <a:srgbClr val="FC0128"/>
                  </a:solidFill>
                  <a:effectLst/>
                  <a:uLnTx/>
                  <a:uFillTx/>
                  <a:latin typeface="Comic Sans MS" charset="0"/>
                  <a:ea typeface="MS Gothic" charset="0"/>
                  <a:cs typeface="MS Gothic" charset="0"/>
                </a:rPr>
                <a:t>amphitheatre</a:t>
              </a:r>
              <a:r>
                <a:rPr kumimoji="0" lang="en-GB" sz="2200" b="1" i="0" u="none" strike="noStrike" kern="1200" cap="none" spc="0" normalizeH="0" baseline="0" noProof="0">
                  <a:ln>
                    <a:noFill/>
                  </a:ln>
                  <a:solidFill>
                    <a:srgbClr val="000000"/>
                  </a:solidFill>
                  <a:effectLst/>
                  <a:uLnTx/>
                  <a:uFillTx/>
                  <a:latin typeface="Comic Sans MS" charset="0"/>
                  <a:ea typeface="MS Gothic" charset="0"/>
                  <a:cs typeface="MS Gothic" charset="0"/>
                </a:rPr>
                <a:t>.</a:t>
              </a:r>
            </a:p>
          </p:txBody>
        </p:sp>
      </p:grpSp>
      <p:sp>
        <p:nvSpPr>
          <p:cNvPr id="104466" name="Text Box 23"/>
          <p:cNvSpPr txBox="1">
            <a:spLocks noChangeArrowheads="1"/>
          </p:cNvSpPr>
          <p:nvPr/>
        </p:nvSpPr>
        <p:spPr bwMode="auto">
          <a:xfrm>
            <a:off x="6459699" y="4668662"/>
            <a:ext cx="2009365" cy="45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10" rtl="0" eaLnBrk="0" fontAlgn="base" latinLnBrk="0" hangingPunct="0">
              <a:lnSpc>
                <a:spcPct val="93000"/>
              </a:lnSpc>
              <a:spcBef>
                <a:spcPts val="1122"/>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dirty="0">
                <a:ln>
                  <a:noFill/>
                </a:ln>
                <a:solidFill>
                  <a:srgbClr val="000000"/>
                </a:solidFill>
                <a:effectLst>
                  <a:glow rad="152400">
                    <a:srgbClr val="FFFFFF"/>
                  </a:glow>
                </a:effectLst>
                <a:uLnTx/>
                <a:uFillTx/>
                <a:latin typeface="Comic Sans MS" charset="0"/>
                <a:ea typeface="MS Gothic" charset="0"/>
                <a:cs typeface="MS Gothic" charset="0"/>
              </a:rPr>
              <a:t>•Jerusalem</a:t>
            </a:r>
          </a:p>
        </p:txBody>
      </p:sp>
      <p:sp>
        <p:nvSpPr>
          <p:cNvPr id="48152" name="Text Box 24"/>
          <p:cNvSpPr txBox="1">
            <a:spLocks noChangeArrowheads="1"/>
          </p:cNvSpPr>
          <p:nvPr/>
        </p:nvSpPr>
        <p:spPr bwMode="auto">
          <a:xfrm>
            <a:off x="730250" y="4055132"/>
            <a:ext cx="1718830" cy="324971"/>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lIns="91161" tIns="45745" rIns="91161" bIns="457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10" rtl="0" eaLnBrk="0" fontAlgn="base" latinLnBrk="0" hangingPunct="0">
              <a:lnSpc>
                <a:spcPct val="93000"/>
              </a:lnSpc>
              <a:spcBef>
                <a:spcPts val="1010"/>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1600" b="1" i="0" u="none" strike="noStrike" kern="1200" cap="none" spc="0" normalizeH="0" baseline="0" noProof="0">
                <a:ln>
                  <a:noFill/>
                </a:ln>
                <a:solidFill>
                  <a:srgbClr val="000000"/>
                </a:solidFill>
                <a:effectLst/>
                <a:uLnTx/>
                <a:uFillTx/>
                <a:latin typeface="Comic Sans MS" charset="0"/>
                <a:ea typeface="MS Gothic" charset="0"/>
                <a:cs typeface="MS Gothic" charset="0"/>
              </a:rPr>
              <a:t>Acts 18-21</a:t>
            </a:r>
          </a:p>
        </p:txBody>
      </p:sp>
      <p:grpSp>
        <p:nvGrpSpPr>
          <p:cNvPr id="4" name="Group 25"/>
          <p:cNvGrpSpPr>
            <a:grpSpLocks/>
          </p:cNvGrpSpPr>
          <p:nvPr/>
        </p:nvGrpSpPr>
        <p:grpSpPr bwMode="auto">
          <a:xfrm>
            <a:off x="186172" y="4563596"/>
            <a:ext cx="5563465" cy="613522"/>
            <a:chOff x="485" y="3258"/>
            <a:chExt cx="3227" cy="438"/>
          </a:xfrm>
        </p:grpSpPr>
        <p:sp>
          <p:nvSpPr>
            <p:cNvPr id="48154" name="Rectangle 26"/>
            <p:cNvSpPr>
              <a:spLocks noChangeArrowheads="1"/>
            </p:cNvSpPr>
            <p:nvPr/>
          </p:nvSpPr>
          <p:spPr bwMode="auto">
            <a:xfrm>
              <a:off x="521" y="3258"/>
              <a:ext cx="2950" cy="438"/>
            </a:xfrm>
            <a:prstGeom prst="rect">
              <a:avLst/>
            </a:prstGeom>
            <a:blipFill dpi="0" rotWithShape="0">
              <a:blip r:embed="rId4"/>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97321" name="Text Box 27"/>
            <p:cNvSpPr txBox="1">
              <a:spLocks noChangeArrowheads="1"/>
            </p:cNvSpPr>
            <p:nvPr/>
          </p:nvSpPr>
          <p:spPr bwMode="auto">
            <a:xfrm>
              <a:off x="485" y="3275"/>
              <a:ext cx="3227"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1795"/>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900" b="1" i="0" u="none" strike="noStrike" kern="1200" cap="none" spc="0" normalizeH="0" baseline="0" noProof="0" dirty="0">
                  <a:ln>
                    <a:noFill/>
                  </a:ln>
                  <a:solidFill>
                    <a:srgbClr val="000000"/>
                  </a:solidFill>
                  <a:effectLst/>
                  <a:uLnTx/>
                  <a:uFillTx/>
                  <a:latin typeface="Comic Sans MS" charset="0"/>
                  <a:ea typeface="MS Gothic" charset="0"/>
                  <a:cs typeface="MS Gothic" charset="0"/>
                </a:rPr>
                <a:t>3.</a:t>
              </a:r>
              <a:r>
                <a:rPr kumimoji="0" lang="en-GB" altLang="ja-JP" sz="2900" b="1" i="0" u="none" strike="noStrike" kern="1200" cap="none" spc="0" normalizeH="0" baseline="0" noProof="0" dirty="0">
                  <a:ln>
                    <a:noFill/>
                  </a:ln>
                  <a:solidFill>
                    <a:srgbClr val="000000"/>
                  </a:solidFill>
                  <a:effectLst/>
                  <a:uLnTx/>
                  <a:uFillTx/>
                  <a:latin typeface="Comic Sans MS" charset="0"/>
                  <a:ea typeface="MS Gothic" charset="0"/>
                  <a:cs typeface="MS Gothic" charset="0"/>
                </a:rPr>
                <a:t>The </a:t>
              </a:r>
              <a:r>
                <a:rPr kumimoji="0" lang="en-GB" altLang="ja-JP" sz="2900" b="1" i="1" u="sng" strike="noStrike" kern="1200" cap="none" spc="0" normalizeH="0" baseline="0" noProof="0" dirty="0">
                  <a:ln>
                    <a:noFill/>
                  </a:ln>
                  <a:solidFill>
                    <a:srgbClr val="FC0128"/>
                  </a:solidFill>
                  <a:effectLst/>
                  <a:uLnTx/>
                  <a:uFillTx/>
                  <a:latin typeface="Comic Sans MS" charset="0"/>
                  <a:ea typeface="MS Gothic" charset="0"/>
                  <a:cs typeface="MS Gothic" charset="0"/>
                </a:rPr>
                <a:t>Asian</a:t>
              </a:r>
              <a:r>
                <a:rPr kumimoji="0" lang="en-GB" altLang="ja-JP" sz="2900" b="1" i="0" u="none" strike="noStrike" kern="1200" cap="none" spc="0" normalizeH="0" baseline="0" noProof="0" dirty="0">
                  <a:ln>
                    <a:noFill/>
                  </a:ln>
                  <a:solidFill>
                    <a:srgbClr val="000000"/>
                  </a:solidFill>
                  <a:effectLst/>
                  <a:uLnTx/>
                  <a:uFillTx/>
                  <a:latin typeface="Comic Sans MS" charset="0"/>
                  <a:ea typeface="MS Gothic" charset="0"/>
                  <a:cs typeface="MS Gothic" charset="0"/>
                </a:rPr>
                <a:t> Thrust</a:t>
              </a:r>
              <a:endParaRPr kumimoji="0" lang="en-GB" sz="2900" b="1" i="0" u="none" strike="noStrike" kern="1200" cap="none" spc="0" normalizeH="0" baseline="0" noProof="0" dirty="0">
                <a:ln>
                  <a:noFill/>
                </a:ln>
                <a:solidFill>
                  <a:srgbClr val="000000"/>
                </a:solidFill>
                <a:effectLst/>
                <a:uLnTx/>
                <a:uFillTx/>
                <a:latin typeface="Comic Sans MS" charset="0"/>
                <a:ea typeface="MS Gothic" charset="0"/>
                <a:cs typeface="MS Gothic" charset="0"/>
              </a:endParaRPr>
            </a:p>
          </p:txBody>
        </p:sp>
      </p:grpSp>
      <p:sp>
        <p:nvSpPr>
          <p:cNvPr id="48156" name="AutoShape 28"/>
          <p:cNvSpPr>
            <a:spLocks noChangeArrowheads="1"/>
          </p:cNvSpPr>
          <p:nvPr/>
        </p:nvSpPr>
        <p:spPr bwMode="auto">
          <a:xfrm rot="5940000">
            <a:off x="4801321" y="3727591"/>
            <a:ext cx="609319" cy="41275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104470" name="Text Box 29"/>
          <p:cNvSpPr txBox="1">
            <a:spLocks noChangeArrowheads="1"/>
          </p:cNvSpPr>
          <p:nvPr/>
        </p:nvSpPr>
        <p:spPr bwMode="auto">
          <a:xfrm>
            <a:off x="5186797" y="3717551"/>
            <a:ext cx="1731818" cy="410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61" tIns="45745" rIns="91161" bIns="45745">
            <a:spAutoFit/>
          </a:bodyPr>
          <a:lstStyle>
            <a:defPPr>
              <a:defRPr lang="en-GB"/>
            </a:defPPr>
            <a:lvl1pPr>
              <a:spcBef>
                <a:spcPts val="1250"/>
              </a:spcBef>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b="1">
                <a:solidFill>
                  <a:srgbClr val="000000"/>
                </a:solidFill>
                <a:effectLst>
                  <a:glow rad="152400">
                    <a:schemeClr val="bg1"/>
                  </a:glow>
                </a:effectLst>
                <a:latin typeface="Comic Sans MS" charset="0"/>
                <a:ea typeface="MS Gothic" charset="0"/>
                <a:cs typeface="MS Gothic"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9pPr>
          </a:lstStyle>
          <a:p>
            <a:pPr marL="0" marR="0" lvl="0" indent="0" algn="l" defTabSz="406410" rtl="0" eaLnBrk="0" fontAlgn="base" latinLnBrk="0" hangingPunct="0">
              <a:lnSpc>
                <a:spcPct val="93000"/>
              </a:lnSpc>
              <a:spcBef>
                <a:spcPts val="1250"/>
              </a:spcBef>
              <a:spcAft>
                <a:spcPct val="0"/>
              </a:spcAft>
              <a:buClr>
                <a:srgbClr val="000000"/>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200" b="1" i="0" u="none" strike="noStrike" kern="1200" cap="none" spc="0" normalizeH="0" baseline="0" noProof="0" dirty="0">
                <a:ln>
                  <a:noFill/>
                </a:ln>
                <a:solidFill>
                  <a:srgbClr val="000000"/>
                </a:solidFill>
                <a:effectLst>
                  <a:glow rad="152400">
                    <a:srgbClr val="FFFFFF"/>
                  </a:glow>
                </a:effectLst>
                <a:uLnTx/>
                <a:uFillTx/>
                <a:latin typeface="Comic Sans MS" charset="0"/>
                <a:ea typeface="MS Gothic" charset="0"/>
              </a:rPr>
              <a:t>•Ephesus</a:t>
            </a:r>
          </a:p>
        </p:txBody>
      </p:sp>
      <p:grpSp>
        <p:nvGrpSpPr>
          <p:cNvPr id="5" name="Group 30"/>
          <p:cNvGrpSpPr>
            <a:grpSpLocks/>
          </p:cNvGrpSpPr>
          <p:nvPr/>
        </p:nvGrpSpPr>
        <p:grpSpPr bwMode="auto">
          <a:xfrm>
            <a:off x="3932673" y="191901"/>
            <a:ext cx="4968875" cy="3154456"/>
            <a:chOff x="2725" y="137"/>
            <a:chExt cx="3443" cy="2252"/>
          </a:xfrm>
        </p:grpSpPr>
        <p:pic>
          <p:nvPicPr>
            <p:cNvPr id="48159" name="Picture 3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5" y="137"/>
              <a:ext cx="3443" cy="1996"/>
            </a:xfrm>
            <a:prstGeom prst="rect">
              <a:avLst/>
            </a:prstGeom>
            <a:noFill/>
            <a:ln w="76320">
              <a:solidFill>
                <a:srgbClr val="2F8B20"/>
              </a:solidFill>
              <a:miter lim="800000"/>
              <a:headEnd/>
              <a:tailEnd/>
            </a:ln>
            <a:effectLst>
              <a:outerShdw blurRad="63500" dist="71785" dir="2700000" algn="ctr" rotWithShape="0">
                <a:srgbClr val="000000"/>
              </a:outerShdw>
            </a:effectLst>
          </p:spPr>
        </p:pic>
        <p:sp>
          <p:nvSpPr>
            <p:cNvPr id="97319" name="Text Box 32"/>
            <p:cNvSpPr txBox="1">
              <a:spLocks noChangeArrowheads="1"/>
            </p:cNvSpPr>
            <p:nvPr/>
          </p:nvSpPr>
          <p:spPr bwMode="auto">
            <a:xfrm>
              <a:off x="2768" y="1807"/>
              <a:ext cx="2661"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l" defTabSz="406400" rtl="0" eaLnBrk="0" fontAlgn="base" latinLnBrk="0" hangingPunct="0">
                <a:lnSpc>
                  <a:spcPct val="93000"/>
                </a:lnSpc>
                <a:spcBef>
                  <a:spcPts val="1122"/>
                </a:spcBef>
                <a:spcAft>
                  <a:spcPct val="0"/>
                </a:spcAft>
                <a:buClr>
                  <a:srgbClr val="FFEA18"/>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2500" b="1" i="0" u="none" strike="noStrike" kern="1200" cap="none" spc="0" normalizeH="0" baseline="0" noProof="0" dirty="0">
                  <a:ln>
                    <a:noFill/>
                  </a:ln>
                  <a:solidFill>
                    <a:srgbClr val="FFEA18"/>
                  </a:solidFill>
                  <a:effectLst>
                    <a:glow rad="101600">
                      <a:srgbClr val="000000"/>
                    </a:glow>
                  </a:effectLst>
                  <a:uLnTx/>
                  <a:uFillTx/>
                  <a:latin typeface="Comic Sans MS" charset="0"/>
                  <a:ea typeface="MS Gothic" charset="0"/>
                  <a:cs typeface="MS Gothic" charset="0"/>
                </a:rPr>
                <a:t>     ANCIENT EPHESUS</a:t>
              </a:r>
            </a:p>
          </p:txBody>
        </p:sp>
      </p:grpSp>
      <p:sp>
        <p:nvSpPr>
          <p:cNvPr id="97304" name="Text Box 33"/>
          <p:cNvSpPr txBox="1">
            <a:spLocks noChangeArrowheads="1"/>
          </p:cNvSpPr>
          <p:nvPr/>
        </p:nvSpPr>
        <p:spPr bwMode="auto">
          <a:xfrm>
            <a:off x="8608582" y="6222069"/>
            <a:ext cx="167409"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828" tIns="40913" rIns="81828" bIns="40913"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06400" rtl="0" eaLnBrk="0" fontAlgn="base" latinLnBrk="0" hangingPunct="0">
              <a:lnSpc>
                <a:spcPct val="93000"/>
              </a:lnSpc>
              <a:spcBef>
                <a:spcPct val="0"/>
              </a:spcBef>
              <a:spcAft>
                <a:spcPct val="0"/>
              </a:spcAft>
              <a:buClr>
                <a:srgbClr val="000000"/>
              </a:buClr>
              <a:buSzPct val="100000"/>
              <a:buFontTx/>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7305" name="Rectangle 34"/>
          <p:cNvSpPr>
            <a:spLocks noChangeArrowheads="1"/>
          </p:cNvSpPr>
          <p:nvPr/>
        </p:nvSpPr>
        <p:spPr bwMode="auto">
          <a:xfrm>
            <a:off x="7905524" y="6540757"/>
            <a:ext cx="672999" cy="217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39" tIns="41876" rIns="80539" bIns="41876" anchor="ctr">
            <a:spAutoFit/>
          </a:bodyPr>
          <a:lstStyle/>
          <a:p>
            <a:pPr marL="0" marR="0" lvl="0" indent="0" algn="ctr" defTabSz="404279" rtl="0" eaLnBrk="0" fontAlgn="base" latinLnBrk="0" hangingPunct="0">
              <a:lnSpc>
                <a:spcPct val="93000"/>
              </a:lnSpc>
              <a:spcBef>
                <a:spcPct val="0"/>
              </a:spcBef>
              <a:spcAft>
                <a:spcPct val="0"/>
              </a:spcAft>
              <a:buClr>
                <a:srgbClr val="FFFFFF"/>
              </a:buClr>
              <a:buSzPct val="100000"/>
              <a:buFontTx/>
              <a:buNone/>
              <a:tabLst>
                <a:tab pos="0" algn="l"/>
                <a:tab pos="812827" algn="l"/>
                <a:tab pos="1629920" algn="l"/>
                <a:tab pos="2448445" algn="l"/>
                <a:tab pos="3266963" algn="l"/>
                <a:tab pos="4085479" algn="l"/>
                <a:tab pos="4906847" algn="l"/>
                <a:tab pos="5722519" algn="l"/>
                <a:tab pos="6541038" algn="l"/>
                <a:tab pos="7359561" algn="l"/>
                <a:tab pos="8178077" algn="l"/>
                <a:tab pos="8998023"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9.65.08.</a:t>
            </a:r>
          </a:p>
        </p:txBody>
      </p:sp>
      <p:sp>
        <p:nvSpPr>
          <p:cNvPr id="97306" name="Text Box 35"/>
          <p:cNvSpPr txBox="1">
            <a:spLocks noChangeArrowheads="1"/>
          </p:cNvSpPr>
          <p:nvPr/>
        </p:nvSpPr>
        <p:spPr bwMode="auto">
          <a:xfrm>
            <a:off x="8456056" y="6539675"/>
            <a:ext cx="303629" cy="21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39" tIns="41876" rIns="80539" bIns="41876"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561"/>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45</a:t>
            </a:r>
          </a:p>
        </p:txBody>
      </p:sp>
      <p:sp>
        <p:nvSpPr>
          <p:cNvPr id="97307" name="Text Box 36"/>
          <p:cNvSpPr txBox="1">
            <a:spLocks noChangeArrowheads="1"/>
          </p:cNvSpPr>
          <p:nvPr/>
        </p:nvSpPr>
        <p:spPr bwMode="auto">
          <a:xfrm>
            <a:off x="8696808" y="6487339"/>
            <a:ext cx="278148" cy="287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39" tIns="41876" rIns="80539" bIns="41876"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897"/>
              </a:spcBef>
              <a:spcAft>
                <a:spcPct val="0"/>
              </a:spcAft>
              <a:buClr>
                <a:srgbClr val="FFFFFF"/>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48165" name="AutoShape 37"/>
          <p:cNvSpPr>
            <a:spLocks noChangeArrowheads="1"/>
          </p:cNvSpPr>
          <p:nvPr/>
        </p:nvSpPr>
        <p:spPr bwMode="auto">
          <a:xfrm>
            <a:off x="4172252" y="588309"/>
            <a:ext cx="3325091" cy="1306886"/>
          </a:xfrm>
          <a:prstGeom prst="roundRect">
            <a:avLst>
              <a:gd name="adj" fmla="val 16667"/>
            </a:avLst>
          </a:prstGeom>
          <a:noFill/>
          <a:ln w="57240">
            <a:solidFill>
              <a:srgbClr val="FFEA18"/>
            </a:solidFill>
            <a:miter lim="800000"/>
            <a:headEnd/>
            <a:tailEnd/>
          </a:ln>
          <a:effectLst>
            <a:outerShdw blurRad="63500" dist="53966"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grpSp>
        <p:nvGrpSpPr>
          <p:cNvPr id="6" name="Group 38"/>
          <p:cNvGrpSpPr>
            <a:grpSpLocks/>
          </p:cNvGrpSpPr>
          <p:nvPr/>
        </p:nvGrpSpPr>
        <p:grpSpPr bwMode="auto">
          <a:xfrm>
            <a:off x="251127" y="1014143"/>
            <a:ext cx="3713307" cy="2386853"/>
            <a:chOff x="585" y="999"/>
            <a:chExt cx="2573" cy="1703"/>
          </a:xfrm>
        </p:grpSpPr>
        <p:sp>
          <p:nvSpPr>
            <p:cNvPr id="97316" name="AutoShape 39"/>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marL="0" marR="0" lvl="0" indent="0" algn="l" defTabSz="404279"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7317" name="Text Box 40"/>
            <p:cNvSpPr txBox="1">
              <a:spLocks noChangeArrowheads="1"/>
            </p:cNvSpPr>
            <p:nvPr/>
          </p:nvSpPr>
          <p:spPr bwMode="auto">
            <a:xfrm>
              <a:off x="585" y="1196"/>
              <a:ext cx="2573" cy="1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marL="0" marR="0" lvl="0" indent="0" algn="ctr" defTabSz="406400" rtl="0" eaLnBrk="0" fontAlgn="base" latinLnBrk="0" hangingPunct="0">
                <a:lnSpc>
                  <a:spcPct val="93000"/>
                </a:lnSpc>
                <a:spcBef>
                  <a:spcPts val="3702"/>
                </a:spcBef>
                <a:spcAft>
                  <a:spcPct val="0"/>
                </a:spcAft>
                <a:buClr>
                  <a:srgbClr val="FFEA18"/>
                </a:buClr>
                <a:buSzPct val="100000"/>
                <a:buFontTx/>
                <a:buNone/>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pPr>
              <a:r>
                <a:rPr kumimoji="0" lang="en-GB" sz="59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A.D.   </a:t>
              </a:r>
              <a:br>
                <a:rPr kumimoji="0" lang="en-GB" sz="59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br>
              <a:r>
                <a:rPr kumimoji="0" lang="en-GB" sz="59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53-57</a:t>
              </a:r>
            </a:p>
          </p:txBody>
        </p:sp>
      </p:grpSp>
      <p:sp>
        <p:nvSpPr>
          <p:cNvPr id="48169" name="AutoShape 41"/>
          <p:cNvSpPr>
            <a:spLocks noChangeArrowheads="1"/>
          </p:cNvSpPr>
          <p:nvPr/>
        </p:nvSpPr>
        <p:spPr bwMode="auto">
          <a:xfrm rot="5400000">
            <a:off x="6611071" y="3962916"/>
            <a:ext cx="609319" cy="41275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48170" name="AutoShape 42"/>
          <p:cNvSpPr>
            <a:spLocks noChangeArrowheads="1"/>
          </p:cNvSpPr>
          <p:nvPr/>
        </p:nvSpPr>
        <p:spPr bwMode="auto">
          <a:xfrm rot="1200000">
            <a:off x="5469670" y="3316942"/>
            <a:ext cx="627785" cy="3992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48171" name="AutoShape 43"/>
          <p:cNvSpPr>
            <a:spLocks noChangeArrowheads="1"/>
          </p:cNvSpPr>
          <p:nvPr/>
        </p:nvSpPr>
        <p:spPr bwMode="auto">
          <a:xfrm rot="15180000">
            <a:off x="4307051" y="3448146"/>
            <a:ext cx="610721" cy="41275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48172" name="AutoShape 44"/>
          <p:cNvSpPr>
            <a:spLocks noChangeArrowheads="1"/>
          </p:cNvSpPr>
          <p:nvPr/>
        </p:nvSpPr>
        <p:spPr bwMode="auto">
          <a:xfrm rot="11580000">
            <a:off x="5524511" y="4364691"/>
            <a:ext cx="627785" cy="3992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48173" name="Freeform 45"/>
          <p:cNvSpPr>
            <a:spLocks noChangeArrowheads="1"/>
          </p:cNvSpPr>
          <p:nvPr/>
        </p:nvSpPr>
        <p:spPr bwMode="auto">
          <a:xfrm>
            <a:off x="4735093" y="3168463"/>
            <a:ext cx="1956955" cy="1339103"/>
          </a:xfrm>
          <a:custGeom>
            <a:avLst/>
            <a:gdLst/>
            <a:ahLst/>
            <a:cxnLst>
              <a:cxn ang="0">
                <a:pos x="1338" y="820"/>
              </a:cxn>
              <a:cxn ang="0">
                <a:pos x="1356" y="713"/>
              </a:cxn>
              <a:cxn ang="0">
                <a:pos x="1212" y="497"/>
              </a:cxn>
              <a:cxn ang="0">
                <a:pos x="691" y="488"/>
              </a:cxn>
              <a:cxn ang="0">
                <a:pos x="448" y="488"/>
              </a:cxn>
              <a:cxn ang="0">
                <a:pos x="430" y="434"/>
              </a:cxn>
              <a:cxn ang="0">
                <a:pos x="412" y="398"/>
              </a:cxn>
              <a:cxn ang="0">
                <a:pos x="457" y="245"/>
              </a:cxn>
              <a:cxn ang="0">
                <a:pos x="367" y="137"/>
              </a:cxn>
              <a:cxn ang="0">
                <a:pos x="340" y="101"/>
              </a:cxn>
              <a:cxn ang="0">
                <a:pos x="305" y="47"/>
              </a:cxn>
              <a:cxn ang="0">
                <a:pos x="152" y="92"/>
              </a:cxn>
              <a:cxn ang="0">
                <a:pos x="134" y="119"/>
              </a:cxn>
              <a:cxn ang="0">
                <a:pos x="143" y="146"/>
              </a:cxn>
              <a:cxn ang="0">
                <a:pos x="125" y="218"/>
              </a:cxn>
              <a:cxn ang="0">
                <a:pos x="89" y="227"/>
              </a:cxn>
              <a:cxn ang="0">
                <a:pos x="125" y="362"/>
              </a:cxn>
              <a:cxn ang="0">
                <a:pos x="80" y="569"/>
              </a:cxn>
              <a:cxn ang="0">
                <a:pos x="8" y="587"/>
              </a:cxn>
              <a:cxn ang="0">
                <a:pos x="17" y="560"/>
              </a:cxn>
              <a:cxn ang="0">
                <a:pos x="62" y="524"/>
              </a:cxn>
              <a:cxn ang="0">
                <a:pos x="71" y="497"/>
              </a:cxn>
              <a:cxn ang="0">
                <a:pos x="89" y="470"/>
              </a:cxn>
              <a:cxn ang="0">
                <a:pos x="53" y="389"/>
              </a:cxn>
              <a:cxn ang="0">
                <a:pos x="62" y="218"/>
              </a:cxn>
              <a:cxn ang="0">
                <a:pos x="107" y="65"/>
              </a:cxn>
              <a:cxn ang="0">
                <a:pos x="161" y="29"/>
              </a:cxn>
              <a:cxn ang="0">
                <a:pos x="385" y="47"/>
              </a:cxn>
              <a:cxn ang="0">
                <a:pos x="430" y="83"/>
              </a:cxn>
              <a:cxn ang="0">
                <a:pos x="448" y="137"/>
              </a:cxn>
              <a:cxn ang="0">
                <a:pos x="493" y="218"/>
              </a:cxn>
              <a:cxn ang="0">
                <a:pos x="457" y="542"/>
              </a:cxn>
              <a:cxn ang="0">
                <a:pos x="493" y="757"/>
              </a:cxn>
              <a:cxn ang="0">
                <a:pos x="574" y="775"/>
              </a:cxn>
              <a:cxn ang="0">
                <a:pos x="700" y="730"/>
              </a:cxn>
              <a:cxn ang="0">
                <a:pos x="772" y="757"/>
              </a:cxn>
              <a:cxn ang="0">
                <a:pos x="817" y="838"/>
              </a:cxn>
              <a:cxn ang="0">
                <a:pos x="1123" y="928"/>
              </a:cxn>
              <a:cxn ang="0">
                <a:pos x="1248" y="955"/>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76320">
            <a:solidFill>
              <a:srgbClr val="FFFF00"/>
            </a:solidFill>
            <a:round/>
            <a:headEnd/>
            <a:tailEnd/>
          </a:ln>
          <a:effectLst>
            <a:outerShdw blurRad="63500" dist="53966" dir="2700000" algn="ctr" rotWithShape="0">
              <a:srgbClr val="000000"/>
            </a:outerShdw>
          </a:effectLst>
        </p:spPr>
        <p:txBody>
          <a:bodyPr wrap="none" lIns="81828" tIns="40913" rIns="81828" bIns="40913" anchor="ctr"/>
          <a:lstStyle/>
          <a:p>
            <a:pPr marL="0" marR="0" lvl="0" indent="0" algn="l" defTabSz="409108" rtl="0" eaLnBrk="0" fontAlgn="base" latinLnBrk="0" hangingPunct="0">
              <a:lnSpc>
                <a:spcPct val="93000"/>
              </a:lnSpc>
              <a:spcBef>
                <a:spcPct val="0"/>
              </a:spcBef>
              <a:spcAft>
                <a:spcPct val="0"/>
              </a:spcAft>
              <a:buClr>
                <a:srgbClr val="000000"/>
              </a:buClr>
              <a:buSzPct val="100000"/>
              <a:buFontTx/>
              <a:buNone/>
              <a:tabLst/>
              <a:defRPr/>
            </a:pPr>
            <a:endParaRPr kumimoji="0" lang="en-US" sz="2200" b="0" i="0" u="none" strike="noStrike" kern="1200" cap="none" spc="0" normalizeH="0" baseline="0" noProof="0" dirty="0">
              <a:ln>
                <a:noFill/>
              </a:ln>
              <a:solidFill>
                <a:srgbClr val="FFFFFF"/>
              </a:solidFill>
              <a:effectLst/>
              <a:uLnTx/>
              <a:uFillTx/>
              <a:latin typeface="Times New Roman"/>
              <a:ea typeface="MS Gothic"/>
              <a:cs typeface="MS Gothic"/>
            </a:endParaRPr>
          </a:p>
        </p:txBody>
      </p:sp>
      <p:sp>
        <p:nvSpPr>
          <p:cNvPr id="97315" name="Title 1"/>
          <p:cNvSpPr>
            <a:spLocks noGrp="1"/>
          </p:cNvSpPr>
          <p:nvPr>
            <p:ph type="title" idx="4294967295"/>
          </p:nvPr>
        </p:nvSpPr>
        <p:spPr bwMode="auto">
          <a:xfrm>
            <a:off x="611922" y="-819417"/>
            <a:ext cx="8229023" cy="5084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97" tIns="45600" rIns="91197" bIns="45600"/>
          <a:lstStyle/>
          <a:p>
            <a:r>
              <a:rPr lang="en-GB" sz="2900" b="1">
                <a:latin typeface="Comic Sans MS" charset="0"/>
                <a:cs typeface="ＭＳ Ｐゴシック" charset="0"/>
              </a:rPr>
              <a:t>3.</a:t>
            </a:r>
            <a:r>
              <a:rPr lang="ru-RU" altLang="ja-JP" sz="2900" b="1">
                <a:latin typeface="Comic Sans MS" charset="0"/>
                <a:ea typeface="Comic Sans MS" charset="0"/>
                <a:cs typeface="ＭＳ Ｐゴシック" charset="0"/>
              </a:rPr>
              <a:t>"</a:t>
            </a:r>
            <a:r>
              <a:rPr lang="en-GB" altLang="ja-JP" sz="2900" b="1">
                <a:latin typeface="Comic Sans MS" charset="0"/>
                <a:cs typeface="ＭＳ Ｐゴシック" charset="0"/>
              </a:rPr>
              <a:t>The </a:t>
            </a:r>
            <a:r>
              <a:rPr lang="en-GB" altLang="ja-JP" sz="2900" b="1" i="1" u="sng">
                <a:solidFill>
                  <a:srgbClr val="FC0128"/>
                </a:solidFill>
                <a:latin typeface="Comic Sans MS" charset="0"/>
                <a:cs typeface="ＭＳ Ｐゴシック" charset="0"/>
              </a:rPr>
              <a:t>Asian</a:t>
            </a:r>
            <a:r>
              <a:rPr lang="en-GB" altLang="ja-JP" sz="2900" b="1">
                <a:latin typeface="Comic Sans MS" charset="0"/>
                <a:cs typeface="ＭＳ Ｐゴシック" charset="0"/>
              </a:rPr>
              <a:t> Thrust</a:t>
            </a:r>
            <a:r>
              <a:rPr lang="ru-RU" altLang="ja-JP" sz="2900" b="1">
                <a:latin typeface="Comic Sans MS" charset="0"/>
                <a:cs typeface="ＭＳ Ｐゴシック" charset="0"/>
              </a:rPr>
              <a:t>"</a:t>
            </a:r>
            <a:endParaRPr lang="en-US">
              <a:latin typeface="Times New Roman" charset="0"/>
            </a:endParaRPr>
          </a:p>
        </p:txBody>
      </p:sp>
    </p:spTree>
    <p:extLst>
      <p:ext uri="{BB962C8B-B14F-4D97-AF65-F5344CB8AC3E}">
        <p14:creationId xmlns:p14="http://schemas.microsoft.com/office/powerpoint/2010/main" val="1400638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8152"/>
                                        </p:tgtEl>
                                        <p:attrNameLst>
                                          <p:attrName>style.visibility</p:attrName>
                                        </p:attrNameLst>
                                      </p:cBhvr>
                                      <p:to>
                                        <p:strVal val="visible"/>
                                      </p:to>
                                    </p:set>
                                    <p:animEffect transition="in" filter="fade">
                                      <p:cBhvr>
                                        <p:cTn id="7" dur="1000"/>
                                        <p:tgtEl>
                                          <p:spTgt spid="48152"/>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8173"/>
                                        </p:tgtEl>
                                        <p:attrNameLst>
                                          <p:attrName>style.visibility</p:attrName>
                                        </p:attrNameLst>
                                      </p:cBhvr>
                                      <p:to>
                                        <p:strVal val="visible"/>
                                      </p:to>
                                    </p:set>
                                    <p:anim calcmode="lin" valueType="num">
                                      <p:cBhvr>
                                        <p:cTn id="20" dur="2000" fill="hold"/>
                                        <p:tgtEl>
                                          <p:spTgt spid="48173"/>
                                        </p:tgtEl>
                                        <p:attrNameLst>
                                          <p:attrName>ppt_w</p:attrName>
                                        </p:attrNameLst>
                                      </p:cBhvr>
                                      <p:tavLst>
                                        <p:tav tm="100000">
                                          <p:val>
                                            <p:strVal val="(6*min(ma#ppt_x(#ppt_w*#ppt_h,.3),1)-7.4)/-.7*#ppt_w"/>
                                          </p:val>
                                        </p:tav>
                                        <p:tav>
                                          <p:val>
                                            <p:strVal val="#ppt_w"/>
                                          </p:val>
                                        </p:tav>
                                      </p:tavLst>
                                    </p:anim>
                                    <p:anim calcmode="lin" valueType="num">
                                      <p:cBhvr>
                                        <p:cTn id="21" dur="2000" fill="hold"/>
                                        <p:tgtEl>
                                          <p:spTgt spid="48173"/>
                                        </p:tgtEl>
                                        <p:attrNameLst>
                                          <p:attrName>ppt_h</p:attrName>
                                        </p:attrNameLst>
                                      </p:cBhvr>
                                      <p:tavLst>
                                        <p:tav tm="100000">
                                          <p:val>
                                            <p:strVal val="(6*min(ma#ppt_x(#ppt_w*#ppt_h,.3),1)-7.4)/-.7*#ppt_h"/>
                                          </p:val>
                                        </p:tav>
                                        <p:tav>
                                          <p:val>
                                            <p:strVal val="#ppt_h"/>
                                          </p:val>
                                        </p:tav>
                                      </p:tavLst>
                                    </p:anim>
                                    <p:anim calcmode="lin" valueType="num">
                                      <p:cBhvr>
                                        <p:cTn id="22" dur="2000" fill="hold"/>
                                        <p:tgtEl>
                                          <p:spTgt spid="48173"/>
                                        </p:tgtEl>
                                        <p:attrNameLst>
                                          <p:attrName>ppt_x</p:attrName>
                                        </p:attrNameLst>
                                      </p:cBhvr>
                                      <p:tavLst>
                                        <p:tav tm="100000">
                                          <p:val>
                                            <p:fltVal val="0.5"/>
                                          </p:val>
                                        </p:tav>
                                        <p:tav>
                                          <p:val>
                                            <p:strVal val="#ppt_x"/>
                                          </p:val>
                                        </p:tav>
                                      </p:tavLst>
                                    </p:anim>
                                    <p:anim calcmode="lin" valueType="num">
                                      <p:cBhvr>
                                        <p:cTn id="23" dur="2000" fill="hold"/>
                                        <p:tgtEl>
                                          <p:spTgt spid="48173"/>
                                        </p:tgtEl>
                                        <p:attrNameLst>
                                          <p:attrName>ppt_y</p:attrName>
                                        </p:attrNameLst>
                                      </p:cBhvr>
                                      <p:tavLst>
                                        <p:tav tm="100000">
                                          <p:val>
                                            <p:strVal val="1+(6*min(ma#ppt_x(#ppt_w*#ppt_h,.3),1)-7.4)/-.7*#ppt_h/2"/>
                                          </p:val>
                                        </p:tav>
                                        <p:tav>
                                          <p:val>
                                            <p:strVal val="#ppt_y"/>
                                          </p:val>
                                        </p:tav>
                                      </p:tavLst>
                                    </p:anim>
                                  </p:childTnLst>
                                </p:cTn>
                              </p:par>
                            </p:childTnLst>
                          </p:cTn>
                        </p:par>
                        <p:par>
                          <p:cTn id="24" fill="hold" nodeType="afterGroup">
                            <p:stCondLst>
                              <p:cond delay="0"/>
                            </p:stCondLst>
                            <p:childTnLst>
                              <p:par>
                                <p:cTn id="25" presetID="10" presetClass="entr" fill="hold" grpId="0" nodeType="afterEffect">
                                  <p:stCondLst>
                                    <p:cond delay="0"/>
                                  </p:stCondLst>
                                  <p:childTnLst>
                                    <p:set>
                                      <p:cBhvr>
                                        <p:cTn id="26" dur="1" fill="hold">
                                          <p:stCondLst>
                                            <p:cond delay="0"/>
                                          </p:stCondLst>
                                        </p:cTn>
                                        <p:tgtEl>
                                          <p:spTgt spid="48169"/>
                                        </p:tgtEl>
                                        <p:attrNameLst>
                                          <p:attrName>style.visibility</p:attrName>
                                        </p:attrNameLst>
                                      </p:cBhvr>
                                      <p:to>
                                        <p:strVal val="visible"/>
                                      </p:to>
                                    </p:set>
                                    <p:animEffect transition="in" filter="fade">
                                      <p:cBhvr>
                                        <p:cTn id="27" dur="1000"/>
                                        <p:tgtEl>
                                          <p:spTgt spid="48169"/>
                                        </p:tgtEl>
                                      </p:cBhvr>
                                    </p:animEffect>
                                  </p:childTnLst>
                                </p:cTn>
                              </p:par>
                            </p:childTnLst>
                          </p:cTn>
                        </p:par>
                        <p:par>
                          <p:cTn id="28" fill="hold" nodeType="afterGroup">
                            <p:stCondLst>
                              <p:cond delay="0"/>
                            </p:stCondLst>
                            <p:childTnLst>
                              <p:par>
                                <p:cTn id="29" presetID="10" presetClass="entr" fill="hold" grpId="0" nodeType="afterEffect">
                                  <p:stCondLst>
                                    <p:cond delay="0"/>
                                  </p:stCondLst>
                                  <p:childTnLst>
                                    <p:set>
                                      <p:cBhvr>
                                        <p:cTn id="30" dur="1" fill="hold">
                                          <p:stCondLst>
                                            <p:cond delay="0"/>
                                          </p:stCondLst>
                                        </p:cTn>
                                        <p:tgtEl>
                                          <p:spTgt spid="48170"/>
                                        </p:tgtEl>
                                        <p:attrNameLst>
                                          <p:attrName>style.visibility</p:attrName>
                                        </p:attrNameLst>
                                      </p:cBhvr>
                                      <p:to>
                                        <p:strVal val="visible"/>
                                      </p:to>
                                    </p:set>
                                    <p:animEffect transition="in" filter="fade">
                                      <p:cBhvr>
                                        <p:cTn id="31" dur="1000"/>
                                        <p:tgtEl>
                                          <p:spTgt spid="48170"/>
                                        </p:tgtEl>
                                      </p:cBhvr>
                                    </p:animEffect>
                                  </p:childTnLst>
                                </p:cTn>
                              </p:par>
                            </p:childTnLst>
                          </p:cTn>
                        </p:par>
                        <p:par>
                          <p:cTn id="32" fill="hold" nodeType="afterGroup">
                            <p:stCondLst>
                              <p:cond delay="0"/>
                            </p:stCondLst>
                            <p:childTnLst>
                              <p:par>
                                <p:cTn id="33" presetID="10" presetClass="entr" fill="hold" grpId="0" nodeType="afterEffect">
                                  <p:stCondLst>
                                    <p:cond delay="0"/>
                                  </p:stCondLst>
                                  <p:childTnLst>
                                    <p:set>
                                      <p:cBhvr>
                                        <p:cTn id="34" dur="1" fill="hold">
                                          <p:stCondLst>
                                            <p:cond delay="0"/>
                                          </p:stCondLst>
                                        </p:cTn>
                                        <p:tgtEl>
                                          <p:spTgt spid="48171"/>
                                        </p:tgtEl>
                                        <p:attrNameLst>
                                          <p:attrName>style.visibility</p:attrName>
                                        </p:attrNameLst>
                                      </p:cBhvr>
                                      <p:to>
                                        <p:strVal val="visible"/>
                                      </p:to>
                                    </p:set>
                                    <p:animEffect transition="in" filter="fade">
                                      <p:cBhvr>
                                        <p:cTn id="35" dur="1000"/>
                                        <p:tgtEl>
                                          <p:spTgt spid="48171"/>
                                        </p:tgtEl>
                                      </p:cBhvr>
                                    </p:animEffect>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8156"/>
                                        </p:tgtEl>
                                        <p:attrNameLst>
                                          <p:attrName>style.visibility</p:attrName>
                                        </p:attrNameLst>
                                      </p:cBhvr>
                                      <p:to>
                                        <p:strVal val="visible"/>
                                      </p:to>
                                    </p:set>
                                    <p:animEffect transition="in" filter="fade">
                                      <p:cBhvr>
                                        <p:cTn id="39" dur="1000"/>
                                        <p:tgtEl>
                                          <p:spTgt spid="48156"/>
                                        </p:tgtEl>
                                      </p:cBhvr>
                                    </p:animEffect>
                                  </p:childTnLst>
                                </p:cTn>
                              </p:par>
                            </p:childTnLst>
                          </p:cTn>
                        </p:par>
                        <p:par>
                          <p:cTn id="40" fill="hold" nodeType="afterGroup">
                            <p:stCondLst>
                              <p:cond delay="0"/>
                            </p:stCondLst>
                            <p:childTnLst>
                              <p:par>
                                <p:cTn id="41" presetID="10" presetClass="entr" fill="hold" grpId="0" nodeType="afterEffect">
                                  <p:stCondLst>
                                    <p:cond delay="0"/>
                                  </p:stCondLst>
                                  <p:childTnLst>
                                    <p:set>
                                      <p:cBhvr>
                                        <p:cTn id="42" dur="1" fill="hold">
                                          <p:stCondLst>
                                            <p:cond delay="0"/>
                                          </p:stCondLst>
                                        </p:cTn>
                                        <p:tgtEl>
                                          <p:spTgt spid="48172"/>
                                        </p:tgtEl>
                                        <p:attrNameLst>
                                          <p:attrName>style.visibility</p:attrName>
                                        </p:attrNameLst>
                                      </p:cBhvr>
                                      <p:to>
                                        <p:strVal val="visible"/>
                                      </p:to>
                                    </p:set>
                                    <p:animEffect transition="in" filter="fade">
                                      <p:cBhvr>
                                        <p:cTn id="43" dur="1000"/>
                                        <p:tgtEl>
                                          <p:spTgt spid="481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fill="hold" grpId="0" nodeType="clickEffect">
                                  <p:stCondLst>
                                    <p:cond delay="0"/>
                                  </p:stCondLst>
                                  <p:childTnLst>
                                    <p:set>
                                      <p:cBhvr>
                                        <p:cTn id="52" dur="1" fill="hold">
                                          <p:stCondLst>
                                            <p:cond delay="0"/>
                                          </p:stCondLst>
                                        </p:cTn>
                                        <p:tgtEl>
                                          <p:spTgt spid="48165"/>
                                        </p:tgtEl>
                                        <p:attrNameLst>
                                          <p:attrName>style.visibility</p:attrName>
                                        </p:attrNameLst>
                                      </p:cBhvr>
                                      <p:to>
                                        <p:strVal val="visible"/>
                                      </p:to>
                                    </p:set>
                                    <p:animEffect transition="in" filter="fade">
                                      <p:cBhvr>
                                        <p:cTn id="53" dur="1000"/>
                                        <p:tgtEl>
                                          <p:spTgt spid="48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ppt_x</p:attrName>
                                        </p:attrNameLst>
                                      </p:cBhvr>
                                      <p:tavLst>
                                        <p:tav tm="100000">
                                          <p:val>
                                            <p:strVal val="#ppt_x"/>
                                          </p:val>
                                        </p:tav>
                                        <p:tav>
                                          <p:val>
                                            <p:strVal val="#ppt_x"/>
                                          </p:val>
                                        </p:tav>
                                      </p:tavLst>
                                    </p:anim>
                                    <p:anim calcmode="lin" valueType="num">
                                      <p:cBhvr>
                                        <p:cTn id="59" dur="1000" fill="hold"/>
                                        <p:tgtEl>
                                          <p:spTgt spid="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animBg="1"/>
      <p:bldP spid="48165" grpId="0" animBg="1"/>
      <p:bldP spid="48169" grpId="0" animBg="1"/>
      <p:bldP spid="48170" grpId="0" animBg="1"/>
      <p:bldP spid="48171" grpId="0" animBg="1"/>
      <p:bldP spid="481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1" name="Picture 4" descr="38 3rd M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8382000" cy="691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4722" name="Rectangle 2"/>
          <p:cNvSpPr>
            <a:spLocks noGrp="1" noChangeArrowheads="1"/>
          </p:cNvSpPr>
          <p:nvPr>
            <p:ph type="title"/>
          </p:nvPr>
        </p:nvSpPr>
        <p:spPr>
          <a:xfrm>
            <a:off x="0" y="6400800"/>
            <a:ext cx="6324600" cy="457200"/>
          </a:xfrm>
          <a:solidFill>
            <a:schemeClr val="tx1"/>
          </a:solidFill>
        </p:spPr>
        <p:txBody>
          <a:bodyPr/>
          <a:lstStyle/>
          <a:p>
            <a:pPr eaLnBrk="1" hangingPunct="1"/>
            <a:r>
              <a:rPr lang="en-US" sz="3200" dirty="0">
                <a:solidFill>
                  <a:schemeClr val="bg1"/>
                </a:solidFill>
                <a:latin typeface="Arial" charset="0"/>
                <a:ea typeface="ＭＳ Ｐゴシック" charset="0"/>
                <a:cs typeface="Arial" charset="0"/>
              </a:rPr>
              <a:t>Paul</a:t>
            </a:r>
            <a:r>
              <a:rPr lang="uk-UA" altLang="ja-JP" sz="3200" dirty="0">
                <a:solidFill>
                  <a:schemeClr val="bg1"/>
                </a:solidFill>
                <a:latin typeface="Arial" charset="0"/>
                <a:ea typeface="ＭＳ Ｐゴシック" charset="0"/>
                <a:cs typeface="Arial" charset="0"/>
              </a:rPr>
              <a:t>'</a:t>
            </a:r>
            <a:r>
              <a:rPr lang="en-US" altLang="ja-JP" sz="3200" dirty="0">
                <a:solidFill>
                  <a:schemeClr val="bg1"/>
                </a:solidFill>
                <a:latin typeface="Arial" charset="0"/>
                <a:ea typeface="ＭＳ Ｐゴシック" charset="0"/>
                <a:cs typeface="Arial" charset="0"/>
              </a:rPr>
              <a:t>s Third Missionary Journey</a:t>
            </a:r>
            <a:endParaRPr lang="en-US" sz="3200" dirty="0">
              <a:solidFill>
                <a:schemeClr val="bg1"/>
              </a:solidFill>
              <a:latin typeface="Arial" charset="0"/>
              <a:ea typeface="ＭＳ Ｐゴシック" charset="0"/>
              <a:cs typeface="Arial" charset="0"/>
            </a:endParaRPr>
          </a:p>
        </p:txBody>
      </p:sp>
      <p:sp>
        <p:nvSpPr>
          <p:cNvPr id="414723" name="Text Box 5"/>
          <p:cNvSpPr txBox="1">
            <a:spLocks noChangeArrowheads="1"/>
          </p:cNvSpPr>
          <p:nvPr/>
        </p:nvSpPr>
        <p:spPr bwMode="auto">
          <a:xfrm>
            <a:off x="8458207" y="76206"/>
            <a:ext cx="646117" cy="46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rPr>
              <a:t>140</a:t>
            </a:r>
          </a:p>
        </p:txBody>
      </p:sp>
      <p:sp>
        <p:nvSpPr>
          <p:cNvPr id="208901" name="Rectangle 2"/>
          <p:cNvSpPr>
            <a:spLocks noChangeArrowheads="1"/>
          </p:cNvSpPr>
          <p:nvPr/>
        </p:nvSpPr>
        <p:spPr bwMode="auto">
          <a:xfrm>
            <a:off x="0" y="4495800"/>
            <a:ext cx="6324600" cy="1752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967" tIns="45986" rIns="91967" bIns="45986"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rPr>
              <a:t>Paul taught in Ephesus </a:t>
            </a:r>
            <a:r>
              <a:rPr kumimoji="0" lang="ru-RU" altLang="ja-JP"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rPr>
              <a:t>"</a:t>
            </a:r>
            <a:r>
              <a:rPr kumimoji="0" lang="en-US" altLang="ja-JP"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rPr>
              <a:t>for two years, so that all of Asia heard the word of the Lord</a:t>
            </a:r>
            <a:r>
              <a:rPr kumimoji="0" lang="ru-RU" altLang="ja-JP"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rPr>
              <a:t>"</a:t>
            </a:r>
            <a:r>
              <a:rPr kumimoji="0" lang="en-US" altLang="ja-JP"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rPr>
              <a:t> (Acts 19:10)</a:t>
            </a:r>
            <a:endParaRPr kumimoji="0" lang="en-US" sz="3200" b="0" i="0" u="none" strike="noStrike" kern="1200" cap="none" spc="0" normalizeH="0" baseline="0" noProof="0" dirty="0">
              <a:ln>
                <a:noFill/>
              </a:ln>
              <a:solidFill>
                <a:srgbClr val="E9E2B6"/>
              </a:solidFill>
              <a:effectLst/>
              <a:uLnTx/>
              <a:uFillTx/>
              <a:latin typeface="Arial" charset="0"/>
              <a:ea typeface="ＭＳ Ｐゴシック" charset="0"/>
              <a:cs typeface="Arial" charset="0"/>
            </a:endParaRPr>
          </a:p>
        </p:txBody>
      </p:sp>
      <p:sp>
        <p:nvSpPr>
          <p:cNvPr id="866327" name="AutoShape 23"/>
          <p:cNvSpPr>
            <a:spLocks noChangeArrowheads="1"/>
          </p:cNvSpPr>
          <p:nvPr/>
        </p:nvSpPr>
        <p:spPr bwMode="auto">
          <a:xfrm rot="4165946">
            <a:off x="3220244" y="1351761"/>
            <a:ext cx="381000" cy="1639888"/>
          </a:xfrm>
          <a:prstGeom prst="upArrow">
            <a:avLst>
              <a:gd name="adj1" fmla="val 50000"/>
              <a:gd name="adj2" fmla="val 107604"/>
            </a:avLst>
          </a:prstGeom>
          <a:solidFill>
            <a:srgbClr val="0000FF"/>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66309" name="AutoShape 5"/>
          <p:cNvSpPr>
            <a:spLocks noChangeArrowheads="1"/>
          </p:cNvSpPr>
          <p:nvPr/>
        </p:nvSpPr>
        <p:spPr bwMode="auto">
          <a:xfrm rot="7052881">
            <a:off x="2971800" y="2209800"/>
            <a:ext cx="381000" cy="1143000"/>
          </a:xfrm>
          <a:prstGeom prst="upArrow">
            <a:avLst>
              <a:gd name="adj1" fmla="val 50000"/>
              <a:gd name="adj2" fmla="val 75000"/>
            </a:avLst>
          </a:prstGeom>
          <a:solidFill>
            <a:srgbClr val="0000FF"/>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66310" name="AutoShape 6"/>
          <p:cNvSpPr>
            <a:spLocks noChangeArrowheads="1"/>
          </p:cNvSpPr>
          <p:nvPr/>
        </p:nvSpPr>
        <p:spPr bwMode="auto">
          <a:xfrm rot="939543">
            <a:off x="2743201" y="1219217"/>
            <a:ext cx="381000" cy="1209675"/>
          </a:xfrm>
          <a:prstGeom prst="upArrow">
            <a:avLst>
              <a:gd name="adj1" fmla="val 50000"/>
              <a:gd name="adj2" fmla="val 79375"/>
            </a:avLst>
          </a:prstGeom>
          <a:solidFill>
            <a:srgbClr val="0000FF"/>
          </a:solidFill>
          <a:ln w="9525">
            <a:solidFill>
              <a:schemeClr val="tx1"/>
            </a:solidFill>
            <a:miter lim="800000"/>
            <a:headEnd/>
            <a:tailEnd/>
          </a:ln>
        </p:spPr>
        <p:txBody>
          <a:bodyPr vert="eaVert"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66311" name="AutoShape 7"/>
          <p:cNvSpPr>
            <a:spLocks noChangeArrowheads="1"/>
          </p:cNvSpPr>
          <p:nvPr/>
        </p:nvSpPr>
        <p:spPr bwMode="auto">
          <a:xfrm rot="-234652">
            <a:off x="2438400" y="1143000"/>
            <a:ext cx="381000" cy="1295400"/>
          </a:xfrm>
          <a:prstGeom prst="upArrow">
            <a:avLst>
              <a:gd name="adj1" fmla="val 50000"/>
              <a:gd name="adj2" fmla="val 85000"/>
            </a:avLst>
          </a:prstGeom>
          <a:solidFill>
            <a:srgbClr val="0000FF"/>
          </a:solidFill>
          <a:ln w="9525">
            <a:solidFill>
              <a:schemeClr val="tx1"/>
            </a:solidFill>
            <a:miter lim="800000"/>
            <a:headEnd/>
            <a:tailEnd/>
          </a:ln>
        </p:spPr>
        <p:txBody>
          <a:bodyPr vert="eaVert"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66314" name="Text Box 10"/>
          <p:cNvSpPr txBox="1">
            <a:spLocks noChangeArrowheads="1"/>
          </p:cNvSpPr>
          <p:nvPr/>
        </p:nvSpPr>
        <p:spPr bwMode="auto">
          <a:xfrm>
            <a:off x="1752600" y="2325691"/>
            <a:ext cx="1447800" cy="373651"/>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EPHESUS</a:t>
            </a:r>
          </a:p>
        </p:txBody>
      </p:sp>
    </p:spTree>
    <p:extLst>
      <p:ext uri="{BB962C8B-B14F-4D97-AF65-F5344CB8AC3E}">
        <p14:creationId xmlns:p14="http://schemas.microsoft.com/office/powerpoint/2010/main" val="122069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66314"/>
                                        </p:tgtEl>
                                        <p:attrNameLst>
                                          <p:attrName>style.visibility</p:attrName>
                                        </p:attrNameLst>
                                      </p:cBhvr>
                                      <p:to>
                                        <p:strVal val="visible"/>
                                      </p:to>
                                    </p:set>
                                    <p:anim calcmode="lin" valueType="num">
                                      <p:cBhvr>
                                        <p:cTn id="7" dur="1000" fill="hold"/>
                                        <p:tgtEl>
                                          <p:spTgt spid="866314"/>
                                        </p:tgtEl>
                                        <p:attrNameLst>
                                          <p:attrName>ppt_w</p:attrName>
                                        </p:attrNameLst>
                                      </p:cBhvr>
                                      <p:tavLst>
                                        <p:tav tm="0">
                                          <p:val>
                                            <p:fltVal val="0"/>
                                          </p:val>
                                        </p:tav>
                                        <p:tav tm="100000">
                                          <p:val>
                                            <p:strVal val="#ppt_w"/>
                                          </p:val>
                                        </p:tav>
                                      </p:tavLst>
                                    </p:anim>
                                    <p:anim calcmode="lin" valueType="num">
                                      <p:cBhvr>
                                        <p:cTn id="8" dur="1000" fill="hold"/>
                                        <p:tgtEl>
                                          <p:spTgt spid="866314"/>
                                        </p:tgtEl>
                                        <p:attrNameLst>
                                          <p:attrName>ppt_h</p:attrName>
                                        </p:attrNameLst>
                                      </p:cBhvr>
                                      <p:tavLst>
                                        <p:tav tm="0">
                                          <p:val>
                                            <p:fltVal val="0"/>
                                          </p:val>
                                        </p:tav>
                                        <p:tav tm="100000">
                                          <p:val>
                                            <p:strVal val="#ppt_h"/>
                                          </p:val>
                                        </p:tav>
                                      </p:tavLst>
                                    </p:anim>
                                    <p:anim calcmode="lin" valueType="num">
                                      <p:cBhvr>
                                        <p:cTn id="9" dur="1000" fill="hold"/>
                                        <p:tgtEl>
                                          <p:spTgt spid="866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66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66309"/>
                                        </p:tgtEl>
                                        <p:attrNameLst>
                                          <p:attrName>style.visibility</p:attrName>
                                        </p:attrNameLst>
                                      </p:cBhvr>
                                      <p:to>
                                        <p:strVal val="visible"/>
                                      </p:to>
                                    </p:set>
                                    <p:animEffect transition="in" filter="wipe(up)">
                                      <p:cBhvr>
                                        <p:cTn id="19" dur="500"/>
                                        <p:tgtEl>
                                          <p:spTgt spid="866309"/>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866310"/>
                                        </p:tgtEl>
                                        <p:attrNameLst>
                                          <p:attrName>style.visibility</p:attrName>
                                        </p:attrNameLst>
                                      </p:cBhvr>
                                      <p:to>
                                        <p:strVal val="visible"/>
                                      </p:to>
                                    </p:set>
                                    <p:animEffect transition="in" filter="wipe(down)">
                                      <p:cBhvr>
                                        <p:cTn id="23" dur="500"/>
                                        <p:tgtEl>
                                          <p:spTgt spid="866310"/>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66327"/>
                                        </p:tgtEl>
                                        <p:attrNameLst>
                                          <p:attrName>style.visibility</p:attrName>
                                        </p:attrNameLst>
                                      </p:cBhvr>
                                      <p:to>
                                        <p:strVal val="visible"/>
                                      </p:to>
                                    </p:set>
                                    <p:animEffect transition="in" filter="wipe(left)">
                                      <p:cBhvr>
                                        <p:cTn id="27" dur="500"/>
                                        <p:tgtEl>
                                          <p:spTgt spid="866327"/>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866311"/>
                                        </p:tgtEl>
                                        <p:attrNameLst>
                                          <p:attrName>style.visibility</p:attrName>
                                        </p:attrNameLst>
                                      </p:cBhvr>
                                      <p:to>
                                        <p:strVal val="visible"/>
                                      </p:to>
                                    </p:set>
                                    <p:animEffect transition="in" filter="wipe(down)">
                                      <p:cBhvr>
                                        <p:cTn id="31"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866327" grpId="0" animBg="1"/>
      <p:bldP spid="866309" grpId="0" animBg="1"/>
      <p:bldP spid="866310" grpId="0" animBg="1"/>
      <p:bldP spid="866311" grpId="0" animBg="1"/>
      <p:bldP spid="8663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47458"/>
            <a:ext cx="9144000" cy="176189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Apostle Paul </a:t>
            </a:r>
            <a:br>
              <a:rPr lang="en-US" sz="5400" b="1" dirty="0">
                <a:effectLst>
                  <a:glow rad="127000">
                    <a:schemeClr val="tx1"/>
                  </a:glow>
                </a:effectLst>
                <a:latin typeface="Arial" charset="0"/>
                <a:ea typeface="ＭＳ Ｐゴシック" charset="0"/>
                <a:cs typeface="ＭＳ Ｐゴシック" charset="0"/>
              </a:rPr>
            </a:br>
            <a:r>
              <a:rPr lang="en-US" sz="5400" b="1" dirty="0">
                <a:effectLst>
                  <a:glow rad="127000">
                    <a:schemeClr val="tx1"/>
                  </a:glow>
                </a:effectLst>
                <a:latin typeface="Arial" charset="0"/>
                <a:ea typeface="ＭＳ Ｐゴシック" charset="0"/>
                <a:cs typeface="ＭＳ Ｐゴシック" charset="0"/>
              </a:rPr>
              <a:t>(Acts 20:18b-35)</a:t>
            </a:r>
          </a:p>
        </p:txBody>
      </p:sp>
      <p:pic>
        <p:nvPicPr>
          <p:cNvPr id="5122" name="Picture 2" descr="Paul Writes about Charity">
            <a:extLst>
              <a:ext uri="{FF2B5EF4-FFF2-40B4-BE49-F238E27FC236}">
                <a16:creationId xmlns:a16="http://schemas.microsoft.com/office/drawing/2014/main" id="{76F52CB7-38FB-DE43-99E2-FF7FD1ABF2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9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D1B6527-7E22-0B4C-A474-7064A4D91DD7}"/>
              </a:ext>
            </a:extLst>
          </p:cNvPr>
          <p:cNvGraphicFramePr/>
          <p:nvPr>
            <p:extLst>
              <p:ext uri="{D42A27DB-BD31-4B8C-83A1-F6EECF244321}">
                <p14:modId xmlns:p14="http://schemas.microsoft.com/office/powerpoint/2010/main" val="2105316389"/>
              </p:ext>
            </p:extLst>
          </p:nvPr>
        </p:nvGraphicFramePr>
        <p:xfrm>
          <a:off x="1249379" y="436825"/>
          <a:ext cx="8374454" cy="598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1DF0336-18E1-6649-A2B7-B085BF339293}"/>
              </a:ext>
            </a:extLst>
          </p:cNvPr>
          <p:cNvSpPr/>
          <p:nvPr/>
        </p:nvSpPr>
        <p:spPr bwMode="auto">
          <a:xfrm>
            <a:off x="6146940" y="1545336"/>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5" name="Oval 4">
            <a:extLst>
              <a:ext uri="{FF2B5EF4-FFF2-40B4-BE49-F238E27FC236}">
                <a16:creationId xmlns:a16="http://schemas.microsoft.com/office/drawing/2014/main" id="{119CBC23-4786-9E4D-BC7E-B784AED394A3}"/>
              </a:ext>
            </a:extLst>
          </p:cNvPr>
          <p:cNvSpPr/>
          <p:nvPr/>
        </p:nvSpPr>
        <p:spPr bwMode="auto">
          <a:xfrm>
            <a:off x="5358383" y="3977640"/>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Oval 5">
            <a:extLst>
              <a:ext uri="{FF2B5EF4-FFF2-40B4-BE49-F238E27FC236}">
                <a16:creationId xmlns:a16="http://schemas.microsoft.com/office/drawing/2014/main" id="{830D0191-6FB4-6549-9476-6466DE651EFB}"/>
              </a:ext>
            </a:extLst>
          </p:cNvPr>
          <p:cNvSpPr/>
          <p:nvPr/>
        </p:nvSpPr>
        <p:spPr bwMode="auto">
          <a:xfrm>
            <a:off x="2708072" y="3977640"/>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7" name="Oval 6">
            <a:extLst>
              <a:ext uri="{FF2B5EF4-FFF2-40B4-BE49-F238E27FC236}">
                <a16:creationId xmlns:a16="http://schemas.microsoft.com/office/drawing/2014/main" id="{011AF6B7-8EB6-0741-8B81-B77CE71B3840}"/>
              </a:ext>
            </a:extLst>
          </p:cNvPr>
          <p:cNvSpPr/>
          <p:nvPr/>
        </p:nvSpPr>
        <p:spPr bwMode="auto">
          <a:xfrm>
            <a:off x="1894981" y="1545336"/>
            <a:ext cx="2857001" cy="2871216"/>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00098" name="Rectangle 2"/>
          <p:cNvSpPr>
            <a:spLocks noGrp="1" noChangeArrowheads="1"/>
          </p:cNvSpPr>
          <p:nvPr>
            <p:ph type="ctrTitle"/>
          </p:nvPr>
        </p:nvSpPr>
        <p:spPr>
          <a:xfrm>
            <a:off x="0" y="49785"/>
            <a:ext cx="3705726" cy="2023459"/>
          </a:xfrm>
          <a:effectLst>
            <a:outerShdw blurRad="63500" dist="35921" dir="2700000" algn="ctr" rotWithShape="0">
              <a:schemeClr val="tx2">
                <a:alpha val="74998"/>
              </a:schemeClr>
            </a:outerShdw>
          </a:effectLst>
        </p:spPr>
        <p:txBody>
          <a:bodyPr anchor="t"/>
          <a:lstStyle/>
          <a:p>
            <a:pPr algn="l">
              <a:defRPr/>
            </a:pPr>
            <a:r>
              <a:rPr lang="en-US" sz="3200" b="1" dirty="0">
                <a:solidFill>
                  <a:srgbClr val="FFFF00"/>
                </a:solidFill>
                <a:effectLst>
                  <a:glow rad="127000">
                    <a:schemeClr val="tx1"/>
                  </a:glow>
                </a:effectLst>
                <a:latin typeface="Arial" charset="0"/>
                <a:ea typeface="ＭＳ Ｐゴシック" charset="0"/>
                <a:cs typeface="ＭＳ Ｐゴシック" charset="0"/>
              </a:rPr>
              <a:t>Paul modeled shepherding </a:t>
            </a:r>
            <a:br>
              <a:rPr lang="en-US" sz="3200" b="1" dirty="0">
                <a:solidFill>
                  <a:srgbClr val="FFFF00"/>
                </a:solidFill>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for the elders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(Acts 20:18b-27).</a:t>
            </a:r>
          </a:p>
        </p:txBody>
      </p:sp>
    </p:spTree>
    <p:extLst>
      <p:ext uri="{BB962C8B-B14F-4D97-AF65-F5344CB8AC3E}">
        <p14:creationId xmlns:p14="http://schemas.microsoft.com/office/powerpoint/2010/main" val="21237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t Task, Same Goal | The Consecrated Woman">
            <a:extLst>
              <a:ext uri="{FF2B5EF4-FFF2-40B4-BE49-F238E27FC236}">
                <a16:creationId xmlns:a16="http://schemas.microsoft.com/office/drawing/2014/main" id="{6C5DEE6D-8D47-894A-9337-1D7B71E09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29713"/>
            <a:ext cx="8509000" cy="684974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1314450" y="5892800"/>
            <a:ext cx="6515100" cy="717284"/>
          </a:xfrm>
          <a:solidFill>
            <a:schemeClr val="tx1"/>
          </a:solidFill>
          <a:ln>
            <a:solidFill>
              <a:schemeClr val="bg1"/>
            </a:solidFill>
          </a:ln>
          <a:effectLst>
            <a:outerShdw blurRad="63500" dist="35921" dir="2700000" algn="ctr" rotWithShape="0">
              <a:schemeClr val="tx2">
                <a:alpha val="74998"/>
              </a:schemeClr>
            </a:outerShdw>
          </a:effectLst>
        </p:spPr>
        <p:txBody>
          <a:bodyPr anchor="ctr"/>
          <a:lstStyle/>
          <a:p>
            <a:pPr>
              <a:defRPr/>
            </a:pPr>
            <a:r>
              <a:rPr lang="en-US" sz="4000" b="1" dirty="0">
                <a:effectLst>
                  <a:glow rad="127000">
                    <a:schemeClr val="tx1"/>
                  </a:glow>
                </a:effectLst>
                <a:latin typeface="Arial" charset="0"/>
                <a:ea typeface="ＭＳ Ｐゴシック" charset="0"/>
                <a:cs typeface="ＭＳ Ｐゴシック" charset="0"/>
              </a:rPr>
              <a:t>My Only Aim</a:t>
            </a:r>
          </a:p>
        </p:txBody>
      </p:sp>
      <p:sp>
        <p:nvSpPr>
          <p:cNvPr id="4" name="Rectangle 2">
            <a:extLst>
              <a:ext uri="{FF2B5EF4-FFF2-40B4-BE49-F238E27FC236}">
                <a16:creationId xmlns:a16="http://schemas.microsoft.com/office/drawing/2014/main" id="{23979713-780F-6349-9644-9FB3579D58AB}"/>
              </a:ext>
            </a:extLst>
          </p:cNvPr>
          <p:cNvSpPr txBox="1">
            <a:spLocks noChangeArrowheads="1"/>
          </p:cNvSpPr>
          <p:nvPr/>
        </p:nvSpPr>
        <p:spPr bwMode="auto">
          <a:xfrm>
            <a:off x="9144000" y="0"/>
            <a:ext cx="4254500" cy="60198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kern="0" dirty="0">
                <a:effectLst>
                  <a:glow rad="127000">
                    <a:schemeClr val="tx1"/>
                  </a:glow>
                </a:effectLst>
                <a:latin typeface="Arial" charset="0"/>
                <a:ea typeface="ＭＳ Ｐゴシック" charset="0"/>
                <a:cs typeface="ＭＳ Ｐゴシック" charset="0"/>
              </a:rPr>
              <a:t>“But my life is worth nothing to me unless I use it for finishing the work assigned me by the Lord Jesus—the work of telling others the Good News about the wonderful grace of God”</a:t>
            </a:r>
          </a:p>
          <a:p>
            <a:pPr defTabSz="914400">
              <a:defRPr/>
            </a:pPr>
            <a:r>
              <a:rPr lang="en-US" sz="3200" b="1" kern="0" dirty="0">
                <a:effectLst>
                  <a:glow rad="127000">
                    <a:schemeClr val="tx1"/>
                  </a:glow>
                </a:effectLst>
                <a:latin typeface="Arial" charset="0"/>
                <a:ea typeface="ＭＳ Ｐゴシック" charset="0"/>
                <a:cs typeface="ＭＳ Ｐゴシック" charset="0"/>
              </a:rPr>
              <a:t> (Acts 20:24 NLT).</a:t>
            </a:r>
          </a:p>
        </p:txBody>
      </p:sp>
    </p:spTree>
    <p:extLst>
      <p:ext uri="{BB962C8B-B14F-4D97-AF65-F5344CB8AC3E}">
        <p14:creationId xmlns:p14="http://schemas.microsoft.com/office/powerpoint/2010/main" val="7505676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Oval 3"/>
          <p:cNvSpPr>
            <a:spLocks noChangeArrowheads="1"/>
          </p:cNvSpPr>
          <p:nvPr/>
        </p:nvSpPr>
        <p:spPr bwMode="auto">
          <a:xfrm>
            <a:off x="914400" y="950913"/>
            <a:ext cx="4629150" cy="4419600"/>
          </a:xfrm>
          <a:prstGeom prst="ellipse">
            <a:avLst/>
          </a:prstGeom>
          <a:noFill/>
          <a:ln w="5715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9C4FF"/>
                </a:solidFill>
                <a:effectLst/>
                <a:uLnTx/>
                <a:uFillTx/>
                <a:latin typeface="Arial" charset="0"/>
                <a:ea typeface="ＭＳ Ｐゴシック" charset="0"/>
              </a:rPr>
              <a:t>Teaching</a:t>
            </a:r>
          </a:p>
        </p:txBody>
      </p:sp>
      <p:sp>
        <p:nvSpPr>
          <p:cNvPr id="658440" name="Text Box 8"/>
          <p:cNvSpPr txBox="1">
            <a:spLocks noChangeArrowheads="1"/>
          </p:cNvSpPr>
          <p:nvPr/>
        </p:nvSpPr>
        <p:spPr bwMode="auto">
          <a:xfrm>
            <a:off x="5907088" y="1981200"/>
            <a:ext cx="2552700" cy="83099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9C4FF"/>
                </a:solidFill>
                <a:effectLst/>
                <a:uLnTx/>
                <a:uFillTx/>
                <a:latin typeface="Arial" charset="0"/>
                <a:ea typeface="ＭＳ Ｐゴシック" charset="0"/>
              </a:rPr>
              <a:t>1 Tim. 3:2; 5:17; Acts</a:t>
            </a:r>
            <a:r>
              <a:rPr kumimoji="0" lang="en-US" sz="2400" b="1" i="0" u="none" strike="noStrike" kern="1200" cap="none" spc="0" normalizeH="0" noProof="0" dirty="0">
                <a:ln>
                  <a:noFill/>
                </a:ln>
                <a:solidFill>
                  <a:srgbClr val="C9C4FF"/>
                </a:solidFill>
                <a:effectLst/>
                <a:uLnTx/>
                <a:uFillTx/>
                <a:latin typeface="Arial" charset="0"/>
                <a:ea typeface="ＭＳ Ｐゴシック" charset="0"/>
              </a:rPr>
              <a:t> 20:28d</a:t>
            </a:r>
            <a:endParaRPr kumimoji="0" lang="en-US" sz="2400" b="1" i="0" u="none" strike="noStrike" kern="1200" cap="none" spc="0" normalizeH="0" baseline="0" noProof="0" dirty="0">
              <a:ln>
                <a:noFill/>
              </a:ln>
              <a:solidFill>
                <a:srgbClr val="C9C4FF"/>
              </a:solidFill>
              <a:effectLst/>
              <a:uLnTx/>
              <a:uFillTx/>
              <a:latin typeface="Arial" charset="0"/>
              <a:ea typeface="ＭＳ Ｐゴシック" charset="0"/>
            </a:endParaRP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Pastoring</a:t>
            </a:r>
            <a:br>
              <a:rPr kumimoji="0" lang="en-US" sz="2400" b="1" i="1" u="none" strike="noStrike" kern="1200" cap="none" spc="0" normalizeH="0" baseline="0" noProof="0">
                <a:ln>
                  <a:noFill/>
                </a:ln>
                <a:solidFill>
                  <a:srgbClr val="00FFFF"/>
                </a:solidFill>
                <a:effectLst/>
                <a:uLnTx/>
                <a:uFillTx/>
                <a:latin typeface="Arial" charset="0"/>
                <a:ea typeface="ＭＳ Ｐゴシック" charset="0"/>
              </a:rPr>
            </a:b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Pastor-Teacher</a:t>
            </a:r>
          </a:p>
        </p:txBody>
      </p:sp>
      <p:sp>
        <p:nvSpPr>
          <p:cNvPr id="658444" name="Text Box 12"/>
          <p:cNvSpPr txBox="1">
            <a:spLocks noChangeArrowheads="1"/>
          </p:cNvSpPr>
          <p:nvPr/>
        </p:nvSpPr>
        <p:spPr bwMode="auto">
          <a:xfrm>
            <a:off x="1371599" y="2141538"/>
            <a:ext cx="3390181" cy="83099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66"/>
                </a:solidFill>
                <a:effectLst/>
                <a:uLnTx/>
                <a:uFillTx/>
                <a:latin typeface="Arial" charset="0"/>
                <a:ea typeface="ＭＳ Ｐゴシック" charset="0"/>
              </a:rPr>
              <a:t>1 Tim. 3:1, 4-5; 5:17; Acts 20:28c</a:t>
            </a:r>
          </a:p>
        </p:txBody>
      </p:sp>
      <p:sp>
        <p:nvSpPr>
          <p:cNvPr id="658445" name="Text Box 13"/>
          <p:cNvSpPr txBox="1">
            <a:spLocks noChangeArrowheads="1"/>
          </p:cNvSpPr>
          <p:nvPr/>
        </p:nvSpPr>
        <p:spPr bwMode="auto">
          <a:xfrm>
            <a:off x="3227563" y="5468938"/>
            <a:ext cx="3214342" cy="1200329"/>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Pet. 5:1-4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Acts 20:28a-b, 29, 35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Thess. 5:12</a:t>
            </a:r>
          </a:p>
        </p:txBody>
      </p:sp>
      <p:sp>
        <p:nvSpPr>
          <p:cNvPr id="658446" name="Text Box 14"/>
          <p:cNvSpPr txBox="1">
            <a:spLocks noChangeArrowheads="1"/>
          </p:cNvSpPr>
          <p:nvPr/>
        </p:nvSpPr>
        <p:spPr bwMode="auto">
          <a:xfrm>
            <a:off x="1371600" y="3384550"/>
            <a:ext cx="2667000" cy="155257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Episkopos</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“over”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skopos </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“look”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“watch over”</a:t>
            </a:r>
          </a:p>
        </p:txBody>
      </p:sp>
      <p:sp>
        <p:nvSpPr>
          <p:cNvPr id="16" name="Text Box 13"/>
          <p:cNvSpPr txBox="1">
            <a:spLocks noChangeArrowheads="1"/>
          </p:cNvSpPr>
          <p:nvPr/>
        </p:nvSpPr>
        <p:spPr bwMode="auto">
          <a:xfrm>
            <a:off x="5435600" y="3933825"/>
            <a:ext cx="1536700" cy="46037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Eph. 4:11</a:t>
            </a:r>
          </a:p>
        </p:txBody>
      </p:sp>
      <p:sp>
        <p:nvSpPr>
          <p:cNvPr id="658436" name="Text Box 4"/>
          <p:cNvSpPr txBox="1">
            <a:spLocks noChangeArrowheads="1"/>
          </p:cNvSpPr>
          <p:nvPr/>
        </p:nvSpPr>
        <p:spPr bwMode="auto">
          <a:xfrm>
            <a:off x="1277938" y="1295400"/>
            <a:ext cx="3903662"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Administration</a:t>
            </a:r>
            <a:br>
              <a:rPr kumimoji="0" lang="en-US" sz="2400" b="1" i="1" u="none" strike="noStrike" kern="1200" cap="none" spc="0" normalizeH="0" baseline="0" noProof="0">
                <a:ln>
                  <a:noFill/>
                </a:ln>
                <a:solidFill>
                  <a:srgbClr val="FFFF66"/>
                </a:solidFill>
                <a:effectLst/>
                <a:uLnTx/>
                <a:uFillTx/>
                <a:latin typeface="Arial" charset="0"/>
                <a:ea typeface="ＭＳ Ｐゴシック" charset="0"/>
              </a:rPr>
            </a:b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(Serve, care for &amp; testify)</a:t>
            </a:r>
          </a:p>
        </p:txBody>
      </p:sp>
      <p:sp>
        <p:nvSpPr>
          <p:cNvPr id="17"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236c1</a:t>
            </a:r>
          </a:p>
        </p:txBody>
      </p:sp>
      <p:sp>
        <p:nvSpPr>
          <p:cNvPr id="658434" name="Rectangle 2"/>
          <p:cNvSpPr>
            <a:spLocks noGrp="1" noChangeArrowheads="1"/>
          </p:cNvSpPr>
          <p:nvPr>
            <p:ph type="title" idx="4294967295"/>
          </p:nvPr>
        </p:nvSpPr>
        <p:spPr>
          <a:xfrm>
            <a:off x="152400" y="76199"/>
            <a:ext cx="8915400" cy="1006475"/>
          </a:xfrm>
          <a:effectLst>
            <a:outerShdw blurRad="38100" dist="38099" dir="2700000" algn="ctr" rotWithShape="0">
              <a:srgbClr val="000000">
                <a:alpha val="99962"/>
              </a:srgbClr>
            </a:outerShdw>
          </a:effectLst>
        </p:spPr>
        <p:txBody>
          <a:bodyPr/>
          <a:lstStyle/>
          <a:p>
            <a:pPr>
              <a:defRPr/>
            </a:pPr>
            <a:r>
              <a:rPr lang="en-US" sz="3600" dirty="0">
                <a:solidFill>
                  <a:srgbClr val="FFFFFF"/>
                </a:solidFill>
                <a:latin typeface="Arial" charset="0"/>
                <a:ea typeface="ＭＳ Ｐゴシック" charset="0"/>
                <a:cs typeface="ＭＳ Ｐゴシック" charset="0"/>
              </a:rPr>
              <a:t>Elders should follow Paul’s shepherding example (Acts 20:28-35).</a:t>
            </a:r>
            <a:endParaRPr lang="en-US" sz="2800"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310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42"/>
                                        </p:tgtEl>
                                        <p:attrNameLst>
                                          <p:attrName>style.visibility</p:attrName>
                                        </p:attrNameLst>
                                      </p:cBhvr>
                                      <p:to>
                                        <p:strVal val="visible"/>
                                      </p:to>
                                    </p:set>
                                    <p:anim calcmode="lin" valueType="num">
                                      <p:cBhvr>
                                        <p:cTn id="7" dur="1000" fill="hold"/>
                                        <p:tgtEl>
                                          <p:spTgt spid="658442"/>
                                        </p:tgtEl>
                                        <p:attrNameLst>
                                          <p:attrName>ppt_w</p:attrName>
                                        </p:attrNameLst>
                                      </p:cBhvr>
                                      <p:tavLst>
                                        <p:tav tm="0">
                                          <p:val>
                                            <p:strVal val="#ppt_w+.3"/>
                                          </p:val>
                                        </p:tav>
                                        <p:tav tm="100000">
                                          <p:val>
                                            <p:strVal val="#ppt_w"/>
                                          </p:val>
                                        </p:tav>
                                      </p:tavLst>
                                    </p:anim>
                                    <p:anim calcmode="lin" valueType="num">
                                      <p:cBhvr>
                                        <p:cTn id="8" dur="1000" fill="hold"/>
                                        <p:tgtEl>
                                          <p:spTgt spid="658442"/>
                                        </p:tgtEl>
                                        <p:attrNameLst>
                                          <p:attrName>ppt_h</p:attrName>
                                        </p:attrNameLst>
                                      </p:cBhvr>
                                      <p:tavLst>
                                        <p:tav tm="0">
                                          <p:val>
                                            <p:strVal val="#ppt_h"/>
                                          </p:val>
                                        </p:tav>
                                        <p:tav tm="100000">
                                          <p:val>
                                            <p:strVal val="#ppt_h"/>
                                          </p:val>
                                        </p:tav>
                                      </p:tavLst>
                                    </p:anim>
                                    <p:animEffect transition="in" filter="fade">
                                      <p:cBhvr>
                                        <p:cTn id="9" dur="1000"/>
                                        <p:tgtEl>
                                          <p:spTgt spid="65844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41"/>
                                        </p:tgtEl>
                                        <p:attrNameLst>
                                          <p:attrName>style.visibility</p:attrName>
                                        </p:attrNameLst>
                                      </p:cBhvr>
                                      <p:to>
                                        <p:strVal val="visible"/>
                                      </p:to>
                                    </p:set>
                                    <p:anim calcmode="lin" valueType="num">
                                      <p:cBhvr>
                                        <p:cTn id="13" dur="1000" fill="hold"/>
                                        <p:tgtEl>
                                          <p:spTgt spid="658441"/>
                                        </p:tgtEl>
                                        <p:attrNameLst>
                                          <p:attrName>ppt_w</p:attrName>
                                        </p:attrNameLst>
                                      </p:cBhvr>
                                      <p:tavLst>
                                        <p:tav tm="0">
                                          <p:val>
                                            <p:strVal val="#ppt_w+.3"/>
                                          </p:val>
                                        </p:tav>
                                        <p:tav tm="100000">
                                          <p:val>
                                            <p:strVal val="#ppt_w"/>
                                          </p:val>
                                        </p:tav>
                                      </p:tavLst>
                                    </p:anim>
                                    <p:anim calcmode="lin" valueType="num">
                                      <p:cBhvr>
                                        <p:cTn id="14" dur="1000" fill="hold"/>
                                        <p:tgtEl>
                                          <p:spTgt spid="658441"/>
                                        </p:tgtEl>
                                        <p:attrNameLst>
                                          <p:attrName>ppt_h</p:attrName>
                                        </p:attrNameLst>
                                      </p:cBhvr>
                                      <p:tavLst>
                                        <p:tav tm="0">
                                          <p:val>
                                            <p:strVal val="#ppt_h"/>
                                          </p:val>
                                        </p:tav>
                                        <p:tav tm="100000">
                                          <p:val>
                                            <p:strVal val="#ppt_h"/>
                                          </p:val>
                                        </p:tav>
                                      </p:tavLst>
                                    </p:anim>
                                    <p:animEffect transition="in" filter="fade">
                                      <p:cBhvr>
                                        <p:cTn id="15" dur="1000"/>
                                        <p:tgtEl>
                                          <p:spTgt spid="65844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5"/>
                                        </p:tgtEl>
                                        <p:attrNameLst>
                                          <p:attrName>style.visibility</p:attrName>
                                        </p:attrNameLst>
                                      </p:cBhvr>
                                      <p:to>
                                        <p:strVal val="visible"/>
                                      </p:to>
                                    </p:set>
                                    <p:anim calcmode="lin" valueType="num">
                                      <p:cBhvr>
                                        <p:cTn id="19" dur="1000" fill="hold"/>
                                        <p:tgtEl>
                                          <p:spTgt spid="658445"/>
                                        </p:tgtEl>
                                        <p:attrNameLst>
                                          <p:attrName>ppt_w</p:attrName>
                                        </p:attrNameLst>
                                      </p:cBhvr>
                                      <p:tavLst>
                                        <p:tav tm="0">
                                          <p:val>
                                            <p:strVal val="#ppt_w+.3"/>
                                          </p:val>
                                        </p:tav>
                                        <p:tav tm="100000">
                                          <p:val>
                                            <p:strVal val="#ppt_w"/>
                                          </p:val>
                                        </p:tav>
                                      </p:tavLst>
                                    </p:anim>
                                    <p:anim calcmode="lin" valueType="num">
                                      <p:cBhvr>
                                        <p:cTn id="20" dur="1000" fill="hold"/>
                                        <p:tgtEl>
                                          <p:spTgt spid="658445"/>
                                        </p:tgtEl>
                                        <p:attrNameLst>
                                          <p:attrName>ppt_h</p:attrName>
                                        </p:attrNameLst>
                                      </p:cBhvr>
                                      <p:tavLst>
                                        <p:tav tm="0">
                                          <p:val>
                                            <p:strVal val="#ppt_h"/>
                                          </p:val>
                                        </p:tav>
                                        <p:tav tm="100000">
                                          <p:val>
                                            <p:strVal val="#ppt_h"/>
                                          </p:val>
                                        </p:tav>
                                      </p:tavLst>
                                    </p:anim>
                                    <p:animEffect transition="in" filter="fade">
                                      <p:cBhvr>
                                        <p:cTn id="21" dur="1000"/>
                                        <p:tgtEl>
                                          <p:spTgt spid="65844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36"/>
                                        </p:tgtEl>
                                        <p:attrNameLst>
                                          <p:attrName>style.visibility</p:attrName>
                                        </p:attrNameLst>
                                      </p:cBhvr>
                                      <p:to>
                                        <p:strVal val="visible"/>
                                      </p:to>
                                    </p:set>
                                    <p:anim calcmode="lin" valueType="num">
                                      <p:cBhvr>
                                        <p:cTn id="26" dur="1000" fill="hold"/>
                                        <p:tgtEl>
                                          <p:spTgt spid="658436"/>
                                        </p:tgtEl>
                                        <p:attrNameLst>
                                          <p:attrName>ppt_w</p:attrName>
                                        </p:attrNameLst>
                                      </p:cBhvr>
                                      <p:tavLst>
                                        <p:tav tm="0">
                                          <p:val>
                                            <p:strVal val="#ppt_w+.3"/>
                                          </p:val>
                                        </p:tav>
                                        <p:tav tm="100000">
                                          <p:val>
                                            <p:strVal val="#ppt_w"/>
                                          </p:val>
                                        </p:tav>
                                      </p:tavLst>
                                    </p:anim>
                                    <p:anim calcmode="lin" valueType="num">
                                      <p:cBhvr>
                                        <p:cTn id="27" dur="1000" fill="hold"/>
                                        <p:tgtEl>
                                          <p:spTgt spid="658436"/>
                                        </p:tgtEl>
                                        <p:attrNameLst>
                                          <p:attrName>ppt_h</p:attrName>
                                        </p:attrNameLst>
                                      </p:cBhvr>
                                      <p:tavLst>
                                        <p:tav tm="0">
                                          <p:val>
                                            <p:strVal val="#ppt_h"/>
                                          </p:val>
                                        </p:tav>
                                        <p:tav tm="100000">
                                          <p:val>
                                            <p:strVal val="#ppt_h"/>
                                          </p:val>
                                        </p:tav>
                                      </p:tavLst>
                                    </p:anim>
                                    <p:animEffect transition="in" filter="fade">
                                      <p:cBhvr>
                                        <p:cTn id="28" dur="1000"/>
                                        <p:tgtEl>
                                          <p:spTgt spid="658436"/>
                                        </p:tgtEl>
                                      </p:cBhvr>
                                    </p:animEffect>
                                  </p:childTnLst>
                                </p:cTn>
                              </p:par>
                            </p:childTnLst>
                          </p:cTn>
                        </p:par>
                        <p:par>
                          <p:cTn id="29" fill="hold">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658435"/>
                                        </p:tgtEl>
                                        <p:attrNameLst>
                                          <p:attrName>style.visibility</p:attrName>
                                        </p:attrNameLst>
                                      </p:cBhvr>
                                      <p:to>
                                        <p:strVal val="visible"/>
                                      </p:to>
                                    </p:set>
                                    <p:anim calcmode="lin" valueType="num">
                                      <p:cBhvr>
                                        <p:cTn id="32" dur="1000" fill="hold"/>
                                        <p:tgtEl>
                                          <p:spTgt spid="658435"/>
                                        </p:tgtEl>
                                        <p:attrNameLst>
                                          <p:attrName>ppt_w</p:attrName>
                                        </p:attrNameLst>
                                      </p:cBhvr>
                                      <p:tavLst>
                                        <p:tav tm="0">
                                          <p:val>
                                            <p:strVal val="#ppt_w+.3"/>
                                          </p:val>
                                        </p:tav>
                                        <p:tav tm="100000">
                                          <p:val>
                                            <p:strVal val="#ppt_w"/>
                                          </p:val>
                                        </p:tav>
                                      </p:tavLst>
                                    </p:anim>
                                    <p:anim calcmode="lin" valueType="num">
                                      <p:cBhvr>
                                        <p:cTn id="33" dur="1000" fill="hold"/>
                                        <p:tgtEl>
                                          <p:spTgt spid="658435"/>
                                        </p:tgtEl>
                                        <p:attrNameLst>
                                          <p:attrName>ppt_h</p:attrName>
                                        </p:attrNameLst>
                                      </p:cBhvr>
                                      <p:tavLst>
                                        <p:tav tm="0">
                                          <p:val>
                                            <p:strVal val="#ppt_h"/>
                                          </p:val>
                                        </p:tav>
                                        <p:tav tm="100000">
                                          <p:val>
                                            <p:strVal val="#ppt_h"/>
                                          </p:val>
                                        </p:tav>
                                      </p:tavLst>
                                    </p:anim>
                                    <p:animEffect transition="in" filter="fade">
                                      <p:cBhvr>
                                        <p:cTn id="34" dur="1000"/>
                                        <p:tgtEl>
                                          <p:spTgt spid="658435"/>
                                        </p:tgtEl>
                                      </p:cBhvr>
                                    </p:animEffect>
                                  </p:childTnLst>
                                </p:cTn>
                              </p:par>
                            </p:childTnLst>
                          </p:cTn>
                        </p:par>
                        <p:par>
                          <p:cTn id="35" fill="hold">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4"/>
                                        </p:tgtEl>
                                        <p:attrNameLst>
                                          <p:attrName>style.visibility</p:attrName>
                                        </p:attrNameLst>
                                      </p:cBhvr>
                                      <p:to>
                                        <p:strVal val="visible"/>
                                      </p:to>
                                    </p:set>
                                    <p:anim calcmode="lin" valueType="num">
                                      <p:cBhvr>
                                        <p:cTn id="38" dur="1000" fill="hold"/>
                                        <p:tgtEl>
                                          <p:spTgt spid="658444"/>
                                        </p:tgtEl>
                                        <p:attrNameLst>
                                          <p:attrName>ppt_w</p:attrName>
                                        </p:attrNameLst>
                                      </p:cBhvr>
                                      <p:tavLst>
                                        <p:tav tm="0">
                                          <p:val>
                                            <p:strVal val="#ppt_w+.3"/>
                                          </p:val>
                                        </p:tav>
                                        <p:tav tm="100000">
                                          <p:val>
                                            <p:strVal val="#ppt_w"/>
                                          </p:val>
                                        </p:tav>
                                      </p:tavLst>
                                    </p:anim>
                                    <p:anim calcmode="lin" valueType="num">
                                      <p:cBhvr>
                                        <p:cTn id="39" dur="1000" fill="hold"/>
                                        <p:tgtEl>
                                          <p:spTgt spid="658444"/>
                                        </p:tgtEl>
                                        <p:attrNameLst>
                                          <p:attrName>ppt_h</p:attrName>
                                        </p:attrNameLst>
                                      </p:cBhvr>
                                      <p:tavLst>
                                        <p:tav tm="0">
                                          <p:val>
                                            <p:strVal val="#ppt_h"/>
                                          </p:val>
                                        </p:tav>
                                        <p:tav tm="100000">
                                          <p:val>
                                            <p:strVal val="#ppt_h"/>
                                          </p:val>
                                        </p:tav>
                                      </p:tavLst>
                                    </p:anim>
                                    <p:animEffect transition="in" filter="fade">
                                      <p:cBhvr>
                                        <p:cTn id="40" dur="1000"/>
                                        <p:tgtEl>
                                          <p:spTgt spid="658444"/>
                                        </p:tgtEl>
                                      </p:cBhvr>
                                    </p:animEffect>
                                  </p:childTnLst>
                                </p:cTn>
                              </p:par>
                            </p:childTnLst>
                          </p:cTn>
                        </p:par>
                        <p:par>
                          <p:cTn id="41" fill="hold">
                            <p:stCondLst>
                              <p:cond delay="3000"/>
                            </p:stCondLst>
                            <p:childTnLst>
                              <p:par>
                                <p:cTn id="42" presetID="50" presetClass="entr" presetSubtype="0" decel="100000" fill="hold" grpId="0" nodeType="afterEffect">
                                  <p:stCondLst>
                                    <p:cond delay="0"/>
                                  </p:stCondLst>
                                  <p:childTnLst>
                                    <p:set>
                                      <p:cBhvr>
                                        <p:cTn id="43" dur="1" fill="hold">
                                          <p:stCondLst>
                                            <p:cond delay="0"/>
                                          </p:stCondLst>
                                        </p:cTn>
                                        <p:tgtEl>
                                          <p:spTgt spid="658446"/>
                                        </p:tgtEl>
                                        <p:attrNameLst>
                                          <p:attrName>style.visibility</p:attrName>
                                        </p:attrNameLst>
                                      </p:cBhvr>
                                      <p:to>
                                        <p:strVal val="visible"/>
                                      </p:to>
                                    </p:set>
                                    <p:anim calcmode="lin" valueType="num">
                                      <p:cBhvr>
                                        <p:cTn id="44" dur="1000" fill="hold"/>
                                        <p:tgtEl>
                                          <p:spTgt spid="658446"/>
                                        </p:tgtEl>
                                        <p:attrNameLst>
                                          <p:attrName>ppt_w</p:attrName>
                                        </p:attrNameLst>
                                      </p:cBhvr>
                                      <p:tavLst>
                                        <p:tav tm="0">
                                          <p:val>
                                            <p:strVal val="#ppt_w+.3"/>
                                          </p:val>
                                        </p:tav>
                                        <p:tav tm="100000">
                                          <p:val>
                                            <p:strVal val="#ppt_w"/>
                                          </p:val>
                                        </p:tav>
                                      </p:tavLst>
                                    </p:anim>
                                    <p:anim calcmode="lin" valueType="num">
                                      <p:cBhvr>
                                        <p:cTn id="45" dur="1000" fill="hold"/>
                                        <p:tgtEl>
                                          <p:spTgt spid="658446"/>
                                        </p:tgtEl>
                                        <p:attrNameLst>
                                          <p:attrName>ppt_h</p:attrName>
                                        </p:attrNameLst>
                                      </p:cBhvr>
                                      <p:tavLst>
                                        <p:tav tm="0">
                                          <p:val>
                                            <p:strVal val="#ppt_h"/>
                                          </p:val>
                                        </p:tav>
                                        <p:tav tm="100000">
                                          <p:val>
                                            <p:strVal val="#ppt_h"/>
                                          </p:val>
                                        </p:tav>
                                      </p:tavLst>
                                    </p:anim>
                                    <p:animEffect transition="in" filter="fade">
                                      <p:cBhvr>
                                        <p:cTn id="46" dur="1000"/>
                                        <p:tgtEl>
                                          <p:spTgt spid="658446"/>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39"/>
                                        </p:tgtEl>
                                        <p:attrNameLst>
                                          <p:attrName>style.visibility</p:attrName>
                                        </p:attrNameLst>
                                      </p:cBhvr>
                                      <p:to>
                                        <p:strVal val="visible"/>
                                      </p:to>
                                    </p:set>
                                    <p:anim calcmode="lin" valueType="num">
                                      <p:cBhvr>
                                        <p:cTn id="51" dur="1000" fill="hold"/>
                                        <p:tgtEl>
                                          <p:spTgt spid="658439"/>
                                        </p:tgtEl>
                                        <p:attrNameLst>
                                          <p:attrName>ppt_w</p:attrName>
                                        </p:attrNameLst>
                                      </p:cBhvr>
                                      <p:tavLst>
                                        <p:tav tm="0">
                                          <p:val>
                                            <p:strVal val="#ppt_w+.3"/>
                                          </p:val>
                                        </p:tav>
                                        <p:tav tm="100000">
                                          <p:val>
                                            <p:strVal val="#ppt_w"/>
                                          </p:val>
                                        </p:tav>
                                      </p:tavLst>
                                    </p:anim>
                                    <p:anim calcmode="lin" valueType="num">
                                      <p:cBhvr>
                                        <p:cTn id="52" dur="1000" fill="hold"/>
                                        <p:tgtEl>
                                          <p:spTgt spid="658439"/>
                                        </p:tgtEl>
                                        <p:attrNameLst>
                                          <p:attrName>ppt_h</p:attrName>
                                        </p:attrNameLst>
                                      </p:cBhvr>
                                      <p:tavLst>
                                        <p:tav tm="0">
                                          <p:val>
                                            <p:strVal val="#ppt_h"/>
                                          </p:val>
                                        </p:tav>
                                        <p:tav tm="100000">
                                          <p:val>
                                            <p:strVal val="#ppt_h"/>
                                          </p:val>
                                        </p:tav>
                                      </p:tavLst>
                                    </p:anim>
                                    <p:animEffect transition="in" filter="fade">
                                      <p:cBhvr>
                                        <p:cTn id="53" dur="1000"/>
                                        <p:tgtEl>
                                          <p:spTgt spid="658439"/>
                                        </p:tgtEl>
                                      </p:cBhvr>
                                    </p:animEffect>
                                  </p:childTnLst>
                                </p:cTn>
                              </p:par>
                            </p:childTnLst>
                          </p:cTn>
                        </p:par>
                        <p:par>
                          <p:cTn id="54" fill="hold">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38"/>
                                        </p:tgtEl>
                                        <p:attrNameLst>
                                          <p:attrName>style.visibility</p:attrName>
                                        </p:attrNameLst>
                                      </p:cBhvr>
                                      <p:to>
                                        <p:strVal val="visible"/>
                                      </p:to>
                                    </p:set>
                                    <p:anim calcmode="lin" valueType="num">
                                      <p:cBhvr>
                                        <p:cTn id="57" dur="1000" fill="hold"/>
                                        <p:tgtEl>
                                          <p:spTgt spid="658438"/>
                                        </p:tgtEl>
                                        <p:attrNameLst>
                                          <p:attrName>ppt_w</p:attrName>
                                        </p:attrNameLst>
                                      </p:cBhvr>
                                      <p:tavLst>
                                        <p:tav tm="0">
                                          <p:val>
                                            <p:strVal val="#ppt_w+.3"/>
                                          </p:val>
                                        </p:tav>
                                        <p:tav tm="100000">
                                          <p:val>
                                            <p:strVal val="#ppt_w"/>
                                          </p:val>
                                        </p:tav>
                                      </p:tavLst>
                                    </p:anim>
                                    <p:anim calcmode="lin" valueType="num">
                                      <p:cBhvr>
                                        <p:cTn id="58" dur="1000" fill="hold"/>
                                        <p:tgtEl>
                                          <p:spTgt spid="658438"/>
                                        </p:tgtEl>
                                        <p:attrNameLst>
                                          <p:attrName>ppt_h</p:attrName>
                                        </p:attrNameLst>
                                      </p:cBhvr>
                                      <p:tavLst>
                                        <p:tav tm="0">
                                          <p:val>
                                            <p:strVal val="#ppt_h"/>
                                          </p:val>
                                        </p:tav>
                                        <p:tav tm="100000">
                                          <p:val>
                                            <p:strVal val="#ppt_h"/>
                                          </p:val>
                                        </p:tav>
                                      </p:tavLst>
                                    </p:anim>
                                    <p:animEffect transition="in" filter="fade">
                                      <p:cBhvr>
                                        <p:cTn id="59" dur="1000"/>
                                        <p:tgtEl>
                                          <p:spTgt spid="658438"/>
                                        </p:tgtEl>
                                      </p:cBhvr>
                                    </p:animEffect>
                                  </p:childTnLst>
                                </p:cTn>
                              </p:par>
                            </p:childTnLst>
                          </p:cTn>
                        </p:par>
                        <p:par>
                          <p:cTn id="60" fill="hold">
                            <p:stCondLst>
                              <p:cond delay="2000"/>
                            </p:stCondLst>
                            <p:childTnLst>
                              <p:par>
                                <p:cTn id="61" presetID="50" presetClass="entr" presetSubtype="0" decel="100000" fill="hold" grpId="0" nodeType="afterEffect">
                                  <p:stCondLst>
                                    <p:cond delay="0"/>
                                  </p:stCondLst>
                                  <p:childTnLst>
                                    <p:set>
                                      <p:cBhvr>
                                        <p:cTn id="62" dur="1" fill="hold">
                                          <p:stCondLst>
                                            <p:cond delay="0"/>
                                          </p:stCondLst>
                                        </p:cTn>
                                        <p:tgtEl>
                                          <p:spTgt spid="658440"/>
                                        </p:tgtEl>
                                        <p:attrNameLst>
                                          <p:attrName>style.visibility</p:attrName>
                                        </p:attrNameLst>
                                      </p:cBhvr>
                                      <p:to>
                                        <p:strVal val="visible"/>
                                      </p:to>
                                    </p:set>
                                    <p:anim calcmode="lin" valueType="num">
                                      <p:cBhvr>
                                        <p:cTn id="63" dur="1000" fill="hold"/>
                                        <p:tgtEl>
                                          <p:spTgt spid="658440"/>
                                        </p:tgtEl>
                                        <p:attrNameLst>
                                          <p:attrName>ppt_w</p:attrName>
                                        </p:attrNameLst>
                                      </p:cBhvr>
                                      <p:tavLst>
                                        <p:tav tm="0">
                                          <p:val>
                                            <p:strVal val="#ppt_w+.3"/>
                                          </p:val>
                                        </p:tav>
                                        <p:tav tm="100000">
                                          <p:val>
                                            <p:strVal val="#ppt_w"/>
                                          </p:val>
                                        </p:tav>
                                      </p:tavLst>
                                    </p:anim>
                                    <p:anim calcmode="lin" valueType="num">
                                      <p:cBhvr>
                                        <p:cTn id="64" dur="1000" fill="hold"/>
                                        <p:tgtEl>
                                          <p:spTgt spid="658440"/>
                                        </p:tgtEl>
                                        <p:attrNameLst>
                                          <p:attrName>ppt_h</p:attrName>
                                        </p:attrNameLst>
                                      </p:cBhvr>
                                      <p:tavLst>
                                        <p:tav tm="0">
                                          <p:val>
                                            <p:strVal val="#ppt_h"/>
                                          </p:val>
                                        </p:tav>
                                        <p:tav tm="100000">
                                          <p:val>
                                            <p:strVal val="#ppt_h"/>
                                          </p:val>
                                        </p:tav>
                                      </p:tavLst>
                                    </p:anim>
                                    <p:animEffect transition="in" filter="fade">
                                      <p:cBhvr>
                                        <p:cTn id="65" dur="1000"/>
                                        <p:tgtEl>
                                          <p:spTgt spid="6584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58443"/>
                                        </p:tgtEl>
                                        <p:attrNameLst>
                                          <p:attrName>style.visibility</p:attrName>
                                        </p:attrNameLst>
                                      </p:cBhvr>
                                      <p:to>
                                        <p:strVal val="visible"/>
                                      </p:to>
                                    </p:set>
                                    <p:anim calcmode="lin" valueType="num">
                                      <p:cBhvr>
                                        <p:cTn id="70" dur="1000" fill="hold"/>
                                        <p:tgtEl>
                                          <p:spTgt spid="658443"/>
                                        </p:tgtEl>
                                        <p:attrNameLst>
                                          <p:attrName>ppt_w</p:attrName>
                                        </p:attrNameLst>
                                      </p:cBhvr>
                                      <p:tavLst>
                                        <p:tav tm="0">
                                          <p:val>
                                            <p:strVal val="#ppt_w+.3"/>
                                          </p:val>
                                        </p:tav>
                                        <p:tav tm="100000">
                                          <p:val>
                                            <p:strVal val="#ppt_w"/>
                                          </p:val>
                                        </p:tav>
                                      </p:tavLst>
                                    </p:anim>
                                    <p:anim calcmode="lin" valueType="num">
                                      <p:cBhvr>
                                        <p:cTn id="71" dur="1000" fill="hold"/>
                                        <p:tgtEl>
                                          <p:spTgt spid="658443"/>
                                        </p:tgtEl>
                                        <p:attrNameLst>
                                          <p:attrName>ppt_h</p:attrName>
                                        </p:attrNameLst>
                                      </p:cBhvr>
                                      <p:tavLst>
                                        <p:tav tm="0">
                                          <p:val>
                                            <p:strVal val="#ppt_h"/>
                                          </p:val>
                                        </p:tav>
                                        <p:tav tm="100000">
                                          <p:val>
                                            <p:strVal val="#ppt_h"/>
                                          </p:val>
                                        </p:tav>
                                      </p:tavLst>
                                    </p:anim>
                                    <p:animEffect transition="in" filter="fade">
                                      <p:cBhvr>
                                        <p:cTn id="72" dur="1000"/>
                                        <p:tgtEl>
                                          <p:spTgt spid="658443"/>
                                        </p:tgtEl>
                                      </p:cBhvr>
                                    </p:animEffect>
                                  </p:childTnLst>
                                </p:cTn>
                              </p:par>
                            </p:childTnLst>
                          </p:cTn>
                        </p:par>
                        <p:par>
                          <p:cTn id="73" fill="hold" nodeType="afterGroup">
                            <p:stCondLst>
                              <p:cond delay="1000"/>
                            </p:stCondLst>
                            <p:childTnLst>
                              <p:par>
                                <p:cTn id="74" presetID="50" presetClass="entr" presetSubtype="0"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3"/>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0" grpId="0"/>
      <p:bldP spid="658441" grpId="0" animBg="1"/>
      <p:bldP spid="658442" grpId="0"/>
      <p:bldP spid="658443" grpId="0"/>
      <p:bldP spid="658444" grpId="0"/>
      <p:bldP spid="658445" grpId="0"/>
      <p:bldP spid="658446" grpId="0"/>
      <p:bldP spid="16" grpId="0"/>
      <p:bldP spid="6584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9"/>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—Elders—</a:t>
            </a:r>
          </a:p>
        </p:txBody>
      </p:sp>
      <p:pic>
        <p:nvPicPr>
          <p:cNvPr id="4098" name="Picture 2" descr="Smart Brands Cater to Elderly Consumers in China - CKGSB Knowledge">
            <a:extLst>
              <a:ext uri="{FF2B5EF4-FFF2-40B4-BE49-F238E27FC236}">
                <a16:creationId xmlns:a16="http://schemas.microsoft.com/office/drawing/2014/main" id="{273268F9-0CB5-E349-AEAF-AE2928FB71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00" y="1368833"/>
            <a:ext cx="8255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0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5"/>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External False Teachers</a:t>
            </a:r>
          </a:p>
        </p:txBody>
      </p:sp>
      <p:pic>
        <p:nvPicPr>
          <p:cNvPr id="10242" name="Picture 2" descr="False Teachers - Videos, Audios, Articles - SO4J-TV - SO4J.com | False  prophets, Gospel of jesus christ, Teacher">
            <a:extLst>
              <a:ext uri="{FF2B5EF4-FFF2-40B4-BE49-F238E27FC236}">
                <a16:creationId xmlns:a16="http://schemas.microsoft.com/office/drawing/2014/main" id="{CDE58AEB-DE28-6A44-B362-30F7CC5FD2E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253" y="1136384"/>
            <a:ext cx="9126747" cy="4261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7BB55C8-C295-EC4B-BAE6-C769B79FEDC9}"/>
              </a:ext>
            </a:extLst>
          </p:cNvPr>
          <p:cNvSpPr txBox="1">
            <a:spLocks noChangeArrowheads="1"/>
          </p:cNvSpPr>
          <p:nvPr/>
        </p:nvSpPr>
        <p:spPr bwMode="auto">
          <a:xfrm>
            <a:off x="-16042" y="5792859"/>
            <a:ext cx="9144000" cy="108659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b="1" kern="0" dirty="0">
                <a:effectLst>
                  <a:glow rad="127000">
                    <a:schemeClr val="tx1"/>
                  </a:glow>
                </a:effectLst>
                <a:latin typeface="Arial" charset="0"/>
                <a:ea typeface="ＭＳ Ｐゴシック" charset="0"/>
                <a:cs typeface="ＭＳ Ｐゴシック" charset="0"/>
              </a:rPr>
              <a:t>Acts 20:29</a:t>
            </a:r>
          </a:p>
        </p:txBody>
      </p:sp>
    </p:spTree>
    <p:extLst>
      <p:ext uri="{BB962C8B-B14F-4D97-AF65-F5344CB8AC3E}">
        <p14:creationId xmlns:p14="http://schemas.microsoft.com/office/powerpoint/2010/main" val="18864368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Lightning Bolt 14">
            <a:extLst>
              <a:ext uri="{FF2B5EF4-FFF2-40B4-BE49-F238E27FC236}">
                <a16:creationId xmlns:a16="http://schemas.microsoft.com/office/drawing/2014/main" id="{1168B4AB-E856-FC49-8E22-924E9A67C794}"/>
              </a:ext>
            </a:extLst>
          </p:cNvPr>
          <p:cNvSpPr/>
          <p:nvPr/>
        </p:nvSpPr>
        <p:spPr bwMode="auto">
          <a:xfrm>
            <a:off x="503900" y="1471006"/>
            <a:ext cx="932507" cy="91440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a typeface="+mn-ea"/>
              <a:cs typeface="+mn-cs"/>
            </a:endParaRPr>
          </a:p>
        </p:txBody>
      </p:sp>
      <p:sp>
        <p:nvSpPr>
          <p:cNvPr id="2" name="Title 1">
            <a:extLst>
              <a:ext uri="{FF2B5EF4-FFF2-40B4-BE49-F238E27FC236}">
                <a16:creationId xmlns:a16="http://schemas.microsoft.com/office/drawing/2014/main" id="{BB388A90-6CAE-AC4A-946A-1C66100AFE55}"/>
              </a:ext>
            </a:extLst>
          </p:cNvPr>
          <p:cNvSpPr>
            <a:spLocks noGrp="1"/>
          </p:cNvSpPr>
          <p:nvPr>
            <p:ph type="title" idx="4294967295"/>
          </p:nvPr>
        </p:nvSpPr>
        <p:spPr>
          <a:xfrm>
            <a:off x="0" y="1"/>
            <a:ext cx="9144000" cy="914400"/>
          </a:xfrm>
          <a:prstGeom prst="rect">
            <a:avLst/>
          </a:prstGeom>
        </p:spPr>
        <p:txBody>
          <a:bodyPr anchor="ctr"/>
          <a:lstStyle/>
          <a:p>
            <a:pPr algn="ctr"/>
            <a:r>
              <a:rPr lang="en-US" sz="3600" b="1" i="0" spc="0" baseline="0" dirty="0">
                <a:ln>
                  <a:noFill/>
                </a:ln>
                <a:solidFill>
                  <a:srgbClr val="FFFFFF"/>
                </a:solidFill>
                <a:effectLst/>
                <a:latin typeface="Arial" panose="020B0604020202020204" pitchFamily="34" charset="0"/>
                <a:ea typeface="ＭＳ Ｐゴシック" panose="020B0600070205080204" pitchFamily="34" charset="-128"/>
                <a:cs typeface="ＭＳ Ｐゴシック" panose="020B0600070205080204" pitchFamily="34" charset="-128"/>
              </a:rPr>
              <a:t>Opposition</a:t>
            </a:r>
            <a:r>
              <a:rPr lang="en-US" dirty="0"/>
              <a:t> </a:t>
            </a:r>
          </a:p>
        </p:txBody>
      </p:sp>
    </p:spTree>
    <p:extLst>
      <p:ext uri="{BB962C8B-B14F-4D97-AF65-F5344CB8AC3E}">
        <p14:creationId xmlns:p14="http://schemas.microsoft.com/office/powerpoint/2010/main" val="10000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5"/>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Internal False Teachers</a:t>
            </a:r>
          </a:p>
        </p:txBody>
      </p:sp>
      <p:pic>
        <p:nvPicPr>
          <p:cNvPr id="3" name="Picture 2" descr="The Danger of False Teachers | Discovery Series">
            <a:extLst>
              <a:ext uri="{FF2B5EF4-FFF2-40B4-BE49-F238E27FC236}">
                <a16:creationId xmlns:a16="http://schemas.microsoft.com/office/drawing/2014/main" id="{A1AACB8D-DA3A-7947-BFD4-87B5F303F7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6827"/>
            <a:ext cx="9144000" cy="5807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23979713-780F-6349-9644-9FB3579D58AB}"/>
              </a:ext>
            </a:extLst>
          </p:cNvPr>
          <p:cNvSpPr txBox="1">
            <a:spLocks noChangeArrowheads="1"/>
          </p:cNvSpPr>
          <p:nvPr/>
        </p:nvSpPr>
        <p:spPr bwMode="auto">
          <a:xfrm>
            <a:off x="-16042" y="5792859"/>
            <a:ext cx="9144000" cy="108659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b="1" kern="0" dirty="0">
                <a:effectLst>
                  <a:glow rad="127000">
                    <a:schemeClr val="tx1"/>
                  </a:glow>
                </a:effectLst>
                <a:latin typeface="Arial" charset="0"/>
                <a:ea typeface="ＭＳ Ｐゴシック" charset="0"/>
                <a:cs typeface="ＭＳ Ｐゴシック" charset="0"/>
              </a:rPr>
              <a:t>Acts 20:30</a:t>
            </a:r>
          </a:p>
        </p:txBody>
      </p:sp>
    </p:spTree>
    <p:extLst>
      <p:ext uri="{BB962C8B-B14F-4D97-AF65-F5344CB8AC3E}">
        <p14:creationId xmlns:p14="http://schemas.microsoft.com/office/powerpoint/2010/main" val="18666777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pic>
        <p:nvPicPr>
          <p:cNvPr id="1026" name="Picture 2" descr="Why Does God Allow False Teachers To Prosper? – Inspired Walk">
            <a:extLst>
              <a:ext uri="{FF2B5EF4-FFF2-40B4-BE49-F238E27FC236}">
                <a16:creationId xmlns:a16="http://schemas.microsoft.com/office/drawing/2014/main" id="{64D8500A-AB16-1548-B7B6-F19585CFB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8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ould Christians Name and Expose False Teachers? – Inspired Walk">
            <a:extLst>
              <a:ext uri="{FF2B5EF4-FFF2-40B4-BE49-F238E27FC236}">
                <a16:creationId xmlns:a16="http://schemas.microsoft.com/office/drawing/2014/main" id="{4D050EAD-861D-2B49-AD14-8084FA54B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275"/>
            <a:ext cx="9144000" cy="4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34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FA9414EC-B39A-4B33-BE60-2AA27D2EED5D}"/>
              </a:ext>
            </a:extLst>
          </p:cNvPr>
          <p:cNvGrpSpPr/>
          <p:nvPr/>
        </p:nvGrpSpPr>
        <p:grpSpPr>
          <a:xfrm>
            <a:off x="5340113" y="1026343"/>
            <a:ext cx="2833733" cy="3712554"/>
            <a:chOff x="5340113" y="1470268"/>
            <a:chExt cx="2833733" cy="3712554"/>
          </a:xfrm>
        </p:grpSpPr>
        <p:sp>
          <p:nvSpPr>
            <p:cNvPr id="31" name="Rectangle 2">
              <a:extLst>
                <a:ext uri="{FF2B5EF4-FFF2-40B4-BE49-F238E27FC236}">
                  <a16:creationId xmlns:a16="http://schemas.microsoft.com/office/drawing/2014/main" id="{CC28DAC9-2333-4515-AD9B-764250D5B7B7}"/>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Internal</a:t>
              </a:r>
            </a:p>
          </p:txBody>
        </p:sp>
        <p:pic>
          <p:nvPicPr>
            <p:cNvPr id="32" name="Picture 2" descr="Image result for church icon">
              <a:extLst>
                <a:ext uri="{FF2B5EF4-FFF2-40B4-BE49-F238E27FC236}">
                  <a16:creationId xmlns:a16="http://schemas.microsoft.com/office/drawing/2014/main" id="{3096761E-01EC-4D32-A09C-47B19D6A1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Lightning Bolt 14">
            <a:extLst>
              <a:ext uri="{FF2B5EF4-FFF2-40B4-BE49-F238E27FC236}">
                <a16:creationId xmlns:a16="http://schemas.microsoft.com/office/drawing/2014/main" id="{1168B4AB-E856-FC49-8E22-924E9A67C794}"/>
              </a:ext>
            </a:extLst>
          </p:cNvPr>
          <p:cNvSpPr/>
          <p:nvPr/>
        </p:nvSpPr>
        <p:spPr bwMode="auto">
          <a:xfrm>
            <a:off x="503900" y="1471006"/>
            <a:ext cx="932507" cy="91440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a typeface="+mn-ea"/>
              <a:cs typeface="+mn-cs"/>
            </a:endParaRPr>
          </a:p>
        </p:txBody>
      </p:sp>
      <p:sp>
        <p:nvSpPr>
          <p:cNvPr id="19" name="Lightning Bolt 18">
            <a:extLst>
              <a:ext uri="{FF2B5EF4-FFF2-40B4-BE49-F238E27FC236}">
                <a16:creationId xmlns:a16="http://schemas.microsoft.com/office/drawing/2014/main" id="{AC03AF85-1195-2049-89E5-11872AAA3D62}"/>
              </a:ext>
            </a:extLst>
          </p:cNvPr>
          <p:cNvSpPr/>
          <p:nvPr/>
        </p:nvSpPr>
        <p:spPr bwMode="auto">
          <a:xfrm rot="17053972">
            <a:off x="6218051" y="3633452"/>
            <a:ext cx="557577" cy="530248"/>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a typeface="+mn-ea"/>
              <a:cs typeface="+mn-cs"/>
            </a:endParaRPr>
          </a:p>
        </p:txBody>
      </p:sp>
      <p:sp>
        <p:nvSpPr>
          <p:cNvPr id="20" name="Lightning Bolt 19">
            <a:extLst>
              <a:ext uri="{FF2B5EF4-FFF2-40B4-BE49-F238E27FC236}">
                <a16:creationId xmlns:a16="http://schemas.microsoft.com/office/drawing/2014/main" id="{3B9D2BE2-2B33-9C44-B961-0726E0890983}"/>
              </a:ext>
            </a:extLst>
          </p:cNvPr>
          <p:cNvSpPr/>
          <p:nvPr/>
        </p:nvSpPr>
        <p:spPr bwMode="auto">
          <a:xfrm rot="9217220">
            <a:off x="6761306" y="3330806"/>
            <a:ext cx="504693" cy="58581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a typeface="+mn-ea"/>
              <a:cs typeface="+mn-cs"/>
            </a:endParaRPr>
          </a:p>
        </p:txBody>
      </p:sp>
      <p:sp>
        <p:nvSpPr>
          <p:cNvPr id="2" name="Title 1">
            <a:extLst>
              <a:ext uri="{FF2B5EF4-FFF2-40B4-BE49-F238E27FC236}">
                <a16:creationId xmlns:a16="http://schemas.microsoft.com/office/drawing/2014/main" id="{C2C5FB9E-860F-2641-93B1-EFDD70A3695D}"/>
              </a:ext>
            </a:extLst>
          </p:cNvPr>
          <p:cNvSpPr>
            <a:spLocks noGrp="1"/>
          </p:cNvSpPr>
          <p:nvPr>
            <p:ph type="title" idx="4294967295"/>
          </p:nvPr>
        </p:nvSpPr>
        <p:spPr>
          <a:xfrm>
            <a:off x="0" y="1"/>
            <a:ext cx="9144000" cy="790588"/>
          </a:xfrm>
          <a:prstGeom prst="rect">
            <a:avLst/>
          </a:prstGeom>
        </p:spPr>
        <p:txBody>
          <a:bodyPr anchor="ctr"/>
          <a:lstStyle/>
          <a:p>
            <a:pPr algn="ctr"/>
            <a:r>
              <a:rPr lang="en-US" sz="3600" b="1" i="0" spc="0" baseline="0" dirty="0">
                <a:ln>
                  <a:noFill/>
                </a:ln>
                <a:solidFill>
                  <a:srgbClr val="FFFFFF"/>
                </a:solidFill>
                <a:effectLst/>
                <a:latin typeface="Arial" panose="020B0604020202020204" pitchFamily="34" charset="0"/>
                <a:ea typeface="ＭＳ Ｐゴシック" panose="020B0600070205080204" pitchFamily="34" charset="-128"/>
                <a:cs typeface="ＭＳ Ｐゴシック" panose="020B0600070205080204" pitchFamily="34" charset="-128"/>
              </a:rPr>
              <a:t>Opposition</a:t>
            </a:r>
            <a:r>
              <a:rPr lang="en-US" dirty="0"/>
              <a:t> </a:t>
            </a:r>
          </a:p>
        </p:txBody>
      </p:sp>
    </p:spTree>
    <p:extLst>
      <p:ext uri="{BB962C8B-B14F-4D97-AF65-F5344CB8AC3E}">
        <p14:creationId xmlns:p14="http://schemas.microsoft.com/office/powerpoint/2010/main" val="40217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BF1528-7FC5-3741-9EDA-17D2DD70B2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9324623" cy="6993467"/>
          </a:xfrm>
          <a:prstGeom prst="rect">
            <a:avLst/>
          </a:prstGeom>
        </p:spPr>
      </p:pic>
      <p:sp>
        <p:nvSpPr>
          <p:cNvPr id="5" name="TextBox 4">
            <a:extLst>
              <a:ext uri="{FF2B5EF4-FFF2-40B4-BE49-F238E27FC236}">
                <a16:creationId xmlns:a16="http://schemas.microsoft.com/office/drawing/2014/main" id="{E78E6C92-D326-F247-876B-26D75B6F1DCB}"/>
              </a:ext>
            </a:extLst>
          </p:cNvPr>
          <p:cNvSpPr txBox="1"/>
          <p:nvPr/>
        </p:nvSpPr>
        <p:spPr>
          <a:xfrm>
            <a:off x="3360934" y="1864055"/>
            <a:ext cx="5964973" cy="2554545"/>
          </a:xfrm>
          <a:prstGeom prst="rect">
            <a:avLst/>
          </a:prstGeom>
          <a:solidFill>
            <a:srgbClr val="FFFFFF">
              <a:alpha val="19000"/>
            </a:srgbClr>
          </a:solidFill>
          <a:ln>
            <a:noFill/>
          </a:ln>
        </p:spPr>
        <p:txBody>
          <a:bodyPr vert="horz" wrap="square" lIns="91440" tIns="45720" rIns="91440" bIns="45720" numCol="1" anchor="ctr" anchorCtr="0" compatLnSpc="1">
            <a:prstTxWarp prst="textNoShape">
              <a:avLst/>
            </a:prstTxWarp>
            <a:spAutoFit/>
          </a:bodyPr>
          <a:lstStyle>
            <a:defPPr>
              <a:defRPr lang="en-US"/>
            </a:defPPr>
            <a:lvl1pPr algn="r" fontAlgn="base">
              <a:spcBef>
                <a:spcPct val="0"/>
              </a:spcBef>
              <a:spcAft>
                <a:spcPct val="0"/>
              </a:spcAft>
              <a:defRPr sz="3600" b="1" baseline="0">
                <a:solidFill>
                  <a:srgbClr val="FFFFFF"/>
                </a:solidFill>
                <a:effectLst>
                  <a:glow rad="228600">
                    <a:srgbClr val="000000">
                      <a:satMod val="175000"/>
                    </a:srgbClr>
                  </a:glow>
                </a:effectLst>
                <a:latin typeface="Arial"/>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571500" lvl="0" indent="-571500" algn="l">
              <a:buFont typeface="Arial" panose="020B0604020202020204" pitchFamily="34" charset="0"/>
              <a:buChar char="•"/>
              <a:defRPr/>
            </a:pPr>
            <a:r>
              <a:rPr lang="en-SG" sz="3200" dirty="0"/>
              <a:t>Founded on God’s grace and Word (32).</a:t>
            </a:r>
          </a:p>
          <a:p>
            <a:pPr marL="571500" lvl="0" indent="-571500" algn="l">
              <a:buFont typeface="Arial" panose="020B0604020202020204" pitchFamily="34" charset="0"/>
              <a:buChar char="•"/>
              <a:defRPr/>
            </a:pPr>
            <a:endParaRPr lang="en-SG" sz="3200" dirty="0"/>
          </a:p>
          <a:p>
            <a:pPr marL="571500" lvl="0" indent="-571500" algn="l">
              <a:buFont typeface="Arial" panose="020B0604020202020204" pitchFamily="34" charset="0"/>
              <a:buChar char="•"/>
              <a:defRPr/>
            </a:pPr>
            <a:r>
              <a:rPr lang="en-SG" sz="3200" dirty="0"/>
              <a:t>Based on hard work instead of greed (33-35).</a:t>
            </a:r>
          </a:p>
        </p:txBody>
      </p:sp>
      <p:sp>
        <p:nvSpPr>
          <p:cNvPr id="2" name="Title 1">
            <a:extLst>
              <a:ext uri="{FF2B5EF4-FFF2-40B4-BE49-F238E27FC236}">
                <a16:creationId xmlns:a16="http://schemas.microsoft.com/office/drawing/2014/main" id="{CD446AB7-8460-7740-AF8B-C6BA5BB6A800}"/>
              </a:ext>
            </a:extLst>
          </p:cNvPr>
          <p:cNvSpPr>
            <a:spLocks noGrp="1"/>
          </p:cNvSpPr>
          <p:nvPr>
            <p:ph type="ctrTitle"/>
          </p:nvPr>
        </p:nvSpPr>
        <p:spPr>
          <a:xfrm>
            <a:off x="3359648" y="0"/>
            <a:ext cx="5964974" cy="1232452"/>
          </a:xfrm>
          <a:solidFill>
            <a:srgbClr val="FFFFFF">
              <a:alpha val="19000"/>
            </a:srgbClr>
          </a:solidFill>
          <a:ln>
            <a:noFill/>
          </a:ln>
        </p:spPr>
        <p:txBody>
          <a:bodyPr vert="horz" wrap="square" lIns="91440" tIns="45720" rIns="91440" bIns="45720" numCol="1" anchor="ctr" anchorCtr="0" compatLnSpc="1">
            <a:prstTxWarp prst="textNoShape">
              <a:avLst/>
            </a:prstTxWarp>
            <a:spAutoFit/>
          </a:bodyPr>
          <a:lstStyle/>
          <a:p>
            <a:pPr algn="l" defTabSz="457177" eaLnBrk="1" hangingPunct="1"/>
            <a:r>
              <a:rPr lang="en-SG" sz="3600" b="1" dirty="0">
                <a:solidFill>
                  <a:srgbClr val="FFFFFF"/>
                </a:solidFill>
                <a:effectLst>
                  <a:glow rad="228600">
                    <a:srgbClr val="000000">
                      <a:satMod val="175000"/>
                    </a:srgbClr>
                  </a:glow>
                </a:effectLst>
                <a:latin typeface="Arial"/>
                <a:ea typeface="ＭＳ Ｐゴシック" charset="0"/>
                <a:cs typeface="Arial"/>
              </a:rPr>
              <a:t>Elders must serve </a:t>
            </a:r>
            <a:r>
              <a:rPr lang="en-SG" sz="3600" b="1" dirty="0">
                <a:solidFill>
                  <a:srgbClr val="FFFF00"/>
                </a:solidFill>
                <a:effectLst>
                  <a:glow rad="228600">
                    <a:srgbClr val="000000">
                      <a:satMod val="175000"/>
                    </a:srgbClr>
                  </a:glow>
                </a:effectLst>
                <a:latin typeface="Arial"/>
                <a:ea typeface="ＭＳ Ｐゴシック" charset="0"/>
                <a:cs typeface="Arial"/>
              </a:rPr>
              <a:t>selflessly</a:t>
            </a:r>
            <a:r>
              <a:rPr lang="en-SG" sz="3600" b="1" dirty="0">
                <a:solidFill>
                  <a:srgbClr val="FFFFFF"/>
                </a:solidFill>
                <a:effectLst>
                  <a:glow rad="228600">
                    <a:srgbClr val="000000">
                      <a:satMod val="175000"/>
                    </a:srgbClr>
                  </a:glow>
                </a:effectLst>
                <a:latin typeface="Arial"/>
                <a:ea typeface="ＭＳ Ｐゴシック" charset="0"/>
                <a:cs typeface="Arial"/>
              </a:rPr>
              <a:t> (Acts 20:32-35). </a:t>
            </a:r>
            <a:endParaRPr lang="en-US" sz="3600" b="1" dirty="0">
              <a:solidFill>
                <a:srgbClr val="FFFFFF"/>
              </a:solidFill>
              <a:effectLst>
                <a:glow rad="228600">
                  <a:srgbClr val="000000">
                    <a:satMod val="175000"/>
                  </a:srgbClr>
                </a:glow>
              </a:effectLst>
              <a:latin typeface="Arial"/>
              <a:ea typeface="ＭＳ Ｐゴシック" charset="0"/>
              <a:cs typeface="Arial"/>
            </a:endParaRPr>
          </a:p>
        </p:txBody>
      </p:sp>
    </p:spTree>
    <p:extLst>
      <p:ext uri="{BB962C8B-B14F-4D97-AF65-F5344CB8AC3E}">
        <p14:creationId xmlns:p14="http://schemas.microsoft.com/office/powerpoint/2010/main" val="382100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hurch 004.jpg">
            <a:extLst>
              <a:ext uri="{FF2B5EF4-FFF2-40B4-BE49-F238E27FC236}">
                <a16:creationId xmlns:a16="http://schemas.microsoft.com/office/drawing/2014/main" id="{467E66C3-D53A-7449-AAB4-CDB2DB19E6E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2643612" y="4532405"/>
            <a:ext cx="6500388"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What are elders supposed to do?</a:t>
            </a:r>
          </a:p>
        </p:txBody>
      </p:sp>
    </p:spTree>
    <p:extLst>
      <p:ext uri="{BB962C8B-B14F-4D97-AF65-F5344CB8AC3E}">
        <p14:creationId xmlns:p14="http://schemas.microsoft.com/office/powerpoint/2010/main" val="421593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On False Teachers and False Prophets | MYSTAGOGY RESOURCE CENTER">
            <a:extLst>
              <a:ext uri="{FF2B5EF4-FFF2-40B4-BE49-F238E27FC236}">
                <a16:creationId xmlns:a16="http://schemas.microsoft.com/office/drawing/2014/main" id="{A8DB83B7-DB66-2448-8537-0615F4D683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498" y="2235200"/>
            <a:ext cx="5080000" cy="42545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5055078" y="3931009"/>
            <a:ext cx="4106174" cy="2926991"/>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Main Idea </a:t>
            </a:r>
            <a:br>
              <a:rPr lang="en-US" b="1" dirty="0">
                <a:solidFill>
                  <a:schemeClr val="tx2"/>
                </a:solidFill>
                <a:effectLst>
                  <a:glow rad="127000">
                    <a:schemeClr val="bg1"/>
                  </a:glow>
                </a:effectLst>
                <a:latin typeface="Arial" charset="0"/>
                <a:ea typeface="ＭＳ Ｐゴシック" charset="0"/>
                <a:cs typeface="ＭＳ Ｐゴシック" charset="0"/>
              </a:rPr>
            </a:br>
            <a:r>
              <a:rPr lang="en-US" b="1" dirty="0">
                <a:solidFill>
                  <a:schemeClr val="tx2"/>
                </a:solidFill>
                <a:effectLst>
                  <a:glow rad="127000">
                    <a:schemeClr val="bg1"/>
                  </a:glow>
                </a:effectLst>
                <a:latin typeface="Arial" charset="0"/>
                <a:ea typeface="ＭＳ Ｐゴシック" charset="0"/>
                <a:cs typeface="ＭＳ Ｐゴシック" charset="0"/>
              </a:rPr>
              <a:t>of Acts 20</a:t>
            </a:r>
          </a:p>
        </p:txBody>
      </p:sp>
      <p:sp>
        <p:nvSpPr>
          <p:cNvPr id="4" name="Rectangle 2">
            <a:extLst>
              <a:ext uri="{FF2B5EF4-FFF2-40B4-BE49-F238E27FC236}">
                <a16:creationId xmlns:a16="http://schemas.microsoft.com/office/drawing/2014/main" id="{B3ED1EE0-5FAE-E741-9E92-2AF8A68D4060}"/>
              </a:ext>
            </a:extLst>
          </p:cNvPr>
          <p:cNvSpPr txBox="1">
            <a:spLocks noChangeArrowheads="1"/>
          </p:cNvSpPr>
          <p:nvPr/>
        </p:nvSpPr>
        <p:spPr bwMode="auto">
          <a:xfrm>
            <a:off x="0" y="200917"/>
            <a:ext cx="9143999" cy="16659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Elders should be selfless shepherds against false teachers </a:t>
            </a:r>
          </a:p>
        </p:txBody>
      </p:sp>
    </p:spTree>
    <p:extLst>
      <p:ext uri="{BB962C8B-B14F-4D97-AF65-F5344CB8AC3E}">
        <p14:creationId xmlns:p14="http://schemas.microsoft.com/office/powerpoint/2010/main" val="7098597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562475"/>
            <a:ext cx="3803904" cy="22955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Watch</a:t>
            </a:r>
            <a:br>
              <a:rPr lang="en-US" sz="5400" b="1" dirty="0">
                <a:effectLst>
                  <a:glow rad="127000">
                    <a:schemeClr val="tx1"/>
                  </a:glow>
                </a:effectLst>
                <a:latin typeface="Arial" charset="0"/>
                <a:ea typeface="ＭＳ Ｐゴシック" charset="0"/>
                <a:cs typeface="ＭＳ Ｐゴシック" charset="0"/>
              </a:rPr>
            </a:br>
            <a:r>
              <a:rPr lang="en-US" sz="5400" b="1" dirty="0">
                <a:effectLst>
                  <a:glow rad="127000">
                    <a:schemeClr val="tx1"/>
                  </a:glow>
                </a:effectLst>
                <a:latin typeface="Arial" charset="0"/>
                <a:ea typeface="ＭＳ Ｐゴシック" charset="0"/>
                <a:cs typeface="ＭＳ Ｐゴシック" charset="0"/>
              </a:rPr>
              <a:t>Paul</a:t>
            </a:r>
          </a:p>
        </p:txBody>
      </p:sp>
      <p:pic>
        <p:nvPicPr>
          <p:cNvPr id="5122" name="Picture 2" descr="Paul Writes about Charity">
            <a:extLst>
              <a:ext uri="{FF2B5EF4-FFF2-40B4-BE49-F238E27FC236}">
                <a16:creationId xmlns:a16="http://schemas.microsoft.com/office/drawing/2014/main" id="{76F52CB7-38FB-DE43-99E2-FF7FD1ABF2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562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F13C3B8-33A5-424A-B590-0CB3E2B72B48}"/>
              </a:ext>
            </a:extLst>
          </p:cNvPr>
          <p:cNvSpPr txBox="1">
            <a:spLocks noChangeArrowheads="1"/>
          </p:cNvSpPr>
          <p:nvPr/>
        </p:nvSpPr>
        <p:spPr bwMode="auto">
          <a:xfrm>
            <a:off x="5321808" y="4525899"/>
            <a:ext cx="3803904" cy="22955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b="1" kern="0" dirty="0">
                <a:effectLst>
                  <a:glow rad="127000">
                    <a:schemeClr val="tx1"/>
                  </a:glow>
                </a:effectLst>
                <a:latin typeface="Arial" charset="0"/>
                <a:ea typeface="ＭＳ Ｐゴシック" charset="0"/>
                <a:cs typeface="ＭＳ Ｐゴシック" charset="0"/>
              </a:rPr>
              <a:t>Mimic </a:t>
            </a:r>
            <a:br>
              <a:rPr lang="en-US" sz="5400" b="1" kern="0" dirty="0">
                <a:effectLst>
                  <a:glow rad="127000">
                    <a:schemeClr val="tx1"/>
                  </a:glow>
                </a:effectLst>
                <a:latin typeface="Arial" charset="0"/>
                <a:ea typeface="ＭＳ Ｐゴシック" charset="0"/>
                <a:cs typeface="ＭＳ Ｐゴシック" charset="0"/>
              </a:rPr>
            </a:br>
            <a:r>
              <a:rPr lang="en-US" sz="5400" b="1" kern="0" dirty="0">
                <a:effectLst>
                  <a:glow rad="127000">
                    <a:schemeClr val="tx1"/>
                  </a:glow>
                </a:effectLst>
                <a:latin typeface="Arial" charset="0"/>
                <a:ea typeface="ＭＳ Ｐゴシック" charset="0"/>
                <a:cs typeface="ＭＳ Ｐゴシック" charset="0"/>
              </a:rPr>
              <a:t>Paul</a:t>
            </a:r>
          </a:p>
        </p:txBody>
      </p:sp>
      <p:sp>
        <p:nvSpPr>
          <p:cNvPr id="2" name="Right Arrow 1">
            <a:extLst>
              <a:ext uri="{FF2B5EF4-FFF2-40B4-BE49-F238E27FC236}">
                <a16:creationId xmlns:a16="http://schemas.microsoft.com/office/drawing/2014/main" id="{16374871-C5C8-054D-899F-F9CE4D41649E}"/>
              </a:ext>
            </a:extLst>
          </p:cNvPr>
          <p:cNvSpPr/>
          <p:nvPr/>
        </p:nvSpPr>
        <p:spPr bwMode="auto">
          <a:xfrm>
            <a:off x="4005072" y="5079301"/>
            <a:ext cx="1115568" cy="1188720"/>
          </a:xfrm>
          <a:prstGeom prst="right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064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1435" y="0"/>
            <a:ext cx="9144000" cy="1363579"/>
          </a:xfrm>
          <a:solidFill>
            <a:schemeClr val="accent2"/>
          </a:solidFill>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What About You?</a:t>
            </a:r>
          </a:p>
        </p:txBody>
      </p:sp>
      <p:sp>
        <p:nvSpPr>
          <p:cNvPr id="3" name="Rectangle 2"/>
          <p:cNvSpPr txBox="1">
            <a:spLocks noChangeArrowheads="1"/>
          </p:cNvSpPr>
          <p:nvPr/>
        </p:nvSpPr>
        <p:spPr bwMode="auto">
          <a:xfrm>
            <a:off x="279029" y="1652337"/>
            <a:ext cx="8563072" cy="43764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defTabSz="457200">
              <a:defRPr/>
            </a:pPr>
            <a:r>
              <a:rPr lang="en-US" sz="4800" b="1" dirty="0">
                <a:solidFill>
                  <a:srgbClr val="FFFFFF"/>
                </a:solidFill>
                <a:effectLst>
                  <a:glow rad="127000">
                    <a:srgbClr val="000000"/>
                  </a:glow>
                </a:effectLst>
                <a:latin typeface="Arial" charset="0"/>
                <a:ea typeface="ＭＳ Ｐゴシック" charset="0"/>
                <a:cs typeface="ＭＳ Ｐゴシック" charset="0"/>
              </a:rPr>
              <a:t>How can you better shepherd the flock under your care—whether the whole church as elders, or your family or friends?</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70417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9"/>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—Elders—</a:t>
            </a:r>
          </a:p>
        </p:txBody>
      </p:sp>
      <p:pic>
        <p:nvPicPr>
          <p:cNvPr id="3" name="Picture 2" descr="Scribe">
            <a:extLst>
              <a:ext uri="{FF2B5EF4-FFF2-40B4-BE49-F238E27FC236}">
                <a16:creationId xmlns:a16="http://schemas.microsoft.com/office/drawing/2014/main" id="{E1757467-FE1C-3346-99F9-E2B2B2C0EB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600200"/>
            <a:ext cx="4286250" cy="501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8673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D1B6527-7E22-0B4C-A474-7064A4D91DD7}"/>
              </a:ext>
            </a:extLst>
          </p:cNvPr>
          <p:cNvGraphicFramePr/>
          <p:nvPr/>
        </p:nvGraphicFramePr>
        <p:xfrm>
          <a:off x="1249379" y="436825"/>
          <a:ext cx="8374454" cy="598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1DF0336-18E1-6649-A2B7-B085BF339293}"/>
              </a:ext>
            </a:extLst>
          </p:cNvPr>
          <p:cNvSpPr/>
          <p:nvPr/>
        </p:nvSpPr>
        <p:spPr bwMode="auto">
          <a:xfrm>
            <a:off x="6146940" y="1545336"/>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5" name="Oval 4">
            <a:extLst>
              <a:ext uri="{FF2B5EF4-FFF2-40B4-BE49-F238E27FC236}">
                <a16:creationId xmlns:a16="http://schemas.microsoft.com/office/drawing/2014/main" id="{119CBC23-4786-9E4D-BC7E-B784AED394A3}"/>
              </a:ext>
            </a:extLst>
          </p:cNvPr>
          <p:cNvSpPr/>
          <p:nvPr/>
        </p:nvSpPr>
        <p:spPr bwMode="auto">
          <a:xfrm>
            <a:off x="5358383" y="3977640"/>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6" name="Oval 5">
            <a:extLst>
              <a:ext uri="{FF2B5EF4-FFF2-40B4-BE49-F238E27FC236}">
                <a16:creationId xmlns:a16="http://schemas.microsoft.com/office/drawing/2014/main" id="{830D0191-6FB4-6549-9476-6466DE651EFB}"/>
              </a:ext>
            </a:extLst>
          </p:cNvPr>
          <p:cNvSpPr/>
          <p:nvPr/>
        </p:nvSpPr>
        <p:spPr bwMode="auto">
          <a:xfrm>
            <a:off x="2708072" y="3977640"/>
            <a:ext cx="2832467" cy="2798064"/>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7" name="Oval 6">
            <a:extLst>
              <a:ext uri="{FF2B5EF4-FFF2-40B4-BE49-F238E27FC236}">
                <a16:creationId xmlns:a16="http://schemas.microsoft.com/office/drawing/2014/main" id="{011AF6B7-8EB6-0741-8B81-B77CE71B3840}"/>
              </a:ext>
            </a:extLst>
          </p:cNvPr>
          <p:cNvSpPr/>
          <p:nvPr/>
        </p:nvSpPr>
        <p:spPr bwMode="auto">
          <a:xfrm>
            <a:off x="1894981" y="1545336"/>
            <a:ext cx="2857001" cy="2871216"/>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900098" name="Rectangle 2"/>
          <p:cNvSpPr>
            <a:spLocks noGrp="1" noChangeArrowheads="1"/>
          </p:cNvSpPr>
          <p:nvPr>
            <p:ph type="ctrTitle"/>
          </p:nvPr>
        </p:nvSpPr>
        <p:spPr>
          <a:xfrm>
            <a:off x="0" y="49785"/>
            <a:ext cx="3705726" cy="2023459"/>
          </a:xfrm>
          <a:effectLst>
            <a:outerShdw blurRad="63500" dist="35921" dir="2700000" algn="ctr" rotWithShape="0">
              <a:schemeClr val="tx2">
                <a:alpha val="74998"/>
              </a:schemeClr>
            </a:outerShdw>
          </a:effectLst>
        </p:spPr>
        <p:txBody>
          <a:bodyPr anchor="t"/>
          <a:lstStyle/>
          <a:p>
            <a:pPr algn="l">
              <a:defRPr/>
            </a:pPr>
            <a:r>
              <a:rPr lang="en-US" sz="3200" b="1" dirty="0">
                <a:solidFill>
                  <a:srgbClr val="FFFF00"/>
                </a:solidFill>
                <a:effectLst>
                  <a:glow rad="127000">
                    <a:schemeClr val="tx1"/>
                  </a:glow>
                </a:effectLst>
                <a:latin typeface="Arial" charset="0"/>
                <a:ea typeface="ＭＳ Ｐゴシック" charset="0"/>
                <a:cs typeface="ＭＳ Ｐゴシック" charset="0"/>
              </a:rPr>
              <a:t>Paul modeled shepherding </a:t>
            </a:r>
            <a:br>
              <a:rPr lang="en-US" sz="3200" b="1" dirty="0">
                <a:solidFill>
                  <a:srgbClr val="FFFF00"/>
                </a:solidFill>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for the elders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(Acts 20:18b-27).</a:t>
            </a:r>
          </a:p>
        </p:txBody>
      </p:sp>
    </p:spTree>
    <p:extLst>
      <p:ext uri="{BB962C8B-B14F-4D97-AF65-F5344CB8AC3E}">
        <p14:creationId xmlns:p14="http://schemas.microsoft.com/office/powerpoint/2010/main" val="114600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Oval 3"/>
          <p:cNvSpPr>
            <a:spLocks noChangeArrowheads="1"/>
          </p:cNvSpPr>
          <p:nvPr/>
        </p:nvSpPr>
        <p:spPr bwMode="auto">
          <a:xfrm>
            <a:off x="914400" y="950913"/>
            <a:ext cx="4629150" cy="4419600"/>
          </a:xfrm>
          <a:prstGeom prst="ellipse">
            <a:avLst/>
          </a:prstGeom>
          <a:noFill/>
          <a:ln w="5715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9C4FF"/>
                </a:solidFill>
                <a:effectLst/>
                <a:uLnTx/>
                <a:uFillTx/>
                <a:latin typeface="Arial" charset="0"/>
                <a:ea typeface="ＭＳ Ｐゴシック" charset="0"/>
              </a:rPr>
              <a:t>Teaching</a:t>
            </a:r>
          </a:p>
        </p:txBody>
      </p:sp>
      <p:sp>
        <p:nvSpPr>
          <p:cNvPr id="658440" name="Text Box 8"/>
          <p:cNvSpPr txBox="1">
            <a:spLocks noChangeArrowheads="1"/>
          </p:cNvSpPr>
          <p:nvPr/>
        </p:nvSpPr>
        <p:spPr bwMode="auto">
          <a:xfrm>
            <a:off x="5907088" y="1981200"/>
            <a:ext cx="2552700" cy="83099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9C4FF"/>
                </a:solidFill>
                <a:effectLst/>
                <a:uLnTx/>
                <a:uFillTx/>
                <a:latin typeface="Arial" charset="0"/>
                <a:ea typeface="ＭＳ Ｐゴシック" charset="0"/>
              </a:rPr>
              <a:t>1 Tim. 3:2; 5:17; Acts 20:28d</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Pastoring</a:t>
            </a:r>
            <a:br>
              <a:rPr kumimoji="0" lang="en-US" sz="2400" b="1" i="1" u="none" strike="noStrike" kern="1200" cap="none" spc="0" normalizeH="0" baseline="0" noProof="0">
                <a:ln>
                  <a:noFill/>
                </a:ln>
                <a:solidFill>
                  <a:srgbClr val="00FFFF"/>
                </a:solidFill>
                <a:effectLst/>
                <a:uLnTx/>
                <a:uFillTx/>
                <a:latin typeface="Arial" charset="0"/>
                <a:ea typeface="ＭＳ Ｐゴシック" charset="0"/>
              </a:rPr>
            </a:b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Pastor-Teacher</a:t>
            </a:r>
          </a:p>
        </p:txBody>
      </p:sp>
      <p:sp>
        <p:nvSpPr>
          <p:cNvPr id="658444" name="Text Box 12"/>
          <p:cNvSpPr txBox="1">
            <a:spLocks noChangeArrowheads="1"/>
          </p:cNvSpPr>
          <p:nvPr/>
        </p:nvSpPr>
        <p:spPr bwMode="auto">
          <a:xfrm>
            <a:off x="1371599" y="2141538"/>
            <a:ext cx="3390181" cy="83099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66"/>
                </a:solidFill>
                <a:effectLst/>
                <a:uLnTx/>
                <a:uFillTx/>
                <a:latin typeface="Arial" charset="0"/>
                <a:ea typeface="ＭＳ Ｐゴシック" charset="0"/>
              </a:rPr>
              <a:t>1 Tim. 3:1, 4-5; 5:17; Acts 20;28c</a:t>
            </a:r>
          </a:p>
        </p:txBody>
      </p:sp>
      <p:sp>
        <p:nvSpPr>
          <p:cNvPr id="658445" name="Text Box 13"/>
          <p:cNvSpPr txBox="1">
            <a:spLocks noChangeArrowheads="1"/>
          </p:cNvSpPr>
          <p:nvPr/>
        </p:nvSpPr>
        <p:spPr bwMode="auto">
          <a:xfrm>
            <a:off x="3227563" y="5468938"/>
            <a:ext cx="3214342" cy="1200329"/>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Pet. 5:1-4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Acts 20:28a-b, 29, 35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Thess. 5:12</a:t>
            </a:r>
          </a:p>
        </p:txBody>
      </p:sp>
      <p:sp>
        <p:nvSpPr>
          <p:cNvPr id="658446" name="Text Box 14"/>
          <p:cNvSpPr txBox="1">
            <a:spLocks noChangeArrowheads="1"/>
          </p:cNvSpPr>
          <p:nvPr/>
        </p:nvSpPr>
        <p:spPr bwMode="auto">
          <a:xfrm>
            <a:off x="1371600" y="3384550"/>
            <a:ext cx="2667000" cy="155257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Episkopos</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“over”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skopos </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“look”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“watch over”</a:t>
            </a:r>
          </a:p>
        </p:txBody>
      </p:sp>
      <p:sp>
        <p:nvSpPr>
          <p:cNvPr id="16" name="Text Box 13"/>
          <p:cNvSpPr txBox="1">
            <a:spLocks noChangeArrowheads="1"/>
          </p:cNvSpPr>
          <p:nvPr/>
        </p:nvSpPr>
        <p:spPr bwMode="auto">
          <a:xfrm>
            <a:off x="5435600" y="3933825"/>
            <a:ext cx="1536700" cy="46037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Eph. 4:11</a:t>
            </a:r>
          </a:p>
        </p:txBody>
      </p:sp>
      <p:sp>
        <p:nvSpPr>
          <p:cNvPr id="658436" name="Text Box 4"/>
          <p:cNvSpPr txBox="1">
            <a:spLocks noChangeArrowheads="1"/>
          </p:cNvSpPr>
          <p:nvPr/>
        </p:nvSpPr>
        <p:spPr bwMode="auto">
          <a:xfrm>
            <a:off x="1277938" y="1295400"/>
            <a:ext cx="3903662"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Administration</a:t>
            </a:r>
            <a:br>
              <a:rPr kumimoji="0" lang="en-US" sz="2400" b="1" i="1" u="none" strike="noStrike" kern="1200" cap="none" spc="0" normalizeH="0" baseline="0" noProof="0">
                <a:ln>
                  <a:noFill/>
                </a:ln>
                <a:solidFill>
                  <a:srgbClr val="FFFF66"/>
                </a:solidFill>
                <a:effectLst/>
                <a:uLnTx/>
                <a:uFillTx/>
                <a:latin typeface="Arial" charset="0"/>
                <a:ea typeface="ＭＳ Ｐゴシック" charset="0"/>
              </a:rPr>
            </a:b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(Serve, care for &amp; testify)</a:t>
            </a:r>
          </a:p>
        </p:txBody>
      </p:sp>
      <p:sp>
        <p:nvSpPr>
          <p:cNvPr id="17"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236c1</a:t>
            </a:r>
          </a:p>
        </p:txBody>
      </p:sp>
      <p:sp>
        <p:nvSpPr>
          <p:cNvPr id="658434" name="Rectangle 2"/>
          <p:cNvSpPr>
            <a:spLocks noGrp="1" noChangeArrowheads="1"/>
          </p:cNvSpPr>
          <p:nvPr>
            <p:ph type="title" idx="4294967295"/>
          </p:nvPr>
        </p:nvSpPr>
        <p:spPr>
          <a:xfrm>
            <a:off x="152400" y="76199"/>
            <a:ext cx="8915400" cy="1006475"/>
          </a:xfrm>
          <a:effectLst>
            <a:outerShdw blurRad="38100" dist="38099" dir="2700000" algn="ctr" rotWithShape="0">
              <a:srgbClr val="000000">
                <a:alpha val="99962"/>
              </a:srgbClr>
            </a:outerShdw>
          </a:effectLst>
        </p:spPr>
        <p:txBody>
          <a:bodyPr/>
          <a:lstStyle/>
          <a:p>
            <a:pPr>
              <a:defRPr/>
            </a:pPr>
            <a:r>
              <a:rPr lang="en-US" sz="3600" dirty="0">
                <a:solidFill>
                  <a:srgbClr val="FFFFFF"/>
                </a:solidFill>
                <a:latin typeface="Arial" charset="0"/>
                <a:ea typeface="ＭＳ Ｐゴシック" charset="0"/>
                <a:cs typeface="ＭＳ Ｐゴシック" charset="0"/>
              </a:rPr>
              <a:t>Elders should follow Paul’s shepherding example (Acts 20:28-35).</a:t>
            </a:r>
            <a:endParaRPr lang="en-US" sz="2800"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9345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42"/>
                                        </p:tgtEl>
                                        <p:attrNameLst>
                                          <p:attrName>style.visibility</p:attrName>
                                        </p:attrNameLst>
                                      </p:cBhvr>
                                      <p:to>
                                        <p:strVal val="visible"/>
                                      </p:to>
                                    </p:set>
                                    <p:anim calcmode="lin" valueType="num">
                                      <p:cBhvr>
                                        <p:cTn id="7" dur="1000" fill="hold"/>
                                        <p:tgtEl>
                                          <p:spTgt spid="658442"/>
                                        </p:tgtEl>
                                        <p:attrNameLst>
                                          <p:attrName>ppt_w</p:attrName>
                                        </p:attrNameLst>
                                      </p:cBhvr>
                                      <p:tavLst>
                                        <p:tav tm="0">
                                          <p:val>
                                            <p:strVal val="#ppt_w+.3"/>
                                          </p:val>
                                        </p:tav>
                                        <p:tav tm="100000">
                                          <p:val>
                                            <p:strVal val="#ppt_w"/>
                                          </p:val>
                                        </p:tav>
                                      </p:tavLst>
                                    </p:anim>
                                    <p:anim calcmode="lin" valueType="num">
                                      <p:cBhvr>
                                        <p:cTn id="8" dur="1000" fill="hold"/>
                                        <p:tgtEl>
                                          <p:spTgt spid="658442"/>
                                        </p:tgtEl>
                                        <p:attrNameLst>
                                          <p:attrName>ppt_h</p:attrName>
                                        </p:attrNameLst>
                                      </p:cBhvr>
                                      <p:tavLst>
                                        <p:tav tm="0">
                                          <p:val>
                                            <p:strVal val="#ppt_h"/>
                                          </p:val>
                                        </p:tav>
                                        <p:tav tm="100000">
                                          <p:val>
                                            <p:strVal val="#ppt_h"/>
                                          </p:val>
                                        </p:tav>
                                      </p:tavLst>
                                    </p:anim>
                                    <p:animEffect transition="in" filter="fade">
                                      <p:cBhvr>
                                        <p:cTn id="9" dur="1000"/>
                                        <p:tgtEl>
                                          <p:spTgt spid="65844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41"/>
                                        </p:tgtEl>
                                        <p:attrNameLst>
                                          <p:attrName>style.visibility</p:attrName>
                                        </p:attrNameLst>
                                      </p:cBhvr>
                                      <p:to>
                                        <p:strVal val="visible"/>
                                      </p:to>
                                    </p:set>
                                    <p:anim calcmode="lin" valueType="num">
                                      <p:cBhvr>
                                        <p:cTn id="13" dur="1000" fill="hold"/>
                                        <p:tgtEl>
                                          <p:spTgt spid="658441"/>
                                        </p:tgtEl>
                                        <p:attrNameLst>
                                          <p:attrName>ppt_w</p:attrName>
                                        </p:attrNameLst>
                                      </p:cBhvr>
                                      <p:tavLst>
                                        <p:tav tm="0">
                                          <p:val>
                                            <p:strVal val="#ppt_w+.3"/>
                                          </p:val>
                                        </p:tav>
                                        <p:tav tm="100000">
                                          <p:val>
                                            <p:strVal val="#ppt_w"/>
                                          </p:val>
                                        </p:tav>
                                      </p:tavLst>
                                    </p:anim>
                                    <p:anim calcmode="lin" valueType="num">
                                      <p:cBhvr>
                                        <p:cTn id="14" dur="1000" fill="hold"/>
                                        <p:tgtEl>
                                          <p:spTgt spid="658441"/>
                                        </p:tgtEl>
                                        <p:attrNameLst>
                                          <p:attrName>ppt_h</p:attrName>
                                        </p:attrNameLst>
                                      </p:cBhvr>
                                      <p:tavLst>
                                        <p:tav tm="0">
                                          <p:val>
                                            <p:strVal val="#ppt_h"/>
                                          </p:val>
                                        </p:tav>
                                        <p:tav tm="100000">
                                          <p:val>
                                            <p:strVal val="#ppt_h"/>
                                          </p:val>
                                        </p:tav>
                                      </p:tavLst>
                                    </p:anim>
                                    <p:animEffect transition="in" filter="fade">
                                      <p:cBhvr>
                                        <p:cTn id="15" dur="1000"/>
                                        <p:tgtEl>
                                          <p:spTgt spid="65844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5"/>
                                        </p:tgtEl>
                                        <p:attrNameLst>
                                          <p:attrName>style.visibility</p:attrName>
                                        </p:attrNameLst>
                                      </p:cBhvr>
                                      <p:to>
                                        <p:strVal val="visible"/>
                                      </p:to>
                                    </p:set>
                                    <p:anim calcmode="lin" valueType="num">
                                      <p:cBhvr>
                                        <p:cTn id="19" dur="1000" fill="hold"/>
                                        <p:tgtEl>
                                          <p:spTgt spid="658445"/>
                                        </p:tgtEl>
                                        <p:attrNameLst>
                                          <p:attrName>ppt_w</p:attrName>
                                        </p:attrNameLst>
                                      </p:cBhvr>
                                      <p:tavLst>
                                        <p:tav tm="0">
                                          <p:val>
                                            <p:strVal val="#ppt_w+.3"/>
                                          </p:val>
                                        </p:tav>
                                        <p:tav tm="100000">
                                          <p:val>
                                            <p:strVal val="#ppt_w"/>
                                          </p:val>
                                        </p:tav>
                                      </p:tavLst>
                                    </p:anim>
                                    <p:anim calcmode="lin" valueType="num">
                                      <p:cBhvr>
                                        <p:cTn id="20" dur="1000" fill="hold"/>
                                        <p:tgtEl>
                                          <p:spTgt spid="658445"/>
                                        </p:tgtEl>
                                        <p:attrNameLst>
                                          <p:attrName>ppt_h</p:attrName>
                                        </p:attrNameLst>
                                      </p:cBhvr>
                                      <p:tavLst>
                                        <p:tav tm="0">
                                          <p:val>
                                            <p:strVal val="#ppt_h"/>
                                          </p:val>
                                        </p:tav>
                                        <p:tav tm="100000">
                                          <p:val>
                                            <p:strVal val="#ppt_h"/>
                                          </p:val>
                                        </p:tav>
                                      </p:tavLst>
                                    </p:anim>
                                    <p:animEffect transition="in" filter="fade">
                                      <p:cBhvr>
                                        <p:cTn id="21" dur="1000"/>
                                        <p:tgtEl>
                                          <p:spTgt spid="65844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36"/>
                                        </p:tgtEl>
                                        <p:attrNameLst>
                                          <p:attrName>style.visibility</p:attrName>
                                        </p:attrNameLst>
                                      </p:cBhvr>
                                      <p:to>
                                        <p:strVal val="visible"/>
                                      </p:to>
                                    </p:set>
                                    <p:anim calcmode="lin" valueType="num">
                                      <p:cBhvr>
                                        <p:cTn id="26" dur="1000" fill="hold"/>
                                        <p:tgtEl>
                                          <p:spTgt spid="658436"/>
                                        </p:tgtEl>
                                        <p:attrNameLst>
                                          <p:attrName>ppt_w</p:attrName>
                                        </p:attrNameLst>
                                      </p:cBhvr>
                                      <p:tavLst>
                                        <p:tav tm="0">
                                          <p:val>
                                            <p:strVal val="#ppt_w+.3"/>
                                          </p:val>
                                        </p:tav>
                                        <p:tav tm="100000">
                                          <p:val>
                                            <p:strVal val="#ppt_w"/>
                                          </p:val>
                                        </p:tav>
                                      </p:tavLst>
                                    </p:anim>
                                    <p:anim calcmode="lin" valueType="num">
                                      <p:cBhvr>
                                        <p:cTn id="27" dur="1000" fill="hold"/>
                                        <p:tgtEl>
                                          <p:spTgt spid="658436"/>
                                        </p:tgtEl>
                                        <p:attrNameLst>
                                          <p:attrName>ppt_h</p:attrName>
                                        </p:attrNameLst>
                                      </p:cBhvr>
                                      <p:tavLst>
                                        <p:tav tm="0">
                                          <p:val>
                                            <p:strVal val="#ppt_h"/>
                                          </p:val>
                                        </p:tav>
                                        <p:tav tm="100000">
                                          <p:val>
                                            <p:strVal val="#ppt_h"/>
                                          </p:val>
                                        </p:tav>
                                      </p:tavLst>
                                    </p:anim>
                                    <p:animEffect transition="in" filter="fade">
                                      <p:cBhvr>
                                        <p:cTn id="28" dur="1000"/>
                                        <p:tgtEl>
                                          <p:spTgt spid="658436"/>
                                        </p:tgtEl>
                                      </p:cBhvr>
                                    </p:animEffect>
                                  </p:childTnLst>
                                </p:cTn>
                              </p:par>
                            </p:childTnLst>
                          </p:cTn>
                        </p:par>
                        <p:par>
                          <p:cTn id="29" fill="hold">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658435"/>
                                        </p:tgtEl>
                                        <p:attrNameLst>
                                          <p:attrName>style.visibility</p:attrName>
                                        </p:attrNameLst>
                                      </p:cBhvr>
                                      <p:to>
                                        <p:strVal val="visible"/>
                                      </p:to>
                                    </p:set>
                                    <p:anim calcmode="lin" valueType="num">
                                      <p:cBhvr>
                                        <p:cTn id="32" dur="1000" fill="hold"/>
                                        <p:tgtEl>
                                          <p:spTgt spid="658435"/>
                                        </p:tgtEl>
                                        <p:attrNameLst>
                                          <p:attrName>ppt_w</p:attrName>
                                        </p:attrNameLst>
                                      </p:cBhvr>
                                      <p:tavLst>
                                        <p:tav tm="0">
                                          <p:val>
                                            <p:strVal val="#ppt_w+.3"/>
                                          </p:val>
                                        </p:tav>
                                        <p:tav tm="100000">
                                          <p:val>
                                            <p:strVal val="#ppt_w"/>
                                          </p:val>
                                        </p:tav>
                                      </p:tavLst>
                                    </p:anim>
                                    <p:anim calcmode="lin" valueType="num">
                                      <p:cBhvr>
                                        <p:cTn id="33" dur="1000" fill="hold"/>
                                        <p:tgtEl>
                                          <p:spTgt spid="658435"/>
                                        </p:tgtEl>
                                        <p:attrNameLst>
                                          <p:attrName>ppt_h</p:attrName>
                                        </p:attrNameLst>
                                      </p:cBhvr>
                                      <p:tavLst>
                                        <p:tav tm="0">
                                          <p:val>
                                            <p:strVal val="#ppt_h"/>
                                          </p:val>
                                        </p:tav>
                                        <p:tav tm="100000">
                                          <p:val>
                                            <p:strVal val="#ppt_h"/>
                                          </p:val>
                                        </p:tav>
                                      </p:tavLst>
                                    </p:anim>
                                    <p:animEffect transition="in" filter="fade">
                                      <p:cBhvr>
                                        <p:cTn id="34" dur="1000"/>
                                        <p:tgtEl>
                                          <p:spTgt spid="658435"/>
                                        </p:tgtEl>
                                      </p:cBhvr>
                                    </p:animEffect>
                                  </p:childTnLst>
                                </p:cTn>
                              </p:par>
                            </p:childTnLst>
                          </p:cTn>
                        </p:par>
                        <p:par>
                          <p:cTn id="35" fill="hold">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4"/>
                                        </p:tgtEl>
                                        <p:attrNameLst>
                                          <p:attrName>style.visibility</p:attrName>
                                        </p:attrNameLst>
                                      </p:cBhvr>
                                      <p:to>
                                        <p:strVal val="visible"/>
                                      </p:to>
                                    </p:set>
                                    <p:anim calcmode="lin" valueType="num">
                                      <p:cBhvr>
                                        <p:cTn id="38" dur="1000" fill="hold"/>
                                        <p:tgtEl>
                                          <p:spTgt spid="658444"/>
                                        </p:tgtEl>
                                        <p:attrNameLst>
                                          <p:attrName>ppt_w</p:attrName>
                                        </p:attrNameLst>
                                      </p:cBhvr>
                                      <p:tavLst>
                                        <p:tav tm="0">
                                          <p:val>
                                            <p:strVal val="#ppt_w+.3"/>
                                          </p:val>
                                        </p:tav>
                                        <p:tav tm="100000">
                                          <p:val>
                                            <p:strVal val="#ppt_w"/>
                                          </p:val>
                                        </p:tav>
                                      </p:tavLst>
                                    </p:anim>
                                    <p:anim calcmode="lin" valueType="num">
                                      <p:cBhvr>
                                        <p:cTn id="39" dur="1000" fill="hold"/>
                                        <p:tgtEl>
                                          <p:spTgt spid="658444"/>
                                        </p:tgtEl>
                                        <p:attrNameLst>
                                          <p:attrName>ppt_h</p:attrName>
                                        </p:attrNameLst>
                                      </p:cBhvr>
                                      <p:tavLst>
                                        <p:tav tm="0">
                                          <p:val>
                                            <p:strVal val="#ppt_h"/>
                                          </p:val>
                                        </p:tav>
                                        <p:tav tm="100000">
                                          <p:val>
                                            <p:strVal val="#ppt_h"/>
                                          </p:val>
                                        </p:tav>
                                      </p:tavLst>
                                    </p:anim>
                                    <p:animEffect transition="in" filter="fade">
                                      <p:cBhvr>
                                        <p:cTn id="40" dur="1000"/>
                                        <p:tgtEl>
                                          <p:spTgt spid="658444"/>
                                        </p:tgtEl>
                                      </p:cBhvr>
                                    </p:animEffect>
                                  </p:childTnLst>
                                </p:cTn>
                              </p:par>
                            </p:childTnLst>
                          </p:cTn>
                        </p:par>
                        <p:par>
                          <p:cTn id="41" fill="hold">
                            <p:stCondLst>
                              <p:cond delay="3000"/>
                            </p:stCondLst>
                            <p:childTnLst>
                              <p:par>
                                <p:cTn id="42" presetID="50" presetClass="entr" presetSubtype="0" decel="100000" fill="hold" grpId="0" nodeType="afterEffect">
                                  <p:stCondLst>
                                    <p:cond delay="0"/>
                                  </p:stCondLst>
                                  <p:childTnLst>
                                    <p:set>
                                      <p:cBhvr>
                                        <p:cTn id="43" dur="1" fill="hold">
                                          <p:stCondLst>
                                            <p:cond delay="0"/>
                                          </p:stCondLst>
                                        </p:cTn>
                                        <p:tgtEl>
                                          <p:spTgt spid="658446"/>
                                        </p:tgtEl>
                                        <p:attrNameLst>
                                          <p:attrName>style.visibility</p:attrName>
                                        </p:attrNameLst>
                                      </p:cBhvr>
                                      <p:to>
                                        <p:strVal val="visible"/>
                                      </p:to>
                                    </p:set>
                                    <p:anim calcmode="lin" valueType="num">
                                      <p:cBhvr>
                                        <p:cTn id="44" dur="1000" fill="hold"/>
                                        <p:tgtEl>
                                          <p:spTgt spid="658446"/>
                                        </p:tgtEl>
                                        <p:attrNameLst>
                                          <p:attrName>ppt_w</p:attrName>
                                        </p:attrNameLst>
                                      </p:cBhvr>
                                      <p:tavLst>
                                        <p:tav tm="0">
                                          <p:val>
                                            <p:strVal val="#ppt_w+.3"/>
                                          </p:val>
                                        </p:tav>
                                        <p:tav tm="100000">
                                          <p:val>
                                            <p:strVal val="#ppt_w"/>
                                          </p:val>
                                        </p:tav>
                                      </p:tavLst>
                                    </p:anim>
                                    <p:anim calcmode="lin" valueType="num">
                                      <p:cBhvr>
                                        <p:cTn id="45" dur="1000" fill="hold"/>
                                        <p:tgtEl>
                                          <p:spTgt spid="658446"/>
                                        </p:tgtEl>
                                        <p:attrNameLst>
                                          <p:attrName>ppt_h</p:attrName>
                                        </p:attrNameLst>
                                      </p:cBhvr>
                                      <p:tavLst>
                                        <p:tav tm="0">
                                          <p:val>
                                            <p:strVal val="#ppt_h"/>
                                          </p:val>
                                        </p:tav>
                                        <p:tav tm="100000">
                                          <p:val>
                                            <p:strVal val="#ppt_h"/>
                                          </p:val>
                                        </p:tav>
                                      </p:tavLst>
                                    </p:anim>
                                    <p:animEffect transition="in" filter="fade">
                                      <p:cBhvr>
                                        <p:cTn id="46" dur="1000"/>
                                        <p:tgtEl>
                                          <p:spTgt spid="658446"/>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39"/>
                                        </p:tgtEl>
                                        <p:attrNameLst>
                                          <p:attrName>style.visibility</p:attrName>
                                        </p:attrNameLst>
                                      </p:cBhvr>
                                      <p:to>
                                        <p:strVal val="visible"/>
                                      </p:to>
                                    </p:set>
                                    <p:anim calcmode="lin" valueType="num">
                                      <p:cBhvr>
                                        <p:cTn id="51" dur="1000" fill="hold"/>
                                        <p:tgtEl>
                                          <p:spTgt spid="658439"/>
                                        </p:tgtEl>
                                        <p:attrNameLst>
                                          <p:attrName>ppt_w</p:attrName>
                                        </p:attrNameLst>
                                      </p:cBhvr>
                                      <p:tavLst>
                                        <p:tav tm="0">
                                          <p:val>
                                            <p:strVal val="#ppt_w+.3"/>
                                          </p:val>
                                        </p:tav>
                                        <p:tav tm="100000">
                                          <p:val>
                                            <p:strVal val="#ppt_w"/>
                                          </p:val>
                                        </p:tav>
                                      </p:tavLst>
                                    </p:anim>
                                    <p:anim calcmode="lin" valueType="num">
                                      <p:cBhvr>
                                        <p:cTn id="52" dur="1000" fill="hold"/>
                                        <p:tgtEl>
                                          <p:spTgt spid="658439"/>
                                        </p:tgtEl>
                                        <p:attrNameLst>
                                          <p:attrName>ppt_h</p:attrName>
                                        </p:attrNameLst>
                                      </p:cBhvr>
                                      <p:tavLst>
                                        <p:tav tm="0">
                                          <p:val>
                                            <p:strVal val="#ppt_h"/>
                                          </p:val>
                                        </p:tav>
                                        <p:tav tm="100000">
                                          <p:val>
                                            <p:strVal val="#ppt_h"/>
                                          </p:val>
                                        </p:tav>
                                      </p:tavLst>
                                    </p:anim>
                                    <p:animEffect transition="in" filter="fade">
                                      <p:cBhvr>
                                        <p:cTn id="53" dur="1000"/>
                                        <p:tgtEl>
                                          <p:spTgt spid="658439"/>
                                        </p:tgtEl>
                                      </p:cBhvr>
                                    </p:animEffect>
                                  </p:childTnLst>
                                </p:cTn>
                              </p:par>
                            </p:childTnLst>
                          </p:cTn>
                        </p:par>
                        <p:par>
                          <p:cTn id="54" fill="hold">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38"/>
                                        </p:tgtEl>
                                        <p:attrNameLst>
                                          <p:attrName>style.visibility</p:attrName>
                                        </p:attrNameLst>
                                      </p:cBhvr>
                                      <p:to>
                                        <p:strVal val="visible"/>
                                      </p:to>
                                    </p:set>
                                    <p:anim calcmode="lin" valueType="num">
                                      <p:cBhvr>
                                        <p:cTn id="57" dur="1000" fill="hold"/>
                                        <p:tgtEl>
                                          <p:spTgt spid="658438"/>
                                        </p:tgtEl>
                                        <p:attrNameLst>
                                          <p:attrName>ppt_w</p:attrName>
                                        </p:attrNameLst>
                                      </p:cBhvr>
                                      <p:tavLst>
                                        <p:tav tm="0">
                                          <p:val>
                                            <p:strVal val="#ppt_w+.3"/>
                                          </p:val>
                                        </p:tav>
                                        <p:tav tm="100000">
                                          <p:val>
                                            <p:strVal val="#ppt_w"/>
                                          </p:val>
                                        </p:tav>
                                      </p:tavLst>
                                    </p:anim>
                                    <p:anim calcmode="lin" valueType="num">
                                      <p:cBhvr>
                                        <p:cTn id="58" dur="1000" fill="hold"/>
                                        <p:tgtEl>
                                          <p:spTgt spid="658438"/>
                                        </p:tgtEl>
                                        <p:attrNameLst>
                                          <p:attrName>ppt_h</p:attrName>
                                        </p:attrNameLst>
                                      </p:cBhvr>
                                      <p:tavLst>
                                        <p:tav tm="0">
                                          <p:val>
                                            <p:strVal val="#ppt_h"/>
                                          </p:val>
                                        </p:tav>
                                        <p:tav tm="100000">
                                          <p:val>
                                            <p:strVal val="#ppt_h"/>
                                          </p:val>
                                        </p:tav>
                                      </p:tavLst>
                                    </p:anim>
                                    <p:animEffect transition="in" filter="fade">
                                      <p:cBhvr>
                                        <p:cTn id="59" dur="1000"/>
                                        <p:tgtEl>
                                          <p:spTgt spid="658438"/>
                                        </p:tgtEl>
                                      </p:cBhvr>
                                    </p:animEffect>
                                  </p:childTnLst>
                                </p:cTn>
                              </p:par>
                            </p:childTnLst>
                          </p:cTn>
                        </p:par>
                        <p:par>
                          <p:cTn id="60" fill="hold">
                            <p:stCondLst>
                              <p:cond delay="2000"/>
                            </p:stCondLst>
                            <p:childTnLst>
                              <p:par>
                                <p:cTn id="61" presetID="50" presetClass="entr" presetSubtype="0" decel="100000" fill="hold" grpId="0" nodeType="afterEffect">
                                  <p:stCondLst>
                                    <p:cond delay="0"/>
                                  </p:stCondLst>
                                  <p:childTnLst>
                                    <p:set>
                                      <p:cBhvr>
                                        <p:cTn id="62" dur="1" fill="hold">
                                          <p:stCondLst>
                                            <p:cond delay="0"/>
                                          </p:stCondLst>
                                        </p:cTn>
                                        <p:tgtEl>
                                          <p:spTgt spid="658440"/>
                                        </p:tgtEl>
                                        <p:attrNameLst>
                                          <p:attrName>style.visibility</p:attrName>
                                        </p:attrNameLst>
                                      </p:cBhvr>
                                      <p:to>
                                        <p:strVal val="visible"/>
                                      </p:to>
                                    </p:set>
                                    <p:anim calcmode="lin" valueType="num">
                                      <p:cBhvr>
                                        <p:cTn id="63" dur="1000" fill="hold"/>
                                        <p:tgtEl>
                                          <p:spTgt spid="658440"/>
                                        </p:tgtEl>
                                        <p:attrNameLst>
                                          <p:attrName>ppt_w</p:attrName>
                                        </p:attrNameLst>
                                      </p:cBhvr>
                                      <p:tavLst>
                                        <p:tav tm="0">
                                          <p:val>
                                            <p:strVal val="#ppt_w+.3"/>
                                          </p:val>
                                        </p:tav>
                                        <p:tav tm="100000">
                                          <p:val>
                                            <p:strVal val="#ppt_w"/>
                                          </p:val>
                                        </p:tav>
                                      </p:tavLst>
                                    </p:anim>
                                    <p:anim calcmode="lin" valueType="num">
                                      <p:cBhvr>
                                        <p:cTn id="64" dur="1000" fill="hold"/>
                                        <p:tgtEl>
                                          <p:spTgt spid="658440"/>
                                        </p:tgtEl>
                                        <p:attrNameLst>
                                          <p:attrName>ppt_h</p:attrName>
                                        </p:attrNameLst>
                                      </p:cBhvr>
                                      <p:tavLst>
                                        <p:tav tm="0">
                                          <p:val>
                                            <p:strVal val="#ppt_h"/>
                                          </p:val>
                                        </p:tav>
                                        <p:tav tm="100000">
                                          <p:val>
                                            <p:strVal val="#ppt_h"/>
                                          </p:val>
                                        </p:tav>
                                      </p:tavLst>
                                    </p:anim>
                                    <p:animEffect transition="in" filter="fade">
                                      <p:cBhvr>
                                        <p:cTn id="65" dur="1000"/>
                                        <p:tgtEl>
                                          <p:spTgt spid="6584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58443"/>
                                        </p:tgtEl>
                                        <p:attrNameLst>
                                          <p:attrName>style.visibility</p:attrName>
                                        </p:attrNameLst>
                                      </p:cBhvr>
                                      <p:to>
                                        <p:strVal val="visible"/>
                                      </p:to>
                                    </p:set>
                                    <p:anim calcmode="lin" valueType="num">
                                      <p:cBhvr>
                                        <p:cTn id="70" dur="1000" fill="hold"/>
                                        <p:tgtEl>
                                          <p:spTgt spid="658443"/>
                                        </p:tgtEl>
                                        <p:attrNameLst>
                                          <p:attrName>ppt_w</p:attrName>
                                        </p:attrNameLst>
                                      </p:cBhvr>
                                      <p:tavLst>
                                        <p:tav tm="0">
                                          <p:val>
                                            <p:strVal val="#ppt_w+.3"/>
                                          </p:val>
                                        </p:tav>
                                        <p:tav tm="100000">
                                          <p:val>
                                            <p:strVal val="#ppt_w"/>
                                          </p:val>
                                        </p:tav>
                                      </p:tavLst>
                                    </p:anim>
                                    <p:anim calcmode="lin" valueType="num">
                                      <p:cBhvr>
                                        <p:cTn id="71" dur="1000" fill="hold"/>
                                        <p:tgtEl>
                                          <p:spTgt spid="658443"/>
                                        </p:tgtEl>
                                        <p:attrNameLst>
                                          <p:attrName>ppt_h</p:attrName>
                                        </p:attrNameLst>
                                      </p:cBhvr>
                                      <p:tavLst>
                                        <p:tav tm="0">
                                          <p:val>
                                            <p:strVal val="#ppt_h"/>
                                          </p:val>
                                        </p:tav>
                                        <p:tav tm="100000">
                                          <p:val>
                                            <p:strVal val="#ppt_h"/>
                                          </p:val>
                                        </p:tav>
                                      </p:tavLst>
                                    </p:anim>
                                    <p:animEffect transition="in" filter="fade">
                                      <p:cBhvr>
                                        <p:cTn id="72" dur="1000"/>
                                        <p:tgtEl>
                                          <p:spTgt spid="658443"/>
                                        </p:tgtEl>
                                      </p:cBhvr>
                                    </p:animEffect>
                                  </p:childTnLst>
                                </p:cTn>
                              </p:par>
                            </p:childTnLst>
                          </p:cTn>
                        </p:par>
                        <p:par>
                          <p:cTn id="73" fill="hold" nodeType="afterGroup">
                            <p:stCondLst>
                              <p:cond delay="1000"/>
                            </p:stCondLst>
                            <p:childTnLst>
                              <p:par>
                                <p:cTn id="74" presetID="50" presetClass="entr" presetSubtype="0"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3"/>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0" grpId="0"/>
      <p:bldP spid="658441" grpId="0" animBg="1"/>
      <p:bldP spid="658442" grpId="0"/>
      <p:bldP spid="658443" grpId="0"/>
      <p:bldP spid="658444" grpId="0"/>
      <p:bldP spid="658445" grpId="0"/>
      <p:bldP spid="658446" grpId="0"/>
      <p:bldP spid="16" grpId="0"/>
      <p:bldP spid="6584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9927105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hurch 004.jpg">
            <a:extLst>
              <a:ext uri="{FF2B5EF4-FFF2-40B4-BE49-F238E27FC236}">
                <a16:creationId xmlns:a16="http://schemas.microsoft.com/office/drawing/2014/main" id="{467E66C3-D53A-7449-AAB4-CDB2DB19E6E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2643612" y="4532405"/>
            <a:ext cx="6500388"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What are elders supposed to do?</a:t>
            </a:r>
          </a:p>
        </p:txBody>
      </p:sp>
    </p:spTree>
    <p:extLst>
      <p:ext uri="{BB962C8B-B14F-4D97-AF65-F5344CB8AC3E}">
        <p14:creationId xmlns:p14="http://schemas.microsoft.com/office/powerpoint/2010/main" val="392854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C38C29-3443-9C4D-8E75-48875762D5CD}"/>
              </a:ext>
            </a:extLst>
          </p:cNvPr>
          <p:cNvPicPr>
            <a:picLocks noChangeAspect="1"/>
          </p:cNvPicPr>
          <p:nvPr/>
        </p:nvPicPr>
        <p:blipFill>
          <a:blip r:embed="rId3"/>
          <a:stretch>
            <a:fillRect/>
          </a:stretch>
        </p:blipFill>
        <p:spPr>
          <a:xfrm>
            <a:off x="0" y="0"/>
            <a:ext cx="9144000" cy="6858000"/>
          </a:xfrm>
          <a:prstGeom prst="rect">
            <a:avLst/>
          </a:prstGeom>
        </p:spPr>
      </p:pic>
      <p:sp>
        <p:nvSpPr>
          <p:cNvPr id="900098" name="Rectangle 2"/>
          <p:cNvSpPr>
            <a:spLocks noGrp="1" noChangeArrowheads="1"/>
          </p:cNvSpPr>
          <p:nvPr>
            <p:ph type="ctrTitle"/>
          </p:nvPr>
        </p:nvSpPr>
        <p:spPr>
          <a:xfrm>
            <a:off x="-11435" y="188640"/>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Our Church</a:t>
            </a:r>
          </a:p>
        </p:txBody>
      </p:sp>
      <p:sp>
        <p:nvSpPr>
          <p:cNvPr id="3" name="Rectangle 2"/>
          <p:cNvSpPr txBox="1">
            <a:spLocks noChangeArrowheads="1"/>
          </p:cNvSpPr>
          <p:nvPr/>
        </p:nvSpPr>
        <p:spPr bwMode="auto">
          <a:xfrm>
            <a:off x="-56059" y="3573016"/>
            <a:ext cx="9164563" cy="26642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2021 elders &amp; wives</a:t>
            </a:r>
          </a:p>
        </p:txBody>
      </p:sp>
      <p:pic>
        <p:nvPicPr>
          <p:cNvPr id="5" name="Picture 1">
            <a:extLst>
              <a:ext uri="{FF2B5EF4-FFF2-40B4-BE49-F238E27FC236}">
                <a16:creationId xmlns:a16="http://schemas.microsoft.com/office/drawing/2014/main" id="{D4182CBD-2866-814E-8D64-370CCEE838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265" y="5833429"/>
            <a:ext cx="33099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41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descr="White marble"/>
          <p:cNvSpPr>
            <a:spLocks noGrp="1" noRot="1" noChangeArrowheads="1"/>
          </p:cNvSpPr>
          <p:nvPr>
            <p:ph type="title"/>
          </p:nvPr>
        </p:nvSpPr>
        <p:spPr>
          <a:xfrm>
            <a:off x="0" y="274638"/>
            <a:ext cx="8229600" cy="1143000"/>
          </a:xfrm>
          <a:blipFill dpi="0" rotWithShape="1">
            <a:blip r:embed="rId3"/>
            <a:srcRect/>
            <a:tile tx="0" ty="0" sx="100000" sy="100000" flip="none" algn="tl"/>
          </a:blipFill>
        </p:spPr>
        <p:txBody>
          <a:bodyPr/>
          <a:lstStyle/>
          <a:p>
            <a:pPr eaLnBrk="1" hangingPunct="1">
              <a:defRPr/>
            </a:pPr>
            <a:r>
              <a:rPr lang="en-US" dirty="0">
                <a:solidFill>
                  <a:srgbClr val="000000"/>
                </a:solidFill>
                <a:effectLst>
                  <a:outerShdw blurRad="38100" dist="38100" dir="2700000" algn="tl">
                    <a:srgbClr val="DDDDDD"/>
                  </a:outerShdw>
                </a:effectLst>
                <a:latin typeface="Franklin Gothic Medium" charset="0"/>
                <a:ea typeface="ＭＳ Ｐゴシック" charset="0"/>
                <a:cs typeface="ＭＳ Ｐゴシック" charset="0"/>
              </a:rPr>
              <a:t>Who are you older than?</a:t>
            </a:r>
          </a:p>
        </p:txBody>
      </p:sp>
      <p:pic>
        <p:nvPicPr>
          <p:cNvPr id="1026" name="Picture 2" descr="Did you know? There are now more people older than 65 than younger than  five for the first time in history - The Donaldson Sisters">
            <a:extLst>
              <a:ext uri="{FF2B5EF4-FFF2-40B4-BE49-F238E27FC236}">
                <a16:creationId xmlns:a16="http://schemas.microsoft.com/office/drawing/2014/main" id="{386E24B1-F58F-484C-8635-8BA99B484E4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3950" y="1619250"/>
            <a:ext cx="68961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5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ul's Greeting of “Grace and Peace” | United Church of God">
            <a:extLst>
              <a:ext uri="{FF2B5EF4-FFF2-40B4-BE49-F238E27FC236}">
                <a16:creationId xmlns:a16="http://schemas.microsoft.com/office/drawing/2014/main" id="{935023C1-97A3-EC48-BBD1-C2F575386A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2599"/>
            <a:ext cx="9144000" cy="55610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70908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Background</a:t>
            </a:r>
          </a:p>
        </p:txBody>
      </p:sp>
      <p:sp>
        <p:nvSpPr>
          <p:cNvPr id="4" name="Rectangle 2">
            <a:extLst>
              <a:ext uri="{FF2B5EF4-FFF2-40B4-BE49-F238E27FC236}">
                <a16:creationId xmlns:a16="http://schemas.microsoft.com/office/drawing/2014/main" id="{9F0CF3AA-790C-CC4E-AB4B-EF755DA0309F}"/>
              </a:ext>
            </a:extLst>
          </p:cNvPr>
          <p:cNvSpPr txBox="1">
            <a:spLocks noChangeArrowheads="1"/>
          </p:cNvSpPr>
          <p:nvPr/>
        </p:nvSpPr>
        <p:spPr bwMode="auto">
          <a:xfrm>
            <a:off x="657726" y="3974527"/>
            <a:ext cx="7555832" cy="170908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b="1" dirty="0">
                <a:effectLst>
                  <a:glow rad="127000">
                    <a:schemeClr val="tx1"/>
                  </a:glow>
                </a:effectLst>
                <a:latin typeface="Arial" charset="0"/>
                <a:ea typeface="ＭＳ Ｐゴシック" charset="0"/>
                <a:cs typeface="ＭＳ Ｐゴシック" charset="0"/>
              </a:rPr>
              <a:t>What are elders supposed to do?</a:t>
            </a:r>
            <a:endParaRPr lang="en-US" sz="54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0098"/>
                                        </p:tgtEl>
                                        <p:attrNameLst>
                                          <p:attrName>style.visibility</p:attrName>
                                        </p:attrNameLst>
                                      </p:cBhvr>
                                      <p:to>
                                        <p:strVal val="visible"/>
                                      </p:to>
                                    </p:set>
                                    <p:anim calcmode="lin" valueType="num">
                                      <p:cBhvr>
                                        <p:cTn id="7" dur="1000" fill="hold"/>
                                        <p:tgtEl>
                                          <p:spTgt spid="900098"/>
                                        </p:tgtEl>
                                        <p:attrNameLst>
                                          <p:attrName>ppt_w</p:attrName>
                                        </p:attrNameLst>
                                      </p:cBhvr>
                                      <p:tavLst>
                                        <p:tav tm="0">
                                          <p:val>
                                            <p:strVal val="#ppt_w*0.70"/>
                                          </p:val>
                                        </p:tav>
                                        <p:tav tm="100000">
                                          <p:val>
                                            <p:strVal val="#ppt_w"/>
                                          </p:val>
                                        </p:tav>
                                      </p:tavLst>
                                    </p:anim>
                                    <p:anim calcmode="lin" valueType="num">
                                      <p:cBhvr>
                                        <p:cTn id="8" dur="1000" fill="hold"/>
                                        <p:tgtEl>
                                          <p:spTgt spid="900098"/>
                                        </p:tgtEl>
                                        <p:attrNameLst>
                                          <p:attrName>ppt_h</p:attrName>
                                        </p:attrNameLst>
                                      </p:cBhvr>
                                      <p:tavLst>
                                        <p:tav tm="0">
                                          <p:val>
                                            <p:strVal val="#ppt_h"/>
                                          </p:val>
                                        </p:tav>
                                        <p:tav tm="100000">
                                          <p:val>
                                            <p:strVal val="#ppt_h"/>
                                          </p:val>
                                        </p:tav>
                                      </p:tavLst>
                                    </p:anim>
                                    <p:animEffect transition="in" filter="fade">
                                      <p:cBhvr>
                                        <p:cTn id="9" dur="1000"/>
                                        <p:tgtEl>
                                          <p:spTgt spid="90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277813"/>
            <a:ext cx="9144000" cy="2693987"/>
          </a:xfrm>
        </p:spPr>
        <p:txBody>
          <a:bodyPr/>
          <a:lstStyle/>
          <a:p>
            <a:pPr eaLnBrk="1" hangingPunct="1">
              <a:defRPr/>
            </a:pPr>
            <a:r>
              <a:rPr lang="en-US" sz="5400" b="1" dirty="0">
                <a:latin typeface="Arial" charset="0"/>
                <a:ea typeface="ＭＳ Ｐゴシック" charset="0"/>
                <a:cs typeface="ＭＳ Ｐゴシック" charset="0"/>
              </a:rPr>
              <a:t>The biblical pattern is church leadership by </a:t>
            </a:r>
            <a:r>
              <a:rPr lang="en-US" sz="5400" b="1" u="sng" dirty="0">
                <a:latin typeface="Arial" charset="0"/>
                <a:ea typeface="ＭＳ Ｐゴシック" charset="0"/>
                <a:cs typeface="ＭＳ Ｐゴシック" charset="0"/>
              </a:rPr>
              <a:t>elders.</a:t>
            </a:r>
            <a:endParaRPr lang="en-US" sz="4800" b="1" u="sng" dirty="0">
              <a:solidFill>
                <a:schemeClr val="tx1"/>
              </a:solidFill>
              <a:latin typeface="Arial" panose="020B0604020202020204" pitchFamily="34" charset="0"/>
              <a:ea typeface="ＭＳ Ｐゴシック" charset="0"/>
              <a:cs typeface="ＭＳ Ｐゴシック" charset="0"/>
            </a:endParaRPr>
          </a:p>
        </p:txBody>
      </p:sp>
      <p:pic>
        <p:nvPicPr>
          <p:cNvPr id="353282" name="Picture 3" descr="Eld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183063"/>
            <a:ext cx="9144000" cy="267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428" name="Text Box 4"/>
          <p:cNvSpPr txBox="1">
            <a:spLocks noChangeArrowheads="1"/>
          </p:cNvSpPr>
          <p:nvPr/>
        </p:nvSpPr>
        <p:spPr bwMode="auto">
          <a:xfrm>
            <a:off x="8172450" y="44450"/>
            <a:ext cx="869950" cy="4619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236a</a:t>
            </a:r>
          </a:p>
        </p:txBody>
      </p:sp>
    </p:spTree>
    <p:extLst>
      <p:ext uri="{BB962C8B-B14F-4D97-AF65-F5344CB8AC3E}">
        <p14:creationId xmlns:p14="http://schemas.microsoft.com/office/powerpoint/2010/main" val="427637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Sanhedrin at Night"/>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3523" name="Rectangle 3"/>
          <p:cNvSpPr>
            <a:spLocks noGrp="1" noChangeArrowheads="1"/>
          </p:cNvSpPr>
          <p:nvPr>
            <p:ph type="title"/>
          </p:nvPr>
        </p:nvSpPr>
        <p:spPr>
          <a:xfrm>
            <a:off x="-304800" y="-76200"/>
            <a:ext cx="9296400" cy="1371600"/>
          </a:xfrm>
        </p:spPr>
        <p:txBody>
          <a:bodyPr/>
          <a:lstStyle/>
          <a:p>
            <a:pPr algn="l" eaLnBrk="1" hangingPunct="1">
              <a:defRPr/>
            </a:pPr>
            <a:r>
              <a:rPr lang="en-US">
                <a:latin typeface="Arial" charset="0"/>
                <a:ea typeface="ＭＳ Ｐゴシック" charset="0"/>
                <a:cs typeface="ＭＳ Ｐゴシック" charset="0"/>
              </a:rPr>
              <a:t>Elders led from the time of Moses</a:t>
            </a:r>
          </a:p>
        </p:txBody>
      </p:sp>
      <p:sp>
        <p:nvSpPr>
          <p:cNvPr id="363524" name="AutoShape 4"/>
          <p:cNvSpPr>
            <a:spLocks noChangeArrowheads="1"/>
          </p:cNvSpPr>
          <p:nvPr/>
        </p:nvSpPr>
        <p:spPr bwMode="auto">
          <a:xfrm>
            <a:off x="228600" y="3200400"/>
            <a:ext cx="2362200" cy="2590800"/>
          </a:xfrm>
          <a:prstGeom prst="verticalScroll">
            <a:avLst>
              <a:gd name="adj" fmla="val 12500"/>
            </a:avLst>
          </a:prstGeom>
          <a:solidFill>
            <a:schemeClr val="folHlink"/>
          </a:solidFill>
          <a:ln w="381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Elders</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led with</a:t>
            </a:r>
            <a:br>
              <a:rPr kumimoji="0" lang="en-US" sz="3600" b="1" i="0" u="none" strike="noStrike" kern="1200" cap="none" spc="0" normalizeH="0" baseline="0" noProof="0">
                <a:ln>
                  <a:noFill/>
                </a:ln>
                <a:solidFill>
                  <a:srgbClr val="614121"/>
                </a:solidFill>
                <a:effectLst/>
                <a:uLnTx/>
                <a:uFillTx/>
                <a:latin typeface="Arial" charset="0"/>
                <a:ea typeface="ＭＳ Ｐゴシック" charset="0"/>
              </a:rPr>
            </a:br>
            <a:r>
              <a:rPr kumimoji="0" lang="en-US" sz="3600" b="1" i="0" u="none" strike="noStrike" kern="1200" cap="none" spc="0" normalizeH="0" baseline="0" noProof="0">
                <a:ln>
                  <a:noFill/>
                </a:ln>
                <a:solidFill>
                  <a:srgbClr val="614121"/>
                </a:solidFill>
                <a:effectLst/>
                <a:uLnTx/>
                <a:uFillTx/>
                <a:latin typeface="Arial" charset="0"/>
                <a:ea typeface="ＭＳ Ｐゴシック" charset="0"/>
              </a:rPr>
              <a:t>Moses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14121"/>
                </a:solidFill>
                <a:effectLst/>
                <a:uLnTx/>
                <a:uFillTx/>
                <a:latin typeface="Arial" charset="0"/>
                <a:ea typeface="ＭＳ Ｐゴシック" charset="0"/>
              </a:rPr>
              <a:t>1400 BC</a:t>
            </a: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55332" name="Text Box 5"/>
          <p:cNvSpPr txBox="1">
            <a:spLocks noChangeArrowheads="1"/>
          </p:cNvSpPr>
          <p:nvPr/>
        </p:nvSpPr>
        <p:spPr bwMode="auto">
          <a:xfrm>
            <a:off x="3489325" y="1865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55333" name="Text Box 6"/>
          <p:cNvSpPr txBox="1">
            <a:spLocks noChangeArrowheads="1"/>
          </p:cNvSpPr>
          <p:nvPr/>
        </p:nvSpPr>
        <p:spPr bwMode="auto">
          <a:xfrm>
            <a:off x="3565525" y="20177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63527" name="AutoShape 7"/>
          <p:cNvSpPr>
            <a:spLocks noChangeArrowheads="1"/>
          </p:cNvSpPr>
          <p:nvPr/>
        </p:nvSpPr>
        <p:spPr bwMode="auto">
          <a:xfrm>
            <a:off x="3124200" y="3048000"/>
            <a:ext cx="5791200" cy="2743200"/>
          </a:xfrm>
          <a:prstGeom prst="wedgeEllipseCallout">
            <a:avLst>
              <a:gd name="adj1" fmla="val -62389"/>
              <a:gd name="adj2" fmla="val 17245"/>
            </a:avLst>
          </a:prstGeom>
          <a:solidFill>
            <a:schemeClr val="accent3">
              <a:lumMod val="40000"/>
              <a:lumOff val="60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63528" name="Text Box 8"/>
          <p:cNvSpPr txBox="1">
            <a:spLocks noChangeArrowheads="1"/>
          </p:cNvSpPr>
          <p:nvPr/>
        </p:nvSpPr>
        <p:spPr bwMode="auto">
          <a:xfrm>
            <a:off x="4038600" y="3429000"/>
            <a:ext cx="44958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1000A"/>
                </a:solidFill>
                <a:effectLst/>
                <a:uLnTx/>
                <a:uFillTx/>
                <a:latin typeface="Arial" charset="0"/>
                <a:ea typeface="ＭＳ Ｐゴシック" charset="0"/>
              </a:rPr>
              <a:t>“Go, assemble the elders of Israel and say to them…” </a:t>
            </a:r>
            <a:br>
              <a:rPr kumimoji="0" lang="en-US" sz="3200" b="1" i="0" u="none" strike="noStrike" kern="1200" cap="none" spc="0" normalizeH="0" baseline="0" noProof="0">
                <a:ln>
                  <a:noFill/>
                </a:ln>
                <a:solidFill>
                  <a:srgbClr val="01000A"/>
                </a:solidFill>
                <a:effectLst/>
                <a:uLnTx/>
                <a:uFillTx/>
                <a:latin typeface="Arial" charset="0"/>
                <a:ea typeface="ＭＳ Ｐゴシック" charset="0"/>
              </a:rPr>
            </a:br>
            <a:r>
              <a:rPr kumimoji="0" lang="en-US" sz="3200" b="1" i="0" u="none" strike="noStrike" kern="1200" cap="none" spc="0" normalizeH="0" baseline="0" noProof="0">
                <a:ln>
                  <a:noFill/>
                </a:ln>
                <a:solidFill>
                  <a:srgbClr val="01000A"/>
                </a:solidFill>
                <a:effectLst/>
                <a:uLnTx/>
                <a:uFillTx/>
                <a:latin typeface="Arial" charset="0"/>
                <a:ea typeface="ＭＳ Ｐゴシック" charset="0"/>
              </a:rPr>
              <a:t>(Exod. 3:16)</a:t>
            </a:r>
          </a:p>
        </p:txBody>
      </p:sp>
      <p:sp>
        <p:nvSpPr>
          <p:cNvPr id="363530" name="Text Box 10"/>
          <p:cNvSpPr txBox="1">
            <a:spLocks noChangeArrowheads="1"/>
          </p:cNvSpPr>
          <p:nvPr/>
        </p:nvSpPr>
        <p:spPr bwMode="auto">
          <a:xfrm>
            <a:off x="9286875" y="76200"/>
            <a:ext cx="685800" cy="45720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48</a:t>
            </a:r>
          </a:p>
        </p:txBody>
      </p:sp>
    </p:spTree>
    <p:extLst>
      <p:ext uri="{BB962C8B-B14F-4D97-AF65-F5344CB8AC3E}">
        <p14:creationId xmlns:p14="http://schemas.microsoft.com/office/powerpoint/2010/main" val="2907313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dissolve">
                                      <p:cBhvr>
                                        <p:cTn id="7" dur="500"/>
                                        <p:tgtEl>
                                          <p:spTgt spid="3635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3527"/>
                                        </p:tgtEl>
                                        <p:attrNameLst>
                                          <p:attrName>style.visibility</p:attrName>
                                        </p:attrNameLst>
                                      </p:cBhvr>
                                      <p:to>
                                        <p:strVal val="visible"/>
                                      </p:to>
                                    </p:set>
                                    <p:animEffect transition="in" filter="wipe(left)">
                                      <p:cBhvr>
                                        <p:cTn id="11" dur="500"/>
                                        <p:tgtEl>
                                          <p:spTgt spid="3635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3528"/>
                                        </p:tgtEl>
                                        <p:attrNameLst>
                                          <p:attrName>style.visibility</p:attrName>
                                        </p:attrNameLst>
                                      </p:cBhvr>
                                      <p:to>
                                        <p:strVal val="visible"/>
                                      </p:to>
                                    </p:set>
                                    <p:animEffect transition="in" filter="wipe(up)">
                                      <p:cBhvr>
                                        <p:cTn id="15"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autoUpdateAnimBg="0"/>
      <p:bldP spid="363527" grpId="0" animBg="1"/>
      <p:bldP spid="363528" grpId="0"/>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2308</Words>
  <Application>Microsoft Macintosh PowerPoint</Application>
  <PresentationFormat>On-screen Show (4:3)</PresentationFormat>
  <Paragraphs>256</Paragraphs>
  <Slides>33</Slides>
  <Notes>31</Notes>
  <HiddenSlides>0</HiddenSlides>
  <MMClips>0</MMClips>
  <ScaleCrop>false</ScaleCrop>
  <HeadingPairs>
    <vt:vector size="6" baseType="variant">
      <vt:variant>
        <vt:lpstr>Fonts Used</vt:lpstr>
      </vt:variant>
      <vt:variant>
        <vt:i4>16</vt:i4>
      </vt:variant>
      <vt:variant>
        <vt:lpstr>Theme</vt:lpstr>
      </vt:variant>
      <vt:variant>
        <vt:i4>11</vt:i4>
      </vt:variant>
      <vt:variant>
        <vt:lpstr>Slide Titles</vt:lpstr>
      </vt:variant>
      <vt:variant>
        <vt:i4>33</vt:i4>
      </vt:variant>
    </vt:vector>
  </HeadingPairs>
  <TitlesOfParts>
    <vt:vector size="60" baseType="lpstr">
      <vt:lpstr>Arial</vt:lpstr>
      <vt:lpstr>Calibri</vt:lpstr>
      <vt:lpstr>Calibri Light</vt:lpstr>
      <vt:lpstr>Comic Sans MS</vt:lpstr>
      <vt:lpstr>Engravers MT</vt:lpstr>
      <vt:lpstr>Franklin Gothic Medium</vt:lpstr>
      <vt:lpstr>Garamond</vt:lpstr>
      <vt:lpstr>Gill Sans MT</vt:lpstr>
      <vt:lpstr>Helvetica</vt:lpstr>
      <vt:lpstr>Tahoma</vt:lpstr>
      <vt:lpstr>Times</vt:lpstr>
      <vt:lpstr>Times New Roman</vt:lpstr>
      <vt:lpstr>Trebuchet MS</vt:lpstr>
      <vt:lpstr>Tw Cen MT Condensed Extra Bold</vt:lpstr>
      <vt:lpstr>Verdana</vt:lpstr>
      <vt:lpstr>Wingdings</vt:lpstr>
      <vt:lpstr>49_Blank Presentation</vt:lpstr>
      <vt:lpstr>Stream</vt:lpstr>
      <vt:lpstr>1_Crumple</vt:lpstr>
      <vt:lpstr>3_Office Theme</vt:lpstr>
      <vt:lpstr>51_Blank Presentation</vt:lpstr>
      <vt:lpstr>Globe</vt:lpstr>
      <vt:lpstr>1_Slit</vt:lpstr>
      <vt:lpstr>1_untitled 1</vt:lpstr>
      <vt:lpstr>Custom Design</vt:lpstr>
      <vt:lpstr>4_Blank Presentation</vt:lpstr>
      <vt:lpstr>Strategic</vt:lpstr>
      <vt:lpstr>Elder Roles</vt:lpstr>
      <vt:lpstr>—Elders—</vt:lpstr>
      <vt:lpstr>—Elders—</vt:lpstr>
      <vt:lpstr>What are elders supposed to do?</vt:lpstr>
      <vt:lpstr>Our Church</vt:lpstr>
      <vt:lpstr>Who are you older than?</vt:lpstr>
      <vt:lpstr>Background</vt:lpstr>
      <vt:lpstr>The biblical pattern is church leadership by elders.</vt:lpstr>
      <vt:lpstr>Elders led from the time of Moses</vt:lpstr>
      <vt:lpstr>Who Led the Synagogue?</vt:lpstr>
      <vt:lpstr>God has advocated group leadership through the ages</vt:lpstr>
      <vt:lpstr>Places Mentioning Elders</vt:lpstr>
      <vt:lpstr>Acts Series</vt:lpstr>
      <vt:lpstr>3."The Asian Thrust"</vt:lpstr>
      <vt:lpstr>Paul's Third Missionary Journey</vt:lpstr>
      <vt:lpstr>The Apostle Paul  (Acts 20:18b-35)</vt:lpstr>
      <vt:lpstr>Paul modeled shepherding  for the elders  (Acts 20:18b-27).</vt:lpstr>
      <vt:lpstr>My Only Aim</vt:lpstr>
      <vt:lpstr>Elders should follow Paul’s shepherding example (Acts 20:28-35).</vt:lpstr>
      <vt:lpstr>External False Teachers</vt:lpstr>
      <vt:lpstr>Opposition </vt:lpstr>
      <vt:lpstr>Internal False Teachers</vt:lpstr>
      <vt:lpstr>Black</vt:lpstr>
      <vt:lpstr>Opposition </vt:lpstr>
      <vt:lpstr>Elders must serve selflessly (Acts 20:32-35). </vt:lpstr>
      <vt:lpstr>What are elders supposed to do?</vt:lpstr>
      <vt:lpstr>Main Idea  of Acts 20</vt:lpstr>
      <vt:lpstr>Watch Paul</vt:lpstr>
      <vt:lpstr>What About You?</vt:lpstr>
      <vt:lpstr>Paul modeled shepherding  for the elders  (Acts 20:18b-27).</vt:lpstr>
      <vt:lpstr>Elders should follow Paul’s shepherding example (Acts 20:28-35).</vt:lpstr>
      <vt:lpstr>Black</vt:lpstr>
      <vt:lpstr>NT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155</cp:revision>
  <dcterms:created xsi:type="dcterms:W3CDTF">2014-08-02T06:39:19Z</dcterms:created>
  <dcterms:modified xsi:type="dcterms:W3CDTF">2021-06-06T12:55:00Z</dcterms:modified>
</cp:coreProperties>
</file>