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theme/theme4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 id="2147483674" r:id="rId27"/>
    <p:sldMasterId id="2147483675" r:id="rId28"/>
    <p:sldMasterId id="2147483676" r:id="rId29"/>
    <p:sldMasterId id="2147483677" r:id="rId30"/>
    <p:sldMasterId id="2147483678" r:id="rId31"/>
    <p:sldMasterId id="2147483679" r:id="rId32"/>
    <p:sldMasterId id="2147483680" r:id="rId33"/>
    <p:sldMasterId id="2147483681" r:id="rId34"/>
    <p:sldMasterId id="2147483682" r:id="rId35"/>
    <p:sldMasterId id="2147483683" r:id="rId36"/>
    <p:sldMasterId id="2147483684" r:id="rId37"/>
    <p:sldMasterId id="2147483685" r:id="rId38"/>
    <p:sldMasterId id="2147483686" r:id="rId39"/>
    <p:sldMasterId id="2147483687" r:id="rId40"/>
    <p:sldMasterId id="2147483688" r:id="rId41"/>
    <p:sldMasterId id="2147483689" r:id="rId42"/>
    <p:sldMasterId id="2147483690" r:id="rId43"/>
    <p:sldMasterId id="2147483691" r:id="rId44"/>
    <p:sldMasterId id="2147483692" r:id="rId45"/>
    <p:sldMasterId id="2147483693" r:id="rId46"/>
    <p:sldMasterId id="2147483694" r:id="rId47"/>
    <p:sldMasterId id="2147484212" r:id="rId48"/>
  </p:sldMasterIdLst>
  <p:notesMasterIdLst>
    <p:notesMasterId r:id="rId100"/>
  </p:notesMasterIdLst>
  <p:sldIdLst>
    <p:sldId id="256" r:id="rId49"/>
    <p:sldId id="257" r:id="rId50"/>
    <p:sldId id="258" r:id="rId51"/>
    <p:sldId id="259" r:id="rId52"/>
    <p:sldId id="260" r:id="rId53"/>
    <p:sldId id="261" r:id="rId54"/>
    <p:sldId id="262" r:id="rId55"/>
    <p:sldId id="263" r:id="rId56"/>
    <p:sldId id="264" r:id="rId57"/>
    <p:sldId id="265" r:id="rId58"/>
    <p:sldId id="266" r:id="rId59"/>
    <p:sldId id="267" r:id="rId60"/>
    <p:sldId id="268" r:id="rId61"/>
    <p:sldId id="269" r:id="rId62"/>
    <p:sldId id="270" r:id="rId63"/>
    <p:sldId id="271" r:id="rId64"/>
    <p:sldId id="272" r:id="rId65"/>
    <p:sldId id="273" r:id="rId66"/>
    <p:sldId id="274" r:id="rId67"/>
    <p:sldId id="275" r:id="rId68"/>
    <p:sldId id="276" r:id="rId69"/>
    <p:sldId id="277" r:id="rId70"/>
    <p:sldId id="278" r:id="rId71"/>
    <p:sldId id="279" r:id="rId72"/>
    <p:sldId id="280" r:id="rId73"/>
    <p:sldId id="281" r:id="rId74"/>
    <p:sldId id="282" r:id="rId75"/>
    <p:sldId id="283" r:id="rId76"/>
    <p:sldId id="284" r:id="rId77"/>
    <p:sldId id="285" r:id="rId78"/>
    <p:sldId id="286" r:id="rId79"/>
    <p:sldId id="287" r:id="rId80"/>
    <p:sldId id="288" r:id="rId81"/>
    <p:sldId id="289" r:id="rId82"/>
    <p:sldId id="290" r:id="rId83"/>
    <p:sldId id="291" r:id="rId84"/>
    <p:sldId id="292" r:id="rId85"/>
    <p:sldId id="293" r:id="rId86"/>
    <p:sldId id="294" r:id="rId87"/>
    <p:sldId id="295" r:id="rId88"/>
    <p:sldId id="296" r:id="rId89"/>
    <p:sldId id="297" r:id="rId90"/>
    <p:sldId id="298" r:id="rId91"/>
    <p:sldId id="304" r:id="rId92"/>
    <p:sldId id="305" r:id="rId93"/>
    <p:sldId id="299" r:id="rId94"/>
    <p:sldId id="300" r:id="rId95"/>
    <p:sldId id="301" r:id="rId96"/>
    <p:sldId id="303" r:id="rId97"/>
    <p:sldId id="306" r:id="rId98"/>
    <p:sldId id="307" r:id="rId99"/>
  </p:sldIdLst>
  <p:sldSz cx="9144000" cy="6858000" type="screen4x3"/>
  <p:notesSz cx="6858000" cy="9144000"/>
  <p:defaultTextStyle>
    <a:defPPr>
      <a:defRPr lang="en-US"/>
    </a:defPPr>
    <a:lvl1pPr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1pPr>
    <a:lvl2pPr marL="4572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2pPr>
    <a:lvl3pPr marL="9144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3pPr>
    <a:lvl4pPr marL="13716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4pPr>
    <a:lvl5pPr marL="18288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5pPr>
    <a:lvl6pPr marL="2286000" algn="l" defTabSz="4572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6pPr>
    <a:lvl7pPr marL="2743200" algn="l" defTabSz="4572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7pPr>
    <a:lvl8pPr marL="3200400" algn="l" defTabSz="4572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8pPr>
    <a:lvl9pPr marL="3657600" algn="l" defTabSz="4572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32" d="100"/>
          <a:sy n="132" d="100"/>
        </p:scale>
        <p:origin x="-4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printerSettings" Target="printerSettings/printerSettings1.bin"/><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50" Type="http://schemas.openxmlformats.org/officeDocument/2006/relationships/slide" Target="slides/slide2.xml"/><Relationship Id="rId51" Type="http://schemas.openxmlformats.org/officeDocument/2006/relationships/slide" Target="slides/slide3.xml"/><Relationship Id="rId52" Type="http://schemas.openxmlformats.org/officeDocument/2006/relationships/slide" Target="slides/slide4.xml"/><Relationship Id="rId53" Type="http://schemas.openxmlformats.org/officeDocument/2006/relationships/slide" Target="slides/slide5.xml"/><Relationship Id="rId54" Type="http://schemas.openxmlformats.org/officeDocument/2006/relationships/slide" Target="slides/slide6.xml"/><Relationship Id="rId55" Type="http://schemas.openxmlformats.org/officeDocument/2006/relationships/slide" Target="slides/slide7.xml"/><Relationship Id="rId56" Type="http://schemas.openxmlformats.org/officeDocument/2006/relationships/slide" Target="slides/slide8.xml"/><Relationship Id="rId57" Type="http://schemas.openxmlformats.org/officeDocument/2006/relationships/slide" Target="slides/slide9.xml"/><Relationship Id="rId58" Type="http://schemas.openxmlformats.org/officeDocument/2006/relationships/slide" Target="slides/slide10.xml"/><Relationship Id="rId59" Type="http://schemas.openxmlformats.org/officeDocument/2006/relationships/slide" Target="slides/slide11.xml"/><Relationship Id="rId70" Type="http://schemas.openxmlformats.org/officeDocument/2006/relationships/slide" Target="slides/slide22.xml"/><Relationship Id="rId71" Type="http://schemas.openxmlformats.org/officeDocument/2006/relationships/slide" Target="slides/slide23.xml"/><Relationship Id="rId72" Type="http://schemas.openxmlformats.org/officeDocument/2006/relationships/slide" Target="slides/slide24.xml"/><Relationship Id="rId73" Type="http://schemas.openxmlformats.org/officeDocument/2006/relationships/slide" Target="slides/slide25.xml"/><Relationship Id="rId74" Type="http://schemas.openxmlformats.org/officeDocument/2006/relationships/slide" Target="slides/slide26.xml"/><Relationship Id="rId75" Type="http://schemas.openxmlformats.org/officeDocument/2006/relationships/slide" Target="slides/slide27.xml"/><Relationship Id="rId76" Type="http://schemas.openxmlformats.org/officeDocument/2006/relationships/slide" Target="slides/slide28.xml"/><Relationship Id="rId77" Type="http://schemas.openxmlformats.org/officeDocument/2006/relationships/slide" Target="slides/slide29.xml"/><Relationship Id="rId78" Type="http://schemas.openxmlformats.org/officeDocument/2006/relationships/slide" Target="slides/slide30.xml"/><Relationship Id="rId79" Type="http://schemas.openxmlformats.org/officeDocument/2006/relationships/slide" Target="slides/slide31.xml"/><Relationship Id="rId90" Type="http://schemas.openxmlformats.org/officeDocument/2006/relationships/slide" Target="slides/slide42.xml"/><Relationship Id="rId91" Type="http://schemas.openxmlformats.org/officeDocument/2006/relationships/slide" Target="slides/slide43.xml"/><Relationship Id="rId92" Type="http://schemas.openxmlformats.org/officeDocument/2006/relationships/slide" Target="slides/slide44.xml"/><Relationship Id="rId93" Type="http://schemas.openxmlformats.org/officeDocument/2006/relationships/slide" Target="slides/slide45.xml"/><Relationship Id="rId94" Type="http://schemas.openxmlformats.org/officeDocument/2006/relationships/slide" Target="slides/slide46.xml"/><Relationship Id="rId95" Type="http://schemas.openxmlformats.org/officeDocument/2006/relationships/slide" Target="slides/slide47.xml"/><Relationship Id="rId96" Type="http://schemas.openxmlformats.org/officeDocument/2006/relationships/slide" Target="slides/slide48.xml"/><Relationship Id="rId97" Type="http://schemas.openxmlformats.org/officeDocument/2006/relationships/slide" Target="slides/slide49.xml"/><Relationship Id="rId98" Type="http://schemas.openxmlformats.org/officeDocument/2006/relationships/slide" Target="slides/slide50.xml"/><Relationship Id="rId99" Type="http://schemas.openxmlformats.org/officeDocument/2006/relationships/slide" Target="slides/slide51.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 Target="slides/slide1.xml"/><Relationship Id="rId60" Type="http://schemas.openxmlformats.org/officeDocument/2006/relationships/slide" Target="slides/slide12.xml"/><Relationship Id="rId61" Type="http://schemas.openxmlformats.org/officeDocument/2006/relationships/slide" Target="slides/slide13.xml"/><Relationship Id="rId62" Type="http://schemas.openxmlformats.org/officeDocument/2006/relationships/slide" Target="slides/slide14.xml"/><Relationship Id="rId63" Type="http://schemas.openxmlformats.org/officeDocument/2006/relationships/slide" Target="slides/slide15.xml"/><Relationship Id="rId64" Type="http://schemas.openxmlformats.org/officeDocument/2006/relationships/slide" Target="slides/slide16.xml"/><Relationship Id="rId65" Type="http://schemas.openxmlformats.org/officeDocument/2006/relationships/slide" Target="slides/slide17.xml"/><Relationship Id="rId66" Type="http://schemas.openxmlformats.org/officeDocument/2006/relationships/slide" Target="slides/slide18.xml"/><Relationship Id="rId67" Type="http://schemas.openxmlformats.org/officeDocument/2006/relationships/slide" Target="slides/slide19.xml"/><Relationship Id="rId68" Type="http://schemas.openxmlformats.org/officeDocument/2006/relationships/slide" Target="slides/slide20.xml"/><Relationship Id="rId69" Type="http://schemas.openxmlformats.org/officeDocument/2006/relationships/slide" Target="slides/slide21.xml"/><Relationship Id="rId100" Type="http://schemas.openxmlformats.org/officeDocument/2006/relationships/notesMaster" Target="notesMasters/notesMaster1.xml"/><Relationship Id="rId80" Type="http://schemas.openxmlformats.org/officeDocument/2006/relationships/slide" Target="slides/slide32.xml"/><Relationship Id="rId81" Type="http://schemas.openxmlformats.org/officeDocument/2006/relationships/slide" Target="slides/slide33.xml"/><Relationship Id="rId82" Type="http://schemas.openxmlformats.org/officeDocument/2006/relationships/slide" Target="slides/slide34.xml"/><Relationship Id="rId83" Type="http://schemas.openxmlformats.org/officeDocument/2006/relationships/slide" Target="slides/slide35.xml"/><Relationship Id="rId84" Type="http://schemas.openxmlformats.org/officeDocument/2006/relationships/slide" Target="slides/slide36.xml"/><Relationship Id="rId85" Type="http://schemas.openxmlformats.org/officeDocument/2006/relationships/slide" Target="slides/slide37.xml"/><Relationship Id="rId86" Type="http://schemas.openxmlformats.org/officeDocument/2006/relationships/slide" Target="slides/slide38.xml"/><Relationship Id="rId87" Type="http://schemas.openxmlformats.org/officeDocument/2006/relationships/slide" Target="slides/slide39.xml"/><Relationship Id="rId88" Type="http://schemas.openxmlformats.org/officeDocument/2006/relationships/slide" Target="slides/slide40.xml"/><Relationship Id="rId89"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4A9F10-E119-0244-BACD-149D28CC6D50}" type="datetimeFigureOut">
              <a:t>12/4/18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D0FFE-8128-E448-97E5-8DB67B9D48DB}" type="slidenum">
              <a:t>‹#›</a:t>
            </a:fld>
            <a:endParaRPr lang="en-US"/>
          </a:p>
        </p:txBody>
      </p:sp>
    </p:spTree>
    <p:extLst>
      <p:ext uri="{BB962C8B-B14F-4D97-AF65-F5344CB8AC3E}">
        <p14:creationId xmlns:p14="http://schemas.microsoft.com/office/powerpoint/2010/main" val="1933497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Preaching (</a:t>
            </a:r>
            <a:r>
              <a:rPr lang="en-US" dirty="0" err="1" smtClean="0">
                <a:latin typeface="Arial" charset="0"/>
                <a:ea typeface="ＭＳ Ｐゴシック" charset="0"/>
                <a:cs typeface="ＭＳ Ｐゴシック" charset="0"/>
              </a:rPr>
              <a:t>np</a:t>
            </a:r>
            <a:r>
              <a:rPr lang="en-US" dirty="0" smtClean="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5667103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374616"/>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290624"/>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9542935"/>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55043438"/>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103078"/>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723435"/>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7410590"/>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49460"/>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3858300"/>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31884563"/>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498772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478308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168059"/>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9050064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664810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0648363"/>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1076909"/>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653322"/>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387634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095854"/>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1305339"/>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619735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BE7121F0-CE03-B24E-9708-E6882077E0ED}" type="slidenum">
              <a:rPr lang="en-US"/>
              <a:pPr/>
              <a:t>‹#›</a:t>
            </a:fld>
            <a:endParaRPr lang="en-US"/>
          </a:p>
        </p:txBody>
      </p:sp>
    </p:spTree>
    <p:extLst>
      <p:ext uri="{BB962C8B-B14F-4D97-AF65-F5344CB8AC3E}">
        <p14:creationId xmlns:p14="http://schemas.microsoft.com/office/powerpoint/2010/main" val="231327641"/>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6798503"/>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88955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88831483"/>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397639"/>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87346197"/>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654842"/>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9591921"/>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41434489"/>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401099"/>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761686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964C340-0D2F-5F4B-9E37-B9FD4B503C79}" type="slidenum">
              <a:rPr lang="en-US"/>
              <a:pPr/>
              <a:t>‹#›</a:t>
            </a:fld>
            <a:endParaRPr lang="en-US"/>
          </a:p>
        </p:txBody>
      </p:sp>
    </p:spTree>
    <p:extLst>
      <p:ext uri="{BB962C8B-B14F-4D97-AF65-F5344CB8AC3E}">
        <p14:creationId xmlns:p14="http://schemas.microsoft.com/office/powerpoint/2010/main" val="3449607751"/>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952783"/>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002912"/>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499474"/>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20677658"/>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977631"/>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25810515"/>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5542191"/>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3021531"/>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0522684"/>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92842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A7D5D24-9EA1-C448-9AB2-FB7A65BCF20E}" type="slidenum">
              <a:rPr lang="en-US"/>
              <a:pPr/>
              <a:t>‹#›</a:t>
            </a:fld>
            <a:endParaRPr lang="en-US"/>
          </a:p>
        </p:txBody>
      </p:sp>
    </p:spTree>
    <p:extLst>
      <p:ext uri="{BB962C8B-B14F-4D97-AF65-F5344CB8AC3E}">
        <p14:creationId xmlns:p14="http://schemas.microsoft.com/office/powerpoint/2010/main" val="4124737176"/>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411518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255632"/>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295105"/>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7722807"/>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958447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4553313"/>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5395223"/>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5963341"/>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1183032"/>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163973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82B1C788-C8C8-9748-B47A-B1EE8852DFC0}" type="slidenum">
              <a:rPr lang="en-US"/>
              <a:pPr/>
              <a:t>‹#›</a:t>
            </a:fld>
            <a:endParaRPr lang="en-US"/>
          </a:p>
        </p:txBody>
      </p:sp>
    </p:spTree>
    <p:extLst>
      <p:ext uri="{BB962C8B-B14F-4D97-AF65-F5344CB8AC3E}">
        <p14:creationId xmlns:p14="http://schemas.microsoft.com/office/powerpoint/2010/main" val="1158462474"/>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0941"/>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3501333"/>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946788"/>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79755"/>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7960746"/>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788698853"/>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2614557"/>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04549835"/>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2648230"/>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5763972"/>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D4A5BD5-9E45-9A42-9420-1E86E9C2EC5B}" type="slidenum">
              <a:rPr lang="en-US"/>
              <a:pPr/>
              <a:t>‹#›</a:t>
            </a:fld>
            <a:endParaRPr lang="en-US"/>
          </a:p>
        </p:txBody>
      </p:sp>
    </p:spTree>
    <p:extLst>
      <p:ext uri="{BB962C8B-B14F-4D97-AF65-F5344CB8AC3E}">
        <p14:creationId xmlns:p14="http://schemas.microsoft.com/office/powerpoint/2010/main" val="2050105032"/>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5975996"/>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75049"/>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98186598"/>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0992171"/>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637726"/>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2919291"/>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39717173"/>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798269"/>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18119005"/>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80325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5833BC45-7CE9-BA43-A725-81ABECAFAA8B}" type="slidenum">
              <a:rPr lang="en-US"/>
              <a:pPr/>
              <a:t>‹#›</a:t>
            </a:fld>
            <a:endParaRPr lang="en-US"/>
          </a:p>
        </p:txBody>
      </p:sp>
    </p:spTree>
    <p:extLst>
      <p:ext uri="{BB962C8B-B14F-4D97-AF65-F5344CB8AC3E}">
        <p14:creationId xmlns:p14="http://schemas.microsoft.com/office/powerpoint/2010/main" val="4085416472"/>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6492232"/>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0512647"/>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3040901"/>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2750544"/>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2847979"/>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036893"/>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113898"/>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3465557"/>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271314"/>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1555204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2BA7573-1E4D-F847-8EE2-F5E5AB2A4ECB}" type="slidenum">
              <a:rPr lang="en-US"/>
              <a:pPr/>
              <a:t>‹#›</a:t>
            </a:fld>
            <a:endParaRPr lang="en-US"/>
          </a:p>
        </p:txBody>
      </p:sp>
    </p:spTree>
    <p:extLst>
      <p:ext uri="{BB962C8B-B14F-4D97-AF65-F5344CB8AC3E}">
        <p14:creationId xmlns:p14="http://schemas.microsoft.com/office/powerpoint/2010/main" val="3390518151"/>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9381513"/>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6855413"/>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050326"/>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132552"/>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1532358"/>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220239"/>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827484"/>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0561806"/>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01172043"/>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788673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A8F814A-ADD5-D540-B840-C86520390C19}" type="slidenum">
              <a:rPr lang="en-US"/>
              <a:pPr/>
              <a:t>‹#›</a:t>
            </a:fld>
            <a:endParaRPr lang="en-US"/>
          </a:p>
        </p:txBody>
      </p:sp>
    </p:spTree>
    <p:extLst>
      <p:ext uri="{BB962C8B-B14F-4D97-AF65-F5344CB8AC3E}">
        <p14:creationId xmlns:p14="http://schemas.microsoft.com/office/powerpoint/2010/main" val="3782270669"/>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86905124"/>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029762"/>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3096175"/>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6648247"/>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515915"/>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44703534"/>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3472271"/>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746481"/>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278585"/>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0194238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93020"/>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F76256E-F5F6-0043-8A11-23074D9317C1}" type="slidenum">
              <a:rPr lang="en-US"/>
              <a:pPr/>
              <a:t>‹#›</a:t>
            </a:fld>
            <a:endParaRPr lang="en-US"/>
          </a:p>
        </p:txBody>
      </p:sp>
    </p:spTree>
    <p:extLst>
      <p:ext uri="{BB962C8B-B14F-4D97-AF65-F5344CB8AC3E}">
        <p14:creationId xmlns:p14="http://schemas.microsoft.com/office/powerpoint/2010/main" val="2119748039"/>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274095"/>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45970635"/>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57778"/>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895851"/>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481698"/>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584220"/>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5880547"/>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7704162"/>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770292"/>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513933"/>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BA15ABE-8310-8249-B65E-234AC29207EE}" type="slidenum">
              <a:rPr lang="en-US"/>
              <a:pPr/>
              <a:t>‹#›</a:t>
            </a:fld>
            <a:endParaRPr lang="en-US"/>
          </a:p>
        </p:txBody>
      </p:sp>
    </p:spTree>
    <p:extLst>
      <p:ext uri="{BB962C8B-B14F-4D97-AF65-F5344CB8AC3E}">
        <p14:creationId xmlns:p14="http://schemas.microsoft.com/office/powerpoint/2010/main" val="3943412848"/>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78982326"/>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048952"/>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92939232"/>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2000690"/>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8858813"/>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8513399"/>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732564"/>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7431849"/>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2386764"/>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25996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4266C97-1A79-924E-9046-39300BB27003}" type="slidenum">
              <a:rPr lang="en-US"/>
              <a:pPr/>
              <a:t>‹#›</a:t>
            </a:fld>
            <a:endParaRPr lang="en-US"/>
          </a:p>
        </p:txBody>
      </p:sp>
    </p:spTree>
    <p:extLst>
      <p:ext uri="{BB962C8B-B14F-4D97-AF65-F5344CB8AC3E}">
        <p14:creationId xmlns:p14="http://schemas.microsoft.com/office/powerpoint/2010/main" val="3653244027"/>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3231805"/>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4B9C35C5-C2B4-C14E-87DF-76C7DA3033CF}" type="slidenum">
              <a:rPr lang="en-US"/>
              <a:pPr/>
              <a:t>‹#›</a:t>
            </a:fld>
            <a:endParaRPr lang="en-US"/>
          </a:p>
        </p:txBody>
      </p:sp>
    </p:spTree>
    <p:extLst>
      <p:ext uri="{BB962C8B-B14F-4D97-AF65-F5344CB8AC3E}">
        <p14:creationId xmlns:p14="http://schemas.microsoft.com/office/powerpoint/2010/main" val="1323877841"/>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51EA414-B52B-2449-9121-AF6953C7DCD1}" type="slidenum">
              <a:rPr lang="en-US"/>
              <a:pPr/>
              <a:t>‹#›</a:t>
            </a:fld>
            <a:endParaRPr lang="en-US"/>
          </a:p>
        </p:txBody>
      </p:sp>
    </p:spTree>
    <p:extLst>
      <p:ext uri="{BB962C8B-B14F-4D97-AF65-F5344CB8AC3E}">
        <p14:creationId xmlns:p14="http://schemas.microsoft.com/office/powerpoint/2010/main" val="3097896747"/>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1A48A215-2D89-F843-ADFD-4C8112C0ABBD}" type="slidenum">
              <a:rPr lang="en-US"/>
              <a:pPr/>
              <a:t>‹#›</a:t>
            </a:fld>
            <a:endParaRPr lang="en-US"/>
          </a:p>
        </p:txBody>
      </p:sp>
    </p:spTree>
    <p:extLst>
      <p:ext uri="{BB962C8B-B14F-4D97-AF65-F5344CB8AC3E}">
        <p14:creationId xmlns:p14="http://schemas.microsoft.com/office/powerpoint/2010/main" val="1544227106"/>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417E262B-3693-964A-BC60-75F98DA3CA6A}" type="slidenum">
              <a:rPr lang="en-US"/>
              <a:pPr/>
              <a:t>‹#›</a:t>
            </a:fld>
            <a:endParaRPr lang="en-US"/>
          </a:p>
        </p:txBody>
      </p:sp>
    </p:spTree>
    <p:extLst>
      <p:ext uri="{BB962C8B-B14F-4D97-AF65-F5344CB8AC3E}">
        <p14:creationId xmlns:p14="http://schemas.microsoft.com/office/powerpoint/2010/main" val="1027815763"/>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E0941385-DA35-244C-947C-136CEB24A20E}" type="slidenum">
              <a:rPr lang="en-US"/>
              <a:pPr/>
              <a:t>‹#›</a:t>
            </a:fld>
            <a:endParaRPr lang="en-US"/>
          </a:p>
        </p:txBody>
      </p:sp>
    </p:spTree>
    <p:extLst>
      <p:ext uri="{BB962C8B-B14F-4D97-AF65-F5344CB8AC3E}">
        <p14:creationId xmlns:p14="http://schemas.microsoft.com/office/powerpoint/2010/main" val="2128691491"/>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5A0F7D7-C2CB-AF42-A8D8-1E7B68E5AF58}" type="slidenum">
              <a:rPr lang="en-US"/>
              <a:pPr/>
              <a:t>‹#›</a:t>
            </a:fld>
            <a:endParaRPr lang="en-US"/>
          </a:p>
        </p:txBody>
      </p:sp>
    </p:spTree>
    <p:extLst>
      <p:ext uri="{BB962C8B-B14F-4D97-AF65-F5344CB8AC3E}">
        <p14:creationId xmlns:p14="http://schemas.microsoft.com/office/powerpoint/2010/main" val="3559117720"/>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BEDEA71-8DFE-1C46-9DCE-D84CD6CA1535}" type="slidenum">
              <a:rPr lang="en-US"/>
              <a:pPr/>
              <a:t>‹#›</a:t>
            </a:fld>
            <a:endParaRPr lang="en-US"/>
          </a:p>
        </p:txBody>
      </p:sp>
    </p:spTree>
    <p:extLst>
      <p:ext uri="{BB962C8B-B14F-4D97-AF65-F5344CB8AC3E}">
        <p14:creationId xmlns:p14="http://schemas.microsoft.com/office/powerpoint/2010/main" val="3131313549"/>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36C1284-694B-174E-B03E-16BDDFA72A94}" type="slidenum">
              <a:rPr lang="en-US"/>
              <a:pPr/>
              <a:t>‹#›</a:t>
            </a:fld>
            <a:endParaRPr lang="en-US"/>
          </a:p>
        </p:txBody>
      </p:sp>
    </p:spTree>
    <p:extLst>
      <p:ext uri="{BB962C8B-B14F-4D97-AF65-F5344CB8AC3E}">
        <p14:creationId xmlns:p14="http://schemas.microsoft.com/office/powerpoint/2010/main" val="2196304000"/>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936953-CA42-484F-A9F2-761F5555B616}" type="slidenum">
              <a:rPr lang="en-US"/>
              <a:pPr/>
              <a:t>‹#›</a:t>
            </a:fld>
            <a:endParaRPr lang="en-US"/>
          </a:p>
        </p:txBody>
      </p:sp>
    </p:spTree>
    <p:extLst>
      <p:ext uri="{BB962C8B-B14F-4D97-AF65-F5344CB8AC3E}">
        <p14:creationId xmlns:p14="http://schemas.microsoft.com/office/powerpoint/2010/main" val="322321922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91146978"/>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2BDA577-94A1-1941-9529-368622EA9153}" type="slidenum">
              <a:rPr lang="en-US"/>
              <a:pPr/>
              <a:t>‹#›</a:t>
            </a:fld>
            <a:endParaRPr lang="en-US"/>
          </a:p>
        </p:txBody>
      </p:sp>
    </p:spTree>
    <p:extLst>
      <p:ext uri="{BB962C8B-B14F-4D97-AF65-F5344CB8AC3E}">
        <p14:creationId xmlns:p14="http://schemas.microsoft.com/office/powerpoint/2010/main" val="3539758294"/>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F786734-53FF-B749-9427-A0E0F6CB7D19}" type="slidenum">
              <a:rPr lang="en-US"/>
              <a:pPr/>
              <a:t>‹#›</a:t>
            </a:fld>
            <a:endParaRPr lang="en-US"/>
          </a:p>
        </p:txBody>
      </p:sp>
    </p:spTree>
    <p:extLst>
      <p:ext uri="{BB962C8B-B14F-4D97-AF65-F5344CB8AC3E}">
        <p14:creationId xmlns:p14="http://schemas.microsoft.com/office/powerpoint/2010/main" val="111250727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6772064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4118814"/>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74184459"/>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889000" y="889000"/>
            <a:ext cx="36068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89000"/>
            <a:ext cx="3606800" cy="508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056556"/>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8655645"/>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39546322"/>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248016"/>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825084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164402"/>
      </p:ext>
    </p:extLst>
  </p:cSld>
  <p:clrMapOvr>
    <a:masterClrMapping/>
  </p:clrMapOvr>
  <p:transition xmlns:p14="http://schemas.microsoft.com/office/powerpoint/2010/main"/>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8435027"/>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4604280"/>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943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694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1799196"/>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EBADD647-B152-034E-8843-756579FEAD08}" type="slidenum">
              <a:rPr lang="en-US"/>
              <a:pPr/>
              <a:t>‹#›</a:t>
            </a:fld>
            <a:endParaRPr lang="en-US"/>
          </a:p>
        </p:txBody>
      </p:sp>
    </p:spTree>
    <p:extLst>
      <p:ext uri="{BB962C8B-B14F-4D97-AF65-F5344CB8AC3E}">
        <p14:creationId xmlns:p14="http://schemas.microsoft.com/office/powerpoint/2010/main" val="3402060650"/>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5918E9D-1567-2549-A9F4-499E07E5B55B}" type="slidenum">
              <a:rPr lang="en-US"/>
              <a:pPr/>
              <a:t>‹#›</a:t>
            </a:fld>
            <a:endParaRPr lang="en-US"/>
          </a:p>
        </p:txBody>
      </p:sp>
    </p:spTree>
    <p:extLst>
      <p:ext uri="{BB962C8B-B14F-4D97-AF65-F5344CB8AC3E}">
        <p14:creationId xmlns:p14="http://schemas.microsoft.com/office/powerpoint/2010/main" val="1660575977"/>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F3EDB7DE-6ED3-4848-A81F-A6253F9B65C7}" type="slidenum">
              <a:rPr lang="en-US"/>
              <a:pPr/>
              <a:t>‹#›</a:t>
            </a:fld>
            <a:endParaRPr lang="en-US"/>
          </a:p>
        </p:txBody>
      </p:sp>
    </p:spTree>
    <p:extLst>
      <p:ext uri="{BB962C8B-B14F-4D97-AF65-F5344CB8AC3E}">
        <p14:creationId xmlns:p14="http://schemas.microsoft.com/office/powerpoint/2010/main" val="2161266057"/>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6F42C44-6FA2-6A45-83AE-880105616554}" type="slidenum">
              <a:rPr lang="en-US"/>
              <a:pPr/>
              <a:t>‹#›</a:t>
            </a:fld>
            <a:endParaRPr lang="en-US"/>
          </a:p>
        </p:txBody>
      </p:sp>
    </p:spTree>
    <p:extLst>
      <p:ext uri="{BB962C8B-B14F-4D97-AF65-F5344CB8AC3E}">
        <p14:creationId xmlns:p14="http://schemas.microsoft.com/office/powerpoint/2010/main" val="2642074682"/>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63728D26-DF6B-C847-9A93-CB75D15F86E4}" type="slidenum">
              <a:rPr lang="en-US"/>
              <a:pPr/>
              <a:t>‹#›</a:t>
            </a:fld>
            <a:endParaRPr lang="en-US"/>
          </a:p>
        </p:txBody>
      </p:sp>
    </p:spTree>
    <p:extLst>
      <p:ext uri="{BB962C8B-B14F-4D97-AF65-F5344CB8AC3E}">
        <p14:creationId xmlns:p14="http://schemas.microsoft.com/office/powerpoint/2010/main" val="1612094396"/>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0D80410F-0EBA-514A-98AD-95F65FC8C113}" type="slidenum">
              <a:rPr lang="en-US"/>
              <a:pPr/>
              <a:t>‹#›</a:t>
            </a:fld>
            <a:endParaRPr lang="en-US"/>
          </a:p>
        </p:txBody>
      </p:sp>
    </p:spTree>
    <p:extLst>
      <p:ext uri="{BB962C8B-B14F-4D97-AF65-F5344CB8AC3E}">
        <p14:creationId xmlns:p14="http://schemas.microsoft.com/office/powerpoint/2010/main" val="4248655827"/>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08E8654-07A0-3041-8AAA-4957FE6ADBA1}" type="slidenum">
              <a:rPr lang="en-US"/>
              <a:pPr/>
              <a:t>‹#›</a:t>
            </a:fld>
            <a:endParaRPr lang="en-US"/>
          </a:p>
        </p:txBody>
      </p:sp>
    </p:spTree>
    <p:extLst>
      <p:ext uri="{BB962C8B-B14F-4D97-AF65-F5344CB8AC3E}">
        <p14:creationId xmlns:p14="http://schemas.microsoft.com/office/powerpoint/2010/main" val="370785292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08288778"/>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E34B405-FAD0-524C-91A6-6F895B056095}" type="slidenum">
              <a:rPr lang="en-US"/>
              <a:pPr/>
              <a:t>‹#›</a:t>
            </a:fld>
            <a:endParaRPr lang="en-US"/>
          </a:p>
        </p:txBody>
      </p:sp>
    </p:spTree>
    <p:extLst>
      <p:ext uri="{BB962C8B-B14F-4D97-AF65-F5344CB8AC3E}">
        <p14:creationId xmlns:p14="http://schemas.microsoft.com/office/powerpoint/2010/main" val="98858270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FCF7EA3-61A0-F248-B15A-31668365115D}" type="slidenum">
              <a:rPr lang="en-US"/>
              <a:pPr/>
              <a:t>‹#›</a:t>
            </a:fld>
            <a:endParaRPr lang="en-US"/>
          </a:p>
        </p:txBody>
      </p:sp>
    </p:spTree>
    <p:extLst>
      <p:ext uri="{BB962C8B-B14F-4D97-AF65-F5344CB8AC3E}">
        <p14:creationId xmlns:p14="http://schemas.microsoft.com/office/powerpoint/2010/main" val="4122342923"/>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9B7CED5-3532-3541-BF90-43E4866E41BE}" type="slidenum">
              <a:rPr lang="en-US"/>
              <a:pPr/>
              <a:t>‹#›</a:t>
            </a:fld>
            <a:endParaRPr lang="en-US"/>
          </a:p>
        </p:txBody>
      </p:sp>
    </p:spTree>
    <p:extLst>
      <p:ext uri="{BB962C8B-B14F-4D97-AF65-F5344CB8AC3E}">
        <p14:creationId xmlns:p14="http://schemas.microsoft.com/office/powerpoint/2010/main" val="814294427"/>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2787C84-4C09-2946-98DA-4A38ADE4FF3B}" type="slidenum">
              <a:rPr lang="en-US"/>
              <a:pPr/>
              <a:t>‹#›</a:t>
            </a:fld>
            <a:endParaRPr lang="en-US"/>
          </a:p>
        </p:txBody>
      </p:sp>
    </p:spTree>
    <p:extLst>
      <p:ext uri="{BB962C8B-B14F-4D97-AF65-F5344CB8AC3E}">
        <p14:creationId xmlns:p14="http://schemas.microsoft.com/office/powerpoint/2010/main" val="2384804588"/>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5DF23C4A-B6FE-A341-8267-5190A9ED6EBA}" type="slidenum">
              <a:rPr lang="en-US"/>
              <a:pPr/>
              <a:t>‹#›</a:t>
            </a:fld>
            <a:endParaRPr lang="en-US"/>
          </a:p>
        </p:txBody>
      </p:sp>
    </p:spTree>
    <p:extLst>
      <p:ext uri="{BB962C8B-B14F-4D97-AF65-F5344CB8AC3E}">
        <p14:creationId xmlns:p14="http://schemas.microsoft.com/office/powerpoint/2010/main" val="935670228"/>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A5DCD94-B5A0-4D45-9743-419723616E29}" type="slidenum">
              <a:rPr lang="en-US"/>
              <a:pPr/>
              <a:t>‹#›</a:t>
            </a:fld>
            <a:endParaRPr lang="en-US"/>
          </a:p>
        </p:txBody>
      </p:sp>
    </p:spTree>
    <p:extLst>
      <p:ext uri="{BB962C8B-B14F-4D97-AF65-F5344CB8AC3E}">
        <p14:creationId xmlns:p14="http://schemas.microsoft.com/office/powerpoint/2010/main" val="159492479"/>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C34842B-F7EF-604F-96C6-C8696F849D75}" type="slidenum">
              <a:rPr lang="en-US"/>
              <a:pPr/>
              <a:t>‹#›</a:t>
            </a:fld>
            <a:endParaRPr lang="en-US"/>
          </a:p>
        </p:txBody>
      </p:sp>
    </p:spTree>
    <p:extLst>
      <p:ext uri="{BB962C8B-B14F-4D97-AF65-F5344CB8AC3E}">
        <p14:creationId xmlns:p14="http://schemas.microsoft.com/office/powerpoint/2010/main" val="1793249543"/>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B328A586-D151-794D-BC4D-419E373D6628}" type="slidenum">
              <a:rPr lang="en-US"/>
              <a:pPr/>
              <a:t>‹#›</a:t>
            </a:fld>
            <a:endParaRPr lang="en-US"/>
          </a:p>
        </p:txBody>
      </p:sp>
    </p:spTree>
    <p:extLst>
      <p:ext uri="{BB962C8B-B14F-4D97-AF65-F5344CB8AC3E}">
        <p14:creationId xmlns:p14="http://schemas.microsoft.com/office/powerpoint/2010/main" val="340184577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4100512-A239-3A46-98F9-858B38766556}" type="slidenum">
              <a:rPr lang="en-US"/>
              <a:pPr/>
              <a:t>‹#›</a:t>
            </a:fld>
            <a:endParaRPr lang="en-US"/>
          </a:p>
        </p:txBody>
      </p:sp>
    </p:spTree>
    <p:extLst>
      <p:ext uri="{BB962C8B-B14F-4D97-AF65-F5344CB8AC3E}">
        <p14:creationId xmlns:p14="http://schemas.microsoft.com/office/powerpoint/2010/main" val="1731657518"/>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616EC293-0241-6448-A812-C760BF8801EF}" type="slidenum">
              <a:rPr lang="en-US"/>
              <a:pPr/>
              <a:t>‹#›</a:t>
            </a:fld>
            <a:endParaRPr lang="en-US"/>
          </a:p>
        </p:txBody>
      </p:sp>
    </p:spTree>
    <p:extLst>
      <p:ext uri="{BB962C8B-B14F-4D97-AF65-F5344CB8AC3E}">
        <p14:creationId xmlns:p14="http://schemas.microsoft.com/office/powerpoint/2010/main" val="4207439407"/>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155816"/>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7413CEF-908C-4444-BDAB-D5B0858242E1}" type="slidenum">
              <a:rPr lang="en-US"/>
              <a:pPr/>
              <a:t>‹#›</a:t>
            </a:fld>
            <a:endParaRPr lang="en-US"/>
          </a:p>
        </p:txBody>
      </p:sp>
    </p:spTree>
    <p:extLst>
      <p:ext uri="{BB962C8B-B14F-4D97-AF65-F5344CB8AC3E}">
        <p14:creationId xmlns:p14="http://schemas.microsoft.com/office/powerpoint/2010/main" val="1702218347"/>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0847D33-9153-0949-A41B-840ACA9C0ADF}" type="slidenum">
              <a:rPr lang="en-US"/>
              <a:pPr/>
              <a:t>‹#›</a:t>
            </a:fld>
            <a:endParaRPr lang="en-US"/>
          </a:p>
        </p:txBody>
      </p:sp>
    </p:spTree>
    <p:extLst>
      <p:ext uri="{BB962C8B-B14F-4D97-AF65-F5344CB8AC3E}">
        <p14:creationId xmlns:p14="http://schemas.microsoft.com/office/powerpoint/2010/main" val="2246914715"/>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B7F0839-E3A0-D341-9008-0AE9E9182D04}" type="slidenum">
              <a:rPr lang="en-US"/>
              <a:pPr/>
              <a:t>‹#›</a:t>
            </a:fld>
            <a:endParaRPr lang="en-US"/>
          </a:p>
        </p:txBody>
      </p:sp>
    </p:spTree>
    <p:extLst>
      <p:ext uri="{BB962C8B-B14F-4D97-AF65-F5344CB8AC3E}">
        <p14:creationId xmlns:p14="http://schemas.microsoft.com/office/powerpoint/2010/main" val="2809555945"/>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D1B8691-0F65-EA46-9D9C-2035BC467DDA}" type="slidenum">
              <a:rPr lang="en-US"/>
              <a:pPr/>
              <a:t>‹#›</a:t>
            </a:fld>
            <a:endParaRPr lang="en-US"/>
          </a:p>
        </p:txBody>
      </p:sp>
    </p:spTree>
    <p:extLst>
      <p:ext uri="{BB962C8B-B14F-4D97-AF65-F5344CB8AC3E}">
        <p14:creationId xmlns:p14="http://schemas.microsoft.com/office/powerpoint/2010/main" val="2216743517"/>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EF40136-9E58-3941-A244-0828FD8B93CF}" type="slidenum">
              <a:rPr lang="en-US"/>
              <a:pPr/>
              <a:t>‹#›</a:t>
            </a:fld>
            <a:endParaRPr lang="en-US"/>
          </a:p>
        </p:txBody>
      </p:sp>
    </p:spTree>
    <p:extLst>
      <p:ext uri="{BB962C8B-B14F-4D97-AF65-F5344CB8AC3E}">
        <p14:creationId xmlns:p14="http://schemas.microsoft.com/office/powerpoint/2010/main" val="90829539"/>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3E8E3F14-2F3C-C044-96B6-0E6190212495}" type="slidenum">
              <a:rPr lang="en-US"/>
              <a:pPr/>
              <a:t>‹#›</a:t>
            </a:fld>
            <a:endParaRPr lang="en-US"/>
          </a:p>
        </p:txBody>
      </p:sp>
    </p:spTree>
    <p:extLst>
      <p:ext uri="{BB962C8B-B14F-4D97-AF65-F5344CB8AC3E}">
        <p14:creationId xmlns:p14="http://schemas.microsoft.com/office/powerpoint/2010/main" val="108119798"/>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B24BE69-6190-6143-838B-0C8CD87D3246}" type="slidenum">
              <a:rPr lang="en-US"/>
              <a:pPr/>
              <a:t>‹#›</a:t>
            </a:fld>
            <a:endParaRPr lang="en-US"/>
          </a:p>
        </p:txBody>
      </p:sp>
    </p:spTree>
    <p:extLst>
      <p:ext uri="{BB962C8B-B14F-4D97-AF65-F5344CB8AC3E}">
        <p14:creationId xmlns:p14="http://schemas.microsoft.com/office/powerpoint/2010/main" val="3138243955"/>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5C1B0E31-09EC-5547-9575-E223C7C88099}" type="slidenum">
              <a:rPr lang="en-US"/>
              <a:pPr/>
              <a:t>‹#›</a:t>
            </a:fld>
            <a:endParaRPr lang="en-US"/>
          </a:p>
        </p:txBody>
      </p:sp>
    </p:spTree>
    <p:extLst>
      <p:ext uri="{BB962C8B-B14F-4D97-AF65-F5344CB8AC3E}">
        <p14:creationId xmlns:p14="http://schemas.microsoft.com/office/powerpoint/2010/main" val="1960084408"/>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DADB662A-1141-E64E-AA59-4F2538CC34CD}" type="slidenum">
              <a:rPr lang="en-US"/>
              <a:pPr/>
              <a:t>‹#›</a:t>
            </a:fld>
            <a:endParaRPr lang="en-US"/>
          </a:p>
        </p:txBody>
      </p:sp>
    </p:spTree>
    <p:extLst>
      <p:ext uri="{BB962C8B-B14F-4D97-AF65-F5344CB8AC3E}">
        <p14:creationId xmlns:p14="http://schemas.microsoft.com/office/powerpoint/2010/main" val="611274889"/>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BB2B78F-60C3-8B4D-9C47-E6335DA813FC}" type="slidenum">
              <a:rPr lang="en-US"/>
              <a:pPr/>
              <a:t>‹#›</a:t>
            </a:fld>
            <a:endParaRPr lang="en-US"/>
          </a:p>
        </p:txBody>
      </p:sp>
    </p:spTree>
    <p:extLst>
      <p:ext uri="{BB962C8B-B14F-4D97-AF65-F5344CB8AC3E}">
        <p14:creationId xmlns:p14="http://schemas.microsoft.com/office/powerpoint/2010/main" val="2550756896"/>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073397"/>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C617FEC-D8AD-E64F-9C56-F3F693B2D80A}" type="slidenum">
              <a:rPr lang="en-US"/>
              <a:pPr/>
              <a:t>‹#›</a:t>
            </a:fld>
            <a:endParaRPr lang="en-US"/>
          </a:p>
        </p:txBody>
      </p:sp>
    </p:spTree>
    <p:extLst>
      <p:ext uri="{BB962C8B-B14F-4D97-AF65-F5344CB8AC3E}">
        <p14:creationId xmlns:p14="http://schemas.microsoft.com/office/powerpoint/2010/main" val="3675336906"/>
      </p:ext>
    </p:extLst>
  </p:cSld>
  <p:clrMapOvr>
    <a:masterClrMapping/>
  </p:clrMapOvr>
  <p:transition xmlns:p14="http://schemas.microsoft.com/office/powerpoint/2010/mai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BEDCAE-71D0-7A4E-8FE5-DFB485BA01F8}" type="slidenum">
              <a:rPr lang="en-US"/>
              <a:pPr/>
              <a:t>‹#›</a:t>
            </a:fld>
            <a:endParaRPr lang="en-US"/>
          </a:p>
        </p:txBody>
      </p:sp>
    </p:spTree>
    <p:extLst>
      <p:ext uri="{BB962C8B-B14F-4D97-AF65-F5344CB8AC3E}">
        <p14:creationId xmlns:p14="http://schemas.microsoft.com/office/powerpoint/2010/main" val="1116999578"/>
      </p:ext>
    </p:extLst>
  </p:cSld>
  <p:clrMapOvr>
    <a:masterClrMapping/>
  </p:clrMapOvr>
  <p:transition xmlns:p14="http://schemas.microsoft.com/office/powerpoint/2010/mai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A7D0537-4E8C-F740-99CB-CFEDA3665B7E}" type="slidenum">
              <a:rPr lang="en-US"/>
              <a:pPr/>
              <a:t>‹#›</a:t>
            </a:fld>
            <a:endParaRPr lang="en-US"/>
          </a:p>
        </p:txBody>
      </p:sp>
    </p:spTree>
    <p:extLst>
      <p:ext uri="{BB962C8B-B14F-4D97-AF65-F5344CB8AC3E}">
        <p14:creationId xmlns:p14="http://schemas.microsoft.com/office/powerpoint/2010/main" val="25531834"/>
      </p:ext>
    </p:extLst>
  </p:cSld>
  <p:clrMapOvr>
    <a:masterClrMapping/>
  </p:clrMapOvr>
  <p:transition xmlns:p14="http://schemas.microsoft.com/office/powerpoint/2010/mai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B8071ED-F098-7F44-8DE1-79CC81B6E434}" type="slidenum">
              <a:rPr lang="en-US"/>
              <a:pPr/>
              <a:t>‹#›</a:t>
            </a:fld>
            <a:endParaRPr lang="en-US"/>
          </a:p>
        </p:txBody>
      </p:sp>
    </p:spTree>
    <p:extLst>
      <p:ext uri="{BB962C8B-B14F-4D97-AF65-F5344CB8AC3E}">
        <p14:creationId xmlns:p14="http://schemas.microsoft.com/office/powerpoint/2010/main" val="3388113847"/>
      </p:ext>
    </p:extLst>
  </p:cSld>
  <p:clrMapOvr>
    <a:masterClrMapping/>
  </p:clrMapOvr>
  <p:transition xmlns:p14="http://schemas.microsoft.com/office/powerpoint/2010/mai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7CE811F-813E-9A41-976D-08665E2014BB}" type="slidenum">
              <a:rPr lang="en-US"/>
              <a:pPr/>
              <a:t>‹#›</a:t>
            </a:fld>
            <a:endParaRPr lang="en-US"/>
          </a:p>
        </p:txBody>
      </p:sp>
    </p:spTree>
    <p:extLst>
      <p:ext uri="{BB962C8B-B14F-4D97-AF65-F5344CB8AC3E}">
        <p14:creationId xmlns:p14="http://schemas.microsoft.com/office/powerpoint/2010/main" val="3690696187"/>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9CB567B-B1E4-AE41-BBCE-EA803AFF2CD1}" type="slidenum">
              <a:rPr lang="en-US"/>
              <a:pPr/>
              <a:t>‹#›</a:t>
            </a:fld>
            <a:endParaRPr lang="en-US"/>
          </a:p>
        </p:txBody>
      </p:sp>
    </p:spTree>
    <p:extLst>
      <p:ext uri="{BB962C8B-B14F-4D97-AF65-F5344CB8AC3E}">
        <p14:creationId xmlns:p14="http://schemas.microsoft.com/office/powerpoint/2010/main" val="1664869960"/>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6740E0B9-C401-DA47-BCCD-198C902F86D3}" type="slidenum">
              <a:rPr lang="en-US"/>
              <a:pPr/>
              <a:t>‹#›</a:t>
            </a:fld>
            <a:endParaRPr lang="en-US"/>
          </a:p>
        </p:txBody>
      </p:sp>
    </p:spTree>
    <p:extLst>
      <p:ext uri="{BB962C8B-B14F-4D97-AF65-F5344CB8AC3E}">
        <p14:creationId xmlns:p14="http://schemas.microsoft.com/office/powerpoint/2010/main" val="3079408017"/>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75F8A5E-F0FE-A447-B138-0D6B4100272E}" type="slidenum">
              <a:rPr lang="en-US"/>
              <a:pPr/>
              <a:t>‹#›</a:t>
            </a:fld>
            <a:endParaRPr lang="en-US"/>
          </a:p>
        </p:txBody>
      </p:sp>
    </p:spTree>
    <p:extLst>
      <p:ext uri="{BB962C8B-B14F-4D97-AF65-F5344CB8AC3E}">
        <p14:creationId xmlns:p14="http://schemas.microsoft.com/office/powerpoint/2010/main" val="1273964378"/>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EF5A7A46-B198-A148-A13E-0A95920B389D}" type="slidenum">
              <a:rPr lang="en-US"/>
              <a:pPr/>
              <a:t>‹#›</a:t>
            </a:fld>
            <a:endParaRPr lang="en-US"/>
          </a:p>
        </p:txBody>
      </p:sp>
    </p:spTree>
    <p:extLst>
      <p:ext uri="{BB962C8B-B14F-4D97-AF65-F5344CB8AC3E}">
        <p14:creationId xmlns:p14="http://schemas.microsoft.com/office/powerpoint/2010/main" val="575524081"/>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858FF0DE-6964-7543-832D-1DE403221107}" type="slidenum">
              <a:rPr lang="en-US"/>
              <a:pPr/>
              <a:t>‹#›</a:t>
            </a:fld>
            <a:endParaRPr lang="en-US"/>
          </a:p>
        </p:txBody>
      </p:sp>
    </p:spTree>
    <p:extLst>
      <p:ext uri="{BB962C8B-B14F-4D97-AF65-F5344CB8AC3E}">
        <p14:creationId xmlns:p14="http://schemas.microsoft.com/office/powerpoint/2010/main" val="432266325"/>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9054858"/>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C96ECF71-C062-4745-8ECF-0772D2358DBB}" type="slidenum">
              <a:rPr lang="en-US"/>
              <a:pPr/>
              <a:t>‹#›</a:t>
            </a:fld>
            <a:endParaRPr lang="en-US"/>
          </a:p>
        </p:txBody>
      </p:sp>
    </p:spTree>
    <p:extLst>
      <p:ext uri="{BB962C8B-B14F-4D97-AF65-F5344CB8AC3E}">
        <p14:creationId xmlns:p14="http://schemas.microsoft.com/office/powerpoint/2010/main" val="1194752373"/>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E5AF8EB-BC39-A24C-A15F-BDC92C3BDB8F}" type="slidenum">
              <a:rPr lang="en-US"/>
              <a:pPr/>
              <a:t>‹#›</a:t>
            </a:fld>
            <a:endParaRPr lang="en-US"/>
          </a:p>
        </p:txBody>
      </p:sp>
    </p:spTree>
    <p:extLst>
      <p:ext uri="{BB962C8B-B14F-4D97-AF65-F5344CB8AC3E}">
        <p14:creationId xmlns:p14="http://schemas.microsoft.com/office/powerpoint/2010/main" val="2663730666"/>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48409C1-7698-A04A-8A9F-DC2645BFBCDA}" type="slidenum">
              <a:rPr lang="en-US"/>
              <a:pPr/>
              <a:t>‹#›</a:t>
            </a:fld>
            <a:endParaRPr lang="en-US"/>
          </a:p>
        </p:txBody>
      </p:sp>
    </p:spTree>
    <p:extLst>
      <p:ext uri="{BB962C8B-B14F-4D97-AF65-F5344CB8AC3E}">
        <p14:creationId xmlns:p14="http://schemas.microsoft.com/office/powerpoint/2010/main" val="1594499453"/>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B3280AAA-CF2C-994C-90C9-7579F934A19C}" type="slidenum">
              <a:rPr lang="en-US"/>
              <a:pPr/>
              <a:t>‹#›</a:t>
            </a:fld>
            <a:endParaRPr lang="en-US"/>
          </a:p>
        </p:txBody>
      </p:sp>
    </p:spTree>
    <p:extLst>
      <p:ext uri="{BB962C8B-B14F-4D97-AF65-F5344CB8AC3E}">
        <p14:creationId xmlns:p14="http://schemas.microsoft.com/office/powerpoint/2010/main" val="3810541043"/>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07925C5-6F0C-D34C-8C7E-DD8C9F512C30}" type="slidenum">
              <a:rPr lang="en-US"/>
              <a:pPr/>
              <a:t>‹#›</a:t>
            </a:fld>
            <a:endParaRPr lang="en-US"/>
          </a:p>
        </p:txBody>
      </p:sp>
    </p:spTree>
    <p:extLst>
      <p:ext uri="{BB962C8B-B14F-4D97-AF65-F5344CB8AC3E}">
        <p14:creationId xmlns:p14="http://schemas.microsoft.com/office/powerpoint/2010/main" val="2706454046"/>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90840C0-DE5F-3B4A-B7EF-555C3968A41B}" type="slidenum">
              <a:rPr lang="en-US"/>
              <a:pPr/>
              <a:t>‹#›</a:t>
            </a:fld>
            <a:endParaRPr lang="en-US"/>
          </a:p>
        </p:txBody>
      </p:sp>
    </p:spTree>
    <p:extLst>
      <p:ext uri="{BB962C8B-B14F-4D97-AF65-F5344CB8AC3E}">
        <p14:creationId xmlns:p14="http://schemas.microsoft.com/office/powerpoint/2010/main" val="1845461553"/>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1E8926B-2E38-BA48-9237-4E9F18234F9A}" type="slidenum">
              <a:rPr lang="en-US"/>
              <a:pPr/>
              <a:t>‹#›</a:t>
            </a:fld>
            <a:endParaRPr lang="en-US"/>
          </a:p>
        </p:txBody>
      </p:sp>
    </p:spTree>
    <p:extLst>
      <p:ext uri="{BB962C8B-B14F-4D97-AF65-F5344CB8AC3E}">
        <p14:creationId xmlns:p14="http://schemas.microsoft.com/office/powerpoint/2010/main" val="190223776"/>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B42C8922-A1EA-9F4E-8CF1-EF2A54A5033A}" type="slidenum">
              <a:rPr lang="en-US"/>
              <a:pPr/>
              <a:t>‹#›</a:t>
            </a:fld>
            <a:endParaRPr lang="en-US"/>
          </a:p>
        </p:txBody>
      </p:sp>
    </p:spTree>
    <p:extLst>
      <p:ext uri="{BB962C8B-B14F-4D97-AF65-F5344CB8AC3E}">
        <p14:creationId xmlns:p14="http://schemas.microsoft.com/office/powerpoint/2010/main" val="3474415939"/>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E87BA29-3728-9C49-B76F-E2182E592AE3}" type="slidenum">
              <a:rPr lang="en-US"/>
              <a:pPr/>
              <a:t>‹#›</a:t>
            </a:fld>
            <a:endParaRPr lang="en-US"/>
          </a:p>
        </p:txBody>
      </p:sp>
    </p:spTree>
    <p:extLst>
      <p:ext uri="{BB962C8B-B14F-4D97-AF65-F5344CB8AC3E}">
        <p14:creationId xmlns:p14="http://schemas.microsoft.com/office/powerpoint/2010/main" val="119015305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28C1936-3F7F-D240-89CD-1703CB4DFD67}" type="slidenum">
              <a:rPr lang="en-US"/>
              <a:pPr/>
              <a:t>‹#›</a:t>
            </a:fld>
            <a:endParaRPr lang="en-US"/>
          </a:p>
        </p:txBody>
      </p:sp>
    </p:spTree>
    <p:extLst>
      <p:ext uri="{BB962C8B-B14F-4D97-AF65-F5344CB8AC3E}">
        <p14:creationId xmlns:p14="http://schemas.microsoft.com/office/powerpoint/2010/main" val="1093471715"/>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169097"/>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8C25873F-6CCF-334A-BA49-DFBBFA1286B5}" type="slidenum">
              <a:rPr lang="en-US"/>
              <a:pPr/>
              <a:t>‹#›</a:t>
            </a:fld>
            <a:endParaRPr lang="en-US"/>
          </a:p>
        </p:txBody>
      </p:sp>
    </p:spTree>
    <p:extLst>
      <p:ext uri="{BB962C8B-B14F-4D97-AF65-F5344CB8AC3E}">
        <p14:creationId xmlns:p14="http://schemas.microsoft.com/office/powerpoint/2010/main" val="3542736074"/>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8603C8CC-CE89-7148-8FD8-A61F66B067B0}" type="slidenum">
              <a:rPr lang="en-US"/>
              <a:pPr/>
              <a:t>‹#›</a:t>
            </a:fld>
            <a:endParaRPr lang="en-US"/>
          </a:p>
        </p:txBody>
      </p:sp>
    </p:spTree>
    <p:extLst>
      <p:ext uri="{BB962C8B-B14F-4D97-AF65-F5344CB8AC3E}">
        <p14:creationId xmlns:p14="http://schemas.microsoft.com/office/powerpoint/2010/main" val="728354276"/>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D2428F0-31D3-C547-9851-E9574B216A90}" type="slidenum">
              <a:rPr lang="en-US"/>
              <a:pPr/>
              <a:t>‹#›</a:t>
            </a:fld>
            <a:endParaRPr lang="en-US"/>
          </a:p>
        </p:txBody>
      </p:sp>
    </p:spTree>
    <p:extLst>
      <p:ext uri="{BB962C8B-B14F-4D97-AF65-F5344CB8AC3E}">
        <p14:creationId xmlns:p14="http://schemas.microsoft.com/office/powerpoint/2010/main" val="3356220984"/>
      </p:ext>
    </p:extLst>
  </p:cSld>
  <p:clrMapOvr>
    <a:masterClrMapping/>
  </p:clrMapOvr>
  <p:transition xmlns:p14="http://schemas.microsoft.com/office/powerpoint/2010/mai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43E39D8-C4C3-1D4A-BA6D-08FF25679904}" type="slidenum">
              <a:rPr lang="en-US"/>
              <a:pPr/>
              <a:t>‹#›</a:t>
            </a:fld>
            <a:endParaRPr lang="en-US"/>
          </a:p>
        </p:txBody>
      </p:sp>
    </p:spTree>
    <p:extLst>
      <p:ext uri="{BB962C8B-B14F-4D97-AF65-F5344CB8AC3E}">
        <p14:creationId xmlns:p14="http://schemas.microsoft.com/office/powerpoint/2010/main" val="3035459426"/>
      </p:ext>
    </p:extLst>
  </p:cSld>
  <p:clrMapOvr>
    <a:masterClrMapping/>
  </p:clrMapOvr>
  <p:transition xmlns:p14="http://schemas.microsoft.com/office/powerpoint/2010/mai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6F1D60-CAEB-8E4A-AFC1-D8B35D834A62}" type="slidenum">
              <a:rPr lang="en-US"/>
              <a:pPr/>
              <a:t>‹#›</a:t>
            </a:fld>
            <a:endParaRPr lang="en-US"/>
          </a:p>
        </p:txBody>
      </p:sp>
    </p:spTree>
    <p:extLst>
      <p:ext uri="{BB962C8B-B14F-4D97-AF65-F5344CB8AC3E}">
        <p14:creationId xmlns:p14="http://schemas.microsoft.com/office/powerpoint/2010/main" val="3470060263"/>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3F2A23E-99D4-7449-8AE2-BC7EA642007C}" type="slidenum">
              <a:rPr lang="en-US"/>
              <a:pPr/>
              <a:t>‹#›</a:t>
            </a:fld>
            <a:endParaRPr lang="en-US"/>
          </a:p>
        </p:txBody>
      </p:sp>
    </p:spTree>
    <p:extLst>
      <p:ext uri="{BB962C8B-B14F-4D97-AF65-F5344CB8AC3E}">
        <p14:creationId xmlns:p14="http://schemas.microsoft.com/office/powerpoint/2010/main" val="1258975848"/>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F9C430E-8E00-884B-BBE2-03C435675875}" type="slidenum">
              <a:rPr lang="en-US"/>
              <a:pPr/>
              <a:t>‹#›</a:t>
            </a:fld>
            <a:endParaRPr lang="en-US"/>
          </a:p>
        </p:txBody>
      </p:sp>
    </p:spTree>
    <p:extLst>
      <p:ext uri="{BB962C8B-B14F-4D97-AF65-F5344CB8AC3E}">
        <p14:creationId xmlns:p14="http://schemas.microsoft.com/office/powerpoint/2010/main" val="794924113"/>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7F45B04-1107-8148-B9D0-3DA2EBD56789}" type="slidenum">
              <a:rPr lang="en-US"/>
              <a:pPr/>
              <a:t>‹#›</a:t>
            </a:fld>
            <a:endParaRPr lang="en-US"/>
          </a:p>
        </p:txBody>
      </p:sp>
    </p:spTree>
    <p:extLst>
      <p:ext uri="{BB962C8B-B14F-4D97-AF65-F5344CB8AC3E}">
        <p14:creationId xmlns:p14="http://schemas.microsoft.com/office/powerpoint/2010/main" val="48439080"/>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4E0FA405-5D1D-D041-9353-1459784ADD01}" type="slidenum">
              <a:rPr lang="en-US"/>
              <a:pPr/>
              <a:t>‹#›</a:t>
            </a:fld>
            <a:endParaRPr lang="en-US"/>
          </a:p>
        </p:txBody>
      </p:sp>
    </p:spTree>
    <p:extLst>
      <p:ext uri="{BB962C8B-B14F-4D97-AF65-F5344CB8AC3E}">
        <p14:creationId xmlns:p14="http://schemas.microsoft.com/office/powerpoint/2010/main" val="4219609929"/>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B6846B7-E787-8247-9C3F-505F147EB77E}" type="slidenum">
              <a:rPr lang="en-US"/>
              <a:pPr/>
              <a:t>‹#›</a:t>
            </a:fld>
            <a:endParaRPr lang="en-US"/>
          </a:p>
        </p:txBody>
      </p:sp>
    </p:spTree>
    <p:extLst>
      <p:ext uri="{BB962C8B-B14F-4D97-AF65-F5344CB8AC3E}">
        <p14:creationId xmlns:p14="http://schemas.microsoft.com/office/powerpoint/2010/main" val="306464844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94586231"/>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8417670"/>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DE0AA132-E01B-C040-9E1C-E9B02FE5E2DE}" type="slidenum">
              <a:rPr lang="en-US"/>
              <a:pPr/>
              <a:t>‹#›</a:t>
            </a:fld>
            <a:endParaRPr lang="en-US"/>
          </a:p>
        </p:txBody>
      </p:sp>
    </p:spTree>
    <p:extLst>
      <p:ext uri="{BB962C8B-B14F-4D97-AF65-F5344CB8AC3E}">
        <p14:creationId xmlns:p14="http://schemas.microsoft.com/office/powerpoint/2010/main" val="172103100"/>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3F85E422-8E49-574B-9A58-566ECAB612C6}" type="slidenum">
              <a:rPr lang="en-US"/>
              <a:pPr/>
              <a:t>‹#›</a:t>
            </a:fld>
            <a:endParaRPr lang="en-US"/>
          </a:p>
        </p:txBody>
      </p:sp>
    </p:spTree>
    <p:extLst>
      <p:ext uri="{BB962C8B-B14F-4D97-AF65-F5344CB8AC3E}">
        <p14:creationId xmlns:p14="http://schemas.microsoft.com/office/powerpoint/2010/main" val="3955938725"/>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5DE97A0-D368-A04F-AA1D-5A2187645374}" type="slidenum">
              <a:rPr lang="en-US"/>
              <a:pPr/>
              <a:t>‹#›</a:t>
            </a:fld>
            <a:endParaRPr lang="en-US"/>
          </a:p>
        </p:txBody>
      </p:sp>
    </p:spTree>
    <p:extLst>
      <p:ext uri="{BB962C8B-B14F-4D97-AF65-F5344CB8AC3E}">
        <p14:creationId xmlns:p14="http://schemas.microsoft.com/office/powerpoint/2010/main" val="1826688667"/>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BFE55E56-4A33-5D4C-AEFD-7DD553CC6BBF}" type="slidenum">
              <a:rPr lang="en-US"/>
              <a:pPr/>
              <a:t>‹#›</a:t>
            </a:fld>
            <a:endParaRPr lang="en-US"/>
          </a:p>
        </p:txBody>
      </p:sp>
    </p:spTree>
    <p:extLst>
      <p:ext uri="{BB962C8B-B14F-4D97-AF65-F5344CB8AC3E}">
        <p14:creationId xmlns:p14="http://schemas.microsoft.com/office/powerpoint/2010/main" val="3253170855"/>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E2785B4-0CD5-234C-9206-D4904492E879}" type="slidenum">
              <a:rPr lang="en-US"/>
              <a:pPr/>
              <a:t>‹#›</a:t>
            </a:fld>
            <a:endParaRPr lang="en-US"/>
          </a:p>
        </p:txBody>
      </p:sp>
    </p:spTree>
    <p:extLst>
      <p:ext uri="{BB962C8B-B14F-4D97-AF65-F5344CB8AC3E}">
        <p14:creationId xmlns:p14="http://schemas.microsoft.com/office/powerpoint/2010/main" val="608892923"/>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39844CE-B0B4-B845-AEEB-405ECC67D7DC}" type="slidenum">
              <a:rPr lang="en-US"/>
              <a:pPr/>
              <a:t>‹#›</a:t>
            </a:fld>
            <a:endParaRPr lang="en-US"/>
          </a:p>
        </p:txBody>
      </p:sp>
    </p:spTree>
    <p:extLst>
      <p:ext uri="{BB962C8B-B14F-4D97-AF65-F5344CB8AC3E}">
        <p14:creationId xmlns:p14="http://schemas.microsoft.com/office/powerpoint/2010/main" val="3889504514"/>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20F303F-E4F8-8E4B-A5FE-7BDE0D453C7F}" type="slidenum">
              <a:rPr lang="en-US"/>
              <a:pPr/>
              <a:t>‹#›</a:t>
            </a:fld>
            <a:endParaRPr lang="en-US"/>
          </a:p>
        </p:txBody>
      </p:sp>
    </p:spTree>
    <p:extLst>
      <p:ext uri="{BB962C8B-B14F-4D97-AF65-F5344CB8AC3E}">
        <p14:creationId xmlns:p14="http://schemas.microsoft.com/office/powerpoint/2010/main" val="818678408"/>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63D1F97-A4A0-2D4D-9F49-593A107D7200}" type="slidenum">
              <a:rPr lang="en-US"/>
              <a:pPr/>
              <a:t>‹#›</a:t>
            </a:fld>
            <a:endParaRPr lang="en-US"/>
          </a:p>
        </p:txBody>
      </p:sp>
    </p:spTree>
    <p:extLst>
      <p:ext uri="{BB962C8B-B14F-4D97-AF65-F5344CB8AC3E}">
        <p14:creationId xmlns:p14="http://schemas.microsoft.com/office/powerpoint/2010/main" val="137980975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18F6116-529A-7F45-941A-025239FF2FEE}" type="slidenum">
              <a:rPr lang="en-US"/>
              <a:pPr/>
              <a:t>‹#›</a:t>
            </a:fld>
            <a:endParaRPr lang="en-US"/>
          </a:p>
        </p:txBody>
      </p:sp>
    </p:spTree>
    <p:extLst>
      <p:ext uri="{BB962C8B-B14F-4D97-AF65-F5344CB8AC3E}">
        <p14:creationId xmlns:p14="http://schemas.microsoft.com/office/powerpoint/2010/main" val="2516330532"/>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1DC9554A-ED94-8F47-9568-2932A958EE0C}" type="slidenum">
              <a:rPr lang="en-US"/>
              <a:pPr/>
              <a:t>‹#›</a:t>
            </a:fld>
            <a:endParaRPr lang="en-US"/>
          </a:p>
        </p:txBody>
      </p:sp>
    </p:spTree>
    <p:extLst>
      <p:ext uri="{BB962C8B-B14F-4D97-AF65-F5344CB8AC3E}">
        <p14:creationId xmlns:p14="http://schemas.microsoft.com/office/powerpoint/2010/main" val="1899211543"/>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8572431"/>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D39C34F-2892-1841-A9D5-973D6C742EC6}" type="slidenum">
              <a:rPr lang="en-US"/>
              <a:pPr/>
              <a:t>‹#›</a:t>
            </a:fld>
            <a:endParaRPr lang="en-US"/>
          </a:p>
        </p:txBody>
      </p:sp>
    </p:spTree>
    <p:extLst>
      <p:ext uri="{BB962C8B-B14F-4D97-AF65-F5344CB8AC3E}">
        <p14:creationId xmlns:p14="http://schemas.microsoft.com/office/powerpoint/2010/main" val="640090584"/>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45D257AE-DC36-7F46-90B3-13D1C39BE01E}" type="slidenum">
              <a:rPr lang="en-US"/>
              <a:pPr/>
              <a:t>‹#›</a:t>
            </a:fld>
            <a:endParaRPr lang="en-US"/>
          </a:p>
        </p:txBody>
      </p:sp>
    </p:spTree>
    <p:extLst>
      <p:ext uri="{BB962C8B-B14F-4D97-AF65-F5344CB8AC3E}">
        <p14:creationId xmlns:p14="http://schemas.microsoft.com/office/powerpoint/2010/main" val="4162618441"/>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6CF1EF1-031D-2E46-BA10-33C987CCBB0E}" type="slidenum">
              <a:rPr lang="en-US"/>
              <a:pPr/>
              <a:t>‹#›</a:t>
            </a:fld>
            <a:endParaRPr lang="en-US"/>
          </a:p>
        </p:txBody>
      </p:sp>
    </p:spTree>
    <p:extLst>
      <p:ext uri="{BB962C8B-B14F-4D97-AF65-F5344CB8AC3E}">
        <p14:creationId xmlns:p14="http://schemas.microsoft.com/office/powerpoint/2010/main" val="426977558"/>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F0CCAA0E-94C4-324B-A979-967815F43E84}" type="slidenum">
              <a:rPr lang="en-US"/>
              <a:pPr/>
              <a:t>‹#›</a:t>
            </a:fld>
            <a:endParaRPr lang="en-US"/>
          </a:p>
        </p:txBody>
      </p:sp>
    </p:spTree>
    <p:extLst>
      <p:ext uri="{BB962C8B-B14F-4D97-AF65-F5344CB8AC3E}">
        <p14:creationId xmlns:p14="http://schemas.microsoft.com/office/powerpoint/2010/main" val="1799798822"/>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FF097711-9137-DB40-9F67-8F60B81FABDD}" type="slidenum">
              <a:rPr lang="en-US"/>
              <a:pPr/>
              <a:t>‹#›</a:t>
            </a:fld>
            <a:endParaRPr lang="en-US"/>
          </a:p>
        </p:txBody>
      </p:sp>
    </p:spTree>
    <p:extLst>
      <p:ext uri="{BB962C8B-B14F-4D97-AF65-F5344CB8AC3E}">
        <p14:creationId xmlns:p14="http://schemas.microsoft.com/office/powerpoint/2010/main" val="955249213"/>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A6B5407-C96C-3244-B7EE-7F24D62F4932}" type="slidenum">
              <a:rPr lang="en-US"/>
              <a:pPr/>
              <a:t>‹#›</a:t>
            </a:fld>
            <a:endParaRPr lang="en-US"/>
          </a:p>
        </p:txBody>
      </p:sp>
    </p:spTree>
    <p:extLst>
      <p:ext uri="{BB962C8B-B14F-4D97-AF65-F5344CB8AC3E}">
        <p14:creationId xmlns:p14="http://schemas.microsoft.com/office/powerpoint/2010/main" val="3744028713"/>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649A547-74C0-1E44-BFC1-071C2EFC114C}" type="slidenum">
              <a:rPr lang="en-US"/>
              <a:pPr/>
              <a:t>‹#›</a:t>
            </a:fld>
            <a:endParaRPr lang="en-US"/>
          </a:p>
        </p:txBody>
      </p:sp>
    </p:spTree>
    <p:extLst>
      <p:ext uri="{BB962C8B-B14F-4D97-AF65-F5344CB8AC3E}">
        <p14:creationId xmlns:p14="http://schemas.microsoft.com/office/powerpoint/2010/main" val="4275257750"/>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593A690-7F7C-5749-B7B7-A9D8DDC98F04}" type="slidenum">
              <a:rPr lang="en-US"/>
              <a:pPr/>
              <a:t>‹#›</a:t>
            </a:fld>
            <a:endParaRPr lang="en-US"/>
          </a:p>
        </p:txBody>
      </p:sp>
    </p:spTree>
    <p:extLst>
      <p:ext uri="{BB962C8B-B14F-4D97-AF65-F5344CB8AC3E}">
        <p14:creationId xmlns:p14="http://schemas.microsoft.com/office/powerpoint/2010/main" val="1240601156"/>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5655120-56E6-C44F-9B4B-64B2DA1974BD}" type="slidenum">
              <a:rPr lang="en-US"/>
              <a:pPr/>
              <a:t>‹#›</a:t>
            </a:fld>
            <a:endParaRPr lang="en-US"/>
          </a:p>
        </p:txBody>
      </p:sp>
    </p:spTree>
    <p:extLst>
      <p:ext uri="{BB962C8B-B14F-4D97-AF65-F5344CB8AC3E}">
        <p14:creationId xmlns:p14="http://schemas.microsoft.com/office/powerpoint/2010/main" val="3690081023"/>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1A42D44-E4C7-7043-9605-33436B83DAC5}" type="slidenum">
              <a:rPr lang="en-US"/>
              <a:pPr/>
              <a:t>‹#›</a:t>
            </a:fld>
            <a:endParaRPr lang="en-US"/>
          </a:p>
        </p:txBody>
      </p:sp>
    </p:spTree>
    <p:extLst>
      <p:ext uri="{BB962C8B-B14F-4D97-AF65-F5344CB8AC3E}">
        <p14:creationId xmlns:p14="http://schemas.microsoft.com/office/powerpoint/2010/main" val="15848343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564743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803E45FD-725F-1149-87A0-80BBCA29B08B}" type="slidenum">
              <a:rPr lang="en-US"/>
              <a:pPr/>
              <a:t>‹#›</a:t>
            </a:fld>
            <a:endParaRPr lang="en-US"/>
          </a:p>
        </p:txBody>
      </p:sp>
    </p:spTree>
    <p:extLst>
      <p:ext uri="{BB962C8B-B14F-4D97-AF65-F5344CB8AC3E}">
        <p14:creationId xmlns:p14="http://schemas.microsoft.com/office/powerpoint/2010/main" val="1181962613"/>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DCD177B-632C-C24E-B74C-DCD360616905}" type="slidenum">
              <a:rPr lang="en-US"/>
              <a:pPr/>
              <a:t>‹#›</a:t>
            </a:fld>
            <a:endParaRPr lang="en-US"/>
          </a:p>
        </p:txBody>
      </p:sp>
    </p:spTree>
    <p:extLst>
      <p:ext uri="{BB962C8B-B14F-4D97-AF65-F5344CB8AC3E}">
        <p14:creationId xmlns:p14="http://schemas.microsoft.com/office/powerpoint/2010/main" val="2770391012"/>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B37D953-A9B7-D743-B4F8-F7AB6B7E9780}" type="slidenum">
              <a:rPr lang="en-US"/>
              <a:pPr/>
              <a:t>‹#›</a:t>
            </a:fld>
            <a:endParaRPr lang="en-US"/>
          </a:p>
        </p:txBody>
      </p:sp>
    </p:spTree>
    <p:extLst>
      <p:ext uri="{BB962C8B-B14F-4D97-AF65-F5344CB8AC3E}">
        <p14:creationId xmlns:p14="http://schemas.microsoft.com/office/powerpoint/2010/main" val="2735145351"/>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9F24AA7-A74A-FE45-A1BE-453A9AA9A0BB}" type="slidenum">
              <a:rPr lang="en-US"/>
              <a:pPr/>
              <a:t>‹#›</a:t>
            </a:fld>
            <a:endParaRPr lang="en-US"/>
          </a:p>
        </p:txBody>
      </p:sp>
    </p:spTree>
    <p:extLst>
      <p:ext uri="{BB962C8B-B14F-4D97-AF65-F5344CB8AC3E}">
        <p14:creationId xmlns:p14="http://schemas.microsoft.com/office/powerpoint/2010/main" val="3910310535"/>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F910E06-A37D-D34D-9B96-E0A24A91B670}" type="slidenum">
              <a:rPr lang="en-US"/>
              <a:pPr/>
              <a:t>‹#›</a:t>
            </a:fld>
            <a:endParaRPr lang="en-US"/>
          </a:p>
        </p:txBody>
      </p:sp>
    </p:spTree>
    <p:extLst>
      <p:ext uri="{BB962C8B-B14F-4D97-AF65-F5344CB8AC3E}">
        <p14:creationId xmlns:p14="http://schemas.microsoft.com/office/powerpoint/2010/main" val="1389176624"/>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537D3AD-4A05-F847-923D-20EAFBACB1F2}" type="slidenum">
              <a:rPr lang="en-US"/>
              <a:pPr/>
              <a:t>‹#›</a:t>
            </a:fld>
            <a:endParaRPr lang="en-US"/>
          </a:p>
        </p:txBody>
      </p:sp>
    </p:spTree>
    <p:extLst>
      <p:ext uri="{BB962C8B-B14F-4D97-AF65-F5344CB8AC3E}">
        <p14:creationId xmlns:p14="http://schemas.microsoft.com/office/powerpoint/2010/main" val="1105719587"/>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8281519-FF4E-C240-8C3E-3C48852B451E}" type="slidenum">
              <a:rPr lang="en-US"/>
              <a:pPr/>
              <a:t>‹#›</a:t>
            </a:fld>
            <a:endParaRPr lang="en-US"/>
          </a:p>
        </p:txBody>
      </p:sp>
    </p:spTree>
    <p:extLst>
      <p:ext uri="{BB962C8B-B14F-4D97-AF65-F5344CB8AC3E}">
        <p14:creationId xmlns:p14="http://schemas.microsoft.com/office/powerpoint/2010/main" val="118675507"/>
      </p:ext>
    </p:extLst>
  </p:cSld>
  <p:clrMapOvr>
    <a:masterClrMapping/>
  </p:clrMapOvr>
  <p:transition xmlns:p14="http://schemas.microsoft.com/office/powerpoint/2010/mai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58E079A2-5B4E-A34B-8065-453BD2A2068B}" type="slidenum">
              <a:rPr lang="en-US"/>
              <a:pPr/>
              <a:t>‹#›</a:t>
            </a:fld>
            <a:endParaRPr lang="en-US"/>
          </a:p>
        </p:txBody>
      </p:sp>
    </p:spTree>
    <p:extLst>
      <p:ext uri="{BB962C8B-B14F-4D97-AF65-F5344CB8AC3E}">
        <p14:creationId xmlns:p14="http://schemas.microsoft.com/office/powerpoint/2010/main" val="3303805024"/>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08FA638-03C6-9A4A-8E99-C820C3AF6874}" type="slidenum">
              <a:rPr lang="en-US"/>
              <a:pPr/>
              <a:t>‹#›</a:t>
            </a:fld>
            <a:endParaRPr lang="en-US"/>
          </a:p>
        </p:txBody>
      </p:sp>
    </p:spTree>
    <p:extLst>
      <p:ext uri="{BB962C8B-B14F-4D97-AF65-F5344CB8AC3E}">
        <p14:creationId xmlns:p14="http://schemas.microsoft.com/office/powerpoint/2010/main" val="4284571351"/>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7C144A7-34E6-1A4C-B79F-91ACD617FCE1}" type="slidenum">
              <a:rPr lang="en-US"/>
              <a:pPr/>
              <a:t>‹#›</a:t>
            </a:fld>
            <a:endParaRPr lang="en-US"/>
          </a:p>
        </p:txBody>
      </p:sp>
    </p:spTree>
    <p:extLst>
      <p:ext uri="{BB962C8B-B14F-4D97-AF65-F5344CB8AC3E}">
        <p14:creationId xmlns:p14="http://schemas.microsoft.com/office/powerpoint/2010/main" val="672325757"/>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623103"/>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8E14C5E-9AC6-A747-BAF2-2A9F5C298D78}" type="slidenum">
              <a:rPr lang="en-US"/>
              <a:pPr/>
              <a:t>‹#›</a:t>
            </a:fld>
            <a:endParaRPr lang="en-US"/>
          </a:p>
        </p:txBody>
      </p:sp>
    </p:spTree>
    <p:extLst>
      <p:ext uri="{BB962C8B-B14F-4D97-AF65-F5344CB8AC3E}">
        <p14:creationId xmlns:p14="http://schemas.microsoft.com/office/powerpoint/2010/main" val="1778911445"/>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9E46ECAA-11CA-1A4B-BFA0-F2F637ED1E4A}" type="slidenum">
              <a:rPr lang="en-US"/>
              <a:pPr/>
              <a:t>‹#›</a:t>
            </a:fld>
            <a:endParaRPr lang="en-US"/>
          </a:p>
        </p:txBody>
      </p:sp>
    </p:spTree>
    <p:extLst>
      <p:ext uri="{BB962C8B-B14F-4D97-AF65-F5344CB8AC3E}">
        <p14:creationId xmlns:p14="http://schemas.microsoft.com/office/powerpoint/2010/main" val="317630927"/>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66074E2-E248-B847-9EBE-81E5F0ED1186}" type="slidenum">
              <a:rPr lang="en-US"/>
              <a:pPr/>
              <a:t>‹#›</a:t>
            </a:fld>
            <a:endParaRPr lang="en-US"/>
          </a:p>
        </p:txBody>
      </p:sp>
    </p:spTree>
    <p:extLst>
      <p:ext uri="{BB962C8B-B14F-4D97-AF65-F5344CB8AC3E}">
        <p14:creationId xmlns:p14="http://schemas.microsoft.com/office/powerpoint/2010/main" val="2071413951"/>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7A1DE69-DC5B-8049-A7FB-ABE234C5836A}" type="slidenum">
              <a:rPr lang="en-US"/>
              <a:pPr/>
              <a:t>‹#›</a:t>
            </a:fld>
            <a:endParaRPr lang="en-US"/>
          </a:p>
        </p:txBody>
      </p:sp>
    </p:spTree>
    <p:extLst>
      <p:ext uri="{BB962C8B-B14F-4D97-AF65-F5344CB8AC3E}">
        <p14:creationId xmlns:p14="http://schemas.microsoft.com/office/powerpoint/2010/main" val="587286101"/>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B21B9C57-B5E4-A64F-80A1-82E0B1E8DD24}" type="slidenum">
              <a:rPr lang="en-US"/>
              <a:pPr/>
              <a:t>‹#›</a:t>
            </a:fld>
            <a:endParaRPr lang="en-US"/>
          </a:p>
        </p:txBody>
      </p:sp>
    </p:spTree>
    <p:extLst>
      <p:ext uri="{BB962C8B-B14F-4D97-AF65-F5344CB8AC3E}">
        <p14:creationId xmlns:p14="http://schemas.microsoft.com/office/powerpoint/2010/main" val="3694831802"/>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B18B790-08DF-774D-AE19-0845C619B7F0}" type="slidenum">
              <a:rPr lang="en-US"/>
              <a:pPr/>
              <a:t>‹#›</a:t>
            </a:fld>
            <a:endParaRPr lang="en-US"/>
          </a:p>
        </p:txBody>
      </p:sp>
    </p:spTree>
    <p:extLst>
      <p:ext uri="{BB962C8B-B14F-4D97-AF65-F5344CB8AC3E}">
        <p14:creationId xmlns:p14="http://schemas.microsoft.com/office/powerpoint/2010/main" val="455375031"/>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BA1FE0E7-B68F-5F4C-9675-6011E4C4B030}" type="slidenum">
              <a:rPr lang="en-US"/>
              <a:pPr/>
              <a:t>‹#›</a:t>
            </a:fld>
            <a:endParaRPr lang="en-US"/>
          </a:p>
        </p:txBody>
      </p:sp>
    </p:spTree>
    <p:extLst>
      <p:ext uri="{BB962C8B-B14F-4D97-AF65-F5344CB8AC3E}">
        <p14:creationId xmlns:p14="http://schemas.microsoft.com/office/powerpoint/2010/main" val="2466301199"/>
      </p:ext>
    </p:extLst>
  </p:cSld>
  <p:clrMapOvr>
    <a:masterClrMapping/>
  </p:clrMapOvr>
  <p:transition xmlns:p14="http://schemas.microsoft.com/office/powerpoint/2010/mai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473A0EB-914B-8947-B576-6591F18B4A73}" type="slidenum">
              <a:rPr lang="en-US"/>
              <a:pPr/>
              <a:t>‹#›</a:t>
            </a:fld>
            <a:endParaRPr lang="en-US"/>
          </a:p>
        </p:txBody>
      </p:sp>
    </p:spTree>
    <p:extLst>
      <p:ext uri="{BB962C8B-B14F-4D97-AF65-F5344CB8AC3E}">
        <p14:creationId xmlns:p14="http://schemas.microsoft.com/office/powerpoint/2010/main" val="2054810750"/>
      </p:ext>
    </p:extLst>
  </p:cSld>
  <p:clrMapOvr>
    <a:masterClrMapping/>
  </p:clrMapOvr>
  <p:transition xmlns:p14="http://schemas.microsoft.com/office/powerpoint/2010/mai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F16CE2F-7A72-C94A-A6A7-699237D12FB4}" type="slidenum">
              <a:rPr lang="en-US"/>
              <a:pPr/>
              <a:t>‹#›</a:t>
            </a:fld>
            <a:endParaRPr lang="en-US"/>
          </a:p>
        </p:txBody>
      </p:sp>
    </p:spTree>
    <p:extLst>
      <p:ext uri="{BB962C8B-B14F-4D97-AF65-F5344CB8AC3E}">
        <p14:creationId xmlns:p14="http://schemas.microsoft.com/office/powerpoint/2010/main" val="2907266665"/>
      </p:ext>
    </p:extLst>
  </p:cSld>
  <p:clrMapOvr>
    <a:masterClrMapping/>
  </p:clrMapOvr>
  <p:transition xmlns:p14="http://schemas.microsoft.com/office/powerpoint/2010/mai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35B5C38-BD87-6645-A747-E89F4F712638}" type="slidenum">
              <a:rPr lang="en-US"/>
              <a:pPr/>
              <a:t>‹#›</a:t>
            </a:fld>
            <a:endParaRPr lang="en-US"/>
          </a:p>
        </p:txBody>
      </p:sp>
    </p:spTree>
    <p:extLst>
      <p:ext uri="{BB962C8B-B14F-4D97-AF65-F5344CB8AC3E}">
        <p14:creationId xmlns:p14="http://schemas.microsoft.com/office/powerpoint/2010/main" val="3464533768"/>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03495251"/>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5863264-A81E-CC40-9014-859844CBA0ED}" type="slidenum">
              <a:rPr lang="en-US"/>
              <a:pPr/>
              <a:t>‹#›</a:t>
            </a:fld>
            <a:endParaRPr lang="en-US"/>
          </a:p>
        </p:txBody>
      </p:sp>
    </p:spTree>
    <p:extLst>
      <p:ext uri="{BB962C8B-B14F-4D97-AF65-F5344CB8AC3E}">
        <p14:creationId xmlns:p14="http://schemas.microsoft.com/office/powerpoint/2010/main" val="3087316078"/>
      </p:ext>
    </p:extLst>
  </p:cSld>
  <p:clrMapOvr>
    <a:masterClrMapping/>
  </p:clrMapOvr>
  <p:transition xmlns:p14="http://schemas.microsoft.com/office/powerpoint/2010/mai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15872D1-2BE3-7A45-B5BC-F3FCB533978F}" type="slidenum">
              <a:rPr lang="en-US"/>
              <a:pPr/>
              <a:t>‹#›</a:t>
            </a:fld>
            <a:endParaRPr lang="en-US"/>
          </a:p>
        </p:txBody>
      </p:sp>
    </p:spTree>
    <p:extLst>
      <p:ext uri="{BB962C8B-B14F-4D97-AF65-F5344CB8AC3E}">
        <p14:creationId xmlns:p14="http://schemas.microsoft.com/office/powerpoint/2010/main" val="1985324282"/>
      </p:ext>
    </p:extLst>
  </p:cSld>
  <p:clrMapOvr>
    <a:masterClrMapping/>
  </p:clrMapOvr>
  <p:transition xmlns:p14="http://schemas.microsoft.com/office/powerpoint/2010/mai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49427F30-20BA-CA45-A069-71D48F5D7518}" type="slidenum">
              <a:rPr lang="en-US"/>
              <a:pPr/>
              <a:t>‹#›</a:t>
            </a:fld>
            <a:endParaRPr lang="en-US"/>
          </a:p>
        </p:txBody>
      </p:sp>
    </p:spTree>
    <p:extLst>
      <p:ext uri="{BB962C8B-B14F-4D97-AF65-F5344CB8AC3E}">
        <p14:creationId xmlns:p14="http://schemas.microsoft.com/office/powerpoint/2010/main" val="3396585972"/>
      </p:ext>
    </p:extLst>
  </p:cSld>
  <p:clrMapOvr>
    <a:masterClrMapping/>
  </p:clrMapOvr>
  <p:transition xmlns:p14="http://schemas.microsoft.com/office/powerpoint/2010/mai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4C5A039-55DF-7146-B0FF-135CE07831BE}" type="slidenum">
              <a:rPr lang="en-US"/>
              <a:pPr/>
              <a:t>‹#›</a:t>
            </a:fld>
            <a:endParaRPr lang="en-US"/>
          </a:p>
        </p:txBody>
      </p:sp>
    </p:spTree>
    <p:extLst>
      <p:ext uri="{BB962C8B-B14F-4D97-AF65-F5344CB8AC3E}">
        <p14:creationId xmlns:p14="http://schemas.microsoft.com/office/powerpoint/2010/main" val="141406481"/>
      </p:ext>
    </p:extLst>
  </p:cSld>
  <p:clrMapOvr>
    <a:masterClrMapping/>
  </p:clrMapOvr>
  <p:transition xmlns:p14="http://schemas.microsoft.com/office/powerpoint/2010/mai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808F3A2-F9D8-1944-BF2B-038605279C4D}" type="slidenum">
              <a:rPr lang="en-US"/>
              <a:pPr/>
              <a:t>‹#›</a:t>
            </a:fld>
            <a:endParaRPr lang="en-US"/>
          </a:p>
        </p:txBody>
      </p:sp>
    </p:spTree>
    <p:extLst>
      <p:ext uri="{BB962C8B-B14F-4D97-AF65-F5344CB8AC3E}">
        <p14:creationId xmlns:p14="http://schemas.microsoft.com/office/powerpoint/2010/main" val="3272071180"/>
      </p:ext>
    </p:extLst>
  </p:cSld>
  <p:clrMapOvr>
    <a:masterClrMapping/>
  </p:clrMapOvr>
  <p:transition xmlns:p14="http://schemas.microsoft.com/office/powerpoint/2010/mai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2F6929F2-0E16-7347-B9F5-8E5A2AA00839}" type="slidenum">
              <a:rPr lang="en-US"/>
              <a:pPr/>
              <a:t>‹#›</a:t>
            </a:fld>
            <a:endParaRPr lang="en-US"/>
          </a:p>
        </p:txBody>
      </p:sp>
    </p:spTree>
    <p:extLst>
      <p:ext uri="{BB962C8B-B14F-4D97-AF65-F5344CB8AC3E}">
        <p14:creationId xmlns:p14="http://schemas.microsoft.com/office/powerpoint/2010/main" val="3683738967"/>
      </p:ext>
    </p:extLst>
  </p:cSld>
  <p:clrMapOvr>
    <a:masterClrMapping/>
  </p:clrMapOvr>
  <p:transition xmlns:p14="http://schemas.microsoft.com/office/powerpoint/2010/mai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EAE3E87-44AD-C548-8AB6-2D6E57035976}" type="slidenum">
              <a:rPr lang="en-US"/>
              <a:pPr/>
              <a:t>‹#›</a:t>
            </a:fld>
            <a:endParaRPr lang="en-US"/>
          </a:p>
        </p:txBody>
      </p:sp>
    </p:spTree>
    <p:extLst>
      <p:ext uri="{BB962C8B-B14F-4D97-AF65-F5344CB8AC3E}">
        <p14:creationId xmlns:p14="http://schemas.microsoft.com/office/powerpoint/2010/main" val="463558018"/>
      </p:ext>
    </p:extLst>
  </p:cSld>
  <p:clrMapOvr>
    <a:masterClrMapping/>
  </p:clrMapOvr>
  <p:transition xmlns:p14="http://schemas.microsoft.com/office/powerpoint/2010/mai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0A828B0-CF55-F64D-B7B7-E5D21903FE2E}" type="slidenum">
              <a:rPr lang="en-US"/>
              <a:pPr/>
              <a:t>‹#›</a:t>
            </a:fld>
            <a:endParaRPr lang="en-US"/>
          </a:p>
        </p:txBody>
      </p:sp>
    </p:spTree>
    <p:extLst>
      <p:ext uri="{BB962C8B-B14F-4D97-AF65-F5344CB8AC3E}">
        <p14:creationId xmlns:p14="http://schemas.microsoft.com/office/powerpoint/2010/main" val="2027454733"/>
      </p:ext>
    </p:extLst>
  </p:cSld>
  <p:clrMapOvr>
    <a:masterClrMapping/>
  </p:clrMapOvr>
  <p:transition xmlns:p14="http://schemas.microsoft.com/office/powerpoint/2010/mai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3F938DB-E2A7-5F41-B9EA-84EB00571F46}" type="slidenum">
              <a:rPr lang="en-US"/>
              <a:pPr/>
              <a:t>‹#›</a:t>
            </a:fld>
            <a:endParaRPr lang="en-US"/>
          </a:p>
        </p:txBody>
      </p:sp>
    </p:spTree>
    <p:extLst>
      <p:ext uri="{BB962C8B-B14F-4D97-AF65-F5344CB8AC3E}">
        <p14:creationId xmlns:p14="http://schemas.microsoft.com/office/powerpoint/2010/main" val="1370772815"/>
      </p:ext>
    </p:extLst>
  </p:cSld>
  <p:clrMapOvr>
    <a:masterClrMapping/>
  </p:clrMapOvr>
  <p:transition xmlns:p14="http://schemas.microsoft.com/office/powerpoint/2010/mai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2309898-E178-FD40-B139-F6C62AF37319}" type="slidenum">
              <a:rPr lang="en-US"/>
              <a:pPr/>
              <a:t>‹#›</a:t>
            </a:fld>
            <a:endParaRPr lang="en-US"/>
          </a:p>
        </p:txBody>
      </p:sp>
    </p:spTree>
    <p:extLst>
      <p:ext uri="{BB962C8B-B14F-4D97-AF65-F5344CB8AC3E}">
        <p14:creationId xmlns:p14="http://schemas.microsoft.com/office/powerpoint/2010/main" val="1768241723"/>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447366"/>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B929F8C-75BE-1744-884D-D95A1DCEA6C7}" type="slidenum">
              <a:rPr lang="en-US"/>
              <a:pPr/>
              <a:t>‹#›</a:t>
            </a:fld>
            <a:endParaRPr lang="en-US"/>
          </a:p>
        </p:txBody>
      </p:sp>
    </p:spTree>
    <p:extLst>
      <p:ext uri="{BB962C8B-B14F-4D97-AF65-F5344CB8AC3E}">
        <p14:creationId xmlns:p14="http://schemas.microsoft.com/office/powerpoint/2010/main" val="2423281459"/>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2520170-0409-6342-8FE8-D50DE2482EE7}" type="slidenum">
              <a:rPr lang="en-US"/>
              <a:pPr/>
              <a:t>‹#›</a:t>
            </a:fld>
            <a:endParaRPr lang="en-US"/>
          </a:p>
        </p:txBody>
      </p:sp>
    </p:spTree>
    <p:extLst>
      <p:ext uri="{BB962C8B-B14F-4D97-AF65-F5344CB8AC3E}">
        <p14:creationId xmlns:p14="http://schemas.microsoft.com/office/powerpoint/2010/main" val="495985700"/>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4F51E9D-9A29-C94A-BB32-6FB9EE4DA1E4}" type="slidenum">
              <a:rPr lang="en-US"/>
              <a:pPr/>
              <a:t>‹#›</a:t>
            </a:fld>
            <a:endParaRPr lang="en-US"/>
          </a:p>
        </p:txBody>
      </p:sp>
    </p:spTree>
    <p:extLst>
      <p:ext uri="{BB962C8B-B14F-4D97-AF65-F5344CB8AC3E}">
        <p14:creationId xmlns:p14="http://schemas.microsoft.com/office/powerpoint/2010/main" val="566648135"/>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0B22AA0A-C121-CD46-8E65-05E7014B8A44}" type="slidenum">
              <a:rPr lang="en-US"/>
              <a:pPr/>
              <a:t>‹#›</a:t>
            </a:fld>
            <a:endParaRPr lang="en-US"/>
          </a:p>
        </p:txBody>
      </p:sp>
    </p:spTree>
    <p:extLst>
      <p:ext uri="{BB962C8B-B14F-4D97-AF65-F5344CB8AC3E}">
        <p14:creationId xmlns:p14="http://schemas.microsoft.com/office/powerpoint/2010/main" val="2005757113"/>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5ACA24C2-B2AC-DB42-982C-EE0226CA1692}" type="slidenum">
              <a:rPr lang="en-US"/>
              <a:pPr/>
              <a:t>‹#›</a:t>
            </a:fld>
            <a:endParaRPr lang="en-US"/>
          </a:p>
        </p:txBody>
      </p:sp>
    </p:spTree>
    <p:extLst>
      <p:ext uri="{BB962C8B-B14F-4D97-AF65-F5344CB8AC3E}">
        <p14:creationId xmlns:p14="http://schemas.microsoft.com/office/powerpoint/2010/main" val="530695811"/>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83A7D22D-683F-5047-9EBB-DF60AAA0D6EE}" type="slidenum">
              <a:rPr lang="en-US"/>
              <a:pPr/>
              <a:t>‹#›</a:t>
            </a:fld>
            <a:endParaRPr lang="en-US"/>
          </a:p>
        </p:txBody>
      </p:sp>
    </p:spTree>
    <p:extLst>
      <p:ext uri="{BB962C8B-B14F-4D97-AF65-F5344CB8AC3E}">
        <p14:creationId xmlns:p14="http://schemas.microsoft.com/office/powerpoint/2010/main" val="3916044081"/>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A0957782-E109-9747-8BAF-D94B8E27B5DE}" type="slidenum">
              <a:rPr lang="en-US"/>
              <a:pPr/>
              <a:t>‹#›</a:t>
            </a:fld>
            <a:endParaRPr lang="en-US"/>
          </a:p>
        </p:txBody>
      </p:sp>
    </p:spTree>
    <p:extLst>
      <p:ext uri="{BB962C8B-B14F-4D97-AF65-F5344CB8AC3E}">
        <p14:creationId xmlns:p14="http://schemas.microsoft.com/office/powerpoint/2010/main" val="1724970843"/>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81CFD33-C519-734B-98E5-AF1B6A1789C7}" type="slidenum">
              <a:rPr lang="en-US"/>
              <a:pPr/>
              <a:t>‹#›</a:t>
            </a:fld>
            <a:endParaRPr lang="en-US"/>
          </a:p>
        </p:txBody>
      </p:sp>
    </p:spTree>
    <p:extLst>
      <p:ext uri="{BB962C8B-B14F-4D97-AF65-F5344CB8AC3E}">
        <p14:creationId xmlns:p14="http://schemas.microsoft.com/office/powerpoint/2010/main" val="2380006609"/>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E1575E87-161A-154B-BE62-DA03742DE51A}" type="slidenum">
              <a:rPr lang="en-US"/>
              <a:pPr/>
              <a:t>‹#›</a:t>
            </a:fld>
            <a:endParaRPr lang="en-US"/>
          </a:p>
        </p:txBody>
      </p:sp>
    </p:spTree>
    <p:extLst>
      <p:ext uri="{BB962C8B-B14F-4D97-AF65-F5344CB8AC3E}">
        <p14:creationId xmlns:p14="http://schemas.microsoft.com/office/powerpoint/2010/main" val="804225827"/>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FD94D9E-0AC2-FC42-A9AB-886BA05CAA86}" type="slidenum">
              <a:rPr lang="en-US"/>
              <a:pPr/>
              <a:t>‹#›</a:t>
            </a:fld>
            <a:endParaRPr lang="en-US"/>
          </a:p>
        </p:txBody>
      </p:sp>
    </p:spTree>
    <p:extLst>
      <p:ext uri="{BB962C8B-B14F-4D97-AF65-F5344CB8AC3E}">
        <p14:creationId xmlns:p14="http://schemas.microsoft.com/office/powerpoint/2010/main" val="3996006977"/>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219476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F0F434A2-9E4A-5045-8B96-899779219581}" type="slidenum">
              <a:rPr lang="en-US"/>
              <a:pPr/>
              <a:t>‹#›</a:t>
            </a:fld>
            <a:endParaRPr lang="en-US"/>
          </a:p>
        </p:txBody>
      </p:sp>
    </p:spTree>
    <p:extLst>
      <p:ext uri="{BB962C8B-B14F-4D97-AF65-F5344CB8AC3E}">
        <p14:creationId xmlns:p14="http://schemas.microsoft.com/office/powerpoint/2010/main" val="4038990845"/>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477BA27-AD39-584F-89E7-2C6A78B37FDD}" type="slidenum">
              <a:rPr lang="en-US"/>
              <a:pPr/>
              <a:t>‹#›</a:t>
            </a:fld>
            <a:endParaRPr lang="en-US"/>
          </a:p>
        </p:txBody>
      </p:sp>
    </p:spTree>
    <p:extLst>
      <p:ext uri="{BB962C8B-B14F-4D97-AF65-F5344CB8AC3E}">
        <p14:creationId xmlns:p14="http://schemas.microsoft.com/office/powerpoint/2010/main" val="3738585995"/>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00156CD-BE7F-FE49-9848-0D7912E7E48B}" type="slidenum">
              <a:rPr lang="en-US"/>
              <a:pPr/>
              <a:t>‹#›</a:t>
            </a:fld>
            <a:endParaRPr lang="en-US"/>
          </a:p>
        </p:txBody>
      </p:sp>
    </p:spTree>
    <p:extLst>
      <p:ext uri="{BB962C8B-B14F-4D97-AF65-F5344CB8AC3E}">
        <p14:creationId xmlns:p14="http://schemas.microsoft.com/office/powerpoint/2010/main" val="1712322414"/>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9C81022-1359-0B4B-8325-53C8471379E9}" type="slidenum">
              <a:rPr lang="en-US"/>
              <a:pPr/>
              <a:t>‹#›</a:t>
            </a:fld>
            <a:endParaRPr lang="en-US"/>
          </a:p>
        </p:txBody>
      </p:sp>
    </p:spTree>
    <p:extLst>
      <p:ext uri="{BB962C8B-B14F-4D97-AF65-F5344CB8AC3E}">
        <p14:creationId xmlns:p14="http://schemas.microsoft.com/office/powerpoint/2010/main" val="4093879364"/>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ACEA4F1-7ED5-3549-9099-0E59A083C63B}" type="slidenum">
              <a:rPr lang="en-US"/>
              <a:pPr/>
              <a:t>‹#›</a:t>
            </a:fld>
            <a:endParaRPr lang="en-US"/>
          </a:p>
        </p:txBody>
      </p:sp>
    </p:spTree>
    <p:extLst>
      <p:ext uri="{BB962C8B-B14F-4D97-AF65-F5344CB8AC3E}">
        <p14:creationId xmlns:p14="http://schemas.microsoft.com/office/powerpoint/2010/main" val="2348773101"/>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389717E-E511-684C-A64F-A8B4EE57191B}" type="slidenum">
              <a:rPr lang="en-US"/>
              <a:pPr/>
              <a:t>‹#›</a:t>
            </a:fld>
            <a:endParaRPr lang="en-US"/>
          </a:p>
        </p:txBody>
      </p:sp>
    </p:spTree>
    <p:extLst>
      <p:ext uri="{BB962C8B-B14F-4D97-AF65-F5344CB8AC3E}">
        <p14:creationId xmlns:p14="http://schemas.microsoft.com/office/powerpoint/2010/main" val="815114712"/>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98DC423-20A3-B949-A9BE-FD968291B342}" type="slidenum">
              <a:rPr lang="en-US"/>
              <a:pPr/>
              <a:t>‹#›</a:t>
            </a:fld>
            <a:endParaRPr lang="en-US"/>
          </a:p>
        </p:txBody>
      </p:sp>
    </p:spTree>
    <p:extLst>
      <p:ext uri="{BB962C8B-B14F-4D97-AF65-F5344CB8AC3E}">
        <p14:creationId xmlns:p14="http://schemas.microsoft.com/office/powerpoint/2010/main" val="629504607"/>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7E70C971-0471-024B-AEC4-2551CD12B14A}" type="slidenum">
              <a:rPr lang="en-US"/>
              <a:pPr/>
              <a:t>‹#›</a:t>
            </a:fld>
            <a:endParaRPr lang="en-US"/>
          </a:p>
        </p:txBody>
      </p:sp>
    </p:spTree>
    <p:extLst>
      <p:ext uri="{BB962C8B-B14F-4D97-AF65-F5344CB8AC3E}">
        <p14:creationId xmlns:p14="http://schemas.microsoft.com/office/powerpoint/2010/main" val="2121470644"/>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405398DA-0B27-2548-B3E4-FC1FB39542C5}" type="slidenum">
              <a:rPr lang="en-US"/>
              <a:pPr/>
              <a:t>‹#›</a:t>
            </a:fld>
            <a:endParaRPr lang="en-US"/>
          </a:p>
        </p:txBody>
      </p:sp>
    </p:spTree>
    <p:extLst>
      <p:ext uri="{BB962C8B-B14F-4D97-AF65-F5344CB8AC3E}">
        <p14:creationId xmlns:p14="http://schemas.microsoft.com/office/powerpoint/2010/main" val="4113828137"/>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4B7C1C14-601B-9641-830E-BCE673E575D9}" type="slidenum">
              <a:rPr lang="en-US"/>
              <a:pPr/>
              <a:t>‹#›</a:t>
            </a:fld>
            <a:endParaRPr lang="en-US"/>
          </a:p>
        </p:txBody>
      </p:sp>
    </p:spTree>
    <p:extLst>
      <p:ext uri="{BB962C8B-B14F-4D97-AF65-F5344CB8AC3E}">
        <p14:creationId xmlns:p14="http://schemas.microsoft.com/office/powerpoint/2010/main" val="407914023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819032"/>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8A52BA7-AF9D-F146-89CA-B878C5BF25A6}" type="slidenum">
              <a:rPr lang="en-US"/>
              <a:pPr/>
              <a:t>‹#›</a:t>
            </a:fld>
            <a:endParaRPr lang="en-US"/>
          </a:p>
        </p:txBody>
      </p:sp>
    </p:spTree>
    <p:extLst>
      <p:ext uri="{BB962C8B-B14F-4D97-AF65-F5344CB8AC3E}">
        <p14:creationId xmlns:p14="http://schemas.microsoft.com/office/powerpoint/2010/main" val="4101281517"/>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8FBCE11-95B4-9148-BE05-DB6CD6AC9331}" type="slidenum">
              <a:rPr lang="en-US"/>
              <a:pPr/>
              <a:t>‹#›</a:t>
            </a:fld>
            <a:endParaRPr lang="en-US"/>
          </a:p>
        </p:txBody>
      </p:sp>
    </p:spTree>
    <p:extLst>
      <p:ext uri="{BB962C8B-B14F-4D97-AF65-F5344CB8AC3E}">
        <p14:creationId xmlns:p14="http://schemas.microsoft.com/office/powerpoint/2010/main" val="750622499"/>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DAE0641D-B7BD-C049-9293-F3CAA658C582}" type="slidenum">
              <a:rPr lang="en-US"/>
              <a:pPr/>
              <a:t>‹#›</a:t>
            </a:fld>
            <a:endParaRPr lang="en-US"/>
          </a:p>
        </p:txBody>
      </p:sp>
    </p:spTree>
    <p:extLst>
      <p:ext uri="{BB962C8B-B14F-4D97-AF65-F5344CB8AC3E}">
        <p14:creationId xmlns:p14="http://schemas.microsoft.com/office/powerpoint/2010/main" val="2881653698"/>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B56D7E9-DA77-1640-BB45-40F37A097D2F}" type="slidenum">
              <a:rPr lang="en-US"/>
              <a:pPr/>
              <a:t>‹#›</a:t>
            </a:fld>
            <a:endParaRPr lang="en-US"/>
          </a:p>
        </p:txBody>
      </p:sp>
    </p:spTree>
    <p:extLst>
      <p:ext uri="{BB962C8B-B14F-4D97-AF65-F5344CB8AC3E}">
        <p14:creationId xmlns:p14="http://schemas.microsoft.com/office/powerpoint/2010/main" val="2036189601"/>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7B5AACF-0C77-D240-8649-BAD9045A1274}" type="slidenum">
              <a:rPr lang="en-US"/>
              <a:pPr/>
              <a:t>‹#›</a:t>
            </a:fld>
            <a:endParaRPr lang="en-US"/>
          </a:p>
        </p:txBody>
      </p:sp>
    </p:spTree>
    <p:extLst>
      <p:ext uri="{BB962C8B-B14F-4D97-AF65-F5344CB8AC3E}">
        <p14:creationId xmlns:p14="http://schemas.microsoft.com/office/powerpoint/2010/main" val="1890338885"/>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49239130"/>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370942"/>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24523810"/>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90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493676"/>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6516948"/>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719150"/>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2507423"/>
      </p:ext>
    </p:extLst>
  </p:cSld>
  <p:clrMapOvr>
    <a:masterClrMapping/>
  </p:clrMapOvr>
  <p:transition xmlns:p14="http://schemas.microsoft.com/office/powerpoint/2010/main"/>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498786"/>
      </p:ext>
    </p:extLst>
  </p:cSld>
  <p:clrMapOvr>
    <a:masterClrMapping/>
  </p:clrMapOvr>
  <p:transition xmlns:p14="http://schemas.microsoft.com/office/powerpoint/2010/main"/>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390259"/>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9579062"/>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9503663"/>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8584357"/>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08793487"/>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8603150"/>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87104677"/>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96957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127704"/>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3880344"/>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8114961"/>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459068"/>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3233989"/>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0959374"/>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746251"/>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723170"/>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52158888"/>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98528"/>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4035817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5373832"/>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330104"/>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9000" y="3530600"/>
            <a:ext cx="360680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530600"/>
            <a:ext cx="360680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309216"/>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9832847"/>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1266938"/>
      </p:ext>
    </p:extLst>
  </p:cSld>
  <p:clrMapOvr>
    <a:masterClrMapping/>
  </p:clrMapOvr>
  <p:transition xmlns:p14="http://schemas.microsoft.com/office/powerpoint/2010/main"/>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8391797"/>
      </p:ext>
    </p:extLst>
  </p:cSld>
  <p:clrMapOvr>
    <a:masterClrMapping/>
  </p:clrMapOvr>
  <p:transition xmlns:p14="http://schemas.microsoft.com/office/powerpoint/2010/main"/>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56558622"/>
      </p:ext>
    </p:extLst>
  </p:cSld>
  <p:clrMapOvr>
    <a:masterClrMapping/>
  </p:clrMapOvr>
  <p:transition xmlns:p14="http://schemas.microsoft.com/office/powerpoint/2010/main"/>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0183270"/>
      </p:ext>
    </p:extLst>
  </p:cSld>
  <p:clrMapOvr>
    <a:masterClrMapping/>
  </p:clrMapOvr>
  <p:transition xmlns:p14="http://schemas.microsoft.com/office/powerpoint/2010/mai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9939092"/>
      </p:ext>
    </p:extLst>
  </p:cSld>
  <p:clrMapOvr>
    <a:masterClrMapping/>
  </p:clrMapOvr>
  <p:transition xmlns:p14="http://schemas.microsoft.com/office/powerpoint/2010/mai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155700"/>
            <a:ext cx="1841500" cy="317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9000" y="1155700"/>
            <a:ext cx="5372100" cy="317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9389457"/>
      </p:ext>
    </p:extLst>
  </p:cSld>
  <p:clrMapOvr>
    <a:masterClrMapping/>
  </p:clrMapOvr>
  <p:transition xmlns:p14="http://schemas.microsoft.com/office/powerpoint/2010/mai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76292804"/>
      </p:ext>
    </p:extLst>
  </p:cSld>
  <p:clrMapOvr>
    <a:masterClrMapping/>
  </p:clrMapOvr>
  <p:transition xmlns:p14="http://schemas.microsoft.com/office/powerpoint/2010/mai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523476"/>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4994357"/>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65896297"/>
      </p:ext>
    </p:extLst>
  </p:cSld>
  <p:clrMapOvr>
    <a:masterClrMapping/>
  </p:clrMapOvr>
  <p:transition xmlns:p14="http://schemas.microsoft.com/office/powerpoint/2010/mai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1927218"/>
      </p:ext>
    </p:extLst>
  </p:cSld>
  <p:clrMapOvr>
    <a:masterClrMapping/>
  </p:clrMapOvr>
  <p:transition xmlns:p14="http://schemas.microsoft.com/office/powerpoint/2010/mai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880505"/>
      </p:ext>
    </p:extLst>
  </p:cSld>
  <p:clrMapOvr>
    <a:masterClrMapping/>
  </p:clrMapOvr>
  <p:transition xmlns:p14="http://schemas.microsoft.com/office/powerpoint/2010/mai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2582332"/>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180030"/>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2014208"/>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4415746"/>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504242"/>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787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8133378"/>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45010015"/>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33516558"/>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716120"/>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52164559"/>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5425948"/>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938880"/>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3954777"/>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110801"/>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23070740"/>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6767878"/>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357470"/>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787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00200"/>
            <a:ext cx="6019800" cy="4787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170574"/>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952927"/>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61042901"/>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0830898"/>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32616497"/>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4500" y="34544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84450" y="34544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1407471"/>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1857136"/>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7581960"/>
      </p:ext>
    </p:extLst>
  </p:cSld>
  <p:clrMapOvr>
    <a:masterClrMapping/>
  </p:clrMapOvr>
  <p:transition xmlns:p14="http://schemas.microsoft.com/office/powerpoint/2010/main"/>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988230"/>
      </p:ext>
    </p:extLst>
  </p:cSld>
  <p:clrMapOvr>
    <a:masterClrMapping/>
  </p:clrMapOvr>
  <p:transition xmlns:p14="http://schemas.microsoft.com/office/powerpoint/2010/main"/>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5129867"/>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92556212"/>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501432"/>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3453262"/>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125" y="1079500"/>
            <a:ext cx="1031875" cy="4699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4500" y="1079500"/>
            <a:ext cx="2943225" cy="4699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3262552"/>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1634801"/>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639292"/>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76421876"/>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4500" y="34544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84450" y="3454400"/>
            <a:ext cx="1987550" cy="2324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7772297"/>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0346682"/>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4766351"/>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202214"/>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5317192"/>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5394245"/>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59257925"/>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0646535"/>
      </p:ext>
    </p:extLst>
  </p:cSld>
  <p:clrMapOvr>
    <a:masterClrMapping/>
  </p:clrMapOvr>
  <p:transition xmlns:p14="http://schemas.microsoft.com/office/powerpoint/2010/main"/>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0125" y="1079500"/>
            <a:ext cx="1031875" cy="4699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4500" y="1079500"/>
            <a:ext cx="2943225" cy="4699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321533"/>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76738732"/>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767335"/>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30656882"/>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9793427"/>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168528"/>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3131232"/>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796277"/>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0783476"/>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276033"/>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36824911"/>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4917028"/>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7800"/>
            <a:ext cx="2057400" cy="5948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7800"/>
            <a:ext cx="6019800" cy="5948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908395"/>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12307280"/>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767914"/>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3106240"/>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03998"/>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815034"/>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649471488"/>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768466"/>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33339285"/>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6898064"/>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9675784"/>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302329"/>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9309077"/>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49814655"/>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5380289"/>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14942301"/>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900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3685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3792249"/>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438117"/>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2996659"/>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777217"/>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467911"/>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6730561"/>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4181046"/>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964790"/>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6759952"/>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16059491"/>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04538"/>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44229169"/>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90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43100"/>
            <a:ext cx="3606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064972"/>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088797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23252"/>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2695556"/>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6543197"/>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1759692"/>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5933567"/>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5993260"/>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1669276"/>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31216911"/>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612744"/>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72376237"/>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61000" y="1943100"/>
            <a:ext cx="1320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34200" y="1943100"/>
            <a:ext cx="132080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3160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7379584"/>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5582934"/>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665518"/>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7588076"/>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633117"/>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7364182"/>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2857049"/>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662708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366310"/>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09309819"/>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45668"/>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21946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82209"/>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8900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36850" y="1943100"/>
            <a:ext cx="1695450" cy="402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192035"/>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412290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227998"/>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1636702"/>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9785721"/>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57041121"/>
      </p:ext>
    </p:extLst>
  </p:cSld>
  <p:clrMapOvr>
    <a:masterClrMapping/>
  </p:clrMapOvr>
  <p:transition xmlns:p14="http://schemas.microsoft.com/office/powerpoint/2010/main"/>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848076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3500" y="177800"/>
            <a:ext cx="18415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89000" y="177800"/>
            <a:ext cx="53721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4688408"/>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60695147"/>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7901670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5730859"/>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36684275"/>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379628807"/>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900227104"/>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81022475"/>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430667837"/>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310920579"/>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502485077"/>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44051741"/>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163256075"/>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535672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0646014"/>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801302"/>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64584317"/>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201284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416570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89517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1862147"/>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34050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4419206"/>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157199"/>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52594291"/>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005687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54685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57299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99248727"/>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826079"/>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0476548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778515"/>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777599"/>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052629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5635598"/>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910638"/>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583217"/>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4482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8989526"/>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0826501"/>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34047914"/>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3978413"/>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872241"/>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17233447"/>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8994569"/>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649686"/>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5729726"/>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037676"/>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5731617"/>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6946589"/>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485994"/>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7700270"/>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0064447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4827573"/>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81275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0389560"/>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635640"/>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460005"/>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54825932"/>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4285090"/>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4868656"/>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9114430"/>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0074049"/>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76200"/>
            <a:ext cx="19431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76200"/>
            <a:ext cx="56769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51297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3.xml"/><Relationship Id="rId12" Type="http://schemas.openxmlformats.org/officeDocument/2006/relationships/theme" Target="../theme/theme23.xml"/><Relationship Id="rId1" Type="http://schemas.openxmlformats.org/officeDocument/2006/relationships/slideLayout" Target="../slideLayouts/slideLayout243.xml"/><Relationship Id="rId2" Type="http://schemas.openxmlformats.org/officeDocument/2006/relationships/slideLayout" Target="../slideLayouts/slideLayout244.xml"/><Relationship Id="rId3" Type="http://schemas.openxmlformats.org/officeDocument/2006/relationships/slideLayout" Target="../slideLayouts/slideLayout245.xml"/><Relationship Id="rId4" Type="http://schemas.openxmlformats.org/officeDocument/2006/relationships/slideLayout" Target="../slideLayouts/slideLayout246.xml"/><Relationship Id="rId5" Type="http://schemas.openxmlformats.org/officeDocument/2006/relationships/slideLayout" Target="../slideLayouts/slideLayout247.xml"/><Relationship Id="rId6" Type="http://schemas.openxmlformats.org/officeDocument/2006/relationships/slideLayout" Target="../slideLayouts/slideLayout248.xml"/><Relationship Id="rId7" Type="http://schemas.openxmlformats.org/officeDocument/2006/relationships/slideLayout" Target="../slideLayouts/slideLayout249.xml"/><Relationship Id="rId8" Type="http://schemas.openxmlformats.org/officeDocument/2006/relationships/slideLayout" Target="../slideLayouts/slideLayout250.xml"/><Relationship Id="rId9" Type="http://schemas.openxmlformats.org/officeDocument/2006/relationships/slideLayout" Target="../slideLayouts/slideLayout251.xml"/><Relationship Id="rId10"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4.xml"/><Relationship Id="rId12" Type="http://schemas.openxmlformats.org/officeDocument/2006/relationships/theme" Target="../theme/theme24.xml"/><Relationship Id="rId1" Type="http://schemas.openxmlformats.org/officeDocument/2006/relationships/slideLayout" Target="../slideLayouts/slideLayout254.xml"/><Relationship Id="rId2" Type="http://schemas.openxmlformats.org/officeDocument/2006/relationships/slideLayout" Target="../slideLayouts/slideLayout255.xml"/><Relationship Id="rId3" Type="http://schemas.openxmlformats.org/officeDocument/2006/relationships/slideLayout" Target="../slideLayouts/slideLayout256.xml"/><Relationship Id="rId4" Type="http://schemas.openxmlformats.org/officeDocument/2006/relationships/slideLayout" Target="../slideLayouts/slideLayout257.xml"/><Relationship Id="rId5" Type="http://schemas.openxmlformats.org/officeDocument/2006/relationships/slideLayout" Target="../slideLayouts/slideLayout258.xml"/><Relationship Id="rId6" Type="http://schemas.openxmlformats.org/officeDocument/2006/relationships/slideLayout" Target="../slideLayouts/slideLayout259.xml"/><Relationship Id="rId7" Type="http://schemas.openxmlformats.org/officeDocument/2006/relationships/slideLayout" Target="../slideLayouts/slideLayout260.xml"/><Relationship Id="rId8" Type="http://schemas.openxmlformats.org/officeDocument/2006/relationships/slideLayout" Target="../slideLayouts/slideLayout261.xml"/><Relationship Id="rId9" Type="http://schemas.openxmlformats.org/officeDocument/2006/relationships/slideLayout" Target="../slideLayouts/slideLayout262.xml"/><Relationship Id="rId10"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5.xml"/><Relationship Id="rId12" Type="http://schemas.openxmlformats.org/officeDocument/2006/relationships/theme" Target="../theme/theme25.xml"/><Relationship Id="rId1" Type="http://schemas.openxmlformats.org/officeDocument/2006/relationships/slideLayout" Target="../slideLayouts/slideLayout265.xml"/><Relationship Id="rId2" Type="http://schemas.openxmlformats.org/officeDocument/2006/relationships/slideLayout" Target="../slideLayouts/slideLayout266.xml"/><Relationship Id="rId3" Type="http://schemas.openxmlformats.org/officeDocument/2006/relationships/slideLayout" Target="../slideLayouts/slideLayout267.xml"/><Relationship Id="rId4" Type="http://schemas.openxmlformats.org/officeDocument/2006/relationships/slideLayout" Target="../slideLayouts/slideLayout268.xml"/><Relationship Id="rId5" Type="http://schemas.openxmlformats.org/officeDocument/2006/relationships/slideLayout" Target="../slideLayouts/slideLayout269.xml"/><Relationship Id="rId6" Type="http://schemas.openxmlformats.org/officeDocument/2006/relationships/slideLayout" Target="../slideLayouts/slideLayout270.xml"/><Relationship Id="rId7" Type="http://schemas.openxmlformats.org/officeDocument/2006/relationships/slideLayout" Target="../slideLayouts/slideLayout271.xml"/><Relationship Id="rId8" Type="http://schemas.openxmlformats.org/officeDocument/2006/relationships/slideLayout" Target="../slideLayouts/slideLayout272.xml"/><Relationship Id="rId9" Type="http://schemas.openxmlformats.org/officeDocument/2006/relationships/slideLayout" Target="../slideLayouts/slideLayout273.xml"/><Relationship Id="rId10"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6.xml"/><Relationship Id="rId12" Type="http://schemas.openxmlformats.org/officeDocument/2006/relationships/theme" Target="../theme/theme26.xml"/><Relationship Id="rId1" Type="http://schemas.openxmlformats.org/officeDocument/2006/relationships/slideLayout" Target="../slideLayouts/slideLayout276.xml"/><Relationship Id="rId2" Type="http://schemas.openxmlformats.org/officeDocument/2006/relationships/slideLayout" Target="../slideLayouts/slideLayout277.xml"/><Relationship Id="rId3" Type="http://schemas.openxmlformats.org/officeDocument/2006/relationships/slideLayout" Target="../slideLayouts/slideLayout278.xml"/><Relationship Id="rId4" Type="http://schemas.openxmlformats.org/officeDocument/2006/relationships/slideLayout" Target="../slideLayouts/slideLayout279.xml"/><Relationship Id="rId5" Type="http://schemas.openxmlformats.org/officeDocument/2006/relationships/slideLayout" Target="../slideLayouts/slideLayout280.xml"/><Relationship Id="rId6" Type="http://schemas.openxmlformats.org/officeDocument/2006/relationships/slideLayout" Target="../slideLayouts/slideLayout281.xml"/><Relationship Id="rId7" Type="http://schemas.openxmlformats.org/officeDocument/2006/relationships/slideLayout" Target="../slideLayouts/slideLayout282.xml"/><Relationship Id="rId8" Type="http://schemas.openxmlformats.org/officeDocument/2006/relationships/slideLayout" Target="../slideLayouts/slideLayout283.xml"/><Relationship Id="rId9" Type="http://schemas.openxmlformats.org/officeDocument/2006/relationships/slideLayout" Target="../slideLayouts/slideLayout284.xml"/><Relationship Id="rId10"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7.xml"/><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8.xml"/><Relationship Id="rId12" Type="http://schemas.openxmlformats.org/officeDocument/2006/relationships/theme" Target="../theme/theme28.xml"/><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 Id="rId9" Type="http://schemas.openxmlformats.org/officeDocument/2006/relationships/slideLayout" Target="../slideLayouts/slideLayout306.xml"/><Relationship Id="rId10"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9.xml"/><Relationship Id="rId12" Type="http://schemas.openxmlformats.org/officeDocument/2006/relationships/theme" Target="../theme/theme29.xml"/><Relationship Id="rId1" Type="http://schemas.openxmlformats.org/officeDocument/2006/relationships/slideLayout" Target="../slideLayouts/slideLayout309.xml"/><Relationship Id="rId2" Type="http://schemas.openxmlformats.org/officeDocument/2006/relationships/slideLayout" Target="../slideLayouts/slideLayout310.xml"/><Relationship Id="rId3" Type="http://schemas.openxmlformats.org/officeDocument/2006/relationships/slideLayout" Target="../slideLayouts/slideLayout311.xml"/><Relationship Id="rId4" Type="http://schemas.openxmlformats.org/officeDocument/2006/relationships/slideLayout" Target="../slideLayouts/slideLayout312.xml"/><Relationship Id="rId5" Type="http://schemas.openxmlformats.org/officeDocument/2006/relationships/slideLayout" Target="../slideLayouts/slideLayout313.xml"/><Relationship Id="rId6" Type="http://schemas.openxmlformats.org/officeDocument/2006/relationships/slideLayout" Target="../slideLayouts/slideLayout314.xml"/><Relationship Id="rId7" Type="http://schemas.openxmlformats.org/officeDocument/2006/relationships/slideLayout" Target="../slideLayouts/slideLayout315.xml"/><Relationship Id="rId8" Type="http://schemas.openxmlformats.org/officeDocument/2006/relationships/slideLayout" Target="../slideLayouts/slideLayout316.xml"/><Relationship Id="rId9" Type="http://schemas.openxmlformats.org/officeDocument/2006/relationships/slideLayout" Target="../slideLayouts/slideLayout317.xml"/><Relationship Id="rId10"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0.xml"/><Relationship Id="rId12" Type="http://schemas.openxmlformats.org/officeDocument/2006/relationships/theme" Target="../theme/theme30.xml"/><Relationship Id="rId1" Type="http://schemas.openxmlformats.org/officeDocument/2006/relationships/slideLayout" Target="../slideLayouts/slideLayout320.xml"/><Relationship Id="rId2" Type="http://schemas.openxmlformats.org/officeDocument/2006/relationships/slideLayout" Target="../slideLayouts/slideLayout321.xml"/><Relationship Id="rId3" Type="http://schemas.openxmlformats.org/officeDocument/2006/relationships/slideLayout" Target="../slideLayouts/slideLayout322.xml"/><Relationship Id="rId4" Type="http://schemas.openxmlformats.org/officeDocument/2006/relationships/slideLayout" Target="../slideLayouts/slideLayout323.xml"/><Relationship Id="rId5" Type="http://schemas.openxmlformats.org/officeDocument/2006/relationships/slideLayout" Target="../slideLayouts/slideLayout324.xml"/><Relationship Id="rId6" Type="http://schemas.openxmlformats.org/officeDocument/2006/relationships/slideLayout" Target="../slideLayouts/slideLayout325.xml"/><Relationship Id="rId7" Type="http://schemas.openxmlformats.org/officeDocument/2006/relationships/slideLayout" Target="../slideLayouts/slideLayout326.xml"/><Relationship Id="rId8" Type="http://schemas.openxmlformats.org/officeDocument/2006/relationships/slideLayout" Target="../slideLayouts/slideLayout327.xml"/><Relationship Id="rId9" Type="http://schemas.openxmlformats.org/officeDocument/2006/relationships/slideLayout" Target="../slideLayouts/slideLayout328.xml"/><Relationship Id="rId10"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1.xml"/><Relationship Id="rId12" Type="http://schemas.openxmlformats.org/officeDocument/2006/relationships/theme" Target="../theme/theme31.xml"/><Relationship Id="rId1" Type="http://schemas.openxmlformats.org/officeDocument/2006/relationships/slideLayout" Target="../slideLayouts/slideLayout331.xml"/><Relationship Id="rId2" Type="http://schemas.openxmlformats.org/officeDocument/2006/relationships/slideLayout" Target="../slideLayouts/slideLayout332.xml"/><Relationship Id="rId3" Type="http://schemas.openxmlformats.org/officeDocument/2006/relationships/slideLayout" Target="../slideLayouts/slideLayout333.xml"/><Relationship Id="rId4" Type="http://schemas.openxmlformats.org/officeDocument/2006/relationships/slideLayout" Target="../slideLayouts/slideLayout334.xml"/><Relationship Id="rId5" Type="http://schemas.openxmlformats.org/officeDocument/2006/relationships/slideLayout" Target="../slideLayouts/slideLayout335.xml"/><Relationship Id="rId6" Type="http://schemas.openxmlformats.org/officeDocument/2006/relationships/slideLayout" Target="../slideLayouts/slideLayout336.xml"/><Relationship Id="rId7" Type="http://schemas.openxmlformats.org/officeDocument/2006/relationships/slideLayout" Target="../slideLayouts/slideLayout337.xml"/><Relationship Id="rId8" Type="http://schemas.openxmlformats.org/officeDocument/2006/relationships/slideLayout" Target="../slideLayouts/slideLayout338.xml"/><Relationship Id="rId9" Type="http://schemas.openxmlformats.org/officeDocument/2006/relationships/slideLayout" Target="../slideLayouts/slideLayout339.xml"/><Relationship Id="rId10" Type="http://schemas.openxmlformats.org/officeDocument/2006/relationships/slideLayout" Target="../slideLayouts/slideLayout340.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2.xml"/><Relationship Id="rId12" Type="http://schemas.openxmlformats.org/officeDocument/2006/relationships/theme" Target="../theme/theme32.xml"/><Relationship Id="rId1" Type="http://schemas.openxmlformats.org/officeDocument/2006/relationships/slideLayout" Target="../slideLayouts/slideLayout342.xml"/><Relationship Id="rId2" Type="http://schemas.openxmlformats.org/officeDocument/2006/relationships/slideLayout" Target="../slideLayouts/slideLayout343.xml"/><Relationship Id="rId3" Type="http://schemas.openxmlformats.org/officeDocument/2006/relationships/slideLayout" Target="../slideLayouts/slideLayout344.xml"/><Relationship Id="rId4" Type="http://schemas.openxmlformats.org/officeDocument/2006/relationships/slideLayout" Target="../slideLayouts/slideLayout345.xml"/><Relationship Id="rId5" Type="http://schemas.openxmlformats.org/officeDocument/2006/relationships/slideLayout" Target="../slideLayouts/slideLayout346.xml"/><Relationship Id="rId6" Type="http://schemas.openxmlformats.org/officeDocument/2006/relationships/slideLayout" Target="../slideLayouts/slideLayout347.xml"/><Relationship Id="rId7" Type="http://schemas.openxmlformats.org/officeDocument/2006/relationships/slideLayout" Target="../slideLayouts/slideLayout348.xml"/><Relationship Id="rId8" Type="http://schemas.openxmlformats.org/officeDocument/2006/relationships/slideLayout" Target="../slideLayouts/slideLayout349.xml"/><Relationship Id="rId9" Type="http://schemas.openxmlformats.org/officeDocument/2006/relationships/slideLayout" Target="../slideLayouts/slideLayout350.xml"/><Relationship Id="rId10" Type="http://schemas.openxmlformats.org/officeDocument/2006/relationships/slideLayout" Target="../slideLayouts/slideLayout351.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3.xml"/><Relationship Id="rId12" Type="http://schemas.openxmlformats.org/officeDocument/2006/relationships/theme" Target="../theme/theme33.xml"/><Relationship Id="rId1" Type="http://schemas.openxmlformats.org/officeDocument/2006/relationships/slideLayout" Target="../slideLayouts/slideLayout353.xml"/><Relationship Id="rId2" Type="http://schemas.openxmlformats.org/officeDocument/2006/relationships/slideLayout" Target="../slideLayouts/slideLayout354.xml"/><Relationship Id="rId3" Type="http://schemas.openxmlformats.org/officeDocument/2006/relationships/slideLayout" Target="../slideLayouts/slideLayout355.xml"/><Relationship Id="rId4" Type="http://schemas.openxmlformats.org/officeDocument/2006/relationships/slideLayout" Target="../slideLayouts/slideLayout356.xml"/><Relationship Id="rId5" Type="http://schemas.openxmlformats.org/officeDocument/2006/relationships/slideLayout" Target="../slideLayouts/slideLayout357.xml"/><Relationship Id="rId6" Type="http://schemas.openxmlformats.org/officeDocument/2006/relationships/slideLayout" Target="../slideLayouts/slideLayout358.xml"/><Relationship Id="rId7" Type="http://schemas.openxmlformats.org/officeDocument/2006/relationships/slideLayout" Target="../slideLayouts/slideLayout359.xml"/><Relationship Id="rId8" Type="http://schemas.openxmlformats.org/officeDocument/2006/relationships/slideLayout" Target="../slideLayouts/slideLayout360.xml"/><Relationship Id="rId9" Type="http://schemas.openxmlformats.org/officeDocument/2006/relationships/slideLayout" Target="../slideLayouts/slideLayout361.xml"/><Relationship Id="rId10" Type="http://schemas.openxmlformats.org/officeDocument/2006/relationships/slideLayout" Target="../slideLayouts/slideLayout36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4.xml"/><Relationship Id="rId12" Type="http://schemas.openxmlformats.org/officeDocument/2006/relationships/theme" Target="../theme/theme34.xml"/><Relationship Id="rId1" Type="http://schemas.openxmlformats.org/officeDocument/2006/relationships/slideLayout" Target="../slideLayouts/slideLayout364.xml"/><Relationship Id="rId2" Type="http://schemas.openxmlformats.org/officeDocument/2006/relationships/slideLayout" Target="../slideLayouts/slideLayout365.xml"/><Relationship Id="rId3" Type="http://schemas.openxmlformats.org/officeDocument/2006/relationships/slideLayout" Target="../slideLayouts/slideLayout366.xml"/><Relationship Id="rId4" Type="http://schemas.openxmlformats.org/officeDocument/2006/relationships/slideLayout" Target="../slideLayouts/slideLayout367.xml"/><Relationship Id="rId5" Type="http://schemas.openxmlformats.org/officeDocument/2006/relationships/slideLayout" Target="../slideLayouts/slideLayout368.xml"/><Relationship Id="rId6" Type="http://schemas.openxmlformats.org/officeDocument/2006/relationships/slideLayout" Target="../slideLayouts/slideLayout369.xml"/><Relationship Id="rId7" Type="http://schemas.openxmlformats.org/officeDocument/2006/relationships/slideLayout" Target="../slideLayouts/slideLayout370.xml"/><Relationship Id="rId8" Type="http://schemas.openxmlformats.org/officeDocument/2006/relationships/slideLayout" Target="../slideLayouts/slideLayout371.xml"/><Relationship Id="rId9" Type="http://schemas.openxmlformats.org/officeDocument/2006/relationships/slideLayout" Target="../slideLayouts/slideLayout372.xml"/><Relationship Id="rId10" Type="http://schemas.openxmlformats.org/officeDocument/2006/relationships/slideLayout" Target="../slideLayouts/slideLayout373.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5.xml"/><Relationship Id="rId12" Type="http://schemas.openxmlformats.org/officeDocument/2006/relationships/theme" Target="../theme/theme35.xml"/><Relationship Id="rId1" Type="http://schemas.openxmlformats.org/officeDocument/2006/relationships/slideLayout" Target="../slideLayouts/slideLayout375.xml"/><Relationship Id="rId2" Type="http://schemas.openxmlformats.org/officeDocument/2006/relationships/slideLayout" Target="../slideLayouts/slideLayout376.xml"/><Relationship Id="rId3" Type="http://schemas.openxmlformats.org/officeDocument/2006/relationships/slideLayout" Target="../slideLayouts/slideLayout377.xml"/><Relationship Id="rId4" Type="http://schemas.openxmlformats.org/officeDocument/2006/relationships/slideLayout" Target="../slideLayouts/slideLayout378.xml"/><Relationship Id="rId5" Type="http://schemas.openxmlformats.org/officeDocument/2006/relationships/slideLayout" Target="../slideLayouts/slideLayout379.xml"/><Relationship Id="rId6" Type="http://schemas.openxmlformats.org/officeDocument/2006/relationships/slideLayout" Target="../slideLayouts/slideLayout380.xml"/><Relationship Id="rId7" Type="http://schemas.openxmlformats.org/officeDocument/2006/relationships/slideLayout" Target="../slideLayouts/slideLayout381.xml"/><Relationship Id="rId8" Type="http://schemas.openxmlformats.org/officeDocument/2006/relationships/slideLayout" Target="../slideLayouts/slideLayout382.xml"/><Relationship Id="rId9" Type="http://schemas.openxmlformats.org/officeDocument/2006/relationships/slideLayout" Target="../slideLayouts/slideLayout383.xml"/><Relationship Id="rId10" Type="http://schemas.openxmlformats.org/officeDocument/2006/relationships/slideLayout" Target="../slideLayouts/slideLayout384.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6.xml"/><Relationship Id="rId12" Type="http://schemas.openxmlformats.org/officeDocument/2006/relationships/theme" Target="../theme/theme36.xml"/><Relationship Id="rId1" Type="http://schemas.openxmlformats.org/officeDocument/2006/relationships/slideLayout" Target="../slideLayouts/slideLayout386.xml"/><Relationship Id="rId2" Type="http://schemas.openxmlformats.org/officeDocument/2006/relationships/slideLayout" Target="../slideLayouts/slideLayout387.xml"/><Relationship Id="rId3" Type="http://schemas.openxmlformats.org/officeDocument/2006/relationships/slideLayout" Target="../slideLayouts/slideLayout388.xml"/><Relationship Id="rId4" Type="http://schemas.openxmlformats.org/officeDocument/2006/relationships/slideLayout" Target="../slideLayouts/slideLayout389.xml"/><Relationship Id="rId5" Type="http://schemas.openxmlformats.org/officeDocument/2006/relationships/slideLayout" Target="../slideLayouts/slideLayout390.xml"/><Relationship Id="rId6" Type="http://schemas.openxmlformats.org/officeDocument/2006/relationships/slideLayout" Target="../slideLayouts/slideLayout391.xml"/><Relationship Id="rId7" Type="http://schemas.openxmlformats.org/officeDocument/2006/relationships/slideLayout" Target="../slideLayouts/slideLayout392.xml"/><Relationship Id="rId8" Type="http://schemas.openxmlformats.org/officeDocument/2006/relationships/slideLayout" Target="../slideLayouts/slideLayout393.xml"/><Relationship Id="rId9" Type="http://schemas.openxmlformats.org/officeDocument/2006/relationships/slideLayout" Target="../slideLayouts/slideLayout394.xml"/><Relationship Id="rId10" Type="http://schemas.openxmlformats.org/officeDocument/2006/relationships/slideLayout" Target="../slideLayouts/slideLayout395.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7.xml"/><Relationship Id="rId12" Type="http://schemas.openxmlformats.org/officeDocument/2006/relationships/theme" Target="../theme/theme37.xml"/><Relationship Id="rId1" Type="http://schemas.openxmlformats.org/officeDocument/2006/relationships/slideLayout" Target="../slideLayouts/slideLayout397.xml"/><Relationship Id="rId2" Type="http://schemas.openxmlformats.org/officeDocument/2006/relationships/slideLayout" Target="../slideLayouts/slideLayout398.xml"/><Relationship Id="rId3" Type="http://schemas.openxmlformats.org/officeDocument/2006/relationships/slideLayout" Target="../slideLayouts/slideLayout399.xml"/><Relationship Id="rId4" Type="http://schemas.openxmlformats.org/officeDocument/2006/relationships/slideLayout" Target="../slideLayouts/slideLayout400.xml"/><Relationship Id="rId5" Type="http://schemas.openxmlformats.org/officeDocument/2006/relationships/slideLayout" Target="../slideLayouts/slideLayout401.xml"/><Relationship Id="rId6" Type="http://schemas.openxmlformats.org/officeDocument/2006/relationships/slideLayout" Target="../slideLayouts/slideLayout402.xml"/><Relationship Id="rId7" Type="http://schemas.openxmlformats.org/officeDocument/2006/relationships/slideLayout" Target="../slideLayouts/slideLayout403.xml"/><Relationship Id="rId8" Type="http://schemas.openxmlformats.org/officeDocument/2006/relationships/slideLayout" Target="../slideLayouts/slideLayout404.xml"/><Relationship Id="rId9" Type="http://schemas.openxmlformats.org/officeDocument/2006/relationships/slideLayout" Target="../slideLayouts/slideLayout405.xml"/><Relationship Id="rId10" Type="http://schemas.openxmlformats.org/officeDocument/2006/relationships/slideLayout" Target="../slideLayouts/slideLayout406.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8.xml"/><Relationship Id="rId12" Type="http://schemas.openxmlformats.org/officeDocument/2006/relationships/theme" Target="../theme/theme38.xml"/><Relationship Id="rId1" Type="http://schemas.openxmlformats.org/officeDocument/2006/relationships/slideLayout" Target="../slideLayouts/slideLayout408.xml"/><Relationship Id="rId2" Type="http://schemas.openxmlformats.org/officeDocument/2006/relationships/slideLayout" Target="../slideLayouts/slideLayout409.xml"/><Relationship Id="rId3" Type="http://schemas.openxmlformats.org/officeDocument/2006/relationships/slideLayout" Target="../slideLayouts/slideLayout410.xml"/><Relationship Id="rId4" Type="http://schemas.openxmlformats.org/officeDocument/2006/relationships/slideLayout" Target="../slideLayouts/slideLayout411.xml"/><Relationship Id="rId5" Type="http://schemas.openxmlformats.org/officeDocument/2006/relationships/slideLayout" Target="../slideLayouts/slideLayout412.xml"/><Relationship Id="rId6" Type="http://schemas.openxmlformats.org/officeDocument/2006/relationships/slideLayout" Target="../slideLayouts/slideLayout413.xml"/><Relationship Id="rId7" Type="http://schemas.openxmlformats.org/officeDocument/2006/relationships/slideLayout" Target="../slideLayouts/slideLayout414.xml"/><Relationship Id="rId8" Type="http://schemas.openxmlformats.org/officeDocument/2006/relationships/slideLayout" Target="../slideLayouts/slideLayout415.xml"/><Relationship Id="rId9" Type="http://schemas.openxmlformats.org/officeDocument/2006/relationships/slideLayout" Target="../slideLayouts/slideLayout416.xml"/><Relationship Id="rId10" Type="http://schemas.openxmlformats.org/officeDocument/2006/relationships/slideLayout" Target="../slideLayouts/slideLayout417.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9.xml"/><Relationship Id="rId12" Type="http://schemas.openxmlformats.org/officeDocument/2006/relationships/theme" Target="../theme/theme39.xml"/><Relationship Id="rId1" Type="http://schemas.openxmlformats.org/officeDocument/2006/relationships/slideLayout" Target="../slideLayouts/slideLayout419.xml"/><Relationship Id="rId2" Type="http://schemas.openxmlformats.org/officeDocument/2006/relationships/slideLayout" Target="../slideLayouts/slideLayout420.xml"/><Relationship Id="rId3" Type="http://schemas.openxmlformats.org/officeDocument/2006/relationships/slideLayout" Target="../slideLayouts/slideLayout421.xml"/><Relationship Id="rId4" Type="http://schemas.openxmlformats.org/officeDocument/2006/relationships/slideLayout" Target="../slideLayouts/slideLayout422.xml"/><Relationship Id="rId5" Type="http://schemas.openxmlformats.org/officeDocument/2006/relationships/slideLayout" Target="../slideLayouts/slideLayout423.xml"/><Relationship Id="rId6" Type="http://schemas.openxmlformats.org/officeDocument/2006/relationships/slideLayout" Target="../slideLayouts/slideLayout424.xml"/><Relationship Id="rId7" Type="http://schemas.openxmlformats.org/officeDocument/2006/relationships/slideLayout" Target="../slideLayouts/slideLayout425.xml"/><Relationship Id="rId8" Type="http://schemas.openxmlformats.org/officeDocument/2006/relationships/slideLayout" Target="../slideLayouts/slideLayout426.xml"/><Relationship Id="rId9" Type="http://schemas.openxmlformats.org/officeDocument/2006/relationships/slideLayout" Target="../slideLayouts/slideLayout427.xml"/><Relationship Id="rId10" Type="http://schemas.openxmlformats.org/officeDocument/2006/relationships/slideLayout" Target="../slideLayouts/slideLayout4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40.xml"/><Relationship Id="rId12" Type="http://schemas.openxmlformats.org/officeDocument/2006/relationships/theme" Target="../theme/theme40.xml"/><Relationship Id="rId1" Type="http://schemas.openxmlformats.org/officeDocument/2006/relationships/slideLayout" Target="../slideLayouts/slideLayout430.xml"/><Relationship Id="rId2" Type="http://schemas.openxmlformats.org/officeDocument/2006/relationships/slideLayout" Target="../slideLayouts/slideLayout431.xml"/><Relationship Id="rId3" Type="http://schemas.openxmlformats.org/officeDocument/2006/relationships/slideLayout" Target="../slideLayouts/slideLayout432.xml"/><Relationship Id="rId4" Type="http://schemas.openxmlformats.org/officeDocument/2006/relationships/slideLayout" Target="../slideLayouts/slideLayout433.xml"/><Relationship Id="rId5" Type="http://schemas.openxmlformats.org/officeDocument/2006/relationships/slideLayout" Target="../slideLayouts/slideLayout434.xml"/><Relationship Id="rId6" Type="http://schemas.openxmlformats.org/officeDocument/2006/relationships/slideLayout" Target="../slideLayouts/slideLayout435.xml"/><Relationship Id="rId7" Type="http://schemas.openxmlformats.org/officeDocument/2006/relationships/slideLayout" Target="../slideLayouts/slideLayout436.xml"/><Relationship Id="rId8" Type="http://schemas.openxmlformats.org/officeDocument/2006/relationships/slideLayout" Target="../slideLayouts/slideLayout437.xml"/><Relationship Id="rId9" Type="http://schemas.openxmlformats.org/officeDocument/2006/relationships/slideLayout" Target="../slideLayouts/slideLayout438.xml"/><Relationship Id="rId10" Type="http://schemas.openxmlformats.org/officeDocument/2006/relationships/slideLayout" Target="../slideLayouts/slideLayout439.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51.xml"/><Relationship Id="rId12" Type="http://schemas.openxmlformats.org/officeDocument/2006/relationships/theme" Target="../theme/theme41.xml"/><Relationship Id="rId1" Type="http://schemas.openxmlformats.org/officeDocument/2006/relationships/slideLayout" Target="../slideLayouts/slideLayout441.xml"/><Relationship Id="rId2" Type="http://schemas.openxmlformats.org/officeDocument/2006/relationships/slideLayout" Target="../slideLayouts/slideLayout442.xml"/><Relationship Id="rId3" Type="http://schemas.openxmlformats.org/officeDocument/2006/relationships/slideLayout" Target="../slideLayouts/slideLayout443.xml"/><Relationship Id="rId4" Type="http://schemas.openxmlformats.org/officeDocument/2006/relationships/slideLayout" Target="../slideLayouts/slideLayout444.xml"/><Relationship Id="rId5" Type="http://schemas.openxmlformats.org/officeDocument/2006/relationships/slideLayout" Target="../slideLayouts/slideLayout445.xml"/><Relationship Id="rId6" Type="http://schemas.openxmlformats.org/officeDocument/2006/relationships/slideLayout" Target="../slideLayouts/slideLayout446.xml"/><Relationship Id="rId7" Type="http://schemas.openxmlformats.org/officeDocument/2006/relationships/slideLayout" Target="../slideLayouts/slideLayout447.xml"/><Relationship Id="rId8" Type="http://schemas.openxmlformats.org/officeDocument/2006/relationships/slideLayout" Target="../slideLayouts/slideLayout448.xml"/><Relationship Id="rId9" Type="http://schemas.openxmlformats.org/officeDocument/2006/relationships/slideLayout" Target="../slideLayouts/slideLayout449.xml"/><Relationship Id="rId10" Type="http://schemas.openxmlformats.org/officeDocument/2006/relationships/slideLayout" Target="../slideLayouts/slideLayout450.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62.xml"/><Relationship Id="rId12" Type="http://schemas.openxmlformats.org/officeDocument/2006/relationships/theme" Target="../theme/theme42.xml"/><Relationship Id="rId1" Type="http://schemas.openxmlformats.org/officeDocument/2006/relationships/slideLayout" Target="../slideLayouts/slideLayout452.xml"/><Relationship Id="rId2" Type="http://schemas.openxmlformats.org/officeDocument/2006/relationships/slideLayout" Target="../slideLayouts/slideLayout453.xml"/><Relationship Id="rId3" Type="http://schemas.openxmlformats.org/officeDocument/2006/relationships/slideLayout" Target="../slideLayouts/slideLayout454.xml"/><Relationship Id="rId4" Type="http://schemas.openxmlformats.org/officeDocument/2006/relationships/slideLayout" Target="../slideLayouts/slideLayout455.xml"/><Relationship Id="rId5" Type="http://schemas.openxmlformats.org/officeDocument/2006/relationships/slideLayout" Target="../slideLayouts/slideLayout456.xml"/><Relationship Id="rId6" Type="http://schemas.openxmlformats.org/officeDocument/2006/relationships/slideLayout" Target="../slideLayouts/slideLayout457.xml"/><Relationship Id="rId7" Type="http://schemas.openxmlformats.org/officeDocument/2006/relationships/slideLayout" Target="../slideLayouts/slideLayout458.xml"/><Relationship Id="rId8" Type="http://schemas.openxmlformats.org/officeDocument/2006/relationships/slideLayout" Target="../slideLayouts/slideLayout459.xml"/><Relationship Id="rId9" Type="http://schemas.openxmlformats.org/officeDocument/2006/relationships/slideLayout" Target="../slideLayouts/slideLayout460.xml"/><Relationship Id="rId10" Type="http://schemas.openxmlformats.org/officeDocument/2006/relationships/slideLayout" Target="../slideLayouts/slideLayout461.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73.xml"/><Relationship Id="rId12" Type="http://schemas.openxmlformats.org/officeDocument/2006/relationships/theme" Target="../theme/theme43.xml"/><Relationship Id="rId1" Type="http://schemas.openxmlformats.org/officeDocument/2006/relationships/slideLayout" Target="../slideLayouts/slideLayout463.xml"/><Relationship Id="rId2" Type="http://schemas.openxmlformats.org/officeDocument/2006/relationships/slideLayout" Target="../slideLayouts/slideLayout464.xml"/><Relationship Id="rId3" Type="http://schemas.openxmlformats.org/officeDocument/2006/relationships/slideLayout" Target="../slideLayouts/slideLayout465.xml"/><Relationship Id="rId4" Type="http://schemas.openxmlformats.org/officeDocument/2006/relationships/slideLayout" Target="../slideLayouts/slideLayout466.xml"/><Relationship Id="rId5" Type="http://schemas.openxmlformats.org/officeDocument/2006/relationships/slideLayout" Target="../slideLayouts/slideLayout467.xml"/><Relationship Id="rId6" Type="http://schemas.openxmlformats.org/officeDocument/2006/relationships/slideLayout" Target="../slideLayouts/slideLayout468.xml"/><Relationship Id="rId7" Type="http://schemas.openxmlformats.org/officeDocument/2006/relationships/slideLayout" Target="../slideLayouts/slideLayout469.xml"/><Relationship Id="rId8" Type="http://schemas.openxmlformats.org/officeDocument/2006/relationships/slideLayout" Target="../slideLayouts/slideLayout470.xml"/><Relationship Id="rId9" Type="http://schemas.openxmlformats.org/officeDocument/2006/relationships/slideLayout" Target="../slideLayouts/slideLayout471.xml"/><Relationship Id="rId10" Type="http://schemas.openxmlformats.org/officeDocument/2006/relationships/slideLayout" Target="../slideLayouts/slideLayout472.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84.xml"/><Relationship Id="rId12" Type="http://schemas.openxmlformats.org/officeDocument/2006/relationships/theme" Target="../theme/theme44.xml"/><Relationship Id="rId1" Type="http://schemas.openxmlformats.org/officeDocument/2006/relationships/slideLayout" Target="../slideLayouts/slideLayout474.xml"/><Relationship Id="rId2" Type="http://schemas.openxmlformats.org/officeDocument/2006/relationships/slideLayout" Target="../slideLayouts/slideLayout475.xml"/><Relationship Id="rId3" Type="http://schemas.openxmlformats.org/officeDocument/2006/relationships/slideLayout" Target="../slideLayouts/slideLayout476.xml"/><Relationship Id="rId4" Type="http://schemas.openxmlformats.org/officeDocument/2006/relationships/slideLayout" Target="../slideLayouts/slideLayout477.xml"/><Relationship Id="rId5" Type="http://schemas.openxmlformats.org/officeDocument/2006/relationships/slideLayout" Target="../slideLayouts/slideLayout478.xml"/><Relationship Id="rId6" Type="http://schemas.openxmlformats.org/officeDocument/2006/relationships/slideLayout" Target="../slideLayouts/slideLayout479.xml"/><Relationship Id="rId7" Type="http://schemas.openxmlformats.org/officeDocument/2006/relationships/slideLayout" Target="../slideLayouts/slideLayout480.xml"/><Relationship Id="rId8" Type="http://schemas.openxmlformats.org/officeDocument/2006/relationships/slideLayout" Target="../slideLayouts/slideLayout481.xml"/><Relationship Id="rId9" Type="http://schemas.openxmlformats.org/officeDocument/2006/relationships/slideLayout" Target="../slideLayouts/slideLayout482.xml"/><Relationship Id="rId10" Type="http://schemas.openxmlformats.org/officeDocument/2006/relationships/slideLayout" Target="../slideLayouts/slideLayout483.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95.xml"/><Relationship Id="rId12" Type="http://schemas.openxmlformats.org/officeDocument/2006/relationships/theme" Target="../theme/theme45.xml"/><Relationship Id="rId1" Type="http://schemas.openxmlformats.org/officeDocument/2006/relationships/slideLayout" Target="../slideLayouts/slideLayout485.xml"/><Relationship Id="rId2" Type="http://schemas.openxmlformats.org/officeDocument/2006/relationships/slideLayout" Target="../slideLayouts/slideLayout486.xml"/><Relationship Id="rId3" Type="http://schemas.openxmlformats.org/officeDocument/2006/relationships/slideLayout" Target="../slideLayouts/slideLayout487.xml"/><Relationship Id="rId4" Type="http://schemas.openxmlformats.org/officeDocument/2006/relationships/slideLayout" Target="../slideLayouts/slideLayout488.xml"/><Relationship Id="rId5" Type="http://schemas.openxmlformats.org/officeDocument/2006/relationships/slideLayout" Target="../slideLayouts/slideLayout489.xml"/><Relationship Id="rId6" Type="http://schemas.openxmlformats.org/officeDocument/2006/relationships/slideLayout" Target="../slideLayouts/slideLayout490.xml"/><Relationship Id="rId7" Type="http://schemas.openxmlformats.org/officeDocument/2006/relationships/slideLayout" Target="../slideLayouts/slideLayout491.xml"/><Relationship Id="rId8" Type="http://schemas.openxmlformats.org/officeDocument/2006/relationships/slideLayout" Target="../slideLayouts/slideLayout492.xml"/><Relationship Id="rId9" Type="http://schemas.openxmlformats.org/officeDocument/2006/relationships/slideLayout" Target="../slideLayouts/slideLayout493.xml"/><Relationship Id="rId10" Type="http://schemas.openxmlformats.org/officeDocument/2006/relationships/slideLayout" Target="../slideLayouts/slideLayout494.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6.xml"/><Relationship Id="rId12" Type="http://schemas.openxmlformats.org/officeDocument/2006/relationships/theme" Target="../theme/theme46.xml"/><Relationship Id="rId1" Type="http://schemas.openxmlformats.org/officeDocument/2006/relationships/slideLayout" Target="../slideLayouts/slideLayout496.xml"/><Relationship Id="rId2" Type="http://schemas.openxmlformats.org/officeDocument/2006/relationships/slideLayout" Target="../slideLayouts/slideLayout497.xml"/><Relationship Id="rId3" Type="http://schemas.openxmlformats.org/officeDocument/2006/relationships/slideLayout" Target="../slideLayouts/slideLayout498.xml"/><Relationship Id="rId4" Type="http://schemas.openxmlformats.org/officeDocument/2006/relationships/slideLayout" Target="../slideLayouts/slideLayout499.xml"/><Relationship Id="rId5" Type="http://schemas.openxmlformats.org/officeDocument/2006/relationships/slideLayout" Target="../slideLayouts/slideLayout500.xml"/><Relationship Id="rId6" Type="http://schemas.openxmlformats.org/officeDocument/2006/relationships/slideLayout" Target="../slideLayouts/slideLayout501.xml"/><Relationship Id="rId7" Type="http://schemas.openxmlformats.org/officeDocument/2006/relationships/slideLayout" Target="../slideLayouts/slideLayout502.xml"/><Relationship Id="rId8" Type="http://schemas.openxmlformats.org/officeDocument/2006/relationships/slideLayout" Target="../slideLayouts/slideLayout503.xml"/><Relationship Id="rId9" Type="http://schemas.openxmlformats.org/officeDocument/2006/relationships/slideLayout" Target="../slideLayouts/slideLayout504.xml"/><Relationship Id="rId10" Type="http://schemas.openxmlformats.org/officeDocument/2006/relationships/slideLayout" Target="../slideLayouts/slideLayout505.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7.xml"/><Relationship Id="rId12" Type="http://schemas.openxmlformats.org/officeDocument/2006/relationships/theme" Target="../theme/theme47.xml"/><Relationship Id="rId1" Type="http://schemas.openxmlformats.org/officeDocument/2006/relationships/slideLayout" Target="../slideLayouts/slideLayout507.xml"/><Relationship Id="rId2" Type="http://schemas.openxmlformats.org/officeDocument/2006/relationships/slideLayout" Target="../slideLayouts/slideLayout508.xml"/><Relationship Id="rId3" Type="http://schemas.openxmlformats.org/officeDocument/2006/relationships/slideLayout" Target="../slideLayouts/slideLayout509.xml"/><Relationship Id="rId4" Type="http://schemas.openxmlformats.org/officeDocument/2006/relationships/slideLayout" Target="../slideLayouts/slideLayout510.xml"/><Relationship Id="rId5" Type="http://schemas.openxmlformats.org/officeDocument/2006/relationships/slideLayout" Target="../slideLayouts/slideLayout511.xml"/><Relationship Id="rId6" Type="http://schemas.openxmlformats.org/officeDocument/2006/relationships/slideLayout" Target="../slideLayouts/slideLayout512.xml"/><Relationship Id="rId7" Type="http://schemas.openxmlformats.org/officeDocument/2006/relationships/slideLayout" Target="../slideLayouts/slideLayout513.xml"/><Relationship Id="rId8" Type="http://schemas.openxmlformats.org/officeDocument/2006/relationships/slideLayout" Target="../slideLayouts/slideLayout514.xml"/><Relationship Id="rId9" Type="http://schemas.openxmlformats.org/officeDocument/2006/relationships/slideLayout" Target="../slideLayouts/slideLayout515.xml"/><Relationship Id="rId10" Type="http://schemas.openxmlformats.org/officeDocument/2006/relationships/slideLayout" Target="../slideLayouts/slideLayout516.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8.xml"/><Relationship Id="rId12" Type="http://schemas.openxmlformats.org/officeDocument/2006/relationships/theme" Target="../theme/theme48.xml"/><Relationship Id="rId1" Type="http://schemas.openxmlformats.org/officeDocument/2006/relationships/slideLayout" Target="../slideLayouts/slideLayout518.xml"/><Relationship Id="rId2" Type="http://schemas.openxmlformats.org/officeDocument/2006/relationships/slideLayout" Target="../slideLayouts/slideLayout519.xml"/><Relationship Id="rId3" Type="http://schemas.openxmlformats.org/officeDocument/2006/relationships/slideLayout" Target="../slideLayouts/slideLayout520.xml"/><Relationship Id="rId4" Type="http://schemas.openxmlformats.org/officeDocument/2006/relationships/slideLayout" Target="../slideLayouts/slideLayout521.xml"/><Relationship Id="rId5" Type="http://schemas.openxmlformats.org/officeDocument/2006/relationships/slideLayout" Target="../slideLayouts/slideLayout522.xml"/><Relationship Id="rId6" Type="http://schemas.openxmlformats.org/officeDocument/2006/relationships/slideLayout" Target="../slideLayouts/slideLayout523.xml"/><Relationship Id="rId7" Type="http://schemas.openxmlformats.org/officeDocument/2006/relationships/slideLayout" Target="../slideLayouts/slideLayout524.xml"/><Relationship Id="rId8" Type="http://schemas.openxmlformats.org/officeDocument/2006/relationships/slideLayout" Target="../slideLayouts/slideLayout525.xml"/><Relationship Id="rId9" Type="http://schemas.openxmlformats.org/officeDocument/2006/relationships/slideLayout" Target="../slideLayouts/slideLayout526.xml"/><Relationship Id="rId10" Type="http://schemas.openxmlformats.org/officeDocument/2006/relationships/slideLayout" Target="../slideLayouts/slideLayout52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026"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xmlns:p14="http://schemas.microsoft.com/office/powerpoint/2010/main"/>
  <p:txStyles>
    <p:titleStyle>
      <a:lvl1pPr marL="39688" algn="l" rtl="0" fontAlgn="base">
        <a:spcBef>
          <a:spcPct val="0"/>
        </a:spcBef>
        <a:spcAft>
          <a:spcPct val="0"/>
        </a:spcAft>
        <a:defRPr sz="4400">
          <a:solidFill>
            <a:srgbClr val="003366"/>
          </a:solidFill>
          <a:latin typeface="+mj-lt"/>
          <a:ea typeface="+mj-ea"/>
          <a:cs typeface="+mj-cs"/>
          <a:sym typeface="Times New Roman" charset="0"/>
        </a:defRPr>
      </a:lvl1pPr>
      <a:lvl2pPr marL="396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0099CC"/>
        </a:buClr>
        <a:buSzPct val="69000"/>
        <a:buFont typeface="Arial" charset="0"/>
        <a:buChar char="n"/>
        <a:defRPr sz="3200">
          <a:solidFill>
            <a:schemeClr val="tx1"/>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162D"/>
        </a:solidFill>
        <a:effectLst/>
      </p:bgPr>
    </p:bg>
    <p:spTree>
      <p:nvGrpSpPr>
        <p:cNvPr id="1" name=""/>
        <p:cNvGrpSpPr/>
        <p:nvPr/>
      </p:nvGrpSpPr>
      <p:grpSpPr>
        <a:xfrm>
          <a:off x="0" y="0"/>
          <a:ext cx="0" cy="0"/>
          <a:chOff x="0" y="0"/>
          <a:chExt cx="0" cy="0"/>
        </a:xfrm>
      </p:grpSpPr>
      <p:sp>
        <p:nvSpPr>
          <p:cNvPr id="10241"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0242"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xmlns:p14="http://schemas.microsoft.com/office/powerpoint/2010/main"/>
  <p:txStyles>
    <p:titleStyle>
      <a:lvl1pPr marL="39688" algn="l" rtl="0" fontAlgn="base">
        <a:spcBef>
          <a:spcPct val="0"/>
        </a:spcBef>
        <a:spcAft>
          <a:spcPct val="0"/>
        </a:spcAft>
        <a:defRPr sz="4400">
          <a:solidFill>
            <a:srgbClr val="CCECFF"/>
          </a:solidFill>
          <a:latin typeface="+mj-lt"/>
          <a:ea typeface="+mj-ea"/>
          <a:cs typeface="+mj-cs"/>
          <a:sym typeface="Times New Roman" charset="0"/>
        </a:defRPr>
      </a:lvl1pPr>
      <a:lvl2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0099CC"/>
        </a:buClr>
        <a:buSzPct val="69000"/>
        <a:buFont typeface="Arial" charset="0"/>
        <a:buChar char="n"/>
        <a:defRPr sz="3200">
          <a:solidFill>
            <a:srgbClr val="DDDDDD"/>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DDDDDD"/>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DDDDDD"/>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1266"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xmlns:p14="http://schemas.microsoft.com/office/powerpoint/2010/main"/>
  <p:txStyles>
    <p:titleStyle>
      <a:lvl1pPr marL="39688" algn="l" rtl="0" fontAlgn="base">
        <a:spcBef>
          <a:spcPct val="0"/>
        </a:spcBef>
        <a:spcAft>
          <a:spcPct val="0"/>
        </a:spcAft>
        <a:defRPr sz="4400">
          <a:solidFill>
            <a:srgbClr val="CC0099"/>
          </a:solidFill>
          <a:latin typeface="+mj-lt"/>
          <a:ea typeface="+mj-ea"/>
          <a:cs typeface="+mj-cs"/>
          <a:sym typeface="Times New Roman" charset="0"/>
        </a:defRPr>
      </a:lvl1pPr>
      <a:lvl2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FF9900"/>
        </a:buClr>
        <a:buSzPct val="69000"/>
        <a:buFont typeface="Arial" charset="0"/>
        <a:buChar char="n"/>
        <a:defRPr sz="3200">
          <a:solidFill>
            <a:srgbClr val="FFFFFF"/>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FFFFFF"/>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FFFFFF"/>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2290"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xmlns:p14="http://schemas.microsoft.com/office/powerpoint/2010/main"/>
  <p:txStyles>
    <p:titleStyle>
      <a:lvl1pPr marL="39688" algn="l" rtl="0" fontAlgn="base">
        <a:spcBef>
          <a:spcPct val="0"/>
        </a:spcBef>
        <a:spcAft>
          <a:spcPct val="0"/>
        </a:spcAft>
        <a:defRPr sz="4400">
          <a:solidFill>
            <a:srgbClr val="CC0099"/>
          </a:solidFill>
          <a:latin typeface="+mj-lt"/>
          <a:ea typeface="+mj-ea"/>
          <a:cs typeface="+mj-cs"/>
          <a:sym typeface="Times New Roman" charset="0"/>
        </a:defRPr>
      </a:lvl1pPr>
      <a:lvl2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FF9900"/>
        </a:buClr>
        <a:buSzPct val="69000"/>
        <a:buFont typeface="Arial" charset="0"/>
        <a:buChar char="n"/>
        <a:defRPr sz="3200">
          <a:solidFill>
            <a:srgbClr val="FFFFFF"/>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FFFFFF"/>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FFFFFF"/>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3314"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ransition xmlns:p14="http://schemas.microsoft.com/office/powerpoint/2010/main"/>
  <p:txStyles>
    <p:titleStyle>
      <a:lvl1pPr marL="39688" algn="l" rtl="0" fontAlgn="base">
        <a:spcBef>
          <a:spcPct val="0"/>
        </a:spcBef>
        <a:spcAft>
          <a:spcPct val="0"/>
        </a:spcAft>
        <a:defRPr sz="4400">
          <a:solidFill>
            <a:srgbClr val="CC0099"/>
          </a:solidFill>
          <a:latin typeface="+mj-lt"/>
          <a:ea typeface="+mj-ea"/>
          <a:cs typeface="+mj-cs"/>
          <a:sym typeface="Times New Roman" charset="0"/>
        </a:defRPr>
      </a:lvl1pPr>
      <a:lvl2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FF9900"/>
        </a:buClr>
        <a:buSzPct val="69000"/>
        <a:buFont typeface="Arial" charset="0"/>
        <a:buChar char="n"/>
        <a:defRPr sz="3200">
          <a:solidFill>
            <a:srgbClr val="FFFFFF"/>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FFFFFF"/>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FFFFFF"/>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4338"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ransition xmlns:p14="http://schemas.microsoft.com/office/powerpoint/2010/main"/>
  <p:txStyles>
    <p:titleStyle>
      <a:lvl1pPr marL="39688" algn="l" rtl="0" fontAlgn="base">
        <a:spcBef>
          <a:spcPct val="0"/>
        </a:spcBef>
        <a:spcAft>
          <a:spcPct val="0"/>
        </a:spcAft>
        <a:defRPr sz="4400">
          <a:solidFill>
            <a:srgbClr val="CC0099"/>
          </a:solidFill>
          <a:latin typeface="+mj-lt"/>
          <a:ea typeface="+mj-ea"/>
          <a:cs typeface="+mj-cs"/>
          <a:sym typeface="Times New Roman" charset="0"/>
        </a:defRPr>
      </a:lvl1pPr>
      <a:lvl2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FF9900"/>
        </a:buClr>
        <a:buSzPct val="69000"/>
        <a:buFont typeface="Arial" charset="0"/>
        <a:buChar char="n"/>
        <a:defRPr sz="3200">
          <a:solidFill>
            <a:srgbClr val="FFFFFF"/>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FFFFFF"/>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FFFFFF"/>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5362"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xStyles>
    <p:titleStyle>
      <a:lvl1pPr marL="39688" algn="l" rtl="0" fontAlgn="base">
        <a:spcBef>
          <a:spcPct val="0"/>
        </a:spcBef>
        <a:spcAft>
          <a:spcPct val="0"/>
        </a:spcAft>
        <a:defRPr sz="4400">
          <a:solidFill>
            <a:srgbClr val="CC0099"/>
          </a:solidFill>
          <a:latin typeface="+mj-lt"/>
          <a:ea typeface="+mj-ea"/>
          <a:cs typeface="+mj-cs"/>
          <a:sym typeface="Times New Roman" charset="0"/>
        </a:defRPr>
      </a:lvl1pPr>
      <a:lvl2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FF9900"/>
        </a:buClr>
        <a:buSzPct val="69000"/>
        <a:buFont typeface="Arial" charset="0"/>
        <a:buChar char="n"/>
        <a:defRPr sz="3200">
          <a:solidFill>
            <a:srgbClr val="FFFFFF"/>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FFFFFF"/>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FFFFFF"/>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6386"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ransition xmlns:p14="http://schemas.microsoft.com/office/powerpoint/2010/main"/>
  <p:txStyles>
    <p:titleStyle>
      <a:lvl1pPr marL="39688" algn="l" rtl="0" fontAlgn="base">
        <a:spcBef>
          <a:spcPct val="0"/>
        </a:spcBef>
        <a:spcAft>
          <a:spcPct val="0"/>
        </a:spcAft>
        <a:defRPr sz="4400">
          <a:solidFill>
            <a:srgbClr val="CC0099"/>
          </a:solidFill>
          <a:latin typeface="+mj-lt"/>
          <a:ea typeface="+mj-ea"/>
          <a:cs typeface="+mj-cs"/>
          <a:sym typeface="Times New Roman" charset="0"/>
        </a:defRPr>
      </a:lvl1pPr>
      <a:lvl2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FF9900"/>
        </a:buClr>
        <a:buSzPct val="69000"/>
        <a:buFont typeface="Arial" charset="0"/>
        <a:buChar char="n"/>
        <a:defRPr sz="3200">
          <a:solidFill>
            <a:srgbClr val="FFFFFF"/>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FFFFFF"/>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FFFFFF"/>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9"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7410"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ransition xmlns:p14="http://schemas.microsoft.com/office/powerpoint/2010/main"/>
  <p:txStyles>
    <p:titleStyle>
      <a:lvl1pPr marL="39688" algn="l" rtl="0" fontAlgn="base">
        <a:spcBef>
          <a:spcPct val="0"/>
        </a:spcBef>
        <a:spcAft>
          <a:spcPct val="0"/>
        </a:spcAft>
        <a:defRPr sz="4400">
          <a:solidFill>
            <a:srgbClr val="CC0099"/>
          </a:solidFill>
          <a:latin typeface="+mj-lt"/>
          <a:ea typeface="+mj-ea"/>
          <a:cs typeface="+mj-cs"/>
          <a:sym typeface="Times New Roman" charset="0"/>
        </a:defRPr>
      </a:lvl1pPr>
      <a:lvl2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FF9900"/>
        </a:buClr>
        <a:buSzPct val="69000"/>
        <a:buFont typeface="Arial" charset="0"/>
        <a:buChar char="n"/>
        <a:defRPr sz="3200">
          <a:solidFill>
            <a:srgbClr val="FFFFFF"/>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FFFFFF"/>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FFFFFF"/>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8434"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ransition xmlns:p14="http://schemas.microsoft.com/office/powerpoint/2010/main"/>
  <p:txStyles>
    <p:titleStyle>
      <a:lvl1pPr marL="39688" algn="l" rtl="0" fontAlgn="base">
        <a:spcBef>
          <a:spcPct val="0"/>
        </a:spcBef>
        <a:spcAft>
          <a:spcPct val="0"/>
        </a:spcAft>
        <a:defRPr sz="4400">
          <a:solidFill>
            <a:srgbClr val="CC0099"/>
          </a:solidFill>
          <a:latin typeface="+mj-lt"/>
          <a:ea typeface="+mj-ea"/>
          <a:cs typeface="+mj-cs"/>
          <a:sym typeface="Times New Roman" charset="0"/>
        </a:defRPr>
      </a:lvl1pPr>
      <a:lvl2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FF9900"/>
        </a:buClr>
        <a:buSzPct val="69000"/>
        <a:buFont typeface="Arial" charset="0"/>
        <a:buChar char="n"/>
        <a:defRPr sz="3200">
          <a:solidFill>
            <a:srgbClr val="FFFFFF"/>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FFFFFF"/>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FFFFFF"/>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19458"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ransition xmlns:p14="http://schemas.microsoft.com/office/powerpoint/2010/main"/>
  <p:txStyles>
    <p:titleStyle>
      <a:lvl1pPr marL="39688" algn="l" rtl="0" fontAlgn="base">
        <a:spcBef>
          <a:spcPct val="0"/>
        </a:spcBef>
        <a:spcAft>
          <a:spcPct val="0"/>
        </a:spcAft>
        <a:defRPr sz="4400">
          <a:solidFill>
            <a:srgbClr val="CC0099"/>
          </a:solidFill>
          <a:latin typeface="+mj-lt"/>
          <a:ea typeface="+mj-ea"/>
          <a:cs typeface="+mj-cs"/>
          <a:sym typeface="Times New Roman" charset="0"/>
        </a:defRPr>
      </a:lvl1pPr>
      <a:lvl2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FF9900"/>
        </a:buClr>
        <a:buSzPct val="69000"/>
        <a:buFont typeface="Arial" charset="0"/>
        <a:buChar char="n"/>
        <a:defRPr sz="3200">
          <a:solidFill>
            <a:srgbClr val="FFFFFF"/>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FFFFFF"/>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FFFFFF"/>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2050"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51" name="Text Box 3"/>
          <p:cNvSpPr txBox="1">
            <a:spLocks noChangeArrowheads="1"/>
          </p:cNvSpPr>
          <p:nvPr>
            <p:ph type="sldNum" sz="quarter" idx="4"/>
          </p:nvPr>
        </p:nvSpPr>
        <p:spPr bwMode="auto">
          <a:xfrm>
            <a:off x="78057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ea typeface="ＭＳ Ｐゴシック" charset="0"/>
                <a:cs typeface="Arial" charset="0"/>
                <a:sym typeface="Arial" charset="0"/>
              </a:defRPr>
            </a:lvl1pPr>
            <a:lvl2pPr>
              <a:defRPr sz="1200">
                <a:solidFill>
                  <a:schemeClr val="tx1"/>
                </a:solidFill>
                <a:latin typeface="+mj-lt"/>
                <a:ea typeface="ＭＳ Ｐゴシック" charset="0"/>
              </a:defRPr>
            </a:lvl2pPr>
            <a:lvl3pPr>
              <a:defRPr sz="1200">
                <a:solidFill>
                  <a:schemeClr val="tx1"/>
                </a:solidFill>
                <a:latin typeface="+mj-lt"/>
                <a:ea typeface="ＭＳ Ｐゴシック" charset="0"/>
              </a:defRPr>
            </a:lvl3pPr>
            <a:lvl4pPr>
              <a:defRPr sz="1200">
                <a:solidFill>
                  <a:schemeClr val="tx1"/>
                </a:solidFill>
                <a:latin typeface="+mj-lt"/>
                <a:ea typeface="ＭＳ Ｐゴシック" charset="0"/>
              </a:defRPr>
            </a:lvl4pPr>
            <a:lvl5pPr>
              <a:defRPr sz="1200">
                <a:solidFill>
                  <a:schemeClr val="tx1"/>
                </a:solidFill>
                <a:latin typeface="+mj-lt"/>
                <a:ea typeface="ＭＳ Ｐゴシック" charset="0"/>
              </a:defRPr>
            </a:lvl5pPr>
            <a:lvl6pPr fontAlgn="base">
              <a:spcBef>
                <a:spcPct val="0"/>
              </a:spcBef>
              <a:spcAft>
                <a:spcPct val="0"/>
              </a:spcAft>
              <a:defRPr sz="1200">
                <a:solidFill>
                  <a:schemeClr val="tx1"/>
                </a:solidFill>
                <a:latin typeface="+mj-lt"/>
                <a:ea typeface="ＭＳ Ｐゴシック" charset="0"/>
              </a:defRPr>
            </a:lvl6pPr>
            <a:lvl7pPr fontAlgn="base">
              <a:spcBef>
                <a:spcPct val="0"/>
              </a:spcBef>
              <a:spcAft>
                <a:spcPct val="0"/>
              </a:spcAft>
              <a:defRPr sz="1200">
                <a:solidFill>
                  <a:schemeClr val="tx1"/>
                </a:solidFill>
                <a:latin typeface="+mj-lt"/>
                <a:ea typeface="ＭＳ Ｐゴシック" charset="0"/>
              </a:defRPr>
            </a:lvl7pPr>
            <a:lvl8pPr fontAlgn="base">
              <a:spcBef>
                <a:spcPct val="0"/>
              </a:spcBef>
              <a:spcAft>
                <a:spcPct val="0"/>
              </a:spcAft>
              <a:defRPr sz="1200">
                <a:solidFill>
                  <a:schemeClr val="tx1"/>
                </a:solidFill>
                <a:latin typeface="+mj-lt"/>
                <a:ea typeface="ＭＳ Ｐゴシック" charset="0"/>
              </a:defRPr>
            </a:lvl8pPr>
            <a:lvl9pPr fontAlgn="base">
              <a:spcBef>
                <a:spcPct val="0"/>
              </a:spcBef>
              <a:spcAft>
                <a:spcPct val="0"/>
              </a:spcAft>
              <a:defRPr sz="1200">
                <a:solidFill>
                  <a:schemeClr val="tx1"/>
                </a:solidFill>
                <a:latin typeface="+mj-lt"/>
                <a:ea typeface="ＭＳ Ｐゴシック" charset="0"/>
              </a:defRPr>
            </a:lvl9pPr>
          </a:lstStyle>
          <a:p>
            <a:fld id="{7C720D3A-9BF0-1C45-B572-80860F6D83B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xmlns:p14="http://schemas.microsoft.com/office/powerpoint/2010/main"/>
  <p:hf hdr="0" ftr="0" dt="0"/>
  <p:txStyles>
    <p:titleStyle>
      <a:lvl1pPr marL="39688" algn="l" rtl="0" fontAlgn="base">
        <a:spcBef>
          <a:spcPct val="0"/>
        </a:spcBef>
        <a:spcAft>
          <a:spcPct val="0"/>
        </a:spcAft>
        <a:defRPr sz="4400">
          <a:solidFill>
            <a:srgbClr val="003366"/>
          </a:solidFill>
          <a:latin typeface="+mj-lt"/>
          <a:ea typeface="+mj-ea"/>
          <a:cs typeface="+mj-cs"/>
          <a:sym typeface="Times New Roman" charset="0"/>
        </a:defRPr>
      </a:lvl1pPr>
      <a:lvl2pPr marL="396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0099CC"/>
        </a:buClr>
        <a:buSzPct val="69000"/>
        <a:buFont typeface="Arial" charset="0"/>
        <a:buChar char="n"/>
        <a:defRPr sz="3200">
          <a:solidFill>
            <a:schemeClr val="tx1"/>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20482"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ransition xmlns:p14="http://schemas.microsoft.com/office/powerpoint/2010/main"/>
  <p:txStyles>
    <p:titleStyle>
      <a:lvl1pPr marL="39688" algn="l" rtl="0" fontAlgn="base">
        <a:spcBef>
          <a:spcPct val="0"/>
        </a:spcBef>
        <a:spcAft>
          <a:spcPct val="0"/>
        </a:spcAft>
        <a:defRPr sz="4400">
          <a:solidFill>
            <a:srgbClr val="CC0099"/>
          </a:solidFill>
          <a:latin typeface="+mj-lt"/>
          <a:ea typeface="+mj-ea"/>
          <a:cs typeface="+mj-cs"/>
          <a:sym typeface="Times New Roman" charset="0"/>
        </a:defRPr>
      </a:lvl1pPr>
      <a:lvl2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0099"/>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FF9900"/>
        </a:buClr>
        <a:buSzPct val="69000"/>
        <a:buFont typeface="Arial" charset="0"/>
        <a:buChar char="n"/>
        <a:defRPr sz="3200">
          <a:solidFill>
            <a:srgbClr val="FFFFFF"/>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FFFFFF"/>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FFFFFF"/>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FFFFFF"/>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5" name="Rectangle 1"/>
          <p:cNvSpPr>
            <a:spLocks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21506" name="Rectangle 2"/>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1507" name="Text Box 3"/>
          <p:cNvSpPr txBox="1">
            <a:spLocks noChangeArrowheads="1"/>
          </p:cNvSpPr>
          <p:nvPr>
            <p:ph type="sldNum" sz="quarter" idx="4"/>
          </p:nvPr>
        </p:nvSpPr>
        <p:spPr bwMode="auto">
          <a:xfrm>
            <a:off x="7486650" y="6399213"/>
            <a:ext cx="266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Times New Roman" charset="0"/>
                <a:ea typeface="ＭＳ Ｐゴシック" charset="0"/>
                <a:cs typeface="Times New Roman" charset="0"/>
              </a:defRPr>
            </a:lvl1pPr>
            <a:lvl2pPr>
              <a:defRPr sz="1200">
                <a:solidFill>
                  <a:schemeClr val="tx1"/>
                </a:solidFill>
                <a:latin typeface="Times New Roman" charset="0"/>
                <a:ea typeface="ＭＳ Ｐゴシック" charset="0"/>
              </a:defRPr>
            </a:lvl2pPr>
            <a:lvl3pPr>
              <a:defRPr sz="1200">
                <a:solidFill>
                  <a:schemeClr val="tx1"/>
                </a:solidFill>
                <a:latin typeface="Times New Roman" charset="0"/>
                <a:ea typeface="ＭＳ Ｐゴシック" charset="0"/>
              </a:defRPr>
            </a:lvl3pPr>
            <a:lvl4pPr>
              <a:defRPr sz="1200">
                <a:solidFill>
                  <a:schemeClr val="tx1"/>
                </a:solidFill>
                <a:latin typeface="Times New Roman" charset="0"/>
                <a:ea typeface="ＭＳ Ｐゴシック" charset="0"/>
              </a:defRPr>
            </a:lvl4pPr>
            <a:lvl5pPr>
              <a:defRPr sz="1200">
                <a:solidFill>
                  <a:schemeClr val="tx1"/>
                </a:solidFill>
                <a:latin typeface="Times New Roman" charset="0"/>
                <a:ea typeface="ＭＳ Ｐゴシック" charset="0"/>
              </a:defRPr>
            </a:lvl5pPr>
            <a:lvl6pPr fontAlgn="base">
              <a:spcBef>
                <a:spcPct val="0"/>
              </a:spcBef>
              <a:spcAft>
                <a:spcPct val="0"/>
              </a:spcAft>
              <a:defRPr sz="1200">
                <a:solidFill>
                  <a:schemeClr val="tx1"/>
                </a:solidFill>
                <a:latin typeface="Times New Roman" charset="0"/>
                <a:ea typeface="ＭＳ Ｐゴシック" charset="0"/>
              </a:defRPr>
            </a:lvl6pPr>
            <a:lvl7pPr fontAlgn="base">
              <a:spcBef>
                <a:spcPct val="0"/>
              </a:spcBef>
              <a:spcAft>
                <a:spcPct val="0"/>
              </a:spcAft>
              <a:defRPr sz="1200">
                <a:solidFill>
                  <a:schemeClr val="tx1"/>
                </a:solidFill>
                <a:latin typeface="Times New Roman" charset="0"/>
                <a:ea typeface="ＭＳ Ｐゴシック" charset="0"/>
              </a:defRPr>
            </a:lvl7pPr>
            <a:lvl8pPr fontAlgn="base">
              <a:spcBef>
                <a:spcPct val="0"/>
              </a:spcBef>
              <a:spcAft>
                <a:spcPct val="0"/>
              </a:spcAft>
              <a:defRPr sz="1200">
                <a:solidFill>
                  <a:schemeClr val="tx1"/>
                </a:solidFill>
                <a:latin typeface="Times New Roman" charset="0"/>
                <a:ea typeface="ＭＳ Ｐゴシック" charset="0"/>
              </a:defRPr>
            </a:lvl8pPr>
            <a:lvl9pPr fontAlgn="base">
              <a:spcBef>
                <a:spcPct val="0"/>
              </a:spcBef>
              <a:spcAft>
                <a:spcPct val="0"/>
              </a:spcAft>
              <a:defRPr sz="1200">
                <a:solidFill>
                  <a:schemeClr val="tx1"/>
                </a:solidFill>
                <a:latin typeface="Times New Roman" charset="0"/>
                <a:ea typeface="ＭＳ Ｐゴシック" charset="0"/>
              </a:defRPr>
            </a:lvl9pPr>
          </a:lstStyle>
          <a:p>
            <a:fld id="{3113C8B7-DE69-3341-9230-CE512654DE0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ransition xmlns:p14="http://schemas.microsoft.com/office/powerpoint/2010/main"/>
  <p:hf hdr="0" ftr="0" dt="0"/>
  <p:txStyles>
    <p:titleStyle>
      <a:lvl1pPr marL="39688" algn="ctr" rtl="0" fontAlgn="base">
        <a:spcBef>
          <a:spcPct val="0"/>
        </a:spcBef>
        <a:spcAft>
          <a:spcPct val="0"/>
        </a:spcAft>
        <a:defRPr sz="4400">
          <a:solidFill>
            <a:schemeClr val="tx1"/>
          </a:solidFill>
          <a:latin typeface="+mj-lt"/>
          <a:ea typeface="+mj-ea"/>
          <a:cs typeface="+mj-cs"/>
          <a:sym typeface="Lucida Grande" charset="0"/>
        </a:defRPr>
      </a:lvl1pPr>
      <a:lvl2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318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318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8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4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9" name="Rectangle 1"/>
          <p:cNvSpPr>
            <a:spLocks noChangeArrowheads="1"/>
          </p:cNvSpPr>
          <p:nvPr>
            <p:ph type="body" idx="1"/>
          </p:nvPr>
        </p:nvSpPr>
        <p:spPr bwMode="auto">
          <a:xfrm>
            <a:off x="889000" y="889000"/>
            <a:ext cx="7366000" cy="5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ransition xmlns:p14="http://schemas.microsoft.com/office/powerpoint/2010/mai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604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033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462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018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447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019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591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163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73500" indent="-444500" algn="l" rtl="0" fontAlgn="base">
        <a:spcBef>
          <a:spcPts val="33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3" name="Rectangle 1"/>
          <p:cNvSpPr>
            <a:spLocks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23554" name="Rectangle 2"/>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3555" name="Text Box 3"/>
          <p:cNvSpPr txBox="1">
            <a:spLocks noChangeArrowheads="1"/>
          </p:cNvSpPr>
          <p:nvPr>
            <p:ph type="sldNum" sz="quarter" idx="4"/>
          </p:nvPr>
        </p:nvSpPr>
        <p:spPr bwMode="auto">
          <a:xfrm>
            <a:off x="7486650" y="6399213"/>
            <a:ext cx="266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Times New Roman" charset="0"/>
                <a:ea typeface="ＭＳ Ｐゴシック" charset="0"/>
                <a:cs typeface="Times New Roman" charset="0"/>
              </a:defRPr>
            </a:lvl1pPr>
            <a:lvl2pPr>
              <a:defRPr sz="1200">
                <a:solidFill>
                  <a:schemeClr val="tx1"/>
                </a:solidFill>
                <a:latin typeface="Times New Roman" charset="0"/>
                <a:ea typeface="ＭＳ Ｐゴシック" charset="0"/>
              </a:defRPr>
            </a:lvl2pPr>
            <a:lvl3pPr>
              <a:defRPr sz="1200">
                <a:solidFill>
                  <a:schemeClr val="tx1"/>
                </a:solidFill>
                <a:latin typeface="Times New Roman" charset="0"/>
                <a:ea typeface="ＭＳ Ｐゴシック" charset="0"/>
              </a:defRPr>
            </a:lvl3pPr>
            <a:lvl4pPr>
              <a:defRPr sz="1200">
                <a:solidFill>
                  <a:schemeClr val="tx1"/>
                </a:solidFill>
                <a:latin typeface="Times New Roman" charset="0"/>
                <a:ea typeface="ＭＳ Ｐゴシック" charset="0"/>
              </a:defRPr>
            </a:lvl4pPr>
            <a:lvl5pPr>
              <a:defRPr sz="1200">
                <a:solidFill>
                  <a:schemeClr val="tx1"/>
                </a:solidFill>
                <a:latin typeface="Times New Roman" charset="0"/>
                <a:ea typeface="ＭＳ Ｐゴシック" charset="0"/>
              </a:defRPr>
            </a:lvl5pPr>
            <a:lvl6pPr fontAlgn="base">
              <a:spcBef>
                <a:spcPct val="0"/>
              </a:spcBef>
              <a:spcAft>
                <a:spcPct val="0"/>
              </a:spcAft>
              <a:defRPr sz="1200">
                <a:solidFill>
                  <a:schemeClr val="tx1"/>
                </a:solidFill>
                <a:latin typeface="Times New Roman" charset="0"/>
                <a:ea typeface="ＭＳ Ｐゴシック" charset="0"/>
              </a:defRPr>
            </a:lvl6pPr>
            <a:lvl7pPr fontAlgn="base">
              <a:spcBef>
                <a:spcPct val="0"/>
              </a:spcBef>
              <a:spcAft>
                <a:spcPct val="0"/>
              </a:spcAft>
              <a:defRPr sz="1200">
                <a:solidFill>
                  <a:schemeClr val="tx1"/>
                </a:solidFill>
                <a:latin typeface="Times New Roman" charset="0"/>
                <a:ea typeface="ＭＳ Ｐゴシック" charset="0"/>
              </a:defRPr>
            </a:lvl7pPr>
            <a:lvl8pPr fontAlgn="base">
              <a:spcBef>
                <a:spcPct val="0"/>
              </a:spcBef>
              <a:spcAft>
                <a:spcPct val="0"/>
              </a:spcAft>
              <a:defRPr sz="1200">
                <a:solidFill>
                  <a:schemeClr val="tx1"/>
                </a:solidFill>
                <a:latin typeface="Times New Roman" charset="0"/>
                <a:ea typeface="ＭＳ Ｐゴシック" charset="0"/>
              </a:defRPr>
            </a:lvl8pPr>
            <a:lvl9pPr fontAlgn="base">
              <a:spcBef>
                <a:spcPct val="0"/>
              </a:spcBef>
              <a:spcAft>
                <a:spcPct val="0"/>
              </a:spcAft>
              <a:defRPr sz="1200">
                <a:solidFill>
                  <a:schemeClr val="tx1"/>
                </a:solidFill>
                <a:latin typeface="Times New Roman" charset="0"/>
                <a:ea typeface="ＭＳ Ｐゴシック" charset="0"/>
              </a:defRPr>
            </a:lvl9pPr>
          </a:lstStyle>
          <a:p>
            <a:fld id="{6951B9D4-3AE0-A948-9729-6A80C8D31AC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hf hdr="0" ftr="0" dt="0"/>
  <p:txStyles>
    <p:titleStyle>
      <a:lvl1pPr marL="39688" algn="ctr" rtl="0" fontAlgn="base">
        <a:spcBef>
          <a:spcPct val="0"/>
        </a:spcBef>
        <a:spcAft>
          <a:spcPct val="0"/>
        </a:spcAft>
        <a:defRPr sz="4400">
          <a:solidFill>
            <a:schemeClr val="tx1"/>
          </a:solidFill>
          <a:latin typeface="+mj-lt"/>
          <a:ea typeface="+mj-ea"/>
          <a:cs typeface="+mj-cs"/>
          <a:sym typeface="Lucida Grande" charset="0"/>
        </a:defRPr>
      </a:lvl1pPr>
      <a:lvl2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318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318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8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4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7" name="Rectangle 1"/>
          <p:cNvSpPr>
            <a:spLocks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24578" name="Rectangle 2"/>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4579" name="Text Box 3"/>
          <p:cNvSpPr txBox="1">
            <a:spLocks noChangeArrowheads="1"/>
          </p:cNvSpPr>
          <p:nvPr>
            <p:ph type="sldNum" sz="quarter" idx="4"/>
          </p:nvPr>
        </p:nvSpPr>
        <p:spPr bwMode="auto">
          <a:xfrm>
            <a:off x="7466013" y="6392863"/>
            <a:ext cx="306387"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mn-lt"/>
                <a:ea typeface="ＭＳ Ｐゴシック" charset="0"/>
                <a:cs typeface="Lucida Grande" charset="0"/>
                <a:sym typeface="Lucida Grande" charset="0"/>
              </a:defRPr>
            </a:lvl1pPr>
            <a:lvl2pPr>
              <a:defRPr sz="1200">
                <a:solidFill>
                  <a:schemeClr val="tx1"/>
                </a:solidFill>
                <a:latin typeface="Times New Roman" charset="0"/>
                <a:ea typeface="ＭＳ Ｐゴシック" charset="0"/>
              </a:defRPr>
            </a:lvl2pPr>
            <a:lvl3pPr>
              <a:defRPr sz="1200">
                <a:solidFill>
                  <a:schemeClr val="tx1"/>
                </a:solidFill>
                <a:latin typeface="Times New Roman" charset="0"/>
                <a:ea typeface="ＭＳ Ｐゴシック" charset="0"/>
              </a:defRPr>
            </a:lvl3pPr>
            <a:lvl4pPr>
              <a:defRPr sz="1200">
                <a:solidFill>
                  <a:schemeClr val="tx1"/>
                </a:solidFill>
                <a:latin typeface="Times New Roman" charset="0"/>
                <a:ea typeface="ＭＳ Ｐゴシック" charset="0"/>
              </a:defRPr>
            </a:lvl4pPr>
            <a:lvl5pPr>
              <a:defRPr sz="1200">
                <a:solidFill>
                  <a:schemeClr val="tx1"/>
                </a:solidFill>
                <a:latin typeface="Times New Roman" charset="0"/>
                <a:ea typeface="ＭＳ Ｐゴシック" charset="0"/>
              </a:defRPr>
            </a:lvl5pPr>
            <a:lvl6pPr fontAlgn="base">
              <a:spcBef>
                <a:spcPct val="0"/>
              </a:spcBef>
              <a:spcAft>
                <a:spcPct val="0"/>
              </a:spcAft>
              <a:defRPr sz="1200">
                <a:solidFill>
                  <a:schemeClr val="tx1"/>
                </a:solidFill>
                <a:latin typeface="Times New Roman" charset="0"/>
                <a:ea typeface="ＭＳ Ｐゴシック" charset="0"/>
              </a:defRPr>
            </a:lvl6pPr>
            <a:lvl7pPr fontAlgn="base">
              <a:spcBef>
                <a:spcPct val="0"/>
              </a:spcBef>
              <a:spcAft>
                <a:spcPct val="0"/>
              </a:spcAft>
              <a:defRPr sz="1200">
                <a:solidFill>
                  <a:schemeClr val="tx1"/>
                </a:solidFill>
                <a:latin typeface="Times New Roman" charset="0"/>
                <a:ea typeface="ＭＳ Ｐゴシック" charset="0"/>
              </a:defRPr>
            </a:lvl7pPr>
            <a:lvl8pPr fontAlgn="base">
              <a:spcBef>
                <a:spcPct val="0"/>
              </a:spcBef>
              <a:spcAft>
                <a:spcPct val="0"/>
              </a:spcAft>
              <a:defRPr sz="1200">
                <a:solidFill>
                  <a:schemeClr val="tx1"/>
                </a:solidFill>
                <a:latin typeface="Times New Roman" charset="0"/>
                <a:ea typeface="ＭＳ Ｐゴシック" charset="0"/>
              </a:defRPr>
            </a:lvl8pPr>
            <a:lvl9pPr fontAlgn="base">
              <a:spcBef>
                <a:spcPct val="0"/>
              </a:spcBef>
              <a:spcAft>
                <a:spcPct val="0"/>
              </a:spcAft>
              <a:defRPr sz="1200">
                <a:solidFill>
                  <a:schemeClr val="tx1"/>
                </a:solidFill>
                <a:latin typeface="Times New Roman" charset="0"/>
                <a:ea typeface="ＭＳ Ｐゴシック" charset="0"/>
              </a:defRPr>
            </a:lvl9pPr>
          </a:lstStyle>
          <a:p>
            <a:fld id="{1A957859-5B3E-4F41-88F0-38C93E585E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xmlns:p14="http://schemas.microsoft.com/office/powerpoint/2010/main"/>
  <p:hf hdr="0" ftr="0" dt="0"/>
  <p:txStyles>
    <p:titleStyle>
      <a:lvl1pPr marL="39688" algn="ctr" rtl="0" fontAlgn="base">
        <a:spcBef>
          <a:spcPct val="0"/>
        </a:spcBef>
        <a:spcAft>
          <a:spcPct val="0"/>
        </a:spcAft>
        <a:defRPr sz="4400">
          <a:solidFill>
            <a:schemeClr val="tx1"/>
          </a:solidFill>
          <a:latin typeface="+mj-lt"/>
          <a:ea typeface="+mj-ea"/>
          <a:cs typeface="+mj-cs"/>
          <a:sym typeface="Lucida Grande" charset="0"/>
        </a:defRPr>
      </a:lvl1pPr>
      <a:lvl2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318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318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8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4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1" name="Rectangle 1"/>
          <p:cNvSpPr>
            <a:spLocks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25602" name="Rectangle 2"/>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5603" name="Text Box 3"/>
          <p:cNvSpPr txBox="1">
            <a:spLocks noChangeArrowheads="1"/>
          </p:cNvSpPr>
          <p:nvPr>
            <p:ph type="sldNum" sz="quarter" idx="4"/>
          </p:nvPr>
        </p:nvSpPr>
        <p:spPr bwMode="auto">
          <a:xfrm>
            <a:off x="7486650" y="6399213"/>
            <a:ext cx="266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Times New Roman" charset="0"/>
                <a:ea typeface="ＭＳ Ｐゴシック" charset="0"/>
                <a:cs typeface="Times New Roman" charset="0"/>
              </a:defRPr>
            </a:lvl1pPr>
            <a:lvl2pPr>
              <a:defRPr sz="1200">
                <a:solidFill>
                  <a:schemeClr val="tx1"/>
                </a:solidFill>
                <a:latin typeface="Times New Roman" charset="0"/>
                <a:ea typeface="ＭＳ Ｐゴシック" charset="0"/>
              </a:defRPr>
            </a:lvl2pPr>
            <a:lvl3pPr>
              <a:defRPr sz="1200">
                <a:solidFill>
                  <a:schemeClr val="tx1"/>
                </a:solidFill>
                <a:latin typeface="Times New Roman" charset="0"/>
                <a:ea typeface="ＭＳ Ｐゴシック" charset="0"/>
              </a:defRPr>
            </a:lvl3pPr>
            <a:lvl4pPr>
              <a:defRPr sz="1200">
                <a:solidFill>
                  <a:schemeClr val="tx1"/>
                </a:solidFill>
                <a:latin typeface="Times New Roman" charset="0"/>
                <a:ea typeface="ＭＳ Ｐゴシック" charset="0"/>
              </a:defRPr>
            </a:lvl4pPr>
            <a:lvl5pPr>
              <a:defRPr sz="1200">
                <a:solidFill>
                  <a:schemeClr val="tx1"/>
                </a:solidFill>
                <a:latin typeface="Times New Roman" charset="0"/>
                <a:ea typeface="ＭＳ Ｐゴシック" charset="0"/>
              </a:defRPr>
            </a:lvl5pPr>
            <a:lvl6pPr fontAlgn="base">
              <a:spcBef>
                <a:spcPct val="0"/>
              </a:spcBef>
              <a:spcAft>
                <a:spcPct val="0"/>
              </a:spcAft>
              <a:defRPr sz="1200">
                <a:solidFill>
                  <a:schemeClr val="tx1"/>
                </a:solidFill>
                <a:latin typeface="Times New Roman" charset="0"/>
                <a:ea typeface="ＭＳ Ｐゴシック" charset="0"/>
              </a:defRPr>
            </a:lvl6pPr>
            <a:lvl7pPr fontAlgn="base">
              <a:spcBef>
                <a:spcPct val="0"/>
              </a:spcBef>
              <a:spcAft>
                <a:spcPct val="0"/>
              </a:spcAft>
              <a:defRPr sz="1200">
                <a:solidFill>
                  <a:schemeClr val="tx1"/>
                </a:solidFill>
                <a:latin typeface="Times New Roman" charset="0"/>
                <a:ea typeface="ＭＳ Ｐゴシック" charset="0"/>
              </a:defRPr>
            </a:lvl7pPr>
            <a:lvl8pPr fontAlgn="base">
              <a:spcBef>
                <a:spcPct val="0"/>
              </a:spcBef>
              <a:spcAft>
                <a:spcPct val="0"/>
              </a:spcAft>
              <a:defRPr sz="1200">
                <a:solidFill>
                  <a:schemeClr val="tx1"/>
                </a:solidFill>
                <a:latin typeface="Times New Roman" charset="0"/>
                <a:ea typeface="ＭＳ Ｐゴシック" charset="0"/>
              </a:defRPr>
            </a:lvl8pPr>
            <a:lvl9pPr fontAlgn="base">
              <a:spcBef>
                <a:spcPct val="0"/>
              </a:spcBef>
              <a:spcAft>
                <a:spcPct val="0"/>
              </a:spcAft>
              <a:defRPr sz="1200">
                <a:solidFill>
                  <a:schemeClr val="tx1"/>
                </a:solidFill>
                <a:latin typeface="Times New Roman" charset="0"/>
                <a:ea typeface="ＭＳ Ｐゴシック" charset="0"/>
              </a:defRPr>
            </a:lvl9pPr>
          </a:lstStyle>
          <a:p>
            <a:fld id="{F669FB48-2E97-C64D-B4A2-915B7978E22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ransition xmlns:p14="http://schemas.microsoft.com/office/powerpoint/2010/main"/>
  <p:hf hdr="0" ftr="0" dt="0"/>
  <p:txStyles>
    <p:titleStyle>
      <a:lvl1pPr marL="39688" algn="ctr" rtl="0" fontAlgn="base">
        <a:spcBef>
          <a:spcPct val="0"/>
        </a:spcBef>
        <a:spcAft>
          <a:spcPct val="0"/>
        </a:spcAft>
        <a:defRPr sz="4400">
          <a:solidFill>
            <a:schemeClr val="tx1"/>
          </a:solidFill>
          <a:latin typeface="+mj-lt"/>
          <a:ea typeface="+mj-ea"/>
          <a:cs typeface="+mj-cs"/>
          <a:sym typeface="Lucida Grande" charset="0"/>
        </a:defRPr>
      </a:lvl1pPr>
      <a:lvl2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318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318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8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4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5" name="Rectangle 1"/>
          <p:cNvSpPr>
            <a:spLocks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26626" name="Rectangle 2"/>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6627" name="Text Box 3"/>
          <p:cNvSpPr txBox="1">
            <a:spLocks noChangeArrowheads="1"/>
          </p:cNvSpPr>
          <p:nvPr>
            <p:ph type="sldNum" sz="quarter" idx="4"/>
          </p:nvPr>
        </p:nvSpPr>
        <p:spPr bwMode="auto">
          <a:xfrm>
            <a:off x="7486650" y="6399213"/>
            <a:ext cx="266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Times New Roman" charset="0"/>
                <a:ea typeface="ＭＳ Ｐゴシック" charset="0"/>
                <a:cs typeface="Times New Roman" charset="0"/>
              </a:defRPr>
            </a:lvl1pPr>
            <a:lvl2pPr>
              <a:defRPr sz="1200">
                <a:solidFill>
                  <a:schemeClr val="tx1"/>
                </a:solidFill>
                <a:latin typeface="Times New Roman" charset="0"/>
                <a:ea typeface="ＭＳ Ｐゴシック" charset="0"/>
              </a:defRPr>
            </a:lvl2pPr>
            <a:lvl3pPr>
              <a:defRPr sz="1200">
                <a:solidFill>
                  <a:schemeClr val="tx1"/>
                </a:solidFill>
                <a:latin typeface="Times New Roman" charset="0"/>
                <a:ea typeface="ＭＳ Ｐゴシック" charset="0"/>
              </a:defRPr>
            </a:lvl3pPr>
            <a:lvl4pPr>
              <a:defRPr sz="1200">
                <a:solidFill>
                  <a:schemeClr val="tx1"/>
                </a:solidFill>
                <a:latin typeface="Times New Roman" charset="0"/>
                <a:ea typeface="ＭＳ Ｐゴシック" charset="0"/>
              </a:defRPr>
            </a:lvl4pPr>
            <a:lvl5pPr>
              <a:defRPr sz="1200">
                <a:solidFill>
                  <a:schemeClr val="tx1"/>
                </a:solidFill>
                <a:latin typeface="Times New Roman" charset="0"/>
                <a:ea typeface="ＭＳ Ｐゴシック" charset="0"/>
              </a:defRPr>
            </a:lvl5pPr>
            <a:lvl6pPr fontAlgn="base">
              <a:spcBef>
                <a:spcPct val="0"/>
              </a:spcBef>
              <a:spcAft>
                <a:spcPct val="0"/>
              </a:spcAft>
              <a:defRPr sz="1200">
                <a:solidFill>
                  <a:schemeClr val="tx1"/>
                </a:solidFill>
                <a:latin typeface="Times New Roman" charset="0"/>
                <a:ea typeface="ＭＳ Ｐゴシック" charset="0"/>
              </a:defRPr>
            </a:lvl6pPr>
            <a:lvl7pPr fontAlgn="base">
              <a:spcBef>
                <a:spcPct val="0"/>
              </a:spcBef>
              <a:spcAft>
                <a:spcPct val="0"/>
              </a:spcAft>
              <a:defRPr sz="1200">
                <a:solidFill>
                  <a:schemeClr val="tx1"/>
                </a:solidFill>
                <a:latin typeface="Times New Roman" charset="0"/>
                <a:ea typeface="ＭＳ Ｐゴシック" charset="0"/>
              </a:defRPr>
            </a:lvl7pPr>
            <a:lvl8pPr fontAlgn="base">
              <a:spcBef>
                <a:spcPct val="0"/>
              </a:spcBef>
              <a:spcAft>
                <a:spcPct val="0"/>
              </a:spcAft>
              <a:defRPr sz="1200">
                <a:solidFill>
                  <a:schemeClr val="tx1"/>
                </a:solidFill>
                <a:latin typeface="Times New Roman" charset="0"/>
                <a:ea typeface="ＭＳ Ｐゴシック" charset="0"/>
              </a:defRPr>
            </a:lvl8pPr>
            <a:lvl9pPr fontAlgn="base">
              <a:spcBef>
                <a:spcPct val="0"/>
              </a:spcBef>
              <a:spcAft>
                <a:spcPct val="0"/>
              </a:spcAft>
              <a:defRPr sz="1200">
                <a:solidFill>
                  <a:schemeClr val="tx1"/>
                </a:solidFill>
                <a:latin typeface="Times New Roman" charset="0"/>
                <a:ea typeface="ＭＳ Ｐゴシック" charset="0"/>
              </a:defRPr>
            </a:lvl9pPr>
          </a:lstStyle>
          <a:p>
            <a:fld id="{AAA5ADCC-F171-474B-91F9-B86336B8BC2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ransition xmlns:p14="http://schemas.microsoft.com/office/powerpoint/2010/main"/>
  <p:hf hdr="0" ftr="0" dt="0"/>
  <p:txStyles>
    <p:titleStyle>
      <a:lvl1pPr marL="39688" algn="ctr" rtl="0" fontAlgn="base">
        <a:spcBef>
          <a:spcPct val="0"/>
        </a:spcBef>
        <a:spcAft>
          <a:spcPct val="0"/>
        </a:spcAft>
        <a:defRPr sz="4400">
          <a:solidFill>
            <a:schemeClr val="tx1"/>
          </a:solidFill>
          <a:latin typeface="+mj-lt"/>
          <a:ea typeface="+mj-ea"/>
          <a:cs typeface="+mj-cs"/>
          <a:sym typeface="Lucida Grande" charset="0"/>
        </a:defRPr>
      </a:lvl1pPr>
      <a:lvl2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318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318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8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4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49" name="Rectangle 1"/>
          <p:cNvSpPr>
            <a:spLocks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27650" name="Rectangle 2"/>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7651" name="Text Box 3"/>
          <p:cNvSpPr txBox="1">
            <a:spLocks noChangeArrowheads="1"/>
          </p:cNvSpPr>
          <p:nvPr>
            <p:ph type="sldNum" sz="quarter" idx="4"/>
          </p:nvPr>
        </p:nvSpPr>
        <p:spPr bwMode="auto">
          <a:xfrm>
            <a:off x="7486650" y="6399213"/>
            <a:ext cx="266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Times New Roman" charset="0"/>
                <a:ea typeface="ＭＳ Ｐゴシック" charset="0"/>
                <a:cs typeface="Times New Roman" charset="0"/>
              </a:defRPr>
            </a:lvl1pPr>
            <a:lvl2pPr>
              <a:defRPr sz="1200">
                <a:solidFill>
                  <a:schemeClr val="tx1"/>
                </a:solidFill>
                <a:latin typeface="Times New Roman" charset="0"/>
                <a:ea typeface="ＭＳ Ｐゴシック" charset="0"/>
              </a:defRPr>
            </a:lvl2pPr>
            <a:lvl3pPr>
              <a:defRPr sz="1200">
                <a:solidFill>
                  <a:schemeClr val="tx1"/>
                </a:solidFill>
                <a:latin typeface="Times New Roman" charset="0"/>
                <a:ea typeface="ＭＳ Ｐゴシック" charset="0"/>
              </a:defRPr>
            </a:lvl3pPr>
            <a:lvl4pPr>
              <a:defRPr sz="1200">
                <a:solidFill>
                  <a:schemeClr val="tx1"/>
                </a:solidFill>
                <a:latin typeface="Times New Roman" charset="0"/>
                <a:ea typeface="ＭＳ Ｐゴシック" charset="0"/>
              </a:defRPr>
            </a:lvl4pPr>
            <a:lvl5pPr>
              <a:defRPr sz="1200">
                <a:solidFill>
                  <a:schemeClr val="tx1"/>
                </a:solidFill>
                <a:latin typeface="Times New Roman" charset="0"/>
                <a:ea typeface="ＭＳ Ｐゴシック" charset="0"/>
              </a:defRPr>
            </a:lvl5pPr>
            <a:lvl6pPr fontAlgn="base">
              <a:spcBef>
                <a:spcPct val="0"/>
              </a:spcBef>
              <a:spcAft>
                <a:spcPct val="0"/>
              </a:spcAft>
              <a:defRPr sz="1200">
                <a:solidFill>
                  <a:schemeClr val="tx1"/>
                </a:solidFill>
                <a:latin typeface="Times New Roman" charset="0"/>
                <a:ea typeface="ＭＳ Ｐゴシック" charset="0"/>
              </a:defRPr>
            </a:lvl6pPr>
            <a:lvl7pPr fontAlgn="base">
              <a:spcBef>
                <a:spcPct val="0"/>
              </a:spcBef>
              <a:spcAft>
                <a:spcPct val="0"/>
              </a:spcAft>
              <a:defRPr sz="1200">
                <a:solidFill>
                  <a:schemeClr val="tx1"/>
                </a:solidFill>
                <a:latin typeface="Times New Roman" charset="0"/>
                <a:ea typeface="ＭＳ Ｐゴシック" charset="0"/>
              </a:defRPr>
            </a:lvl7pPr>
            <a:lvl8pPr fontAlgn="base">
              <a:spcBef>
                <a:spcPct val="0"/>
              </a:spcBef>
              <a:spcAft>
                <a:spcPct val="0"/>
              </a:spcAft>
              <a:defRPr sz="1200">
                <a:solidFill>
                  <a:schemeClr val="tx1"/>
                </a:solidFill>
                <a:latin typeface="Times New Roman" charset="0"/>
                <a:ea typeface="ＭＳ Ｐゴシック" charset="0"/>
              </a:defRPr>
            </a:lvl8pPr>
            <a:lvl9pPr fontAlgn="base">
              <a:spcBef>
                <a:spcPct val="0"/>
              </a:spcBef>
              <a:spcAft>
                <a:spcPct val="0"/>
              </a:spcAft>
              <a:defRPr sz="1200">
                <a:solidFill>
                  <a:schemeClr val="tx1"/>
                </a:solidFill>
                <a:latin typeface="Times New Roman" charset="0"/>
                <a:ea typeface="ＭＳ Ｐゴシック" charset="0"/>
              </a:defRPr>
            </a:lvl9pPr>
          </a:lstStyle>
          <a:p>
            <a:fld id="{06B9A003-1E94-A846-A8C0-A363013252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xmlns:p14="http://schemas.microsoft.com/office/powerpoint/2010/main"/>
  <p:hf hdr="0" ftr="0" dt="0"/>
  <p:txStyles>
    <p:titleStyle>
      <a:lvl1pPr marL="39688" algn="ctr" rtl="0" fontAlgn="base">
        <a:spcBef>
          <a:spcPct val="0"/>
        </a:spcBef>
        <a:spcAft>
          <a:spcPct val="0"/>
        </a:spcAft>
        <a:defRPr sz="4400">
          <a:solidFill>
            <a:schemeClr val="tx1"/>
          </a:solidFill>
          <a:latin typeface="+mj-lt"/>
          <a:ea typeface="+mj-ea"/>
          <a:cs typeface="+mj-cs"/>
          <a:sym typeface="Lucida Grande" charset="0"/>
        </a:defRPr>
      </a:lvl1pPr>
      <a:lvl2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318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318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8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4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3" name="Rectangle 1"/>
          <p:cNvSpPr>
            <a:spLocks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28674" name="Rectangle 2"/>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8675" name="Text Box 3"/>
          <p:cNvSpPr txBox="1">
            <a:spLocks noChangeArrowheads="1"/>
          </p:cNvSpPr>
          <p:nvPr>
            <p:ph type="sldNum" sz="quarter" idx="4"/>
          </p:nvPr>
        </p:nvSpPr>
        <p:spPr bwMode="auto">
          <a:xfrm>
            <a:off x="7486650" y="6399213"/>
            <a:ext cx="266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Times New Roman" charset="0"/>
                <a:ea typeface="ＭＳ Ｐゴシック" charset="0"/>
                <a:cs typeface="Times New Roman" charset="0"/>
              </a:defRPr>
            </a:lvl1pPr>
            <a:lvl2pPr>
              <a:defRPr sz="1200">
                <a:solidFill>
                  <a:schemeClr val="tx1"/>
                </a:solidFill>
                <a:latin typeface="Times New Roman" charset="0"/>
                <a:ea typeface="ＭＳ Ｐゴシック" charset="0"/>
              </a:defRPr>
            </a:lvl2pPr>
            <a:lvl3pPr>
              <a:defRPr sz="1200">
                <a:solidFill>
                  <a:schemeClr val="tx1"/>
                </a:solidFill>
                <a:latin typeface="Times New Roman" charset="0"/>
                <a:ea typeface="ＭＳ Ｐゴシック" charset="0"/>
              </a:defRPr>
            </a:lvl3pPr>
            <a:lvl4pPr>
              <a:defRPr sz="1200">
                <a:solidFill>
                  <a:schemeClr val="tx1"/>
                </a:solidFill>
                <a:latin typeface="Times New Roman" charset="0"/>
                <a:ea typeface="ＭＳ Ｐゴシック" charset="0"/>
              </a:defRPr>
            </a:lvl4pPr>
            <a:lvl5pPr>
              <a:defRPr sz="1200">
                <a:solidFill>
                  <a:schemeClr val="tx1"/>
                </a:solidFill>
                <a:latin typeface="Times New Roman" charset="0"/>
                <a:ea typeface="ＭＳ Ｐゴシック" charset="0"/>
              </a:defRPr>
            </a:lvl5pPr>
            <a:lvl6pPr fontAlgn="base">
              <a:spcBef>
                <a:spcPct val="0"/>
              </a:spcBef>
              <a:spcAft>
                <a:spcPct val="0"/>
              </a:spcAft>
              <a:defRPr sz="1200">
                <a:solidFill>
                  <a:schemeClr val="tx1"/>
                </a:solidFill>
                <a:latin typeface="Times New Roman" charset="0"/>
                <a:ea typeface="ＭＳ Ｐゴシック" charset="0"/>
              </a:defRPr>
            </a:lvl6pPr>
            <a:lvl7pPr fontAlgn="base">
              <a:spcBef>
                <a:spcPct val="0"/>
              </a:spcBef>
              <a:spcAft>
                <a:spcPct val="0"/>
              </a:spcAft>
              <a:defRPr sz="1200">
                <a:solidFill>
                  <a:schemeClr val="tx1"/>
                </a:solidFill>
                <a:latin typeface="Times New Roman" charset="0"/>
                <a:ea typeface="ＭＳ Ｐゴシック" charset="0"/>
              </a:defRPr>
            </a:lvl7pPr>
            <a:lvl8pPr fontAlgn="base">
              <a:spcBef>
                <a:spcPct val="0"/>
              </a:spcBef>
              <a:spcAft>
                <a:spcPct val="0"/>
              </a:spcAft>
              <a:defRPr sz="1200">
                <a:solidFill>
                  <a:schemeClr val="tx1"/>
                </a:solidFill>
                <a:latin typeface="Times New Roman" charset="0"/>
                <a:ea typeface="ＭＳ Ｐゴシック" charset="0"/>
              </a:defRPr>
            </a:lvl8pPr>
            <a:lvl9pPr fontAlgn="base">
              <a:spcBef>
                <a:spcPct val="0"/>
              </a:spcBef>
              <a:spcAft>
                <a:spcPct val="0"/>
              </a:spcAft>
              <a:defRPr sz="1200">
                <a:solidFill>
                  <a:schemeClr val="tx1"/>
                </a:solidFill>
                <a:latin typeface="Times New Roman" charset="0"/>
                <a:ea typeface="ＭＳ Ｐゴシック" charset="0"/>
              </a:defRPr>
            </a:lvl9pPr>
          </a:lstStyle>
          <a:p>
            <a:fld id="{8927222A-DADE-EE4E-ADE8-C27CCDEF0DA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ransition xmlns:p14="http://schemas.microsoft.com/office/powerpoint/2010/main"/>
  <p:hf hdr="0" ftr="0" dt="0"/>
  <p:txStyles>
    <p:titleStyle>
      <a:lvl1pPr marL="39688" algn="ctr" rtl="0" fontAlgn="base">
        <a:spcBef>
          <a:spcPct val="0"/>
        </a:spcBef>
        <a:spcAft>
          <a:spcPct val="0"/>
        </a:spcAft>
        <a:defRPr sz="4400">
          <a:solidFill>
            <a:schemeClr val="tx1"/>
          </a:solidFill>
          <a:latin typeface="+mj-lt"/>
          <a:ea typeface="+mj-ea"/>
          <a:cs typeface="+mj-cs"/>
          <a:sym typeface="Lucida Grande" charset="0"/>
        </a:defRPr>
      </a:lvl1pPr>
      <a:lvl2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318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318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8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4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7" name="Rectangle 1"/>
          <p:cNvSpPr>
            <a:spLocks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29698" name="Rectangle 2"/>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29699" name="Text Box 3"/>
          <p:cNvSpPr txBox="1">
            <a:spLocks noChangeArrowheads="1"/>
          </p:cNvSpPr>
          <p:nvPr>
            <p:ph type="sldNum" sz="quarter" idx="4"/>
          </p:nvPr>
        </p:nvSpPr>
        <p:spPr bwMode="auto">
          <a:xfrm>
            <a:off x="7486650" y="6399213"/>
            <a:ext cx="266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Times New Roman" charset="0"/>
                <a:ea typeface="ＭＳ Ｐゴシック" charset="0"/>
                <a:cs typeface="Times New Roman" charset="0"/>
              </a:defRPr>
            </a:lvl1pPr>
            <a:lvl2pPr>
              <a:defRPr sz="1200">
                <a:solidFill>
                  <a:schemeClr val="tx1"/>
                </a:solidFill>
                <a:latin typeface="Times New Roman" charset="0"/>
                <a:ea typeface="ＭＳ Ｐゴシック" charset="0"/>
              </a:defRPr>
            </a:lvl2pPr>
            <a:lvl3pPr>
              <a:defRPr sz="1200">
                <a:solidFill>
                  <a:schemeClr val="tx1"/>
                </a:solidFill>
                <a:latin typeface="Times New Roman" charset="0"/>
                <a:ea typeface="ＭＳ Ｐゴシック" charset="0"/>
              </a:defRPr>
            </a:lvl3pPr>
            <a:lvl4pPr>
              <a:defRPr sz="1200">
                <a:solidFill>
                  <a:schemeClr val="tx1"/>
                </a:solidFill>
                <a:latin typeface="Times New Roman" charset="0"/>
                <a:ea typeface="ＭＳ Ｐゴシック" charset="0"/>
              </a:defRPr>
            </a:lvl4pPr>
            <a:lvl5pPr>
              <a:defRPr sz="1200">
                <a:solidFill>
                  <a:schemeClr val="tx1"/>
                </a:solidFill>
                <a:latin typeface="Times New Roman" charset="0"/>
                <a:ea typeface="ＭＳ Ｐゴシック" charset="0"/>
              </a:defRPr>
            </a:lvl5pPr>
            <a:lvl6pPr fontAlgn="base">
              <a:spcBef>
                <a:spcPct val="0"/>
              </a:spcBef>
              <a:spcAft>
                <a:spcPct val="0"/>
              </a:spcAft>
              <a:defRPr sz="1200">
                <a:solidFill>
                  <a:schemeClr val="tx1"/>
                </a:solidFill>
                <a:latin typeface="Times New Roman" charset="0"/>
                <a:ea typeface="ＭＳ Ｐゴシック" charset="0"/>
              </a:defRPr>
            </a:lvl6pPr>
            <a:lvl7pPr fontAlgn="base">
              <a:spcBef>
                <a:spcPct val="0"/>
              </a:spcBef>
              <a:spcAft>
                <a:spcPct val="0"/>
              </a:spcAft>
              <a:defRPr sz="1200">
                <a:solidFill>
                  <a:schemeClr val="tx1"/>
                </a:solidFill>
                <a:latin typeface="Times New Roman" charset="0"/>
                <a:ea typeface="ＭＳ Ｐゴシック" charset="0"/>
              </a:defRPr>
            </a:lvl7pPr>
            <a:lvl8pPr fontAlgn="base">
              <a:spcBef>
                <a:spcPct val="0"/>
              </a:spcBef>
              <a:spcAft>
                <a:spcPct val="0"/>
              </a:spcAft>
              <a:defRPr sz="1200">
                <a:solidFill>
                  <a:schemeClr val="tx1"/>
                </a:solidFill>
                <a:latin typeface="Times New Roman" charset="0"/>
                <a:ea typeface="ＭＳ Ｐゴシック" charset="0"/>
              </a:defRPr>
            </a:lvl8pPr>
            <a:lvl9pPr fontAlgn="base">
              <a:spcBef>
                <a:spcPct val="0"/>
              </a:spcBef>
              <a:spcAft>
                <a:spcPct val="0"/>
              </a:spcAft>
              <a:defRPr sz="1200">
                <a:solidFill>
                  <a:schemeClr val="tx1"/>
                </a:solidFill>
                <a:latin typeface="Times New Roman" charset="0"/>
                <a:ea typeface="ＭＳ Ｐゴシック" charset="0"/>
              </a:defRPr>
            </a:lvl9pPr>
          </a:lstStyle>
          <a:p>
            <a:fld id="{4ABA34AC-36F5-9C43-97FC-FB05C2BEA2B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hf hdr="0" ftr="0" dt="0"/>
  <p:txStyles>
    <p:titleStyle>
      <a:lvl1pPr marL="39688" algn="ctr" rtl="0" fontAlgn="base">
        <a:spcBef>
          <a:spcPct val="0"/>
        </a:spcBef>
        <a:spcAft>
          <a:spcPct val="0"/>
        </a:spcAft>
        <a:defRPr sz="4400">
          <a:solidFill>
            <a:schemeClr val="tx1"/>
          </a:solidFill>
          <a:latin typeface="+mj-lt"/>
          <a:ea typeface="+mj-ea"/>
          <a:cs typeface="+mj-cs"/>
          <a:sym typeface="Lucida Grande" charset="0"/>
        </a:defRPr>
      </a:lvl1pPr>
      <a:lvl2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318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318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8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4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162D"/>
        </a:solid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3074"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xmlns:p14="http://schemas.microsoft.com/office/powerpoint/2010/main"/>
  <p:txStyles>
    <p:titleStyle>
      <a:lvl1pPr marL="39688" algn="l" rtl="0" fontAlgn="base">
        <a:spcBef>
          <a:spcPct val="0"/>
        </a:spcBef>
        <a:spcAft>
          <a:spcPct val="0"/>
        </a:spcAft>
        <a:defRPr sz="4400">
          <a:solidFill>
            <a:srgbClr val="CCECFF"/>
          </a:solidFill>
          <a:latin typeface="+mj-lt"/>
          <a:ea typeface="+mj-ea"/>
          <a:cs typeface="+mj-cs"/>
          <a:sym typeface="Times New Roman" charset="0"/>
        </a:defRPr>
      </a:lvl1pPr>
      <a:lvl2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0099CC"/>
        </a:buClr>
        <a:buSzPct val="69000"/>
        <a:buFont typeface="Arial" charset="0"/>
        <a:buChar char="n"/>
        <a:defRPr sz="3200">
          <a:solidFill>
            <a:srgbClr val="DDDDDD"/>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DDDDDD"/>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DDDDDD"/>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1" name="Rectangle 1"/>
          <p:cNvSpPr>
            <a:spLocks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30722" name="Rectangle 2"/>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30723" name="Text Box 3"/>
          <p:cNvSpPr txBox="1">
            <a:spLocks noChangeArrowheads="1"/>
          </p:cNvSpPr>
          <p:nvPr>
            <p:ph type="sldNum" sz="quarter" idx="4"/>
          </p:nvPr>
        </p:nvSpPr>
        <p:spPr bwMode="auto">
          <a:xfrm>
            <a:off x="7486650" y="6399213"/>
            <a:ext cx="266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Times New Roman" charset="0"/>
                <a:ea typeface="ＭＳ Ｐゴシック" charset="0"/>
                <a:cs typeface="Times New Roman" charset="0"/>
              </a:defRPr>
            </a:lvl1pPr>
            <a:lvl2pPr>
              <a:defRPr sz="1200">
                <a:solidFill>
                  <a:schemeClr val="tx1"/>
                </a:solidFill>
                <a:latin typeface="Times New Roman" charset="0"/>
                <a:ea typeface="ＭＳ Ｐゴシック" charset="0"/>
              </a:defRPr>
            </a:lvl2pPr>
            <a:lvl3pPr>
              <a:defRPr sz="1200">
                <a:solidFill>
                  <a:schemeClr val="tx1"/>
                </a:solidFill>
                <a:latin typeface="Times New Roman" charset="0"/>
                <a:ea typeface="ＭＳ Ｐゴシック" charset="0"/>
              </a:defRPr>
            </a:lvl3pPr>
            <a:lvl4pPr>
              <a:defRPr sz="1200">
                <a:solidFill>
                  <a:schemeClr val="tx1"/>
                </a:solidFill>
                <a:latin typeface="Times New Roman" charset="0"/>
                <a:ea typeface="ＭＳ Ｐゴシック" charset="0"/>
              </a:defRPr>
            </a:lvl4pPr>
            <a:lvl5pPr>
              <a:defRPr sz="1200">
                <a:solidFill>
                  <a:schemeClr val="tx1"/>
                </a:solidFill>
                <a:latin typeface="Times New Roman" charset="0"/>
                <a:ea typeface="ＭＳ Ｐゴシック" charset="0"/>
              </a:defRPr>
            </a:lvl5pPr>
            <a:lvl6pPr fontAlgn="base">
              <a:spcBef>
                <a:spcPct val="0"/>
              </a:spcBef>
              <a:spcAft>
                <a:spcPct val="0"/>
              </a:spcAft>
              <a:defRPr sz="1200">
                <a:solidFill>
                  <a:schemeClr val="tx1"/>
                </a:solidFill>
                <a:latin typeface="Times New Roman" charset="0"/>
                <a:ea typeface="ＭＳ Ｐゴシック" charset="0"/>
              </a:defRPr>
            </a:lvl6pPr>
            <a:lvl7pPr fontAlgn="base">
              <a:spcBef>
                <a:spcPct val="0"/>
              </a:spcBef>
              <a:spcAft>
                <a:spcPct val="0"/>
              </a:spcAft>
              <a:defRPr sz="1200">
                <a:solidFill>
                  <a:schemeClr val="tx1"/>
                </a:solidFill>
                <a:latin typeface="Times New Roman" charset="0"/>
                <a:ea typeface="ＭＳ Ｐゴシック" charset="0"/>
              </a:defRPr>
            </a:lvl7pPr>
            <a:lvl8pPr fontAlgn="base">
              <a:spcBef>
                <a:spcPct val="0"/>
              </a:spcBef>
              <a:spcAft>
                <a:spcPct val="0"/>
              </a:spcAft>
              <a:defRPr sz="1200">
                <a:solidFill>
                  <a:schemeClr val="tx1"/>
                </a:solidFill>
                <a:latin typeface="Times New Roman" charset="0"/>
                <a:ea typeface="ＭＳ Ｐゴシック" charset="0"/>
              </a:defRPr>
            </a:lvl8pPr>
            <a:lvl9pPr fontAlgn="base">
              <a:spcBef>
                <a:spcPct val="0"/>
              </a:spcBef>
              <a:spcAft>
                <a:spcPct val="0"/>
              </a:spcAft>
              <a:defRPr sz="1200">
                <a:solidFill>
                  <a:schemeClr val="tx1"/>
                </a:solidFill>
                <a:latin typeface="Times New Roman" charset="0"/>
                <a:ea typeface="ＭＳ Ｐゴシック" charset="0"/>
              </a:defRPr>
            </a:lvl9pPr>
          </a:lstStyle>
          <a:p>
            <a:fld id="{7CE447E1-175F-A549-90A8-3082D9CE79F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ransition xmlns:p14="http://schemas.microsoft.com/office/powerpoint/2010/main"/>
  <p:hf hdr="0" ftr="0" dt="0"/>
  <p:txStyles>
    <p:titleStyle>
      <a:lvl1pPr marL="39688" algn="ctr" rtl="0" fontAlgn="base">
        <a:spcBef>
          <a:spcPct val="0"/>
        </a:spcBef>
        <a:spcAft>
          <a:spcPct val="0"/>
        </a:spcAft>
        <a:defRPr sz="4400">
          <a:solidFill>
            <a:schemeClr val="tx1"/>
          </a:solidFill>
          <a:latin typeface="+mj-lt"/>
          <a:ea typeface="+mj-ea"/>
          <a:cs typeface="+mj-cs"/>
          <a:sym typeface="Lucida Grande" charset="0"/>
        </a:defRPr>
      </a:lvl1pPr>
      <a:lvl2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318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318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8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4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5" name="Rectangle 1"/>
          <p:cNvSpPr>
            <a:spLocks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31746" name="Rectangle 2"/>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31747" name="Text Box 3"/>
          <p:cNvSpPr txBox="1">
            <a:spLocks noChangeArrowheads="1"/>
          </p:cNvSpPr>
          <p:nvPr>
            <p:ph type="sldNum" sz="quarter" idx="4"/>
          </p:nvPr>
        </p:nvSpPr>
        <p:spPr bwMode="auto">
          <a:xfrm>
            <a:off x="7486650" y="6399213"/>
            <a:ext cx="266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Times New Roman" charset="0"/>
                <a:ea typeface="ＭＳ Ｐゴシック" charset="0"/>
                <a:cs typeface="Times New Roman" charset="0"/>
              </a:defRPr>
            </a:lvl1pPr>
            <a:lvl2pPr>
              <a:defRPr sz="1200">
                <a:solidFill>
                  <a:schemeClr val="tx1"/>
                </a:solidFill>
                <a:latin typeface="Times New Roman" charset="0"/>
                <a:ea typeface="ＭＳ Ｐゴシック" charset="0"/>
              </a:defRPr>
            </a:lvl2pPr>
            <a:lvl3pPr>
              <a:defRPr sz="1200">
                <a:solidFill>
                  <a:schemeClr val="tx1"/>
                </a:solidFill>
                <a:latin typeface="Times New Roman" charset="0"/>
                <a:ea typeface="ＭＳ Ｐゴシック" charset="0"/>
              </a:defRPr>
            </a:lvl3pPr>
            <a:lvl4pPr>
              <a:defRPr sz="1200">
                <a:solidFill>
                  <a:schemeClr val="tx1"/>
                </a:solidFill>
                <a:latin typeface="Times New Roman" charset="0"/>
                <a:ea typeface="ＭＳ Ｐゴシック" charset="0"/>
              </a:defRPr>
            </a:lvl4pPr>
            <a:lvl5pPr>
              <a:defRPr sz="1200">
                <a:solidFill>
                  <a:schemeClr val="tx1"/>
                </a:solidFill>
                <a:latin typeface="Times New Roman" charset="0"/>
                <a:ea typeface="ＭＳ Ｐゴシック" charset="0"/>
              </a:defRPr>
            </a:lvl5pPr>
            <a:lvl6pPr fontAlgn="base">
              <a:spcBef>
                <a:spcPct val="0"/>
              </a:spcBef>
              <a:spcAft>
                <a:spcPct val="0"/>
              </a:spcAft>
              <a:defRPr sz="1200">
                <a:solidFill>
                  <a:schemeClr val="tx1"/>
                </a:solidFill>
                <a:latin typeface="Times New Roman" charset="0"/>
                <a:ea typeface="ＭＳ Ｐゴシック" charset="0"/>
              </a:defRPr>
            </a:lvl6pPr>
            <a:lvl7pPr fontAlgn="base">
              <a:spcBef>
                <a:spcPct val="0"/>
              </a:spcBef>
              <a:spcAft>
                <a:spcPct val="0"/>
              </a:spcAft>
              <a:defRPr sz="1200">
                <a:solidFill>
                  <a:schemeClr val="tx1"/>
                </a:solidFill>
                <a:latin typeface="Times New Roman" charset="0"/>
                <a:ea typeface="ＭＳ Ｐゴシック" charset="0"/>
              </a:defRPr>
            </a:lvl7pPr>
            <a:lvl8pPr fontAlgn="base">
              <a:spcBef>
                <a:spcPct val="0"/>
              </a:spcBef>
              <a:spcAft>
                <a:spcPct val="0"/>
              </a:spcAft>
              <a:defRPr sz="1200">
                <a:solidFill>
                  <a:schemeClr val="tx1"/>
                </a:solidFill>
                <a:latin typeface="Times New Roman" charset="0"/>
                <a:ea typeface="ＭＳ Ｐゴシック" charset="0"/>
              </a:defRPr>
            </a:lvl8pPr>
            <a:lvl9pPr fontAlgn="base">
              <a:spcBef>
                <a:spcPct val="0"/>
              </a:spcBef>
              <a:spcAft>
                <a:spcPct val="0"/>
              </a:spcAft>
              <a:defRPr sz="1200">
                <a:solidFill>
                  <a:schemeClr val="tx1"/>
                </a:solidFill>
                <a:latin typeface="Times New Roman" charset="0"/>
                <a:ea typeface="ＭＳ Ｐゴシック" charset="0"/>
              </a:defRPr>
            </a:lvl9pPr>
          </a:lstStyle>
          <a:p>
            <a:fld id="{CE787A3A-410E-A549-9EB2-4A6EBAC775D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ransition xmlns:p14="http://schemas.microsoft.com/office/powerpoint/2010/main"/>
  <p:hf hdr="0" ftr="0" dt="0"/>
  <p:txStyles>
    <p:titleStyle>
      <a:lvl1pPr marL="39688" algn="ctr" rtl="0" fontAlgn="base">
        <a:spcBef>
          <a:spcPct val="0"/>
        </a:spcBef>
        <a:spcAft>
          <a:spcPct val="0"/>
        </a:spcAft>
        <a:defRPr sz="4400">
          <a:solidFill>
            <a:schemeClr val="tx1"/>
          </a:solidFill>
          <a:latin typeface="+mj-lt"/>
          <a:ea typeface="+mj-ea"/>
          <a:cs typeface="+mj-cs"/>
          <a:sym typeface="Lucida Grande" charset="0"/>
        </a:defRPr>
      </a:lvl1pPr>
      <a:lvl2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318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318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8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4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69" name="Rectangle 1"/>
          <p:cNvSpPr>
            <a:spLocks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32770" name="Rectangle 2"/>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32771" name="Text Box 3"/>
          <p:cNvSpPr txBox="1">
            <a:spLocks noChangeArrowheads="1"/>
          </p:cNvSpPr>
          <p:nvPr>
            <p:ph type="sldNum" sz="quarter" idx="4"/>
          </p:nvPr>
        </p:nvSpPr>
        <p:spPr bwMode="auto">
          <a:xfrm>
            <a:off x="7486650" y="6399213"/>
            <a:ext cx="266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Times New Roman" charset="0"/>
                <a:ea typeface="ＭＳ Ｐゴシック" charset="0"/>
                <a:cs typeface="Times New Roman" charset="0"/>
              </a:defRPr>
            </a:lvl1pPr>
            <a:lvl2pPr>
              <a:defRPr sz="1200">
                <a:solidFill>
                  <a:schemeClr val="tx1"/>
                </a:solidFill>
                <a:latin typeface="Times New Roman" charset="0"/>
                <a:ea typeface="ＭＳ Ｐゴシック" charset="0"/>
              </a:defRPr>
            </a:lvl2pPr>
            <a:lvl3pPr>
              <a:defRPr sz="1200">
                <a:solidFill>
                  <a:schemeClr val="tx1"/>
                </a:solidFill>
                <a:latin typeface="Times New Roman" charset="0"/>
                <a:ea typeface="ＭＳ Ｐゴシック" charset="0"/>
              </a:defRPr>
            </a:lvl3pPr>
            <a:lvl4pPr>
              <a:defRPr sz="1200">
                <a:solidFill>
                  <a:schemeClr val="tx1"/>
                </a:solidFill>
                <a:latin typeface="Times New Roman" charset="0"/>
                <a:ea typeface="ＭＳ Ｐゴシック" charset="0"/>
              </a:defRPr>
            </a:lvl4pPr>
            <a:lvl5pPr>
              <a:defRPr sz="1200">
                <a:solidFill>
                  <a:schemeClr val="tx1"/>
                </a:solidFill>
                <a:latin typeface="Times New Roman" charset="0"/>
                <a:ea typeface="ＭＳ Ｐゴシック" charset="0"/>
              </a:defRPr>
            </a:lvl5pPr>
            <a:lvl6pPr fontAlgn="base">
              <a:spcBef>
                <a:spcPct val="0"/>
              </a:spcBef>
              <a:spcAft>
                <a:spcPct val="0"/>
              </a:spcAft>
              <a:defRPr sz="1200">
                <a:solidFill>
                  <a:schemeClr val="tx1"/>
                </a:solidFill>
                <a:latin typeface="Times New Roman" charset="0"/>
                <a:ea typeface="ＭＳ Ｐゴシック" charset="0"/>
              </a:defRPr>
            </a:lvl6pPr>
            <a:lvl7pPr fontAlgn="base">
              <a:spcBef>
                <a:spcPct val="0"/>
              </a:spcBef>
              <a:spcAft>
                <a:spcPct val="0"/>
              </a:spcAft>
              <a:defRPr sz="1200">
                <a:solidFill>
                  <a:schemeClr val="tx1"/>
                </a:solidFill>
                <a:latin typeface="Times New Roman" charset="0"/>
                <a:ea typeface="ＭＳ Ｐゴシック" charset="0"/>
              </a:defRPr>
            </a:lvl7pPr>
            <a:lvl8pPr fontAlgn="base">
              <a:spcBef>
                <a:spcPct val="0"/>
              </a:spcBef>
              <a:spcAft>
                <a:spcPct val="0"/>
              </a:spcAft>
              <a:defRPr sz="1200">
                <a:solidFill>
                  <a:schemeClr val="tx1"/>
                </a:solidFill>
                <a:latin typeface="Times New Roman" charset="0"/>
                <a:ea typeface="ＭＳ Ｐゴシック" charset="0"/>
              </a:defRPr>
            </a:lvl8pPr>
            <a:lvl9pPr fontAlgn="base">
              <a:spcBef>
                <a:spcPct val="0"/>
              </a:spcBef>
              <a:spcAft>
                <a:spcPct val="0"/>
              </a:spcAft>
              <a:defRPr sz="1200">
                <a:solidFill>
                  <a:schemeClr val="tx1"/>
                </a:solidFill>
                <a:latin typeface="Times New Roman" charset="0"/>
                <a:ea typeface="ＭＳ Ｐゴシック" charset="0"/>
              </a:defRPr>
            </a:lvl9pPr>
          </a:lstStyle>
          <a:p>
            <a:fld id="{32917B2E-5E67-E641-A3E8-6F34E9180AC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ransition xmlns:p14="http://schemas.microsoft.com/office/powerpoint/2010/main"/>
  <p:hf hdr="0" ftr="0" dt="0"/>
  <p:txStyles>
    <p:titleStyle>
      <a:lvl1pPr marL="39688" algn="ctr" rtl="0" fontAlgn="base">
        <a:spcBef>
          <a:spcPct val="0"/>
        </a:spcBef>
        <a:spcAft>
          <a:spcPct val="0"/>
        </a:spcAft>
        <a:defRPr sz="4400">
          <a:solidFill>
            <a:schemeClr val="tx1"/>
          </a:solidFill>
          <a:latin typeface="+mj-lt"/>
          <a:ea typeface="+mj-ea"/>
          <a:cs typeface="+mj-cs"/>
          <a:sym typeface="Lucida Grande" charset="0"/>
        </a:defRPr>
      </a:lvl1pPr>
      <a:lvl2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318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318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8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4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3" name="Rectangle 1"/>
          <p:cNvSpPr>
            <a:spLocks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Lucida Grande" charset="0"/>
              </a:rPr>
              <a:t>Click to edit Master title style</a:t>
            </a:r>
          </a:p>
        </p:txBody>
      </p:sp>
      <p:sp>
        <p:nvSpPr>
          <p:cNvPr id="33794" name="Rectangle 2"/>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
        <p:nvSpPr>
          <p:cNvPr id="33795" name="Text Box 3"/>
          <p:cNvSpPr txBox="1">
            <a:spLocks noChangeArrowheads="1"/>
          </p:cNvSpPr>
          <p:nvPr>
            <p:ph type="sldNum" sz="quarter" idx="4"/>
          </p:nvPr>
        </p:nvSpPr>
        <p:spPr bwMode="auto">
          <a:xfrm>
            <a:off x="7486650" y="6399213"/>
            <a:ext cx="2667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898989"/>
                </a:solidFill>
                <a:latin typeface="Times New Roman" charset="0"/>
                <a:ea typeface="ＭＳ Ｐゴシック" charset="0"/>
                <a:cs typeface="Times New Roman" charset="0"/>
              </a:defRPr>
            </a:lvl1pPr>
            <a:lvl2pPr>
              <a:defRPr sz="1200">
                <a:solidFill>
                  <a:schemeClr val="tx1"/>
                </a:solidFill>
                <a:latin typeface="Times New Roman" charset="0"/>
                <a:ea typeface="ＭＳ Ｐゴシック" charset="0"/>
              </a:defRPr>
            </a:lvl2pPr>
            <a:lvl3pPr>
              <a:defRPr sz="1200">
                <a:solidFill>
                  <a:schemeClr val="tx1"/>
                </a:solidFill>
                <a:latin typeface="Times New Roman" charset="0"/>
                <a:ea typeface="ＭＳ Ｐゴシック" charset="0"/>
              </a:defRPr>
            </a:lvl3pPr>
            <a:lvl4pPr>
              <a:defRPr sz="1200">
                <a:solidFill>
                  <a:schemeClr val="tx1"/>
                </a:solidFill>
                <a:latin typeface="Times New Roman" charset="0"/>
                <a:ea typeface="ＭＳ Ｐゴシック" charset="0"/>
              </a:defRPr>
            </a:lvl4pPr>
            <a:lvl5pPr>
              <a:defRPr sz="1200">
                <a:solidFill>
                  <a:schemeClr val="tx1"/>
                </a:solidFill>
                <a:latin typeface="Times New Roman" charset="0"/>
                <a:ea typeface="ＭＳ Ｐゴシック" charset="0"/>
              </a:defRPr>
            </a:lvl5pPr>
            <a:lvl6pPr fontAlgn="base">
              <a:spcBef>
                <a:spcPct val="0"/>
              </a:spcBef>
              <a:spcAft>
                <a:spcPct val="0"/>
              </a:spcAft>
              <a:defRPr sz="1200">
                <a:solidFill>
                  <a:schemeClr val="tx1"/>
                </a:solidFill>
                <a:latin typeface="Times New Roman" charset="0"/>
                <a:ea typeface="ＭＳ Ｐゴシック" charset="0"/>
              </a:defRPr>
            </a:lvl6pPr>
            <a:lvl7pPr fontAlgn="base">
              <a:spcBef>
                <a:spcPct val="0"/>
              </a:spcBef>
              <a:spcAft>
                <a:spcPct val="0"/>
              </a:spcAft>
              <a:defRPr sz="1200">
                <a:solidFill>
                  <a:schemeClr val="tx1"/>
                </a:solidFill>
                <a:latin typeface="Times New Roman" charset="0"/>
                <a:ea typeface="ＭＳ Ｐゴシック" charset="0"/>
              </a:defRPr>
            </a:lvl7pPr>
            <a:lvl8pPr fontAlgn="base">
              <a:spcBef>
                <a:spcPct val="0"/>
              </a:spcBef>
              <a:spcAft>
                <a:spcPct val="0"/>
              </a:spcAft>
              <a:defRPr sz="1200">
                <a:solidFill>
                  <a:schemeClr val="tx1"/>
                </a:solidFill>
                <a:latin typeface="Times New Roman" charset="0"/>
                <a:ea typeface="ＭＳ Ｐゴシック" charset="0"/>
              </a:defRPr>
            </a:lvl8pPr>
            <a:lvl9pPr fontAlgn="base">
              <a:spcBef>
                <a:spcPct val="0"/>
              </a:spcBef>
              <a:spcAft>
                <a:spcPct val="0"/>
              </a:spcAft>
              <a:defRPr sz="1200">
                <a:solidFill>
                  <a:schemeClr val="tx1"/>
                </a:solidFill>
                <a:latin typeface="Times New Roman" charset="0"/>
                <a:ea typeface="ＭＳ Ｐゴシック" charset="0"/>
              </a:defRPr>
            </a:lvl9pPr>
          </a:lstStyle>
          <a:p>
            <a:fld id="{0250D6F1-577C-884C-B233-A4620CE464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ransition xmlns:p14="http://schemas.microsoft.com/office/powerpoint/2010/main"/>
  <p:hf hdr="0" ftr="0" dt="0"/>
  <p:txStyles>
    <p:titleStyle>
      <a:lvl1pPr marL="39688" algn="ctr" rtl="0" fontAlgn="base">
        <a:spcBef>
          <a:spcPct val="0"/>
        </a:spcBef>
        <a:spcAft>
          <a:spcPct val="0"/>
        </a:spcAft>
        <a:defRPr sz="4400">
          <a:solidFill>
            <a:schemeClr val="tx1"/>
          </a:solidFill>
          <a:latin typeface="+mj-lt"/>
          <a:ea typeface="+mj-ea"/>
          <a:cs typeface="+mj-cs"/>
          <a:sym typeface="Lucida Grande" charset="0"/>
        </a:defRPr>
      </a:lvl1pPr>
      <a:lvl2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marL="396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968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540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4112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68488"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82588" indent="-342900" algn="l" rtl="0" fontAlgn="base">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31838" indent="-28575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31888" indent="-228600" algn="l" rtl="0" fontAlgn="base">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589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462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034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606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178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75088"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4817" name="Group 1"/>
          <p:cNvGrpSpPr>
            <a:grpSpLocks/>
          </p:cNvGrpSpPr>
          <p:nvPr/>
        </p:nvGrpSpPr>
        <p:grpSpPr bwMode="auto">
          <a:xfrm>
            <a:off x="-3175" y="2438400"/>
            <a:ext cx="9147175" cy="1063625"/>
            <a:chOff x="0" y="0"/>
            <a:chExt cx="5762" cy="670"/>
          </a:xfrm>
        </p:grpSpPr>
        <p:grpSp>
          <p:nvGrpSpPr>
            <p:cNvPr id="34818" name="Group 2"/>
            <p:cNvGrpSpPr>
              <a:grpSpLocks/>
            </p:cNvGrpSpPr>
            <p:nvPr/>
          </p:nvGrpSpPr>
          <p:grpSpPr bwMode="auto">
            <a:xfrm flipH="1">
              <a:off x="0" y="26"/>
              <a:ext cx="5762" cy="630"/>
              <a:chOff x="0" y="0"/>
              <a:chExt cx="5762" cy="630"/>
            </a:xfrm>
          </p:grpSpPr>
          <p:sp>
            <p:nvSpPr>
              <p:cNvPr id="34819" name="Freeform 3"/>
              <p:cNvSpPr>
                <a:spLocks/>
              </p:cNvSpPr>
              <p:nvPr/>
            </p:nvSpPr>
            <p:spPr bwMode="auto">
              <a:xfrm rot="-5400000">
                <a:off x="2560" y="-2554"/>
                <a:ext cx="624" cy="5744"/>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0" name="Freeform 4"/>
              <p:cNvSpPr>
                <a:spLocks/>
              </p:cNvSpPr>
              <p:nvPr/>
            </p:nvSpPr>
            <p:spPr bwMode="auto">
              <a:xfrm rot="-5400000">
                <a:off x="1303" y="127"/>
                <a:ext cx="624" cy="379"/>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1" name="Freeform 5"/>
              <p:cNvSpPr>
                <a:spLocks/>
              </p:cNvSpPr>
              <p:nvPr/>
            </p:nvSpPr>
            <p:spPr bwMode="auto">
              <a:xfrm rot="-5400000">
                <a:off x="963" y="126"/>
                <a:ext cx="624" cy="381"/>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2" name="Freeform 6"/>
              <p:cNvSpPr>
                <a:spLocks/>
              </p:cNvSpPr>
              <p:nvPr/>
            </p:nvSpPr>
            <p:spPr bwMode="auto">
              <a:xfrm rot="-5400000">
                <a:off x="-56" y="196"/>
                <a:ext cx="623" cy="24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3" name="Freeform 7"/>
              <p:cNvSpPr>
                <a:spLocks/>
              </p:cNvSpPr>
              <p:nvPr/>
            </p:nvSpPr>
            <p:spPr bwMode="auto">
              <a:xfrm rot="-5400000">
                <a:off x="660" y="175"/>
                <a:ext cx="624" cy="28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4" name="Freeform 8"/>
              <p:cNvSpPr>
                <a:spLocks/>
              </p:cNvSpPr>
              <p:nvPr/>
            </p:nvSpPr>
            <p:spPr bwMode="auto">
              <a:xfrm rot="-5400000">
                <a:off x="444" y="137"/>
                <a:ext cx="624" cy="362"/>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5" name="Freeform 9"/>
              <p:cNvSpPr>
                <a:spLocks/>
              </p:cNvSpPr>
              <p:nvPr/>
            </p:nvSpPr>
            <p:spPr bwMode="auto">
              <a:xfrm rot="-5400000">
                <a:off x="161" y="181"/>
                <a:ext cx="624" cy="271"/>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6" name="Freeform 10"/>
              <p:cNvSpPr>
                <a:spLocks/>
              </p:cNvSpPr>
              <p:nvPr/>
            </p:nvSpPr>
            <p:spPr bwMode="auto">
              <a:xfrm rot="-5400000">
                <a:off x="3191" y="122"/>
                <a:ext cx="624" cy="379"/>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7" name="Freeform 11"/>
              <p:cNvSpPr>
                <a:spLocks/>
              </p:cNvSpPr>
              <p:nvPr/>
            </p:nvSpPr>
            <p:spPr bwMode="auto">
              <a:xfrm rot="-5400000">
                <a:off x="2851" y="121"/>
                <a:ext cx="624" cy="381"/>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8" name="Freeform 12"/>
              <p:cNvSpPr>
                <a:spLocks/>
              </p:cNvSpPr>
              <p:nvPr/>
            </p:nvSpPr>
            <p:spPr bwMode="auto">
              <a:xfrm rot="-5400000">
                <a:off x="1830" y="190"/>
                <a:ext cx="624" cy="24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29" name="Freeform 13"/>
              <p:cNvSpPr>
                <a:spLocks/>
              </p:cNvSpPr>
              <p:nvPr/>
            </p:nvSpPr>
            <p:spPr bwMode="auto">
              <a:xfrm rot="-5400000">
                <a:off x="2547" y="170"/>
                <a:ext cx="624" cy="28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0" name="Freeform 14"/>
              <p:cNvSpPr>
                <a:spLocks/>
              </p:cNvSpPr>
              <p:nvPr/>
            </p:nvSpPr>
            <p:spPr bwMode="auto">
              <a:xfrm rot="-5400000">
                <a:off x="2331" y="131"/>
                <a:ext cx="624" cy="36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1" name="Freeform 15"/>
              <p:cNvSpPr>
                <a:spLocks/>
              </p:cNvSpPr>
              <p:nvPr/>
            </p:nvSpPr>
            <p:spPr bwMode="auto">
              <a:xfrm rot="-5400000">
                <a:off x="2049" y="175"/>
                <a:ext cx="624" cy="27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2" name="Freeform 16"/>
              <p:cNvSpPr>
                <a:spLocks/>
              </p:cNvSpPr>
              <p:nvPr/>
            </p:nvSpPr>
            <p:spPr bwMode="auto">
              <a:xfrm rot="-5400000">
                <a:off x="4057" y="127"/>
                <a:ext cx="624" cy="379"/>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3" name="Freeform 17"/>
              <p:cNvSpPr>
                <a:spLocks/>
              </p:cNvSpPr>
              <p:nvPr/>
            </p:nvSpPr>
            <p:spPr bwMode="auto">
              <a:xfrm rot="-5400000">
                <a:off x="3717" y="126"/>
                <a:ext cx="624" cy="381"/>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4" name="Freeform 18"/>
              <p:cNvSpPr>
                <a:spLocks/>
              </p:cNvSpPr>
              <p:nvPr/>
            </p:nvSpPr>
            <p:spPr bwMode="auto">
              <a:xfrm rot="-5400000">
                <a:off x="4584" y="190"/>
                <a:ext cx="624" cy="243"/>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5" name="Freeform 19"/>
              <p:cNvSpPr>
                <a:spLocks/>
              </p:cNvSpPr>
              <p:nvPr/>
            </p:nvSpPr>
            <p:spPr bwMode="auto">
              <a:xfrm>
                <a:off x="5471" y="0"/>
                <a:ext cx="291"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6" name="Freeform 20"/>
              <p:cNvSpPr>
                <a:spLocks/>
              </p:cNvSpPr>
              <p:nvPr/>
            </p:nvSpPr>
            <p:spPr bwMode="auto">
              <a:xfrm rot="-5400000">
                <a:off x="5085" y="131"/>
                <a:ext cx="624" cy="36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34837" name="Freeform 21"/>
              <p:cNvSpPr>
                <a:spLocks/>
              </p:cNvSpPr>
              <p:nvPr/>
            </p:nvSpPr>
            <p:spPr bwMode="auto">
              <a:xfrm rot="-5400000">
                <a:off x="4803" y="175"/>
                <a:ext cx="624" cy="27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34838" name="Freeform 22"/>
            <p:cNvSpPr>
              <a:spLocks/>
            </p:cNvSpPr>
            <p:nvPr/>
          </p:nvSpPr>
          <p:spPr bwMode="auto">
            <a:xfrm flipH="1">
              <a:off x="0" y="0"/>
              <a:ext cx="5762"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4839" name="Freeform 23"/>
            <p:cNvSpPr>
              <a:spLocks/>
            </p:cNvSpPr>
            <p:nvPr/>
          </p:nvSpPr>
          <p:spPr bwMode="auto">
            <a:xfrm flipH="1">
              <a:off x="0" y="481"/>
              <a:ext cx="5761"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34840" name="Rectangle 24"/>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34841" name="Rectangle 25"/>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34842" name="Text Box 26"/>
          <p:cNvSpPr txBox="1">
            <a:spLocks noChangeArrowheads="1"/>
          </p:cNvSpPr>
          <p:nvPr>
            <p:ph type="sldNum" sz="quarter" idx="4"/>
          </p:nvPr>
        </p:nvSpPr>
        <p:spPr bwMode="auto">
          <a:xfrm>
            <a:off x="7805738" y="6248400"/>
            <a:ext cx="3127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400">
                <a:solidFill>
                  <a:schemeClr val="tx1"/>
                </a:solidFill>
                <a:latin typeface="+mn-lt"/>
                <a:ea typeface="ＭＳ Ｐゴシック" charset="0"/>
                <a:cs typeface="Arial" charset="0"/>
                <a:sym typeface="Arial" charset="0"/>
              </a:defRPr>
            </a:lvl1pPr>
            <a:lvl2pPr>
              <a:defRPr sz="1200">
                <a:solidFill>
                  <a:schemeClr val="tx1"/>
                </a:solidFill>
                <a:latin typeface="+mj-lt"/>
                <a:ea typeface="ＭＳ Ｐゴシック" charset="0"/>
              </a:defRPr>
            </a:lvl2pPr>
            <a:lvl3pPr>
              <a:defRPr sz="1200">
                <a:solidFill>
                  <a:schemeClr val="tx1"/>
                </a:solidFill>
                <a:latin typeface="+mj-lt"/>
                <a:ea typeface="ＭＳ Ｐゴシック" charset="0"/>
              </a:defRPr>
            </a:lvl3pPr>
            <a:lvl4pPr>
              <a:defRPr sz="1200">
                <a:solidFill>
                  <a:schemeClr val="tx1"/>
                </a:solidFill>
                <a:latin typeface="+mj-lt"/>
                <a:ea typeface="ＭＳ Ｐゴシック" charset="0"/>
              </a:defRPr>
            </a:lvl4pPr>
            <a:lvl5pPr>
              <a:defRPr sz="1200">
                <a:solidFill>
                  <a:schemeClr val="tx1"/>
                </a:solidFill>
                <a:latin typeface="+mj-lt"/>
                <a:ea typeface="ＭＳ Ｐゴシック" charset="0"/>
              </a:defRPr>
            </a:lvl5pPr>
            <a:lvl6pPr fontAlgn="base">
              <a:spcBef>
                <a:spcPct val="0"/>
              </a:spcBef>
              <a:spcAft>
                <a:spcPct val="0"/>
              </a:spcAft>
              <a:defRPr sz="1200">
                <a:solidFill>
                  <a:schemeClr val="tx1"/>
                </a:solidFill>
                <a:latin typeface="+mj-lt"/>
                <a:ea typeface="ＭＳ Ｐゴシック" charset="0"/>
              </a:defRPr>
            </a:lvl6pPr>
            <a:lvl7pPr fontAlgn="base">
              <a:spcBef>
                <a:spcPct val="0"/>
              </a:spcBef>
              <a:spcAft>
                <a:spcPct val="0"/>
              </a:spcAft>
              <a:defRPr sz="1200">
                <a:solidFill>
                  <a:schemeClr val="tx1"/>
                </a:solidFill>
                <a:latin typeface="+mj-lt"/>
                <a:ea typeface="ＭＳ Ｐゴシック" charset="0"/>
              </a:defRPr>
            </a:lvl7pPr>
            <a:lvl8pPr fontAlgn="base">
              <a:spcBef>
                <a:spcPct val="0"/>
              </a:spcBef>
              <a:spcAft>
                <a:spcPct val="0"/>
              </a:spcAft>
              <a:defRPr sz="1200">
                <a:solidFill>
                  <a:schemeClr val="tx1"/>
                </a:solidFill>
                <a:latin typeface="+mj-lt"/>
                <a:ea typeface="ＭＳ Ｐゴシック" charset="0"/>
              </a:defRPr>
            </a:lvl8pPr>
            <a:lvl9pPr fontAlgn="base">
              <a:spcBef>
                <a:spcPct val="0"/>
              </a:spcBef>
              <a:spcAft>
                <a:spcPct val="0"/>
              </a:spcAft>
              <a:defRPr sz="1200">
                <a:solidFill>
                  <a:schemeClr val="tx1"/>
                </a:solidFill>
                <a:latin typeface="+mj-lt"/>
                <a:ea typeface="ＭＳ Ｐゴシック" charset="0"/>
              </a:defRPr>
            </a:lvl9pPr>
          </a:lstStyle>
          <a:p>
            <a:fld id="{348F7710-6E66-5F48-9256-71A6D062EBC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ransition xmlns:p14="http://schemas.microsoft.com/office/powerpoint/2010/main"/>
  <p:hf hdr="0" ftr="0" dt="0"/>
  <p:txStyles>
    <p:titleStyle>
      <a:lvl1pPr marL="39688" algn="l" rtl="0" fontAlgn="base">
        <a:spcBef>
          <a:spcPct val="0"/>
        </a:spcBef>
        <a:spcAft>
          <a:spcPct val="0"/>
        </a:spcAft>
        <a:defRPr sz="4400">
          <a:solidFill>
            <a:srgbClr val="003366"/>
          </a:solidFill>
          <a:latin typeface="+mj-lt"/>
          <a:ea typeface="+mj-ea"/>
          <a:cs typeface="+mj-cs"/>
          <a:sym typeface="Times New Roman" charset="0"/>
        </a:defRPr>
      </a:lvl1pPr>
      <a:lvl2pPr marL="396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003366"/>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0099CC"/>
        </a:buClr>
        <a:buSzPct val="69000"/>
        <a:buFont typeface="Arial" charset="0"/>
        <a:buChar char="n"/>
        <a:defRPr sz="3200">
          <a:solidFill>
            <a:schemeClr val="tx1"/>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chemeClr val="tx1"/>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chemeClr val="tx1"/>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1" name="Rectangle 1"/>
          <p:cNvSpPr>
            <a:spLocks noChangeArrowheads="1"/>
          </p:cNvSpPr>
          <p:nvPr>
            <p:ph type="title"/>
          </p:nvPr>
        </p:nvSpPr>
        <p:spPr bwMode="auto">
          <a:xfrm>
            <a:off x="889000" y="177800"/>
            <a:ext cx="73660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35842" name="Rectangle 2"/>
          <p:cNvSpPr>
            <a:spLocks noChangeArrowheads="1"/>
          </p:cNvSpPr>
          <p:nvPr>
            <p:ph type="body" idx="1"/>
          </p:nvPr>
        </p:nvSpPr>
        <p:spPr bwMode="auto">
          <a:xfrm>
            <a:off x="889000" y="1943100"/>
            <a:ext cx="7366000" cy="402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ransition xmlns:p14="http://schemas.microsoft.com/office/powerpoint/2010/mai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60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03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46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018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447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019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591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16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8735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5" name="Rectangle 1"/>
          <p:cNvSpPr>
            <a:spLocks noChangeArrowheads="1"/>
          </p:cNvSpPr>
          <p:nvPr>
            <p:ph type="title"/>
          </p:nvPr>
        </p:nvSpPr>
        <p:spPr bwMode="auto">
          <a:xfrm>
            <a:off x="889000" y="2095500"/>
            <a:ext cx="7366000" cy="267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ransition xmlns:p14="http://schemas.microsoft.com/office/powerpoint/2010/mai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9" name="Rectangle 1"/>
          <p:cNvSpPr>
            <a:spLocks noChangeArrowheads="1"/>
          </p:cNvSpPr>
          <p:nvPr>
            <p:ph type="title"/>
          </p:nvPr>
        </p:nvSpPr>
        <p:spPr bwMode="auto">
          <a:xfrm>
            <a:off x="889000" y="1155700"/>
            <a:ext cx="736600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Gill Sans" charset="0"/>
              </a:rPr>
              <a:t>Click to edit Master title style</a:t>
            </a:r>
          </a:p>
        </p:txBody>
      </p:sp>
      <p:sp>
        <p:nvSpPr>
          <p:cNvPr id="37890" name="Rectangle 2"/>
          <p:cNvSpPr>
            <a:spLocks noChangeArrowheads="1"/>
          </p:cNvSpPr>
          <p:nvPr>
            <p:ph type="body" idx="1"/>
          </p:nvPr>
        </p:nvSpPr>
        <p:spPr bwMode="auto">
          <a:xfrm>
            <a:off x="889000" y="3530600"/>
            <a:ext cx="73660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ransition xmlns:p14="http://schemas.microsoft.com/office/powerpoint/2010/mai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3" name="Rectangle 1"/>
          <p:cNvSpPr>
            <a:spLocks noChangeArrowheads="1"/>
          </p:cNvSpPr>
          <p:nvPr>
            <p:ph type="title"/>
          </p:nvPr>
        </p:nvSpPr>
        <p:spPr bwMode="auto">
          <a:xfrm>
            <a:off x="889000" y="5181600"/>
            <a:ext cx="73660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Lst>
  <p:transition xmlns:p14="http://schemas.microsoft.com/office/powerpoint/2010/mai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7" name="Rectangle 1"/>
          <p:cNvSpPr>
            <a:spLocks noChangeArrowheads="1"/>
          </p:cNvSpPr>
          <p:nvPr>
            <p:ph type="title"/>
          </p:nvPr>
        </p:nvSpPr>
        <p:spPr bwMode="auto">
          <a:xfrm>
            <a:off x="889000" y="5181600"/>
            <a:ext cx="7366000" cy="120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ransition xmlns:p14="http://schemas.microsoft.com/office/powerpoint/2010/mai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400">
          <a:solidFill>
            <a:schemeClr val="tx1"/>
          </a:solidFill>
          <a:latin typeface="+mn-lt"/>
          <a:ea typeface="+mn-ea"/>
          <a:cs typeface="+mn-cs"/>
          <a:sym typeface="Gill Sans" charset="0"/>
        </a:defRPr>
      </a:lvl1pPr>
      <a:lvl2pPr algn="ctr" rtl="0" fontAlgn="base">
        <a:spcBef>
          <a:spcPct val="0"/>
        </a:spcBef>
        <a:spcAft>
          <a:spcPct val="0"/>
        </a:spcAft>
        <a:defRPr sz="2400">
          <a:solidFill>
            <a:schemeClr val="tx1"/>
          </a:solidFill>
          <a:latin typeface="+mn-lt"/>
          <a:ea typeface="+mn-ea"/>
          <a:cs typeface="+mn-cs"/>
          <a:sym typeface="Gill Sans" charset="0"/>
        </a:defRPr>
      </a:lvl2pPr>
      <a:lvl3pPr algn="ctr" rtl="0" fontAlgn="base">
        <a:spcBef>
          <a:spcPct val="0"/>
        </a:spcBef>
        <a:spcAft>
          <a:spcPct val="0"/>
        </a:spcAft>
        <a:defRPr sz="2400">
          <a:solidFill>
            <a:schemeClr val="tx1"/>
          </a:solidFill>
          <a:latin typeface="+mn-lt"/>
          <a:ea typeface="+mn-ea"/>
          <a:cs typeface="+mn-cs"/>
          <a:sym typeface="Gill Sans" charset="0"/>
        </a:defRPr>
      </a:lvl3pPr>
      <a:lvl4pPr algn="ctr" rtl="0" fontAlgn="base">
        <a:spcBef>
          <a:spcPct val="0"/>
        </a:spcBef>
        <a:spcAft>
          <a:spcPct val="0"/>
        </a:spcAft>
        <a:defRPr sz="2400">
          <a:solidFill>
            <a:schemeClr val="tx1"/>
          </a:solidFill>
          <a:latin typeface="+mn-lt"/>
          <a:ea typeface="+mn-ea"/>
          <a:cs typeface="+mn-cs"/>
          <a:sym typeface="Gill Sans" charset="0"/>
        </a:defRPr>
      </a:lvl4pPr>
      <a:lvl5pPr algn="ctr" rtl="0" fontAlgn="base">
        <a:spcBef>
          <a:spcPct val="0"/>
        </a:spcBef>
        <a:spcAft>
          <a:spcPct val="0"/>
        </a:spcAft>
        <a:defRPr sz="2400">
          <a:solidFill>
            <a:schemeClr val="tx1"/>
          </a:solidFill>
          <a:latin typeface="+mn-lt"/>
          <a:ea typeface="+mn-ea"/>
          <a:cs typeface="+mn-cs"/>
          <a:sym typeface="Gill Sans" charset="0"/>
        </a:defRPr>
      </a:lvl5pPr>
      <a:lvl6pPr marL="457200" algn="ctr" rtl="0" fontAlgn="base">
        <a:spcBef>
          <a:spcPct val="0"/>
        </a:spcBef>
        <a:spcAft>
          <a:spcPct val="0"/>
        </a:spcAft>
        <a:defRPr sz="2400">
          <a:solidFill>
            <a:schemeClr val="tx1"/>
          </a:solidFill>
          <a:latin typeface="+mn-lt"/>
          <a:ea typeface="+mn-ea"/>
          <a:cs typeface="+mn-cs"/>
          <a:sym typeface="Gill Sans" charset="0"/>
        </a:defRPr>
      </a:lvl6pPr>
      <a:lvl7pPr marL="914400" algn="ctr" rtl="0" fontAlgn="base">
        <a:spcBef>
          <a:spcPct val="0"/>
        </a:spcBef>
        <a:spcAft>
          <a:spcPct val="0"/>
        </a:spcAft>
        <a:defRPr sz="2400">
          <a:solidFill>
            <a:schemeClr val="tx1"/>
          </a:solidFill>
          <a:latin typeface="+mn-lt"/>
          <a:ea typeface="+mn-ea"/>
          <a:cs typeface="+mn-cs"/>
          <a:sym typeface="Gill Sans" charset="0"/>
        </a:defRPr>
      </a:lvl7pPr>
      <a:lvl8pPr marL="1371600" algn="ctr" rtl="0" fontAlgn="base">
        <a:spcBef>
          <a:spcPct val="0"/>
        </a:spcBef>
        <a:spcAft>
          <a:spcPct val="0"/>
        </a:spcAft>
        <a:defRPr sz="2400">
          <a:solidFill>
            <a:schemeClr val="tx1"/>
          </a:solidFill>
          <a:latin typeface="+mn-lt"/>
          <a:ea typeface="+mn-ea"/>
          <a:cs typeface="+mn-cs"/>
          <a:sym typeface="Gill Sans" charset="0"/>
        </a:defRPr>
      </a:lvl8pPr>
      <a:lvl9pPr marL="1828800" algn="ctr" rtl="0" fontAlgn="base">
        <a:spcBef>
          <a:spcPct val="0"/>
        </a:spcBef>
        <a:spcAft>
          <a:spcPct val="0"/>
        </a:spcAft>
        <a:defRPr sz="2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162D"/>
        </a:solidFill>
        <a:effectLst/>
      </p:bgPr>
    </p:bg>
    <p:spTree>
      <p:nvGrpSpPr>
        <p:cNvPr id="1" name=""/>
        <p:cNvGrpSpPr/>
        <p:nvPr/>
      </p:nvGrpSpPr>
      <p:grpSpPr>
        <a:xfrm>
          <a:off x="0" y="0"/>
          <a:ext cx="0" cy="0"/>
          <a:chOff x="0" y="0"/>
          <a:chExt cx="0" cy="0"/>
        </a:xfrm>
      </p:grpSpPr>
      <p:sp>
        <p:nvSpPr>
          <p:cNvPr id="4097"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4098"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xmlns:p14="http://schemas.microsoft.com/office/powerpoint/2010/main"/>
  <p:txStyles>
    <p:titleStyle>
      <a:lvl1pPr marL="39688" algn="l" rtl="0" fontAlgn="base">
        <a:spcBef>
          <a:spcPct val="0"/>
        </a:spcBef>
        <a:spcAft>
          <a:spcPct val="0"/>
        </a:spcAft>
        <a:defRPr sz="4400">
          <a:solidFill>
            <a:srgbClr val="CCECFF"/>
          </a:solidFill>
          <a:latin typeface="+mj-lt"/>
          <a:ea typeface="+mj-ea"/>
          <a:cs typeface="+mj-cs"/>
          <a:sym typeface="Times New Roman" charset="0"/>
        </a:defRPr>
      </a:lvl1pPr>
      <a:lvl2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0099CC"/>
        </a:buClr>
        <a:buSzPct val="69000"/>
        <a:buFont typeface="Arial" charset="0"/>
        <a:buChar char="n"/>
        <a:defRPr sz="3200">
          <a:solidFill>
            <a:srgbClr val="DDDDDD"/>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DDDDDD"/>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DDDDDD"/>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Rectangle 1"/>
          <p:cNvSpPr>
            <a:spLocks noChangeArrowheads="1"/>
          </p:cNvSpPr>
          <p:nvPr>
            <p:ph type="body" idx="1"/>
          </p:nvPr>
        </p:nvSpPr>
        <p:spPr bwMode="auto">
          <a:xfrm>
            <a:off x="444500" y="3454400"/>
            <a:ext cx="412750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40962" name="Rectangle 2"/>
          <p:cNvSpPr>
            <a:spLocks noChangeArrowheads="1"/>
          </p:cNvSpPr>
          <p:nvPr>
            <p:ph type="title"/>
          </p:nvPr>
        </p:nvSpPr>
        <p:spPr bwMode="auto">
          <a:xfrm>
            <a:off x="444500" y="1079500"/>
            <a:ext cx="412750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ransition xmlns:p14="http://schemas.microsoft.com/office/powerpoint/2010/main"/>
  <p:txStyles>
    <p:titleStyle>
      <a:lvl1pPr algn="ctr" rtl="0" fontAlgn="base">
        <a:spcBef>
          <a:spcPct val="0"/>
        </a:spcBef>
        <a:spcAft>
          <a:spcPct val="0"/>
        </a:spcAft>
        <a:defRPr sz="4800">
          <a:solidFill>
            <a:schemeClr val="tx1"/>
          </a:solidFill>
          <a:latin typeface="+mj-lt"/>
          <a:ea typeface="+mj-ea"/>
          <a:cs typeface="+mj-cs"/>
          <a:sym typeface="Gill Sans" charset="0"/>
        </a:defRPr>
      </a:lvl1pPr>
      <a:lvl2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200">
          <a:solidFill>
            <a:schemeClr val="tx1"/>
          </a:solidFill>
          <a:latin typeface="+mn-lt"/>
          <a:ea typeface="+mn-ea"/>
          <a:cs typeface="+mn-cs"/>
          <a:sym typeface="Gill Sans" charset="0"/>
        </a:defRPr>
      </a:lvl1pPr>
      <a:lvl2pPr algn="ctr" rtl="0" fontAlgn="base">
        <a:spcBef>
          <a:spcPct val="0"/>
        </a:spcBef>
        <a:spcAft>
          <a:spcPct val="0"/>
        </a:spcAft>
        <a:defRPr sz="2200">
          <a:solidFill>
            <a:schemeClr val="tx1"/>
          </a:solidFill>
          <a:latin typeface="+mn-lt"/>
          <a:ea typeface="+mn-ea"/>
          <a:cs typeface="+mn-cs"/>
          <a:sym typeface="Gill Sans" charset="0"/>
        </a:defRPr>
      </a:lvl2pPr>
      <a:lvl3pPr algn="ctr" rtl="0" fontAlgn="base">
        <a:spcBef>
          <a:spcPct val="0"/>
        </a:spcBef>
        <a:spcAft>
          <a:spcPct val="0"/>
        </a:spcAft>
        <a:defRPr sz="2200">
          <a:solidFill>
            <a:schemeClr val="tx1"/>
          </a:solidFill>
          <a:latin typeface="+mn-lt"/>
          <a:ea typeface="+mn-ea"/>
          <a:cs typeface="+mn-cs"/>
          <a:sym typeface="Gill Sans" charset="0"/>
        </a:defRPr>
      </a:lvl3pPr>
      <a:lvl4pPr algn="ctr" rtl="0" fontAlgn="base">
        <a:spcBef>
          <a:spcPct val="0"/>
        </a:spcBef>
        <a:spcAft>
          <a:spcPct val="0"/>
        </a:spcAft>
        <a:defRPr sz="2200">
          <a:solidFill>
            <a:schemeClr val="tx1"/>
          </a:solidFill>
          <a:latin typeface="+mn-lt"/>
          <a:ea typeface="+mn-ea"/>
          <a:cs typeface="+mn-cs"/>
          <a:sym typeface="Gill Sans" charset="0"/>
        </a:defRPr>
      </a:lvl4pPr>
      <a:lvl5pPr algn="ctr" rtl="0" fontAlgn="base">
        <a:spcBef>
          <a:spcPct val="0"/>
        </a:spcBef>
        <a:spcAft>
          <a:spcPct val="0"/>
        </a:spcAft>
        <a:defRPr sz="2200">
          <a:solidFill>
            <a:schemeClr val="tx1"/>
          </a:solidFill>
          <a:latin typeface="+mn-lt"/>
          <a:ea typeface="+mn-ea"/>
          <a:cs typeface="+mn-cs"/>
          <a:sym typeface="Gill Sans" charset="0"/>
        </a:defRPr>
      </a:lvl5pPr>
      <a:lvl6pPr marL="457200" algn="ctr" rtl="0" fontAlgn="base">
        <a:spcBef>
          <a:spcPct val="0"/>
        </a:spcBef>
        <a:spcAft>
          <a:spcPct val="0"/>
        </a:spcAft>
        <a:defRPr sz="2200">
          <a:solidFill>
            <a:schemeClr val="tx1"/>
          </a:solidFill>
          <a:latin typeface="+mn-lt"/>
          <a:ea typeface="+mn-ea"/>
          <a:cs typeface="+mn-cs"/>
          <a:sym typeface="Gill Sans" charset="0"/>
        </a:defRPr>
      </a:lvl6pPr>
      <a:lvl7pPr marL="914400" algn="ctr" rtl="0" fontAlgn="base">
        <a:spcBef>
          <a:spcPct val="0"/>
        </a:spcBef>
        <a:spcAft>
          <a:spcPct val="0"/>
        </a:spcAft>
        <a:defRPr sz="2200">
          <a:solidFill>
            <a:schemeClr val="tx1"/>
          </a:solidFill>
          <a:latin typeface="+mn-lt"/>
          <a:ea typeface="+mn-ea"/>
          <a:cs typeface="+mn-cs"/>
          <a:sym typeface="Gill Sans" charset="0"/>
        </a:defRPr>
      </a:lvl7pPr>
      <a:lvl8pPr marL="1371600" algn="ctr" rtl="0" fontAlgn="base">
        <a:spcBef>
          <a:spcPct val="0"/>
        </a:spcBef>
        <a:spcAft>
          <a:spcPct val="0"/>
        </a:spcAft>
        <a:defRPr sz="2200">
          <a:solidFill>
            <a:schemeClr val="tx1"/>
          </a:solidFill>
          <a:latin typeface="+mn-lt"/>
          <a:ea typeface="+mn-ea"/>
          <a:cs typeface="+mn-cs"/>
          <a:sym typeface="Gill Sans" charset="0"/>
        </a:defRPr>
      </a:lvl8pPr>
      <a:lvl9pPr marL="1828800" algn="ctr" rtl="0" fontAlgn="base">
        <a:spcBef>
          <a:spcPct val="0"/>
        </a:spcBef>
        <a:spcAft>
          <a:spcPct val="0"/>
        </a:spcAft>
        <a:defRPr sz="2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5" name="Rectangle 1"/>
          <p:cNvSpPr>
            <a:spLocks noChangeArrowheads="1"/>
          </p:cNvSpPr>
          <p:nvPr>
            <p:ph type="body" idx="1"/>
          </p:nvPr>
        </p:nvSpPr>
        <p:spPr bwMode="auto">
          <a:xfrm>
            <a:off x="444500" y="3454400"/>
            <a:ext cx="412750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41986" name="Rectangle 2"/>
          <p:cNvSpPr>
            <a:spLocks noChangeArrowheads="1"/>
          </p:cNvSpPr>
          <p:nvPr>
            <p:ph type="title"/>
          </p:nvPr>
        </p:nvSpPr>
        <p:spPr bwMode="auto">
          <a:xfrm>
            <a:off x="444500" y="1079500"/>
            <a:ext cx="412750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b"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Lst>
  <p:transition xmlns:p14="http://schemas.microsoft.com/office/powerpoint/2010/main"/>
  <p:txStyles>
    <p:titleStyle>
      <a:lvl1pPr algn="ctr" rtl="0" fontAlgn="base">
        <a:spcBef>
          <a:spcPct val="0"/>
        </a:spcBef>
        <a:spcAft>
          <a:spcPct val="0"/>
        </a:spcAft>
        <a:defRPr sz="4800">
          <a:solidFill>
            <a:schemeClr val="tx1"/>
          </a:solidFill>
          <a:latin typeface="+mj-lt"/>
          <a:ea typeface="+mj-ea"/>
          <a:cs typeface="+mj-cs"/>
          <a:sym typeface="Gill Sans" charset="0"/>
        </a:defRPr>
      </a:lvl1pPr>
      <a:lvl2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48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2200">
          <a:solidFill>
            <a:schemeClr val="tx1"/>
          </a:solidFill>
          <a:latin typeface="+mn-lt"/>
          <a:ea typeface="+mn-ea"/>
          <a:cs typeface="+mn-cs"/>
          <a:sym typeface="Gill Sans" charset="0"/>
        </a:defRPr>
      </a:lvl1pPr>
      <a:lvl2pPr algn="ctr" rtl="0" fontAlgn="base">
        <a:spcBef>
          <a:spcPct val="0"/>
        </a:spcBef>
        <a:spcAft>
          <a:spcPct val="0"/>
        </a:spcAft>
        <a:defRPr sz="2200">
          <a:solidFill>
            <a:schemeClr val="tx1"/>
          </a:solidFill>
          <a:latin typeface="+mn-lt"/>
          <a:ea typeface="+mn-ea"/>
          <a:cs typeface="+mn-cs"/>
          <a:sym typeface="Gill Sans" charset="0"/>
        </a:defRPr>
      </a:lvl2pPr>
      <a:lvl3pPr algn="ctr" rtl="0" fontAlgn="base">
        <a:spcBef>
          <a:spcPct val="0"/>
        </a:spcBef>
        <a:spcAft>
          <a:spcPct val="0"/>
        </a:spcAft>
        <a:defRPr sz="2200">
          <a:solidFill>
            <a:schemeClr val="tx1"/>
          </a:solidFill>
          <a:latin typeface="+mn-lt"/>
          <a:ea typeface="+mn-ea"/>
          <a:cs typeface="+mn-cs"/>
          <a:sym typeface="Gill Sans" charset="0"/>
        </a:defRPr>
      </a:lvl3pPr>
      <a:lvl4pPr algn="ctr" rtl="0" fontAlgn="base">
        <a:spcBef>
          <a:spcPct val="0"/>
        </a:spcBef>
        <a:spcAft>
          <a:spcPct val="0"/>
        </a:spcAft>
        <a:defRPr sz="2200">
          <a:solidFill>
            <a:schemeClr val="tx1"/>
          </a:solidFill>
          <a:latin typeface="+mn-lt"/>
          <a:ea typeface="+mn-ea"/>
          <a:cs typeface="+mn-cs"/>
          <a:sym typeface="Gill Sans" charset="0"/>
        </a:defRPr>
      </a:lvl4pPr>
      <a:lvl5pPr algn="ctr" rtl="0" fontAlgn="base">
        <a:spcBef>
          <a:spcPct val="0"/>
        </a:spcBef>
        <a:spcAft>
          <a:spcPct val="0"/>
        </a:spcAft>
        <a:defRPr sz="2200">
          <a:solidFill>
            <a:schemeClr val="tx1"/>
          </a:solidFill>
          <a:latin typeface="+mn-lt"/>
          <a:ea typeface="+mn-ea"/>
          <a:cs typeface="+mn-cs"/>
          <a:sym typeface="Gill Sans" charset="0"/>
        </a:defRPr>
      </a:lvl5pPr>
      <a:lvl6pPr marL="457200" algn="ctr" rtl="0" fontAlgn="base">
        <a:spcBef>
          <a:spcPct val="0"/>
        </a:spcBef>
        <a:spcAft>
          <a:spcPct val="0"/>
        </a:spcAft>
        <a:defRPr sz="2200">
          <a:solidFill>
            <a:schemeClr val="tx1"/>
          </a:solidFill>
          <a:latin typeface="+mn-lt"/>
          <a:ea typeface="+mn-ea"/>
          <a:cs typeface="+mn-cs"/>
          <a:sym typeface="Gill Sans" charset="0"/>
        </a:defRPr>
      </a:lvl6pPr>
      <a:lvl7pPr marL="914400" algn="ctr" rtl="0" fontAlgn="base">
        <a:spcBef>
          <a:spcPct val="0"/>
        </a:spcBef>
        <a:spcAft>
          <a:spcPct val="0"/>
        </a:spcAft>
        <a:defRPr sz="2200">
          <a:solidFill>
            <a:schemeClr val="tx1"/>
          </a:solidFill>
          <a:latin typeface="+mn-lt"/>
          <a:ea typeface="+mn-ea"/>
          <a:cs typeface="+mn-cs"/>
          <a:sym typeface="Gill Sans" charset="0"/>
        </a:defRPr>
      </a:lvl7pPr>
      <a:lvl8pPr marL="1371600" algn="ctr" rtl="0" fontAlgn="base">
        <a:spcBef>
          <a:spcPct val="0"/>
        </a:spcBef>
        <a:spcAft>
          <a:spcPct val="0"/>
        </a:spcAft>
        <a:defRPr sz="2200">
          <a:solidFill>
            <a:schemeClr val="tx1"/>
          </a:solidFill>
          <a:latin typeface="+mn-lt"/>
          <a:ea typeface="+mn-ea"/>
          <a:cs typeface="+mn-cs"/>
          <a:sym typeface="Gill Sans" charset="0"/>
        </a:defRPr>
      </a:lvl8pPr>
      <a:lvl9pPr marL="1828800" algn="ctr" rtl="0" fontAlgn="base">
        <a:spcBef>
          <a:spcPct val="0"/>
        </a:spcBef>
        <a:spcAft>
          <a:spcPct val="0"/>
        </a:spcAft>
        <a:defRPr sz="2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09" name="Rectangle 1"/>
          <p:cNvSpPr>
            <a:spLocks noChangeArrowheads="1"/>
          </p:cNvSpPr>
          <p:nvPr>
            <p:ph type="title"/>
          </p:nvPr>
        </p:nvSpPr>
        <p:spPr bwMode="auto">
          <a:xfrm>
            <a:off x="889000" y="177800"/>
            <a:ext cx="73660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ransition xmlns:p14="http://schemas.microsoft.com/office/powerpoint/2010/mai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ransition xmlns:p14="http://schemas.microsoft.com/office/powerpoint/2010/mai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985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1pPr>
      <a:lvl2pPr marL="1041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2pPr>
      <a:lvl3pPr marL="13843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3pPr>
      <a:lvl4pPr marL="17399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4pPr>
      <a:lvl5pPr marL="20828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5pPr>
      <a:lvl6pPr marL="25400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6pPr>
      <a:lvl7pPr marL="29972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7pPr>
      <a:lvl8pPr marL="34544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8pPr>
      <a:lvl9pPr marL="3911600" indent="-444500" algn="l" rtl="0" fontAlgn="base">
        <a:spcBef>
          <a:spcPts val="1600"/>
        </a:spcBef>
        <a:spcAft>
          <a:spcPct val="0"/>
        </a:spcAft>
        <a:buSzPct val="171000"/>
        <a:buFont typeface="Gill Sans" charset="0"/>
        <a:buChar char="•"/>
        <a:defRPr sz="28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7" name="Rectangle 1"/>
          <p:cNvSpPr>
            <a:spLocks noChangeArrowheads="1"/>
          </p:cNvSpPr>
          <p:nvPr>
            <p:ph type="title"/>
          </p:nvPr>
        </p:nvSpPr>
        <p:spPr bwMode="auto">
          <a:xfrm>
            <a:off x="889000" y="177800"/>
            <a:ext cx="73660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45058" name="Rectangle 2"/>
          <p:cNvSpPr>
            <a:spLocks noChangeArrowheads="1"/>
          </p:cNvSpPr>
          <p:nvPr>
            <p:ph type="body" idx="1"/>
          </p:nvPr>
        </p:nvSpPr>
        <p:spPr bwMode="auto">
          <a:xfrm>
            <a:off x="889000" y="1943100"/>
            <a:ext cx="3543300" cy="402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ransition xmlns:p14="http://schemas.microsoft.com/office/powerpoint/2010/mai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1" name="Rectangle 1"/>
          <p:cNvSpPr>
            <a:spLocks noChangeArrowheads="1"/>
          </p:cNvSpPr>
          <p:nvPr>
            <p:ph type="title"/>
          </p:nvPr>
        </p:nvSpPr>
        <p:spPr bwMode="auto">
          <a:xfrm>
            <a:off x="889000" y="177800"/>
            <a:ext cx="73660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46082" name="Rectangle 2"/>
          <p:cNvSpPr>
            <a:spLocks noChangeArrowheads="1"/>
          </p:cNvSpPr>
          <p:nvPr>
            <p:ph type="body" idx="1"/>
          </p:nvPr>
        </p:nvSpPr>
        <p:spPr bwMode="auto">
          <a:xfrm>
            <a:off x="889000" y="1943100"/>
            <a:ext cx="7366000" cy="402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Lst>
  <p:transition xmlns:p14="http://schemas.microsoft.com/office/powerpoint/2010/mai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5" name="Rectangle 1"/>
          <p:cNvSpPr>
            <a:spLocks noChangeArrowheads="1"/>
          </p:cNvSpPr>
          <p:nvPr>
            <p:ph type="title"/>
          </p:nvPr>
        </p:nvSpPr>
        <p:spPr bwMode="auto">
          <a:xfrm>
            <a:off x="889000" y="177800"/>
            <a:ext cx="73660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47106" name="Rectangle 2"/>
          <p:cNvSpPr>
            <a:spLocks noChangeArrowheads="1"/>
          </p:cNvSpPr>
          <p:nvPr>
            <p:ph type="body" idx="1"/>
          </p:nvPr>
        </p:nvSpPr>
        <p:spPr bwMode="auto">
          <a:xfrm>
            <a:off x="5461000" y="1943100"/>
            <a:ext cx="2794000" cy="402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ransition xmlns:p14="http://schemas.microsoft.com/office/powerpoint/2010/mai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29" name="Rectangle 1"/>
          <p:cNvSpPr>
            <a:spLocks noChangeArrowheads="1"/>
          </p:cNvSpPr>
          <p:nvPr>
            <p:ph type="body" idx="1"/>
          </p:nvPr>
        </p:nvSpPr>
        <p:spPr bwMode="auto">
          <a:xfrm>
            <a:off x="889000" y="1943100"/>
            <a:ext cx="3543300" cy="402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48130" name="Rectangle 2"/>
          <p:cNvSpPr>
            <a:spLocks noChangeArrowheads="1"/>
          </p:cNvSpPr>
          <p:nvPr>
            <p:ph type="title"/>
          </p:nvPr>
        </p:nvSpPr>
        <p:spPr bwMode="auto">
          <a:xfrm>
            <a:off x="889000" y="177800"/>
            <a:ext cx="736600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xmlns:p14="http://schemas.microsoft.com/office/powerpoint/2010/main"/>
  <p:txStyles>
    <p:titleStyle>
      <a:lvl1pPr algn="ctr" rtl="0" fontAlgn="base">
        <a:spcBef>
          <a:spcPct val="0"/>
        </a:spcBef>
        <a:spcAft>
          <a:spcPct val="0"/>
        </a:spcAft>
        <a:defRPr sz="5600">
          <a:solidFill>
            <a:schemeClr val="tx1"/>
          </a:solidFill>
          <a:latin typeface="+mj-lt"/>
          <a:ea typeface="+mj-ea"/>
          <a:cs typeface="+mj-cs"/>
          <a:sym typeface="Gill Sans" charset="0"/>
        </a:defRPr>
      </a:lvl1pPr>
      <a:lvl2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5600">
          <a:solidFill>
            <a:schemeClr val="tx1"/>
          </a:solidFill>
          <a:latin typeface="Gill Sans" charset="0"/>
          <a:ea typeface="ヒラギノ角ゴ ProN W3" charset="0"/>
          <a:cs typeface="ヒラギノ角ゴ ProN W3" charset="0"/>
          <a:sym typeface="Gill Sans" charset="0"/>
        </a:defRPr>
      </a:lvl9pPr>
    </p:titleStyle>
    <p:bodyStyle>
      <a:lvl1pPr marL="6016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44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2pPr>
      <a:lvl3pPr marL="12874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6430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9859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4431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6pPr>
      <a:lvl7pPr marL="29003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7pPr>
      <a:lvl8pPr marL="33575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8pPr>
      <a:lvl9pPr marL="3814763" indent="-385763" algn="l" rtl="0" fontAlgn="base">
        <a:spcBef>
          <a:spcPts val="2700"/>
        </a:spcBef>
        <a:spcAft>
          <a:spcPct val="0"/>
        </a:spcAft>
        <a:buSzPct val="171000"/>
        <a:buFont typeface="Gill Sans" charset="0"/>
        <a:buChar char="•"/>
        <a:defRPr sz="20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277844242"/>
      </p:ext>
    </p:extLst>
  </p:cSld>
  <p:clrMap bg1="dk2" tx1="lt1" bg2="dk1" tx2="lt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162D"/>
        </a:solidFill>
        <a:effectLst/>
      </p:bgPr>
    </p:bg>
    <p:spTree>
      <p:nvGrpSpPr>
        <p:cNvPr id="1" name=""/>
        <p:cNvGrpSpPr/>
        <p:nvPr/>
      </p:nvGrpSpPr>
      <p:grpSpPr>
        <a:xfrm>
          <a:off x="0" y="0"/>
          <a:ext cx="0" cy="0"/>
          <a:chOff x="0" y="0"/>
          <a:chExt cx="0" cy="0"/>
        </a:xfrm>
      </p:grpSpPr>
      <p:sp>
        <p:nvSpPr>
          <p:cNvPr id="5121"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5122"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xmlns:p14="http://schemas.microsoft.com/office/powerpoint/2010/main"/>
  <p:txStyles>
    <p:titleStyle>
      <a:lvl1pPr marL="39688" algn="l" rtl="0" fontAlgn="base">
        <a:spcBef>
          <a:spcPct val="0"/>
        </a:spcBef>
        <a:spcAft>
          <a:spcPct val="0"/>
        </a:spcAft>
        <a:defRPr sz="4400">
          <a:solidFill>
            <a:srgbClr val="CCECFF"/>
          </a:solidFill>
          <a:latin typeface="+mj-lt"/>
          <a:ea typeface="+mj-ea"/>
          <a:cs typeface="+mj-cs"/>
          <a:sym typeface="Times New Roman" charset="0"/>
        </a:defRPr>
      </a:lvl1pPr>
      <a:lvl2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0099CC"/>
        </a:buClr>
        <a:buSzPct val="69000"/>
        <a:buFont typeface="Arial" charset="0"/>
        <a:buChar char="n"/>
        <a:defRPr sz="3200">
          <a:solidFill>
            <a:srgbClr val="DDDDDD"/>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DDDDDD"/>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DDDDDD"/>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162D"/>
        </a:solidFill>
        <a:effectLst/>
      </p:bgPr>
    </p:bg>
    <p:spTree>
      <p:nvGrpSpPr>
        <p:cNvPr id="1" name=""/>
        <p:cNvGrpSpPr/>
        <p:nvPr/>
      </p:nvGrpSpPr>
      <p:grpSpPr>
        <a:xfrm>
          <a:off x="0" y="0"/>
          <a:ext cx="0" cy="0"/>
          <a:chOff x="0" y="0"/>
          <a:chExt cx="0" cy="0"/>
        </a:xfrm>
      </p:grpSpPr>
      <p:sp>
        <p:nvSpPr>
          <p:cNvPr id="6145"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6146"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xmlns:p14="http://schemas.microsoft.com/office/powerpoint/2010/main"/>
  <p:txStyles>
    <p:titleStyle>
      <a:lvl1pPr marL="39688" algn="l" rtl="0" fontAlgn="base">
        <a:spcBef>
          <a:spcPct val="0"/>
        </a:spcBef>
        <a:spcAft>
          <a:spcPct val="0"/>
        </a:spcAft>
        <a:defRPr sz="4400">
          <a:solidFill>
            <a:srgbClr val="CCECFF"/>
          </a:solidFill>
          <a:latin typeface="+mj-lt"/>
          <a:ea typeface="+mj-ea"/>
          <a:cs typeface="+mj-cs"/>
          <a:sym typeface="Times New Roman" charset="0"/>
        </a:defRPr>
      </a:lvl1pPr>
      <a:lvl2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0099CC"/>
        </a:buClr>
        <a:buSzPct val="69000"/>
        <a:buFont typeface="Arial" charset="0"/>
        <a:buChar char="n"/>
        <a:defRPr sz="3200">
          <a:solidFill>
            <a:srgbClr val="DDDDDD"/>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DDDDDD"/>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DDDDDD"/>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162D"/>
        </a:solidFill>
        <a:effectLst/>
      </p:bgPr>
    </p:bg>
    <p:spTree>
      <p:nvGrpSpPr>
        <p:cNvPr id="1" name=""/>
        <p:cNvGrpSpPr/>
        <p:nvPr/>
      </p:nvGrpSpPr>
      <p:grpSpPr>
        <a:xfrm>
          <a:off x="0" y="0"/>
          <a:ext cx="0" cy="0"/>
          <a:chOff x="0" y="0"/>
          <a:chExt cx="0" cy="0"/>
        </a:xfrm>
      </p:grpSpPr>
      <p:sp>
        <p:nvSpPr>
          <p:cNvPr id="7169"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7170"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xmlns:p14="http://schemas.microsoft.com/office/powerpoint/2010/main"/>
  <p:txStyles>
    <p:titleStyle>
      <a:lvl1pPr marL="39688" algn="l" rtl="0" fontAlgn="base">
        <a:spcBef>
          <a:spcPct val="0"/>
        </a:spcBef>
        <a:spcAft>
          <a:spcPct val="0"/>
        </a:spcAft>
        <a:defRPr sz="4400">
          <a:solidFill>
            <a:srgbClr val="CCECFF"/>
          </a:solidFill>
          <a:latin typeface="+mj-lt"/>
          <a:ea typeface="+mj-ea"/>
          <a:cs typeface="+mj-cs"/>
          <a:sym typeface="Times New Roman" charset="0"/>
        </a:defRPr>
      </a:lvl1pPr>
      <a:lvl2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0099CC"/>
        </a:buClr>
        <a:buSzPct val="69000"/>
        <a:buFont typeface="Arial" charset="0"/>
        <a:buChar char="n"/>
        <a:defRPr sz="3200">
          <a:solidFill>
            <a:srgbClr val="DDDDDD"/>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DDDDDD"/>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DDDDDD"/>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162D"/>
        </a:solidFill>
        <a:effectLst/>
      </p:bgPr>
    </p:bg>
    <p:spTree>
      <p:nvGrpSpPr>
        <p:cNvPr id="1" name=""/>
        <p:cNvGrpSpPr/>
        <p:nvPr/>
      </p:nvGrpSpPr>
      <p:grpSpPr>
        <a:xfrm>
          <a:off x="0" y="0"/>
          <a:ext cx="0" cy="0"/>
          <a:chOff x="0" y="0"/>
          <a:chExt cx="0" cy="0"/>
        </a:xfrm>
      </p:grpSpPr>
      <p:sp>
        <p:nvSpPr>
          <p:cNvPr id="8193"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8194"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xmlns:p14="http://schemas.microsoft.com/office/powerpoint/2010/main"/>
  <p:txStyles>
    <p:titleStyle>
      <a:lvl1pPr marL="39688" algn="l" rtl="0" fontAlgn="base">
        <a:spcBef>
          <a:spcPct val="0"/>
        </a:spcBef>
        <a:spcAft>
          <a:spcPct val="0"/>
        </a:spcAft>
        <a:defRPr sz="4400">
          <a:solidFill>
            <a:srgbClr val="CCECFF"/>
          </a:solidFill>
          <a:latin typeface="+mj-lt"/>
          <a:ea typeface="+mj-ea"/>
          <a:cs typeface="+mj-cs"/>
          <a:sym typeface="Times New Roman" charset="0"/>
        </a:defRPr>
      </a:lvl1pPr>
      <a:lvl2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0099CC"/>
        </a:buClr>
        <a:buSzPct val="69000"/>
        <a:buFont typeface="Arial" charset="0"/>
        <a:buChar char="n"/>
        <a:defRPr sz="3200">
          <a:solidFill>
            <a:srgbClr val="DDDDDD"/>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DDDDDD"/>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DDDDDD"/>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162D"/>
        </a:solidFill>
        <a:effectLst/>
      </p:bgPr>
    </p:bg>
    <p:spTree>
      <p:nvGrpSpPr>
        <p:cNvPr id="1" name=""/>
        <p:cNvGrpSpPr/>
        <p:nvPr/>
      </p:nvGrpSpPr>
      <p:grpSpPr>
        <a:xfrm>
          <a:off x="0" y="0"/>
          <a:ext cx="0" cy="0"/>
          <a:chOff x="0" y="0"/>
          <a:chExt cx="0" cy="0"/>
        </a:xfrm>
      </p:grpSpPr>
      <p:sp>
        <p:nvSpPr>
          <p:cNvPr id="9217" name="Rectangle 1"/>
          <p:cNvSpPr>
            <a:spLocks noChangeArrowheads="1"/>
          </p:cNvSpPr>
          <p:nvPr>
            <p:ph type="title"/>
          </p:nvPr>
        </p:nvSpPr>
        <p:spPr bwMode="auto">
          <a:xfrm>
            <a:off x="1173163" y="76200"/>
            <a:ext cx="77724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sym typeface="Times New Roman" charset="0"/>
              </a:rPr>
              <a:t>Click to edit Master title style</a:t>
            </a:r>
          </a:p>
        </p:txBody>
      </p:sp>
      <p:sp>
        <p:nvSpPr>
          <p:cNvPr id="9218" name="Rectangle 2"/>
          <p:cNvSpPr>
            <a:spLocks noChangeArrowheads="1"/>
          </p:cNvSpPr>
          <p:nvPr>
            <p:ph type="body" idx="1"/>
          </p:nvPr>
        </p:nvSpPr>
        <p:spPr bwMode="auto">
          <a:xfrm>
            <a:off x="1173163" y="1981200"/>
            <a:ext cx="7772400"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xmlns:p14="http://schemas.microsoft.com/office/powerpoint/2010/main"/>
  <p:txStyles>
    <p:titleStyle>
      <a:lvl1pPr marL="39688" algn="l" rtl="0" fontAlgn="base">
        <a:spcBef>
          <a:spcPct val="0"/>
        </a:spcBef>
        <a:spcAft>
          <a:spcPct val="0"/>
        </a:spcAft>
        <a:defRPr sz="4400">
          <a:solidFill>
            <a:srgbClr val="CCECFF"/>
          </a:solidFill>
          <a:latin typeface="+mj-lt"/>
          <a:ea typeface="+mj-ea"/>
          <a:cs typeface="+mj-cs"/>
          <a:sym typeface="Times New Roman" charset="0"/>
        </a:defRPr>
      </a:lvl1pPr>
      <a:lvl2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2pPr>
      <a:lvl3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3pPr>
      <a:lvl4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4pPr>
      <a:lvl5pPr marL="396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5pPr>
      <a:lvl6pPr marL="4968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6pPr>
      <a:lvl7pPr marL="9540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7pPr>
      <a:lvl8pPr marL="14112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8pPr>
      <a:lvl9pPr marL="1868488" algn="l" rtl="0" fontAlgn="base">
        <a:spcBef>
          <a:spcPct val="0"/>
        </a:spcBef>
        <a:spcAft>
          <a:spcPct val="0"/>
        </a:spcAft>
        <a:defRPr sz="4400">
          <a:solidFill>
            <a:srgbClr val="CCECFF"/>
          </a:solidFill>
          <a:latin typeface="Times New Roman" charset="0"/>
          <a:ea typeface="ヒラギノ明朝 ProN W3" charset="0"/>
          <a:cs typeface="ヒラギノ明朝 ProN W3" charset="0"/>
          <a:sym typeface="Times New Roman" charset="0"/>
        </a:defRPr>
      </a:lvl9pPr>
    </p:titleStyle>
    <p:bodyStyle>
      <a:lvl1pPr marL="382588" indent="-342900" algn="l" rtl="0" fontAlgn="base">
        <a:spcBef>
          <a:spcPts val="700"/>
        </a:spcBef>
        <a:spcAft>
          <a:spcPct val="0"/>
        </a:spcAft>
        <a:buClr>
          <a:srgbClr val="0099CC"/>
        </a:buClr>
        <a:buSzPct val="69000"/>
        <a:buFont typeface="Arial" charset="0"/>
        <a:buChar char="n"/>
        <a:defRPr sz="3200">
          <a:solidFill>
            <a:srgbClr val="DDDDDD"/>
          </a:solidFill>
          <a:latin typeface="+mn-lt"/>
          <a:ea typeface="+mn-ea"/>
          <a:cs typeface="+mn-cs"/>
          <a:sym typeface="Arial" charset="0"/>
        </a:defRPr>
      </a:lvl1pPr>
      <a:lvl2pPr marL="731838" indent="-285750" algn="l" rtl="0" fontAlgn="base">
        <a:spcBef>
          <a:spcPts val="600"/>
        </a:spcBef>
        <a:spcAft>
          <a:spcPct val="0"/>
        </a:spcAft>
        <a:buSzPct val="100000"/>
        <a:buFont typeface="Arial" charset="0"/>
        <a:buChar char="–"/>
        <a:defRPr sz="2800">
          <a:solidFill>
            <a:srgbClr val="DDDDDD"/>
          </a:solidFill>
          <a:latin typeface="+mn-lt"/>
          <a:ea typeface="+mn-ea"/>
          <a:cs typeface="+mn-cs"/>
          <a:sym typeface="Arial" charset="0"/>
        </a:defRPr>
      </a:lvl2pPr>
      <a:lvl3pPr marL="1131888" indent="-228600" algn="l" rtl="0" fontAlgn="base">
        <a:spcBef>
          <a:spcPts val="600"/>
        </a:spcBef>
        <a:spcAft>
          <a:spcPct val="0"/>
        </a:spcAft>
        <a:buSzPct val="100000"/>
        <a:buFont typeface="Arial" charset="0"/>
        <a:buChar char="•"/>
        <a:defRPr sz="2400">
          <a:solidFill>
            <a:srgbClr val="DDDDDD"/>
          </a:solidFill>
          <a:latin typeface="+mn-lt"/>
          <a:ea typeface="+mn-ea"/>
          <a:cs typeface="+mn-cs"/>
          <a:sym typeface="Arial" charset="0"/>
        </a:defRPr>
      </a:lvl3pPr>
      <a:lvl4pPr marL="1589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4pPr>
      <a:lvl5pPr marL="20462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5pPr>
      <a:lvl6pPr marL="25034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6pPr>
      <a:lvl7pPr marL="29606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7pPr>
      <a:lvl8pPr marL="34178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8pPr>
      <a:lvl9pPr marL="3875088" indent="-228600" algn="l" rtl="0" fontAlgn="base">
        <a:spcBef>
          <a:spcPts val="500"/>
        </a:spcBef>
        <a:spcAft>
          <a:spcPct val="0"/>
        </a:spcAft>
        <a:buSzPct val="100000"/>
        <a:buFont typeface="Arial" charset="0"/>
        <a:buChar char="»"/>
        <a:defRPr sz="2000">
          <a:solidFill>
            <a:srgbClr val="DDDDDD"/>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jpeg"/><Relationship Id="rId3"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2.xml"/><Relationship Id="rId2"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2.xml"/><Relationship Id="rId2" Type="http://schemas.openxmlformats.org/officeDocument/2006/relationships/image" Target="../media/image13.png"/><Relationship Id="rId3" Type="http://schemas.openxmlformats.org/officeDocument/2006/relationships/image" Target="../media/image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2.xml"/><Relationship Id="rId2" Type="http://schemas.openxmlformats.org/officeDocument/2006/relationships/image" Target="../media/image13.png"/><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3.xml"/><Relationship Id="rId2" Type="http://schemas.openxmlformats.org/officeDocument/2006/relationships/hyperlink" Target="http://www.i-training.info" TargetMode="Externa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528.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363636"/>
            </a:gs>
            <a:gs pos="100000">
              <a:srgbClr val="777777"/>
            </a:gs>
          </a:gsLst>
          <a:lin ang="0" scaled="1"/>
        </a:gradFill>
        <a:effectLst/>
      </p:bgPr>
    </p:bg>
    <p:spTree>
      <p:nvGrpSpPr>
        <p:cNvPr id="1" name=""/>
        <p:cNvGrpSpPr/>
        <p:nvPr/>
      </p:nvGrpSpPr>
      <p:grpSpPr>
        <a:xfrm>
          <a:off x="0" y="0"/>
          <a:ext cx="0" cy="0"/>
          <a:chOff x="0" y="0"/>
          <a:chExt cx="0" cy="0"/>
        </a:xfrm>
      </p:grpSpPr>
      <p:sp>
        <p:nvSpPr>
          <p:cNvPr id="49153" name="Rectangle 1"/>
          <p:cNvSpPr>
            <a:spLocks/>
          </p:cNvSpPr>
          <p:nvPr/>
        </p:nvSpPr>
        <p:spPr bwMode="auto">
          <a:xfrm>
            <a:off x="833438" y="4800600"/>
            <a:ext cx="7932737" cy="1803400"/>
          </a:xfrm>
          <a:prstGeom prst="rect">
            <a:avLst/>
          </a:prstGeom>
          <a:noFill/>
          <a:ln>
            <a:noFill/>
          </a:ln>
          <a:effectLst>
            <a:outerShdw blurRad="635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nchorCtr="1">
            <a:spAutoFit/>
          </a:bodyPr>
          <a:lstStyle/>
          <a:p>
            <a:pPr marL="39688" algn="ctr"/>
            <a:r>
              <a:rPr lang="en-US" sz="5900" b="1">
                <a:solidFill>
                  <a:schemeClr val="bg1"/>
                </a:solidFill>
                <a:latin typeface="Lucida Grande" charset="0"/>
                <a:ea typeface="ＭＳ Ｐゴシック" charset="0"/>
                <a:cs typeface="Lucida Grande" charset="0"/>
                <a:sym typeface="Lucida Grande" charset="0"/>
              </a:rPr>
              <a:t>A Church on the Go!</a:t>
            </a:r>
          </a:p>
          <a:p>
            <a:pPr marL="39688" algn="ctr"/>
            <a:endParaRPr lang="en-US" sz="5900" b="1">
              <a:solidFill>
                <a:schemeClr val="bg1"/>
              </a:solidFill>
              <a:latin typeface="Lucida Grande" charset="0"/>
              <a:ea typeface="ＭＳ Ｐゴシック" charset="0"/>
              <a:cs typeface="Lucida Grande" charset="0"/>
              <a:sym typeface="Lucida Grande" charset="0"/>
            </a:endParaRPr>
          </a:p>
        </p:txBody>
      </p:sp>
      <p:sp>
        <p:nvSpPr>
          <p:cNvPr id="49154" name="AutoShape 2"/>
          <p:cNvSpPr>
            <a:spLocks/>
          </p:cNvSpPr>
          <p:nvPr/>
        </p:nvSpPr>
        <p:spPr bwMode="auto">
          <a:xfrm>
            <a:off x="1905000" y="228600"/>
            <a:ext cx="5486400" cy="4419600"/>
          </a:xfrm>
          <a:custGeom>
            <a:avLst/>
            <a:gdLst/>
            <a:ahLst/>
            <a:cxnLst/>
            <a:rect l="0" t="0" r="r" b="b"/>
            <a:pathLst>
              <a:path w="21600" h="21600">
                <a:moveTo>
                  <a:pt x="0" y="5400"/>
                </a:moveTo>
                <a:lnTo>
                  <a:pt x="5400" y="5400"/>
                </a:lnTo>
                <a:lnTo>
                  <a:pt x="5400" y="21600"/>
                </a:lnTo>
                <a:lnTo>
                  <a:pt x="16200" y="21600"/>
                </a:lnTo>
                <a:lnTo>
                  <a:pt x="16200" y="5400"/>
                </a:lnTo>
                <a:lnTo>
                  <a:pt x="21600" y="5400"/>
                </a:lnTo>
                <a:lnTo>
                  <a:pt x="10800" y="0"/>
                </a:lnTo>
                <a:close/>
                <a:moveTo>
                  <a:pt x="0" y="5400"/>
                </a:moveTo>
              </a:path>
            </a:pathLst>
          </a:custGeom>
          <a:solidFill>
            <a:srgbClr val="FFFFFF"/>
          </a:solidFill>
          <a:ln w="9525" cap="flat">
            <a:solidFill>
              <a:schemeClr val="tx1"/>
            </a:solidFill>
            <a:prstDash val="solid"/>
            <a:round/>
            <a:headEnd type="none" w="med" len="med"/>
            <a:tailEnd type="none" w="med" len="med"/>
          </a:ln>
        </p:spPr>
        <p:txBody>
          <a:bodyPr lIns="0" tIns="0" rIns="0" bIns="0"/>
          <a:lstStyle/>
          <a:p>
            <a:endParaRPr lang="en-US"/>
          </a:p>
        </p:txBody>
      </p:sp>
      <p:pic>
        <p:nvPicPr>
          <p:cNvPr id="491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762000"/>
            <a:ext cx="2590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6" name="Rectangle 5"/>
          <p:cNvSpPr>
            <a:spLocks noChangeArrowheads="1"/>
          </p:cNvSpPr>
          <p:nvPr/>
        </p:nvSpPr>
        <p:spPr bwMode="auto">
          <a:xfrm>
            <a:off x="-474" y="5661248"/>
            <a:ext cx="9252520" cy="119675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1800" b="1" kern="0" dirty="0">
                <a:solidFill>
                  <a:srgbClr val="FFFFFF"/>
                </a:solidFill>
                <a:effectLst>
                  <a:outerShdw blurRad="38100" dist="38100" dir="2700000" algn="tl">
                    <a:srgbClr val="000000"/>
                  </a:outerShdw>
                </a:effectLst>
                <a:latin typeface="Arial"/>
                <a:ea typeface="ＭＳ Ｐゴシック" charset="0"/>
                <a:cs typeface="Arial"/>
              </a:rPr>
              <a:t>Preached by Dr. Ron Sheveland</a:t>
            </a:r>
            <a:br>
              <a:rPr lang="en-US" sz="1800" b="1" kern="0" dirty="0">
                <a:solidFill>
                  <a:srgbClr val="FFFFFF"/>
                </a:solidFill>
                <a:effectLst>
                  <a:outerShdw blurRad="38100" dist="38100" dir="2700000" algn="tl">
                    <a:srgbClr val="000000"/>
                  </a:outerShdw>
                </a:effectLst>
                <a:latin typeface="Arial"/>
                <a:ea typeface="ＭＳ Ｐゴシック" charset="0"/>
                <a:cs typeface="Arial"/>
              </a:rPr>
            </a:br>
            <a:r>
              <a:rPr lang="en-US" sz="1800"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sz="1800" b="1" kern="0" dirty="0">
                <a:solidFill>
                  <a:srgbClr val="FFFFFF"/>
                </a:solidFill>
                <a:effectLst>
                  <a:outerShdw blurRad="38100" dist="38100" dir="2700000" algn="tl">
                    <a:srgbClr val="000000"/>
                  </a:outerShdw>
                </a:effectLst>
                <a:latin typeface="Arial"/>
                <a:ea typeface="ＭＳ Ｐゴシック" charset="0"/>
                <a:cs typeface="Arial"/>
              </a:rPr>
            </a:br>
            <a:r>
              <a:rPr lang="en-US" sz="18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Singapore Bible College</a:t>
            </a:r>
            <a:br>
              <a:rPr lang="en-US" sz="1800" b="1" kern="0" dirty="0">
                <a:solidFill>
                  <a:srgbClr val="FFFFFF"/>
                </a:solidFill>
                <a:effectLst>
                  <a:outerShdw blurRad="38100" dist="38100" dir="2700000" algn="tl">
                    <a:srgbClr val="000000"/>
                  </a:outerShdw>
                </a:effectLst>
                <a:latin typeface="Arial"/>
                <a:ea typeface="ＭＳ Ｐゴシック" charset="0"/>
                <a:cs typeface="Arial"/>
              </a:rPr>
            </a:br>
            <a:r>
              <a:rPr lang="en-US" sz="1800" b="1" kern="0" dirty="0">
                <a:solidFill>
                  <a:srgbClr val="FFFFFF"/>
                </a:solidFill>
                <a:effectLst>
                  <a:outerShdw blurRad="38100" dist="38100" dir="2700000" algn="tl">
                    <a:srgbClr val="000000"/>
                  </a:outerShdw>
                </a:effectLst>
                <a:latin typeface="Arial"/>
                <a:ea typeface="ＭＳ Ｐゴシック" charset="0"/>
                <a:cs typeface="Arial"/>
              </a:rPr>
              <a:t>F</a:t>
            </a:r>
            <a:r>
              <a:rPr lang="en-US" sz="1800" b="1" kern="0" dirty="0" smtClean="0">
                <a:solidFill>
                  <a:srgbClr val="FFFFFF"/>
                </a:solidFill>
                <a:effectLst>
                  <a:outerShdw blurRad="38100" dist="38100" dir="2700000" algn="tl">
                    <a:srgbClr val="000000"/>
                  </a:outerShdw>
                </a:effectLst>
                <a:latin typeface="Arial"/>
                <a:ea typeface="ＭＳ Ｐゴシック" charset="0"/>
                <a:cs typeface="Arial"/>
              </a:rPr>
              <a:t>iles in many languages for free download at BibleStudyDownloads.org</a:t>
            </a:r>
            <a:endParaRPr lang="en-US" sz="18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49155"/>
                                        </p:tgtEl>
                                        <p:attrNameLst>
                                          <p:attrName>style.visibility</p:attrName>
                                        </p:attrNameLst>
                                      </p:cBhvr>
                                      <p:to>
                                        <p:strVal val="visible"/>
                                      </p:to>
                                    </p:set>
                                    <p:anim calcmode="lin" valueType="num">
                                      <p:cBhvr additive="base">
                                        <p:cTn id="12" dur="500" fill="hold"/>
                                        <p:tgtEl>
                                          <p:spTgt spid="49155"/>
                                        </p:tgtEl>
                                        <p:attrNameLst>
                                          <p:attrName>ppt_x</p:attrName>
                                        </p:attrNameLst>
                                      </p:cBhvr>
                                      <p:tavLst>
                                        <p:tav tm="0">
                                          <p:val>
                                            <p:strVal val="#ppt_x"/>
                                          </p:val>
                                        </p:tav>
                                        <p:tav tm="100000">
                                          <p:val>
                                            <p:strVal val="#ppt_x"/>
                                          </p:val>
                                        </p:tav>
                                      </p:tavLst>
                                    </p:anim>
                                    <p:anim calcmode="lin" valueType="num">
                                      <p:cBhvr additive="base">
                                        <p:cTn id="13"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C0C0"/>
            </a:gs>
            <a:gs pos="100000">
              <a:srgbClr val="595959"/>
            </a:gs>
          </a:gsLst>
          <a:lin ang="0" scaled="1"/>
        </a:gradFill>
        <a:effectLst/>
      </p:bgPr>
    </p:bg>
    <p:spTree>
      <p:nvGrpSpPr>
        <p:cNvPr id="1" name=""/>
        <p:cNvGrpSpPr/>
        <p:nvPr/>
      </p:nvGrpSpPr>
      <p:grpSpPr>
        <a:xfrm>
          <a:off x="0" y="0"/>
          <a:ext cx="0" cy="0"/>
          <a:chOff x="0" y="0"/>
          <a:chExt cx="0" cy="0"/>
        </a:xfrm>
      </p:grpSpPr>
      <p:pic>
        <p:nvPicPr>
          <p:cNvPr id="5836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33400"/>
            <a:ext cx="6477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8370" name="Oval 2"/>
          <p:cNvSpPr>
            <a:spLocks/>
          </p:cNvSpPr>
          <p:nvPr/>
        </p:nvSpPr>
        <p:spPr bwMode="auto">
          <a:xfrm>
            <a:off x="1524000" y="533400"/>
            <a:ext cx="6477000" cy="6019800"/>
          </a:xfrm>
          <a:prstGeom prst="ellipse">
            <a:avLst/>
          </a:prstGeom>
          <a:solidFill>
            <a:srgbClr val="0C059F"/>
          </a:solidFill>
          <a:ln w="9525" cap="flat">
            <a:solidFill>
              <a:schemeClr val="tx1"/>
            </a:solidFill>
            <a:prstDash val="solid"/>
            <a:round/>
            <a:headEnd type="none" w="med" len="med"/>
            <a:tailEnd type="none" w="med" len="med"/>
          </a:ln>
        </p:spPr>
        <p:txBody>
          <a:bodyPr lIns="0" tIns="0" rIns="0" bIns="0"/>
          <a:lstStyle/>
          <a:p>
            <a:endParaRPr lang="en-US"/>
          </a:p>
        </p:txBody>
      </p:sp>
      <p:sp>
        <p:nvSpPr>
          <p:cNvPr id="58371" name="Oval 3"/>
          <p:cNvSpPr>
            <a:spLocks/>
          </p:cNvSpPr>
          <p:nvPr/>
        </p:nvSpPr>
        <p:spPr bwMode="auto">
          <a:xfrm>
            <a:off x="2667000" y="1447800"/>
            <a:ext cx="4267200" cy="4191000"/>
          </a:xfrm>
          <a:prstGeom prst="ellipse">
            <a:avLst/>
          </a:prstGeom>
          <a:solidFill>
            <a:srgbClr val="FFFF00"/>
          </a:solidFill>
          <a:ln w="9525" cap="flat">
            <a:solidFill>
              <a:schemeClr val="tx1"/>
            </a:solidFill>
            <a:prstDash val="solid"/>
            <a:round/>
            <a:headEnd type="none" w="med" len="med"/>
            <a:tailEnd type="none" w="med" len="med"/>
          </a:ln>
        </p:spPr>
        <p:txBody>
          <a:bodyPr lIns="0" tIns="0" rIns="0" bIns="0"/>
          <a:lstStyle/>
          <a:p>
            <a:endParaRPr lang="en-US"/>
          </a:p>
        </p:txBody>
      </p:sp>
      <p:sp>
        <p:nvSpPr>
          <p:cNvPr id="58372" name="Oval 4"/>
          <p:cNvSpPr>
            <a:spLocks/>
          </p:cNvSpPr>
          <p:nvPr/>
        </p:nvSpPr>
        <p:spPr bwMode="auto">
          <a:xfrm>
            <a:off x="3810000" y="2514600"/>
            <a:ext cx="2057400" cy="1981200"/>
          </a:xfrm>
          <a:prstGeom prst="ellipse">
            <a:avLst/>
          </a:prstGeom>
          <a:solidFill>
            <a:srgbClr val="CC3300"/>
          </a:solidFill>
          <a:ln w="9525" cap="flat">
            <a:solidFill>
              <a:srgbClr val="3366CC"/>
            </a:solidFill>
            <a:prstDash val="solid"/>
            <a:round/>
            <a:headEnd type="none" w="med" len="med"/>
            <a:tailEnd type="none" w="med" len="med"/>
          </a:ln>
        </p:spPr>
        <p:txBody>
          <a:bodyPr lIns="0" tIns="0" rIns="0" bIns="0"/>
          <a:lstStyle/>
          <a:p>
            <a:endParaRPr lang="en-US"/>
          </a:p>
        </p:txBody>
      </p:sp>
      <p:sp>
        <p:nvSpPr>
          <p:cNvPr id="58373" name="Rectangle 5"/>
          <p:cNvSpPr>
            <a:spLocks/>
          </p:cNvSpPr>
          <p:nvPr/>
        </p:nvSpPr>
        <p:spPr bwMode="auto">
          <a:xfrm>
            <a:off x="3962400" y="3200400"/>
            <a:ext cx="1765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spcBef>
                <a:spcPts val="1650"/>
              </a:spcBef>
            </a:pPr>
            <a:r>
              <a:rPr lang="en-US">
                <a:solidFill>
                  <a:srgbClr val="FFFFFF"/>
                </a:solidFill>
                <a:latin typeface="Arial Black" charset="0"/>
                <a:ea typeface="ＭＳ Ｐゴシック" charset="0"/>
                <a:cs typeface="Arial Black" charset="0"/>
                <a:sym typeface="Arial Black" charset="0"/>
              </a:rPr>
              <a:t>LOCAL</a:t>
            </a:r>
          </a:p>
          <a:p>
            <a:pPr marL="39688" algn="ctr">
              <a:spcBef>
                <a:spcPts val="1150"/>
              </a:spcBef>
            </a:pPr>
            <a:r>
              <a:rPr lang="en-US" sz="1600">
                <a:solidFill>
                  <a:srgbClr val="FFFFFF"/>
                </a:solidFill>
                <a:latin typeface="Arial Black" charset="0"/>
                <a:ea typeface="ＭＳ Ｐゴシック" charset="0"/>
                <a:cs typeface="Arial Black" charset="0"/>
                <a:sym typeface="Arial Black" charset="0"/>
              </a:rPr>
              <a:t>(Jerusalem)</a:t>
            </a:r>
          </a:p>
        </p:txBody>
      </p:sp>
      <p:sp>
        <p:nvSpPr>
          <p:cNvPr id="58374" name="Rectangle 6"/>
          <p:cNvSpPr>
            <a:spLocks/>
          </p:cNvSpPr>
          <p:nvPr/>
        </p:nvSpPr>
        <p:spPr bwMode="auto">
          <a:xfrm>
            <a:off x="3581400" y="4572000"/>
            <a:ext cx="2527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spcBef>
                <a:spcPts val="1650"/>
              </a:spcBef>
            </a:pPr>
            <a:r>
              <a:rPr lang="en-US">
                <a:solidFill>
                  <a:schemeClr val="tx1"/>
                </a:solidFill>
                <a:latin typeface="Arial Black" charset="0"/>
                <a:ea typeface="ＭＳ Ｐゴシック" charset="0"/>
                <a:cs typeface="Arial Black" charset="0"/>
                <a:sym typeface="Arial Black" charset="0"/>
              </a:rPr>
              <a:t>REGIONAL</a:t>
            </a:r>
          </a:p>
          <a:p>
            <a:pPr marL="39688" algn="ctr">
              <a:spcBef>
                <a:spcPts val="1150"/>
              </a:spcBef>
            </a:pPr>
            <a:r>
              <a:rPr lang="en-US" sz="1600">
                <a:solidFill>
                  <a:schemeClr val="tx1"/>
                </a:solidFill>
                <a:latin typeface="Arial Black" charset="0"/>
                <a:ea typeface="ＭＳ Ｐゴシック" charset="0"/>
                <a:cs typeface="Arial Black" charset="0"/>
                <a:sym typeface="Arial Black" charset="0"/>
              </a:rPr>
              <a:t>(Judea &amp; Samaria)</a:t>
            </a:r>
          </a:p>
        </p:txBody>
      </p:sp>
      <p:sp>
        <p:nvSpPr>
          <p:cNvPr id="58375" name="Rectangle 7"/>
          <p:cNvSpPr>
            <a:spLocks/>
          </p:cNvSpPr>
          <p:nvPr/>
        </p:nvSpPr>
        <p:spPr bwMode="auto">
          <a:xfrm>
            <a:off x="3429000" y="5638800"/>
            <a:ext cx="28321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spcBef>
                <a:spcPts val="1650"/>
              </a:spcBef>
            </a:pPr>
            <a:r>
              <a:rPr lang="en-US">
                <a:solidFill>
                  <a:srgbClr val="FFFFFF"/>
                </a:solidFill>
                <a:latin typeface="Arial Black" charset="0"/>
                <a:ea typeface="ＭＳ Ｐゴシック" charset="0"/>
                <a:cs typeface="Arial Black" charset="0"/>
                <a:sym typeface="Arial Black" charset="0"/>
              </a:rPr>
              <a:t>GLOBAL</a:t>
            </a:r>
          </a:p>
          <a:p>
            <a:pPr marL="39688" algn="ctr">
              <a:spcBef>
                <a:spcPts val="1150"/>
              </a:spcBef>
            </a:pPr>
            <a:r>
              <a:rPr lang="en-US" sz="1600">
                <a:solidFill>
                  <a:srgbClr val="FFFFFF"/>
                </a:solidFill>
                <a:latin typeface="Arial Black" charset="0"/>
                <a:ea typeface="ＭＳ Ｐゴシック" charset="0"/>
                <a:cs typeface="Arial Black" charset="0"/>
                <a:sym typeface="Arial Black" charset="0"/>
              </a:rPr>
              <a:t>(Uttermost)</a:t>
            </a:r>
          </a:p>
        </p:txBody>
      </p:sp>
      <p:sp>
        <p:nvSpPr>
          <p:cNvPr id="58376" name="Rectangle 8"/>
          <p:cNvSpPr>
            <a:spLocks/>
          </p:cNvSpPr>
          <p:nvPr/>
        </p:nvSpPr>
        <p:spPr bwMode="auto">
          <a:xfrm>
            <a:off x="728663" y="457200"/>
            <a:ext cx="2198687" cy="2235200"/>
          </a:xfrm>
          <a:prstGeom prst="rect">
            <a:avLst/>
          </a:prstGeom>
          <a:noFill/>
          <a:ln>
            <a:noFill/>
          </a:ln>
          <a:effectLst>
            <a:outerShdw blurRad="63500" dist="50799" dir="2021367" algn="ctr" rotWithShape="0">
              <a:srgbClr val="9999FF">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nchorCtr="1">
            <a:spAutoFit/>
          </a:bodyPr>
          <a:lstStyle/>
          <a:p>
            <a:pPr marL="39688" algn="ctr"/>
            <a:r>
              <a:rPr lang="en-US" sz="3000">
                <a:solidFill>
                  <a:srgbClr val="FFFF00"/>
                </a:solidFill>
                <a:latin typeface="Arial Black" charset="0"/>
                <a:ea typeface="ＭＳ Ｐゴシック" charset="0"/>
                <a:cs typeface="Arial Black" charset="0"/>
                <a:sym typeface="Arial Black" charset="0"/>
              </a:rPr>
              <a:t>The</a:t>
            </a:r>
          </a:p>
          <a:p>
            <a:pPr marL="39688" algn="ctr"/>
            <a:r>
              <a:rPr lang="en-US" sz="3000">
                <a:solidFill>
                  <a:srgbClr val="FFFF00"/>
                </a:solidFill>
                <a:latin typeface="Arial Black" charset="0"/>
                <a:ea typeface="ＭＳ Ｐゴシック" charset="0"/>
                <a:cs typeface="Arial Black" charset="0"/>
                <a:sym typeface="Arial Black" charset="0"/>
              </a:rPr>
              <a:t>"Acts 1:8"</a:t>
            </a:r>
          </a:p>
          <a:p>
            <a:pPr marL="39688" algn="ctr"/>
            <a:r>
              <a:rPr lang="en-US" sz="3000">
                <a:solidFill>
                  <a:srgbClr val="FFFF00"/>
                </a:solidFill>
                <a:latin typeface="Arial Black" charset="0"/>
                <a:ea typeface="ＭＳ Ｐゴシック" charset="0"/>
                <a:cs typeface="Arial Black" charset="0"/>
                <a:sym typeface="Arial Black" charset="0"/>
              </a:rPr>
              <a:t>Target</a:t>
            </a:r>
          </a:p>
          <a:p>
            <a:pPr marL="39688" algn="ctr"/>
            <a:endParaRPr lang="en-US" sz="3000">
              <a:solidFill>
                <a:srgbClr val="FFFF00"/>
              </a:solidFill>
              <a:latin typeface="Arial Black" charset="0"/>
              <a:ea typeface="ＭＳ Ｐゴシック" charset="0"/>
              <a:cs typeface="Arial Black" charset="0"/>
              <a:sym typeface="Arial Black"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8369"/>
                                        </p:tgtEl>
                                        <p:attrNameLst>
                                          <p:attrName>style.visibility</p:attrName>
                                        </p:attrNameLst>
                                      </p:cBhvr>
                                      <p:to>
                                        <p:strVal val="visible"/>
                                      </p:to>
                                    </p:set>
                                    <p:anim calcmode="lin" valueType="num">
                                      <p:cBhvr>
                                        <p:cTn id="7" dur="1000" fill="hold"/>
                                        <p:tgtEl>
                                          <p:spTgt spid="58369"/>
                                        </p:tgtEl>
                                        <p:attrNameLst>
                                          <p:attrName>ppt_w</p:attrName>
                                        </p:attrNameLst>
                                      </p:cBhvr>
                                      <p:tavLst>
                                        <p:tav tm="0">
                                          <p:val>
                                            <p:fltVal val="0"/>
                                          </p:val>
                                        </p:tav>
                                        <p:tav tm="100000">
                                          <p:val>
                                            <p:strVal val="#ppt_w"/>
                                          </p:val>
                                        </p:tav>
                                      </p:tavLst>
                                    </p:anim>
                                    <p:anim calcmode="lin" valueType="num">
                                      <p:cBhvr>
                                        <p:cTn id="8" dur="1000" fill="hold"/>
                                        <p:tgtEl>
                                          <p:spTgt spid="58369"/>
                                        </p:tgtEl>
                                        <p:attrNameLst>
                                          <p:attrName>ppt_h</p:attrName>
                                        </p:attrNameLst>
                                      </p:cBhvr>
                                      <p:tavLst>
                                        <p:tav tm="0">
                                          <p:val>
                                            <p:fltVal val="0"/>
                                          </p:val>
                                        </p:tav>
                                        <p:tav tm="100000">
                                          <p:val>
                                            <p:strVal val="#ppt_h"/>
                                          </p:val>
                                        </p:tav>
                                      </p:tavLst>
                                    </p:anim>
                                    <p:anim calcmode="lin" valueType="num">
                                      <p:cBhvr>
                                        <p:cTn id="9" dur="1000" fill="hold"/>
                                        <p:tgtEl>
                                          <p:spTgt spid="5836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83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58373"/>
                                        </p:tgtEl>
                                        <p:attrNameLst>
                                          <p:attrName>style.visibility</p:attrName>
                                        </p:attrNameLst>
                                      </p:cBhvr>
                                      <p:to>
                                        <p:strVal val="visible"/>
                                      </p:to>
                                    </p:set>
                                    <p:animEffect transition="in" filter="box(out)">
                                      <p:cBhvr>
                                        <p:cTn id="19" dur="500"/>
                                        <p:tgtEl>
                                          <p:spTgt spid="5837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5837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58374"/>
                                        </p:tgtEl>
                                        <p:attrNameLst>
                                          <p:attrName>style.visibility</p:attrName>
                                        </p:attrNameLst>
                                      </p:cBhvr>
                                      <p:to>
                                        <p:strVal val="visible"/>
                                      </p:to>
                                    </p:set>
                                    <p:animEffect transition="in" filter="box(out)">
                                      <p:cBhvr>
                                        <p:cTn id="28" dur="500"/>
                                        <p:tgtEl>
                                          <p:spTgt spid="5837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5837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58375"/>
                                        </p:tgtEl>
                                        <p:attrNameLst>
                                          <p:attrName>style.visibility</p:attrName>
                                        </p:attrNameLst>
                                      </p:cBhvr>
                                      <p:to>
                                        <p:strVal val="visible"/>
                                      </p:to>
                                    </p:set>
                                    <p:animEffect transition="in" filter="box(out)">
                                      <p:cBhvr>
                                        <p:cTn id="37" dur="500"/>
                                        <p:tgtEl>
                                          <p:spTgt spid="58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P spid="58371" grpId="0" animBg="1"/>
      <p:bldP spid="58372" grpId="0" animBg="1"/>
      <p:bldP spid="58373" grpId="0" autoUpdateAnimBg="0"/>
      <p:bldP spid="58374" grpId="0" autoUpdateAnimBg="0"/>
      <p:bldP spid="5837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1"/>
          <p:cNvGrpSpPr>
            <a:grpSpLocks/>
          </p:cNvGrpSpPr>
          <p:nvPr/>
        </p:nvGrpSpPr>
        <p:grpSpPr bwMode="auto">
          <a:xfrm>
            <a:off x="0" y="-4763"/>
            <a:ext cx="1063625" cy="6858001"/>
            <a:chOff x="0" y="0"/>
            <a:chExt cx="670" cy="4320"/>
          </a:xfrm>
        </p:grpSpPr>
        <p:grpSp>
          <p:nvGrpSpPr>
            <p:cNvPr id="59394" name="Group 2"/>
            <p:cNvGrpSpPr>
              <a:grpSpLocks/>
            </p:cNvGrpSpPr>
            <p:nvPr/>
          </p:nvGrpSpPr>
          <p:grpSpPr bwMode="auto">
            <a:xfrm rot="16200000" flipH="1">
              <a:off x="-1819" y="1845"/>
              <a:ext cx="4319" cy="630"/>
              <a:chOff x="0" y="0"/>
              <a:chExt cx="4320" cy="630"/>
            </a:xfrm>
          </p:grpSpPr>
          <p:sp>
            <p:nvSpPr>
              <p:cNvPr id="59395"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396"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397"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398"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399"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0"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1"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2"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3"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4"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5"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6"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7"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8"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09"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10"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11"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12"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9413"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9414"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9415"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9416" name="Rectangle 24"/>
          <p:cNvSpPr>
            <a:spLocks/>
          </p:cNvSpPr>
          <p:nvPr/>
        </p:nvSpPr>
        <p:spPr bwMode="auto">
          <a:xfrm>
            <a:off x="1371600" y="838200"/>
            <a:ext cx="7175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r>
              <a:rPr lang="en-US" sz="4000" b="1">
                <a:solidFill>
                  <a:srgbClr val="CC3300"/>
                </a:solidFill>
                <a:latin typeface="Lucida Grande" charset="0"/>
                <a:ea typeface="ＭＳ Ｐゴシック" charset="0"/>
                <a:cs typeface="Lucida Grande" charset="0"/>
                <a:sym typeface="Lucida Grande" charset="0"/>
              </a:rPr>
              <a:t>The Fulfillment: </a:t>
            </a:r>
          </a:p>
          <a:p>
            <a:pPr marL="39688" algn="ctr"/>
            <a:r>
              <a:rPr lang="en-US" sz="4000" b="1">
                <a:solidFill>
                  <a:srgbClr val="CC3300"/>
                </a:solidFill>
                <a:latin typeface="Lucida Grande" charset="0"/>
                <a:ea typeface="ＭＳ Ｐゴシック" charset="0"/>
                <a:cs typeface="Lucida Grande" charset="0"/>
                <a:sym typeface="Lucida Grande" charset="0"/>
              </a:rPr>
              <a:t>Book of Acts</a:t>
            </a:r>
          </a:p>
          <a:p>
            <a:pPr marL="39688" algn="just"/>
            <a:endParaRPr lang="en-US" sz="2800">
              <a:solidFill>
                <a:srgbClr val="3366CC"/>
              </a:solidFill>
              <a:latin typeface="Tahoma Bold" charset="0"/>
              <a:ea typeface="ＭＳ Ｐゴシック" charset="0"/>
              <a:cs typeface="Lucida Grande" charset="0"/>
              <a:sym typeface="Tahoma Bold" charset="0"/>
            </a:endParaRPr>
          </a:p>
          <a:p>
            <a:pPr marL="39688"/>
            <a:r>
              <a:rPr lang="en-US" sz="2800">
                <a:solidFill>
                  <a:srgbClr val="3366CC"/>
                </a:solidFill>
                <a:latin typeface="Tahoma Bold" charset="0"/>
                <a:ea typeface="ＭＳ Ｐゴシック" charset="0"/>
                <a:cs typeface="Tahoma Bold" charset="0"/>
                <a:sym typeface="Tahoma Bold" charset="0"/>
              </a:rPr>
              <a:t>1. LOCALLY, The church began existence in Jerusalem (1-7)</a:t>
            </a:r>
          </a:p>
          <a:p>
            <a:pPr marL="39688"/>
            <a:endParaRPr lang="en-US" sz="2800">
              <a:solidFill>
                <a:srgbClr val="3366CC"/>
              </a:solidFill>
              <a:latin typeface="Tahoma Bold" charset="0"/>
              <a:ea typeface="ＭＳ Ｐゴシック" charset="0"/>
              <a:cs typeface="Tahoma Bold" charset="0"/>
              <a:sym typeface="Tahoma Bold" charset="0"/>
            </a:endParaRPr>
          </a:p>
          <a:p>
            <a:pPr marL="39688"/>
            <a:r>
              <a:rPr lang="en-US" sz="2800">
                <a:solidFill>
                  <a:srgbClr val="3366CC"/>
                </a:solidFill>
                <a:latin typeface="Tahoma Bold" charset="0"/>
                <a:ea typeface="ＭＳ Ｐゴシック" charset="0"/>
                <a:cs typeface="Tahoma Bold" charset="0"/>
                <a:sym typeface="Tahoma Bold" charset="0"/>
              </a:rPr>
              <a:t>2.  REGIONALLY, The church expanded into Judea &amp; Samaria (8-12)</a:t>
            </a:r>
          </a:p>
          <a:p>
            <a:pPr marL="39688"/>
            <a:endParaRPr lang="en-US" sz="2800">
              <a:solidFill>
                <a:srgbClr val="3366CC"/>
              </a:solidFill>
              <a:latin typeface="Tahoma Bold" charset="0"/>
              <a:ea typeface="ＭＳ Ｐゴシック" charset="0"/>
              <a:cs typeface="Tahoma Bold" charset="0"/>
              <a:sym typeface="Tahoma Bold" charset="0"/>
            </a:endParaRPr>
          </a:p>
          <a:p>
            <a:pPr marL="39688"/>
            <a:r>
              <a:rPr lang="en-US" sz="2800">
                <a:solidFill>
                  <a:srgbClr val="3366CC"/>
                </a:solidFill>
                <a:latin typeface="Tahoma Bold" charset="0"/>
                <a:ea typeface="ＭＳ Ｐゴシック" charset="0"/>
                <a:cs typeface="Tahoma Bold" charset="0"/>
                <a:sym typeface="Tahoma Bold" charset="0"/>
              </a:rPr>
              <a:t>3.  GLOBALLY, The church extended to the ends of the earth (13-23)</a:t>
            </a:r>
          </a:p>
        </p:txBody>
      </p:sp>
    </p:spTree>
  </p:cSld>
  <p:clrMapOvr>
    <a:masterClrMapping/>
  </p:clrMapOvr>
  <p:transition xmlns:p14="http://schemas.microsoft.com/office/powerpoint/2010/mai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7" name="Group 1"/>
          <p:cNvGrpSpPr>
            <a:grpSpLocks/>
          </p:cNvGrpSpPr>
          <p:nvPr/>
        </p:nvGrpSpPr>
        <p:grpSpPr bwMode="auto">
          <a:xfrm>
            <a:off x="0" y="-4763"/>
            <a:ext cx="1063625" cy="6858001"/>
            <a:chOff x="0" y="0"/>
            <a:chExt cx="670" cy="4320"/>
          </a:xfrm>
        </p:grpSpPr>
        <p:grpSp>
          <p:nvGrpSpPr>
            <p:cNvPr id="60418" name="Group 2"/>
            <p:cNvGrpSpPr>
              <a:grpSpLocks/>
            </p:cNvGrpSpPr>
            <p:nvPr/>
          </p:nvGrpSpPr>
          <p:grpSpPr bwMode="auto">
            <a:xfrm rot="16200000" flipH="1">
              <a:off x="-1819" y="1845"/>
              <a:ext cx="4319" cy="630"/>
              <a:chOff x="0" y="0"/>
              <a:chExt cx="4320" cy="630"/>
            </a:xfrm>
          </p:grpSpPr>
          <p:sp>
            <p:nvSpPr>
              <p:cNvPr id="60419"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0"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1"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2"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3"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4"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5"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6"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7"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8"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29"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0"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1"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2"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3"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4"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5"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6"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0437"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0438"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0439"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0440" name="Rectangle 24"/>
          <p:cNvSpPr>
            <a:spLocks/>
          </p:cNvSpPr>
          <p:nvPr/>
        </p:nvSpPr>
        <p:spPr bwMode="auto">
          <a:xfrm>
            <a:off x="1295400" y="1752600"/>
            <a:ext cx="70993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just"/>
            <a:endParaRPr lang="en-US">
              <a:solidFill>
                <a:schemeClr val="tx1"/>
              </a:solidFill>
              <a:ea typeface="ＭＳ Ｐゴシック" charset="0"/>
              <a:cs typeface="Times" charset="0"/>
            </a:endParaRPr>
          </a:p>
          <a:p>
            <a:pPr marL="39688" algn="ctr"/>
            <a:r>
              <a:rPr lang="en-US" sz="4000">
                <a:solidFill>
                  <a:schemeClr val="tx1"/>
                </a:solidFill>
                <a:latin typeface="Tahoma Bold" charset="0"/>
                <a:ea typeface="ＭＳ Ｐゴシック" charset="0"/>
                <a:cs typeface="Tahoma Bold" charset="0"/>
                <a:sym typeface="Tahoma Bold" charset="0"/>
              </a:rPr>
              <a:t>OUR COOPERATION</a:t>
            </a:r>
            <a:r>
              <a:rPr lang="en-US" sz="2800">
                <a:solidFill>
                  <a:srgbClr val="FF0000"/>
                </a:solidFill>
                <a:latin typeface="Tahoma Bold" charset="0"/>
                <a:ea typeface="ＭＳ Ｐゴシック" charset="0"/>
                <a:cs typeface="Tahoma Bold" charset="0"/>
                <a:sym typeface="Tahoma Bold" charset="0"/>
              </a:rPr>
              <a:t> </a:t>
            </a:r>
          </a:p>
          <a:p>
            <a:pPr marL="39688" algn="just"/>
            <a:endParaRPr lang="en-US" sz="2800">
              <a:solidFill>
                <a:schemeClr val="tx1"/>
              </a:solidFill>
              <a:latin typeface="Tahoma" charset="0"/>
              <a:ea typeface="ＭＳ Ｐゴシック" charset="0"/>
              <a:cs typeface="Lucida Grande" charset="0"/>
              <a:sym typeface="Tahoma" charset="0"/>
            </a:endParaRPr>
          </a:p>
          <a:p>
            <a:pPr marL="39688" algn="ctr"/>
            <a:r>
              <a:rPr lang="en-US" sz="4000" b="1">
                <a:solidFill>
                  <a:srgbClr val="CC3300"/>
                </a:solidFill>
                <a:latin typeface="Lucida Grande" charset="0"/>
                <a:ea typeface="ＭＳ Ｐゴシック" charset="0"/>
                <a:cs typeface="Lucida Grande" charset="0"/>
                <a:sym typeface="Lucida Grande" charset="0"/>
              </a:rPr>
              <a:t>Christians &amp; churches</a:t>
            </a:r>
          </a:p>
          <a:p>
            <a:pPr marL="39688" algn="ctr"/>
            <a:r>
              <a:rPr lang="en-US" sz="4000" b="1">
                <a:solidFill>
                  <a:srgbClr val="CC3300"/>
                </a:solidFill>
                <a:latin typeface="Lucida Grande" charset="0"/>
                <a:ea typeface="ＭＳ Ｐゴシック" charset="0"/>
                <a:cs typeface="Lucida Grande" charset="0"/>
                <a:sym typeface="Lucida Grande" charset="0"/>
              </a:rPr>
              <a:t>teaming together </a:t>
            </a:r>
          </a:p>
          <a:p>
            <a:pPr marL="39688" algn="ctr"/>
            <a:r>
              <a:rPr lang="en-US" sz="4000" b="1">
                <a:solidFill>
                  <a:srgbClr val="CC3300"/>
                </a:solidFill>
                <a:latin typeface="Lucida Grande" charset="0"/>
                <a:ea typeface="ＭＳ Ｐゴシック" charset="0"/>
                <a:cs typeface="Lucida Grande" charset="0"/>
                <a:sym typeface="Lucida Grande" charset="0"/>
              </a:rPr>
              <a:t>to make disciples.</a:t>
            </a:r>
          </a:p>
        </p:txBody>
      </p:sp>
    </p:spTree>
  </p:cSld>
  <p:clrMapOvr>
    <a:masterClrMapping/>
  </p:clrMapOvr>
  <p:transition xmlns:p14="http://schemas.microsoft.com/office/powerpoint/2010/mai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1"/>
          <p:cNvGrpSpPr>
            <a:grpSpLocks/>
          </p:cNvGrpSpPr>
          <p:nvPr/>
        </p:nvGrpSpPr>
        <p:grpSpPr bwMode="auto">
          <a:xfrm>
            <a:off x="0" y="-4763"/>
            <a:ext cx="1063625" cy="6858001"/>
            <a:chOff x="0" y="0"/>
            <a:chExt cx="670" cy="4320"/>
          </a:xfrm>
        </p:grpSpPr>
        <p:grpSp>
          <p:nvGrpSpPr>
            <p:cNvPr id="61442" name="Group 2"/>
            <p:cNvGrpSpPr>
              <a:grpSpLocks/>
            </p:cNvGrpSpPr>
            <p:nvPr/>
          </p:nvGrpSpPr>
          <p:grpSpPr bwMode="auto">
            <a:xfrm rot="16200000" flipH="1">
              <a:off x="-1819" y="1845"/>
              <a:ext cx="4319" cy="630"/>
              <a:chOff x="0" y="0"/>
              <a:chExt cx="4320" cy="630"/>
            </a:xfrm>
          </p:grpSpPr>
          <p:sp>
            <p:nvSpPr>
              <p:cNvPr id="61443"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4"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5"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6"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7"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8"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49"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0"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1"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2"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3"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4"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5"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6"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7"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8"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59"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60"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61"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1462"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172E"/>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1463"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172E"/>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1464" name="Rectangle 24"/>
          <p:cNvSpPr>
            <a:spLocks/>
          </p:cNvSpPr>
          <p:nvPr/>
        </p:nvSpPr>
        <p:spPr bwMode="auto">
          <a:xfrm>
            <a:off x="1371600" y="1600200"/>
            <a:ext cx="70231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lgn="ctr"/>
            <a:r>
              <a:rPr lang="en-US" sz="3200">
                <a:solidFill>
                  <a:srgbClr val="3366CC"/>
                </a:solidFill>
                <a:latin typeface="Tahoma Bold" charset="0"/>
                <a:ea typeface="ＭＳ Ｐゴシック" charset="0"/>
                <a:cs typeface="Tahoma Bold" charset="0"/>
                <a:sym typeface="Tahoma Bold" charset="0"/>
              </a:rPr>
              <a:t>LOCALLY,</a:t>
            </a:r>
          </a:p>
          <a:p>
            <a:pPr marL="39688" algn="ctr"/>
            <a:r>
              <a:rPr lang="en-US" sz="3200">
                <a:solidFill>
                  <a:srgbClr val="3366CC"/>
                </a:solidFill>
                <a:latin typeface="Tahoma Bold" charset="0"/>
                <a:ea typeface="ＭＳ Ｐゴシック" charset="0"/>
                <a:cs typeface="Tahoma Bold" charset="0"/>
                <a:sym typeface="Tahoma Bold" charset="0"/>
              </a:rPr>
              <a:t> the church began existence in Jerusalem (1-7)</a:t>
            </a:r>
          </a:p>
          <a:p>
            <a:pPr marL="39688" algn="just"/>
            <a:endParaRPr lang="en-US" sz="3200">
              <a:solidFill>
                <a:schemeClr val="tx1"/>
              </a:solidFill>
              <a:ea typeface="ＭＳ Ｐゴシック" charset="0"/>
              <a:cs typeface="Times" charset="0"/>
            </a:endParaRPr>
          </a:p>
          <a:p>
            <a:pPr marL="39688"/>
            <a:r>
              <a:rPr lang="en-US" sz="3200" u="sng">
                <a:solidFill>
                  <a:srgbClr val="FFFFFF"/>
                </a:solidFill>
                <a:latin typeface="Tahoma Bold" charset="0"/>
                <a:ea typeface="ＭＳ Ｐゴシック" charset="0"/>
                <a:cs typeface="Tahoma Bold" charset="0"/>
                <a:sym typeface="Tahoma Bold" charset="0"/>
              </a:rPr>
              <a:t>1:15</a:t>
            </a:r>
            <a:r>
              <a:rPr lang="en-US" sz="3200">
                <a:solidFill>
                  <a:srgbClr val="FFFFFF"/>
                </a:solidFill>
                <a:latin typeface="Tahoma Bold" charset="0"/>
                <a:ea typeface="ＭＳ Ｐゴシック" charset="0"/>
                <a:cs typeface="Tahoma Bold" charset="0"/>
                <a:sym typeface="Tahoma Bold" charset="0"/>
              </a:rPr>
              <a:t> "In those days Peter stood up among the believers (a group numbering about a hundred and twenty)."</a:t>
            </a:r>
          </a:p>
        </p:txBody>
      </p:sp>
    </p:spTree>
  </p:cSld>
  <p:clrMapOvr>
    <a:masterClrMapping/>
  </p:clrMapOvr>
  <p:transition xmlns:p14="http://schemas.microsoft.com/office/powerpoint/2010/mai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1"/>
          <p:cNvGrpSpPr>
            <a:grpSpLocks/>
          </p:cNvGrpSpPr>
          <p:nvPr/>
        </p:nvGrpSpPr>
        <p:grpSpPr bwMode="auto">
          <a:xfrm>
            <a:off x="0" y="-4763"/>
            <a:ext cx="1063625" cy="6858001"/>
            <a:chOff x="0" y="0"/>
            <a:chExt cx="670" cy="4320"/>
          </a:xfrm>
        </p:grpSpPr>
        <p:grpSp>
          <p:nvGrpSpPr>
            <p:cNvPr id="62466" name="Group 2"/>
            <p:cNvGrpSpPr>
              <a:grpSpLocks/>
            </p:cNvGrpSpPr>
            <p:nvPr/>
          </p:nvGrpSpPr>
          <p:grpSpPr bwMode="auto">
            <a:xfrm rot="16200000" flipH="1">
              <a:off x="-1819" y="1845"/>
              <a:ext cx="4319" cy="630"/>
              <a:chOff x="0" y="0"/>
              <a:chExt cx="4320" cy="630"/>
            </a:xfrm>
          </p:grpSpPr>
          <p:sp>
            <p:nvSpPr>
              <p:cNvPr id="62467"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68"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69"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0"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1"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2"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3"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4"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5"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6"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7"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8"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79"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80"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81"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82"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83"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84"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2485"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2486"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172E"/>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2487"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172E"/>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2488" name="Rectangle 24"/>
          <p:cNvSpPr>
            <a:spLocks/>
          </p:cNvSpPr>
          <p:nvPr/>
        </p:nvSpPr>
        <p:spPr bwMode="auto">
          <a:xfrm>
            <a:off x="1524000" y="430213"/>
            <a:ext cx="73279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spcBef>
                <a:spcPts val="1950"/>
              </a:spcBef>
            </a:pPr>
            <a:r>
              <a:rPr lang="en-US" sz="3200" u="sng">
                <a:solidFill>
                  <a:srgbClr val="FFFFFF"/>
                </a:solidFill>
                <a:latin typeface="Tahoma Bold" charset="0"/>
                <a:ea typeface="ＭＳ Ｐゴシック" charset="0"/>
                <a:cs typeface="Tahoma Bold" charset="0"/>
                <a:sym typeface="Tahoma Bold" charset="0"/>
              </a:rPr>
              <a:t>2:40-42</a:t>
            </a:r>
            <a:r>
              <a:rPr lang="en-US" sz="3200">
                <a:solidFill>
                  <a:srgbClr val="FFFFFF"/>
                </a:solidFill>
                <a:latin typeface="Tahoma Bold" charset="0"/>
                <a:ea typeface="ＭＳ Ｐゴシック" charset="0"/>
                <a:cs typeface="Tahoma Bold" charset="0"/>
                <a:sym typeface="Tahoma Bold" charset="0"/>
              </a:rPr>
              <a:t>  "With many other words he warned them; and he pleaded with them, 'Save yourselves from this corrupt generation.'  Those who accepted his message were baptized, and about three thousand were added to their number that day.  They devoted themselves to the apostles' teaching and to the fellowship, to the breaking of bread and to prayer."</a:t>
            </a:r>
          </a:p>
        </p:txBody>
      </p:sp>
    </p:spTree>
  </p:cSld>
  <p:clrMapOvr>
    <a:masterClrMapping/>
  </p:clrMapOvr>
  <p:transition xmlns:p14="http://schemas.microsoft.com/office/powerpoint/2010/mai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62D"/>
            </a:gs>
            <a:gs pos="100000">
              <a:srgbClr val="2D4153"/>
            </a:gs>
          </a:gsLst>
          <a:lin ang="0" scaled="1"/>
        </a:gradFill>
        <a:effectLst/>
      </p:bgPr>
    </p:bg>
    <p:spTree>
      <p:nvGrpSpPr>
        <p:cNvPr id="1" name=""/>
        <p:cNvGrpSpPr/>
        <p:nvPr/>
      </p:nvGrpSpPr>
      <p:grpSpPr>
        <a:xfrm>
          <a:off x="0" y="0"/>
          <a:ext cx="0" cy="0"/>
          <a:chOff x="0" y="0"/>
          <a:chExt cx="0" cy="0"/>
        </a:xfrm>
      </p:grpSpPr>
      <p:grpSp>
        <p:nvGrpSpPr>
          <p:cNvPr id="63489" name="Group 1"/>
          <p:cNvGrpSpPr>
            <a:grpSpLocks/>
          </p:cNvGrpSpPr>
          <p:nvPr/>
        </p:nvGrpSpPr>
        <p:grpSpPr bwMode="auto">
          <a:xfrm>
            <a:off x="0" y="-4763"/>
            <a:ext cx="1063625" cy="6858001"/>
            <a:chOff x="0" y="0"/>
            <a:chExt cx="670" cy="4320"/>
          </a:xfrm>
        </p:grpSpPr>
        <p:grpSp>
          <p:nvGrpSpPr>
            <p:cNvPr id="63490" name="Group 2"/>
            <p:cNvGrpSpPr>
              <a:grpSpLocks/>
            </p:cNvGrpSpPr>
            <p:nvPr/>
          </p:nvGrpSpPr>
          <p:grpSpPr bwMode="auto">
            <a:xfrm rot="16200000" flipH="1">
              <a:off x="-1819" y="1845"/>
              <a:ext cx="4319" cy="630"/>
              <a:chOff x="0" y="0"/>
              <a:chExt cx="4320" cy="630"/>
            </a:xfrm>
          </p:grpSpPr>
          <p:sp>
            <p:nvSpPr>
              <p:cNvPr id="63491"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2"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3"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4"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5"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6"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7"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8"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499"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0"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1"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2"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3"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4"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5"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6"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7"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8"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3509"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3510"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172E"/>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3511"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172E"/>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3512" name="Rectangle 24"/>
          <p:cNvSpPr>
            <a:spLocks/>
          </p:cNvSpPr>
          <p:nvPr/>
        </p:nvSpPr>
        <p:spPr bwMode="auto">
          <a:xfrm>
            <a:off x="1524000" y="1143000"/>
            <a:ext cx="70231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spcBef>
                <a:spcPts val="1950"/>
              </a:spcBef>
            </a:pPr>
            <a:r>
              <a:rPr lang="en-US" sz="3200" u="sng">
                <a:solidFill>
                  <a:srgbClr val="FFFFFF"/>
                </a:solidFill>
                <a:latin typeface="Tahoma Bold" charset="0"/>
                <a:ea typeface="ＭＳ Ｐゴシック" charset="0"/>
                <a:cs typeface="Tahoma Bold" charset="0"/>
                <a:sym typeface="Tahoma Bold" charset="0"/>
              </a:rPr>
              <a:t>2:46-47</a:t>
            </a:r>
            <a:r>
              <a:rPr lang="en-US" sz="3200">
                <a:solidFill>
                  <a:srgbClr val="FFFFFF"/>
                </a:solidFill>
                <a:latin typeface="Tahoma Bold" charset="0"/>
                <a:ea typeface="ＭＳ Ｐゴシック" charset="0"/>
                <a:cs typeface="Tahoma Bold" charset="0"/>
                <a:sym typeface="Tahoma Bold" charset="0"/>
              </a:rPr>
              <a:t> "Every day they continued to meet together in the temple courts.  They broke bread in their homes and ate together with glad and sincere hearts, praising God and enjoying the favor of all the people.  And the Lord added to their number daily those who were being saved."</a:t>
            </a:r>
          </a:p>
        </p:txBody>
      </p:sp>
    </p:spTree>
  </p:cSld>
  <p:clrMapOvr>
    <a:masterClrMapping/>
  </p:clrMapOvr>
  <p:transition xmlns:p14="http://schemas.microsoft.com/office/powerpoint/2010/mai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62D"/>
            </a:gs>
            <a:gs pos="100000">
              <a:srgbClr val="3D4F61"/>
            </a:gs>
          </a:gsLst>
          <a:lin ang="5400000" scaled="1"/>
        </a:gradFill>
        <a:effectLst/>
      </p:bgPr>
    </p:bg>
    <p:spTree>
      <p:nvGrpSpPr>
        <p:cNvPr id="1" name=""/>
        <p:cNvGrpSpPr/>
        <p:nvPr/>
      </p:nvGrpSpPr>
      <p:grpSpPr>
        <a:xfrm>
          <a:off x="0" y="0"/>
          <a:ext cx="0" cy="0"/>
          <a:chOff x="0" y="0"/>
          <a:chExt cx="0" cy="0"/>
        </a:xfrm>
      </p:grpSpPr>
      <p:grpSp>
        <p:nvGrpSpPr>
          <p:cNvPr id="64513" name="Group 1"/>
          <p:cNvGrpSpPr>
            <a:grpSpLocks/>
          </p:cNvGrpSpPr>
          <p:nvPr/>
        </p:nvGrpSpPr>
        <p:grpSpPr bwMode="auto">
          <a:xfrm>
            <a:off x="0" y="-4763"/>
            <a:ext cx="1063625" cy="6858001"/>
            <a:chOff x="0" y="0"/>
            <a:chExt cx="670" cy="4320"/>
          </a:xfrm>
        </p:grpSpPr>
        <p:grpSp>
          <p:nvGrpSpPr>
            <p:cNvPr id="64514" name="Group 2"/>
            <p:cNvGrpSpPr>
              <a:grpSpLocks/>
            </p:cNvGrpSpPr>
            <p:nvPr/>
          </p:nvGrpSpPr>
          <p:grpSpPr bwMode="auto">
            <a:xfrm rot="16200000" flipH="1">
              <a:off x="-1819" y="1845"/>
              <a:ext cx="4319" cy="630"/>
              <a:chOff x="0" y="0"/>
              <a:chExt cx="4320" cy="630"/>
            </a:xfrm>
          </p:grpSpPr>
          <p:sp>
            <p:nvSpPr>
              <p:cNvPr id="64515"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16"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17"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18"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19"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0"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1"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2"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3"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4"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5"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6"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7"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8"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29"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30"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31"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32"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4533"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4534"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172E"/>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4535"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172E"/>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4536" name="Rectangle 24"/>
          <p:cNvSpPr>
            <a:spLocks/>
          </p:cNvSpPr>
          <p:nvPr/>
        </p:nvSpPr>
        <p:spPr bwMode="auto">
          <a:xfrm>
            <a:off x="1524000" y="2209800"/>
            <a:ext cx="70231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spcBef>
                <a:spcPts val="1950"/>
              </a:spcBef>
            </a:pPr>
            <a:r>
              <a:rPr lang="en-US" sz="3200" u="sng">
                <a:solidFill>
                  <a:srgbClr val="FFFFFF"/>
                </a:solidFill>
                <a:latin typeface="Tahoma Bold" charset="0"/>
                <a:ea typeface="ＭＳ Ｐゴシック" charset="0"/>
                <a:cs typeface="Tahoma Bold" charset="0"/>
                <a:sym typeface="Tahoma Bold" charset="0"/>
              </a:rPr>
              <a:t>4:4</a:t>
            </a:r>
            <a:r>
              <a:rPr lang="en-US" sz="3200">
                <a:solidFill>
                  <a:srgbClr val="FFFFFF"/>
                </a:solidFill>
                <a:latin typeface="Tahoma Bold" charset="0"/>
                <a:ea typeface="ＭＳ Ｐゴシック" charset="0"/>
                <a:cs typeface="Tahoma Bold" charset="0"/>
                <a:sym typeface="Tahoma Bold" charset="0"/>
              </a:rPr>
              <a:t>  "But many who heard the message believed, and the number of men grew to about five thousand."</a:t>
            </a:r>
          </a:p>
        </p:txBody>
      </p:sp>
    </p:spTree>
  </p:cSld>
  <p:clrMapOvr>
    <a:masterClrMapping/>
  </p:clrMapOvr>
  <p:transition xmlns:p14="http://schemas.microsoft.com/office/powerpoint/2010/mai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62D"/>
            </a:gs>
            <a:gs pos="100000">
              <a:srgbClr val="4D5D6D"/>
            </a:gs>
          </a:gsLst>
          <a:lin ang="5400000" scaled="1"/>
        </a:gradFill>
        <a:effectLst/>
      </p:bgPr>
    </p:bg>
    <p:spTree>
      <p:nvGrpSpPr>
        <p:cNvPr id="1" name=""/>
        <p:cNvGrpSpPr/>
        <p:nvPr/>
      </p:nvGrpSpPr>
      <p:grpSpPr>
        <a:xfrm>
          <a:off x="0" y="0"/>
          <a:ext cx="0" cy="0"/>
          <a:chOff x="0" y="0"/>
          <a:chExt cx="0" cy="0"/>
        </a:xfrm>
      </p:grpSpPr>
      <p:grpSp>
        <p:nvGrpSpPr>
          <p:cNvPr id="65537" name="Group 1"/>
          <p:cNvGrpSpPr>
            <a:grpSpLocks/>
          </p:cNvGrpSpPr>
          <p:nvPr/>
        </p:nvGrpSpPr>
        <p:grpSpPr bwMode="auto">
          <a:xfrm>
            <a:off x="0" y="-4763"/>
            <a:ext cx="1063625" cy="6858001"/>
            <a:chOff x="0" y="0"/>
            <a:chExt cx="670" cy="4320"/>
          </a:xfrm>
        </p:grpSpPr>
        <p:grpSp>
          <p:nvGrpSpPr>
            <p:cNvPr id="65538" name="Group 2"/>
            <p:cNvGrpSpPr>
              <a:grpSpLocks/>
            </p:cNvGrpSpPr>
            <p:nvPr/>
          </p:nvGrpSpPr>
          <p:grpSpPr bwMode="auto">
            <a:xfrm rot="16200000" flipH="1">
              <a:off x="-1819" y="1845"/>
              <a:ext cx="4319" cy="630"/>
              <a:chOff x="0" y="0"/>
              <a:chExt cx="4320" cy="630"/>
            </a:xfrm>
          </p:grpSpPr>
          <p:sp>
            <p:nvSpPr>
              <p:cNvPr id="65539"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0"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1"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2"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3"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4"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5"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6"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7"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8"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49"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0"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1"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2"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3"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4"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5"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6"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5557"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5558"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172E"/>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5559"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172E"/>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5560" name="Rectangle 24"/>
          <p:cNvSpPr>
            <a:spLocks/>
          </p:cNvSpPr>
          <p:nvPr/>
        </p:nvSpPr>
        <p:spPr bwMode="auto">
          <a:xfrm>
            <a:off x="1447800" y="1981200"/>
            <a:ext cx="70231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spcBef>
                <a:spcPts val="1950"/>
              </a:spcBef>
            </a:pPr>
            <a:r>
              <a:rPr lang="en-US" sz="3200" u="sng">
                <a:solidFill>
                  <a:srgbClr val="FFFFFF"/>
                </a:solidFill>
                <a:latin typeface="Tahoma Bold" charset="0"/>
                <a:ea typeface="ＭＳ Ｐゴシック" charset="0"/>
                <a:cs typeface="Tahoma Bold" charset="0"/>
                <a:sym typeface="Tahoma Bold" charset="0"/>
              </a:rPr>
              <a:t>4:31</a:t>
            </a:r>
            <a:r>
              <a:rPr lang="en-US" sz="3200">
                <a:solidFill>
                  <a:srgbClr val="FFFFFF"/>
                </a:solidFill>
                <a:latin typeface="Tahoma Bold" charset="0"/>
                <a:ea typeface="ＭＳ Ｐゴシック" charset="0"/>
                <a:cs typeface="Tahoma Bold" charset="0"/>
                <a:sym typeface="Tahoma Bold" charset="0"/>
              </a:rPr>
              <a:t>  "After they prayed, the place where they were meeting was shaken.  And they were all filled with the Holy Spirit and spoke the word of God boldly."</a:t>
            </a:r>
          </a:p>
        </p:txBody>
      </p:sp>
    </p:spTree>
  </p:cSld>
  <p:clrMapOvr>
    <a:masterClrMapping/>
  </p:clrMapOvr>
  <p:transition xmlns:p14="http://schemas.microsoft.com/office/powerpoint/2010/mai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162D"/>
            </a:gs>
            <a:gs pos="100000">
              <a:srgbClr val="3265CC"/>
            </a:gs>
          </a:gsLst>
          <a:lin ang="5400000" scaled="1"/>
        </a:gradFill>
        <a:effectLst/>
      </p:bgPr>
    </p:bg>
    <p:spTree>
      <p:nvGrpSpPr>
        <p:cNvPr id="1" name=""/>
        <p:cNvGrpSpPr/>
        <p:nvPr/>
      </p:nvGrpSpPr>
      <p:grpSpPr>
        <a:xfrm>
          <a:off x="0" y="0"/>
          <a:ext cx="0" cy="0"/>
          <a:chOff x="0" y="0"/>
          <a:chExt cx="0" cy="0"/>
        </a:xfrm>
      </p:grpSpPr>
      <p:grpSp>
        <p:nvGrpSpPr>
          <p:cNvPr id="66561" name="Group 1"/>
          <p:cNvGrpSpPr>
            <a:grpSpLocks/>
          </p:cNvGrpSpPr>
          <p:nvPr/>
        </p:nvGrpSpPr>
        <p:grpSpPr bwMode="auto">
          <a:xfrm>
            <a:off x="0" y="-4763"/>
            <a:ext cx="1063625" cy="6858001"/>
            <a:chOff x="0" y="0"/>
            <a:chExt cx="670" cy="4320"/>
          </a:xfrm>
        </p:grpSpPr>
        <p:grpSp>
          <p:nvGrpSpPr>
            <p:cNvPr id="66562" name="Group 2"/>
            <p:cNvGrpSpPr>
              <a:grpSpLocks/>
            </p:cNvGrpSpPr>
            <p:nvPr/>
          </p:nvGrpSpPr>
          <p:grpSpPr bwMode="auto">
            <a:xfrm rot="16200000" flipH="1">
              <a:off x="-1819" y="1845"/>
              <a:ext cx="4319" cy="630"/>
              <a:chOff x="0" y="0"/>
              <a:chExt cx="4320" cy="630"/>
            </a:xfrm>
          </p:grpSpPr>
          <p:sp>
            <p:nvSpPr>
              <p:cNvPr id="66563"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4"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5"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6"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7"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8"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69"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0"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1"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2"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3"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4"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5"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6"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7"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8"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79"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80"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6581"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6582"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172E"/>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6583"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172E"/>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6584" name="Rectangle 24"/>
          <p:cNvSpPr>
            <a:spLocks/>
          </p:cNvSpPr>
          <p:nvPr/>
        </p:nvSpPr>
        <p:spPr bwMode="auto">
          <a:xfrm>
            <a:off x="1600200" y="2362200"/>
            <a:ext cx="70231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spcBef>
                <a:spcPts val="1950"/>
              </a:spcBef>
            </a:pPr>
            <a:r>
              <a:rPr lang="en-US" sz="3200" u="sng">
                <a:solidFill>
                  <a:srgbClr val="FFFFFF"/>
                </a:solidFill>
                <a:latin typeface="Tahoma Bold" charset="0"/>
                <a:ea typeface="ＭＳ Ｐゴシック" charset="0"/>
                <a:cs typeface="Tahoma Bold" charset="0"/>
                <a:sym typeface="Tahoma Bold" charset="0"/>
              </a:rPr>
              <a:t>5:14</a:t>
            </a:r>
            <a:r>
              <a:rPr lang="en-US" sz="3200">
                <a:solidFill>
                  <a:srgbClr val="FFFFFF"/>
                </a:solidFill>
                <a:latin typeface="Tahoma Bold" charset="0"/>
                <a:ea typeface="ＭＳ Ｐゴシック" charset="0"/>
                <a:cs typeface="Tahoma Bold" charset="0"/>
                <a:sym typeface="Tahoma Bold" charset="0"/>
              </a:rPr>
              <a:t>  "Nevertheless, more and more men and women believed in the Lord and were added to their number."</a:t>
            </a:r>
          </a:p>
        </p:txBody>
      </p:sp>
    </p:spTree>
  </p:cSld>
  <p:clrMapOvr>
    <a:masterClrMapping/>
  </p:clrMapOvr>
  <p:transition xmlns:p14="http://schemas.microsoft.com/office/powerpoint/2010/mai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5" name="Group 1"/>
          <p:cNvGrpSpPr>
            <a:grpSpLocks/>
          </p:cNvGrpSpPr>
          <p:nvPr/>
        </p:nvGrpSpPr>
        <p:grpSpPr bwMode="auto">
          <a:xfrm>
            <a:off x="0" y="-4763"/>
            <a:ext cx="1063625" cy="6858001"/>
            <a:chOff x="0" y="0"/>
            <a:chExt cx="670" cy="4320"/>
          </a:xfrm>
        </p:grpSpPr>
        <p:grpSp>
          <p:nvGrpSpPr>
            <p:cNvPr id="67586" name="Group 2"/>
            <p:cNvGrpSpPr>
              <a:grpSpLocks/>
            </p:cNvGrpSpPr>
            <p:nvPr/>
          </p:nvGrpSpPr>
          <p:grpSpPr bwMode="auto">
            <a:xfrm rot="16200000" flipH="1">
              <a:off x="-1819" y="1845"/>
              <a:ext cx="4319" cy="630"/>
              <a:chOff x="0" y="0"/>
              <a:chExt cx="4320" cy="630"/>
            </a:xfrm>
          </p:grpSpPr>
          <p:sp>
            <p:nvSpPr>
              <p:cNvPr id="67587"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588"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589"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590"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591"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592"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593"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594"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595"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596"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597"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598"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599"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600"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601"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602"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603"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604"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7605"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7606"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172E"/>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7607"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172E"/>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7608" name="Rectangle 24"/>
          <p:cNvSpPr>
            <a:spLocks/>
          </p:cNvSpPr>
          <p:nvPr/>
        </p:nvSpPr>
        <p:spPr bwMode="auto">
          <a:xfrm>
            <a:off x="1295400" y="533400"/>
            <a:ext cx="7480300" cy="604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spcBef>
                <a:spcPts val="1950"/>
              </a:spcBef>
            </a:pPr>
            <a:r>
              <a:rPr lang="en-US" sz="3200" u="sng">
                <a:solidFill>
                  <a:srgbClr val="FFFFFF"/>
                </a:solidFill>
                <a:latin typeface="Tahoma Bold" charset="0"/>
                <a:ea typeface="ＭＳ Ｐゴシック" charset="0"/>
                <a:cs typeface="Tahoma Bold" charset="0"/>
                <a:sym typeface="Tahoma Bold" charset="0"/>
              </a:rPr>
              <a:t>6:1,7</a:t>
            </a:r>
            <a:r>
              <a:rPr lang="en-US" sz="3200">
                <a:solidFill>
                  <a:srgbClr val="FFFFFF"/>
                </a:solidFill>
                <a:latin typeface="Tahoma Bold" charset="0"/>
                <a:ea typeface="ＭＳ Ｐゴシック" charset="0"/>
                <a:cs typeface="Tahoma Bold" charset="0"/>
                <a:sym typeface="Tahoma Bold" charset="0"/>
              </a:rPr>
              <a:t>  "In those days when the number of disciples was increasing (KJV: "multiplied"), the Grecian Jews among them complained against the Hebraic Jews because their widows were being overlooked in the daily distribution of food... So the word of God spread.  The number of disciples in Jerusalem increased rapidly, and a large number of priests became obedient to the faith."</a:t>
            </a:r>
          </a:p>
        </p:txBody>
      </p:sp>
    </p:spTree>
  </p:cSld>
  <p:clrMapOvr>
    <a:masterClrMapping/>
  </p:clrMapOvr>
  <p:transition xmlns:p14="http://schemas.microsoft.com/office/powerpoint/2010/mai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
            <a:ext cx="2590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xmlns:p14="http://schemas.microsoft.com/office/powerpoint/2010/mai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1"/>
          <p:cNvGrpSpPr>
            <a:grpSpLocks/>
          </p:cNvGrpSpPr>
          <p:nvPr/>
        </p:nvGrpSpPr>
        <p:grpSpPr bwMode="auto">
          <a:xfrm>
            <a:off x="0" y="-4763"/>
            <a:ext cx="1063625" cy="6858001"/>
            <a:chOff x="0" y="0"/>
            <a:chExt cx="670" cy="4320"/>
          </a:xfrm>
        </p:grpSpPr>
        <p:grpSp>
          <p:nvGrpSpPr>
            <p:cNvPr id="68610" name="Group 2"/>
            <p:cNvGrpSpPr>
              <a:grpSpLocks/>
            </p:cNvGrpSpPr>
            <p:nvPr/>
          </p:nvGrpSpPr>
          <p:grpSpPr bwMode="auto">
            <a:xfrm rot="16200000" flipH="1">
              <a:off x="-1819" y="1845"/>
              <a:ext cx="4319" cy="630"/>
              <a:chOff x="0" y="0"/>
              <a:chExt cx="4320" cy="630"/>
            </a:xfrm>
          </p:grpSpPr>
          <p:sp>
            <p:nvSpPr>
              <p:cNvPr id="68611"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2"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3"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4"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5"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6"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7"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8"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19"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0"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1"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2"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3"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4"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5"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6"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7"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8"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8629"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8630"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8631"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8632" name="Rectangle 24"/>
          <p:cNvSpPr>
            <a:spLocks/>
          </p:cNvSpPr>
          <p:nvPr/>
        </p:nvSpPr>
        <p:spPr bwMode="auto">
          <a:xfrm>
            <a:off x="1447800" y="228600"/>
            <a:ext cx="7708900" cy="638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r>
              <a:rPr lang="en-US" sz="3200">
                <a:solidFill>
                  <a:srgbClr val="3366CC"/>
                </a:solidFill>
                <a:latin typeface="Tahoma Bold" charset="0"/>
                <a:ea typeface="ＭＳ Ｐゴシック" charset="0"/>
                <a:cs typeface="Tahoma Bold" charset="0"/>
                <a:sym typeface="Tahoma Bold" charset="0"/>
              </a:rPr>
              <a:t>REGIONALLY, the church expanded into Judea &amp; Samaria (8-12)</a:t>
            </a:r>
          </a:p>
          <a:p>
            <a:pPr marL="39688" algn="just"/>
            <a:endParaRPr lang="en-US">
              <a:solidFill>
                <a:schemeClr val="tx1"/>
              </a:solidFill>
              <a:ea typeface="ＭＳ Ｐゴシック" charset="0"/>
              <a:cs typeface="Times" charset="0"/>
            </a:endParaRPr>
          </a:p>
          <a:p>
            <a:pPr marL="39688"/>
            <a:r>
              <a:rPr lang="en-US" sz="3200" u="sng">
                <a:solidFill>
                  <a:schemeClr val="tx1"/>
                </a:solidFill>
                <a:latin typeface="Tahoma Bold" charset="0"/>
                <a:ea typeface="ＭＳ Ｐゴシック" charset="0"/>
                <a:cs typeface="Tahoma Bold" charset="0"/>
                <a:sym typeface="Tahoma Bold" charset="0"/>
              </a:rPr>
              <a:t>8:4,5,12</a:t>
            </a:r>
            <a:r>
              <a:rPr lang="en-US" sz="3200">
                <a:solidFill>
                  <a:schemeClr val="tx1"/>
                </a:solidFill>
                <a:latin typeface="Tahoma Bold" charset="0"/>
                <a:ea typeface="ＭＳ Ｐゴシック" charset="0"/>
                <a:cs typeface="Tahoma Bold" charset="0"/>
                <a:sym typeface="Tahoma Bold" charset="0"/>
              </a:rPr>
              <a:t>  "Those who had been scattered preached the word wherever they went.  Philip went down to a city in Samaria and proclaimed the Christ there... But when they believed Philip as he preached the good news of the kingdom of God and the name of Jesus Christ, they were baptized, both men and women."</a:t>
            </a:r>
          </a:p>
        </p:txBody>
      </p:sp>
    </p:spTree>
  </p:cSld>
  <p:clrMapOvr>
    <a:masterClrMapping/>
  </p:clrMapOvr>
  <p:transition xmlns:p14="http://schemas.microsoft.com/office/powerpoint/2010/mai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3" name="Group 1"/>
          <p:cNvGrpSpPr>
            <a:grpSpLocks/>
          </p:cNvGrpSpPr>
          <p:nvPr/>
        </p:nvGrpSpPr>
        <p:grpSpPr bwMode="auto">
          <a:xfrm>
            <a:off x="0" y="-4763"/>
            <a:ext cx="1063625" cy="6858001"/>
            <a:chOff x="0" y="0"/>
            <a:chExt cx="670" cy="4320"/>
          </a:xfrm>
        </p:grpSpPr>
        <p:grpSp>
          <p:nvGrpSpPr>
            <p:cNvPr id="69634" name="Group 2"/>
            <p:cNvGrpSpPr>
              <a:grpSpLocks/>
            </p:cNvGrpSpPr>
            <p:nvPr/>
          </p:nvGrpSpPr>
          <p:grpSpPr bwMode="auto">
            <a:xfrm rot="16200000" flipH="1">
              <a:off x="-1819" y="1845"/>
              <a:ext cx="4319" cy="630"/>
              <a:chOff x="0" y="0"/>
              <a:chExt cx="4320" cy="630"/>
            </a:xfrm>
          </p:grpSpPr>
          <p:sp>
            <p:nvSpPr>
              <p:cNvPr id="69635"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36"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37"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38"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39"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0"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1"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2"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3"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4"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5"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6"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7"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8"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49"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50"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51"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52"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9653"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69654"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69655"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69656" name="Rectangle 24"/>
          <p:cNvSpPr>
            <a:spLocks/>
          </p:cNvSpPr>
          <p:nvPr/>
        </p:nvSpPr>
        <p:spPr bwMode="auto">
          <a:xfrm>
            <a:off x="1676400" y="1524000"/>
            <a:ext cx="66421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spcBef>
                <a:spcPts val="1950"/>
              </a:spcBef>
            </a:pPr>
            <a:r>
              <a:rPr lang="en-US" sz="3200" u="sng">
                <a:solidFill>
                  <a:schemeClr val="tx1"/>
                </a:solidFill>
                <a:latin typeface="Tahoma Bold" charset="0"/>
                <a:ea typeface="ＭＳ Ｐゴシック" charset="0"/>
                <a:cs typeface="Tahoma Bold" charset="0"/>
                <a:sym typeface="Tahoma Bold" charset="0"/>
              </a:rPr>
              <a:t>9:31</a:t>
            </a:r>
            <a:r>
              <a:rPr lang="en-US" sz="3200">
                <a:solidFill>
                  <a:schemeClr val="tx1"/>
                </a:solidFill>
                <a:latin typeface="Tahoma Bold" charset="0"/>
                <a:ea typeface="ＭＳ Ｐゴシック" charset="0"/>
                <a:cs typeface="Tahoma Bold" charset="0"/>
                <a:sym typeface="Tahoma Bold" charset="0"/>
              </a:rPr>
              <a:t>  "Then the church throughout Judea, Galilee and Samaria enjoyed a time of peace.  It was strengthened; and encouraged by the Holy Spirit, it grew in numbers, living in the fear of the Lord."</a:t>
            </a:r>
          </a:p>
        </p:txBody>
      </p:sp>
    </p:spTree>
  </p:cSld>
  <p:clrMapOvr>
    <a:masterClrMapping/>
  </p:clrMapOvr>
  <p:transition xmlns:p14="http://schemas.microsoft.com/office/powerpoint/2010/mai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0000"/>
            </a:gs>
          </a:gsLst>
          <a:lin ang="2700000" scaled="1"/>
        </a:gradFill>
        <a:effectLst/>
      </p:bgPr>
    </p:bg>
    <p:spTree>
      <p:nvGrpSpPr>
        <p:cNvPr id="1" name=""/>
        <p:cNvGrpSpPr/>
        <p:nvPr/>
      </p:nvGrpSpPr>
      <p:grpSpPr>
        <a:xfrm>
          <a:off x="0" y="0"/>
          <a:ext cx="0" cy="0"/>
          <a:chOff x="0" y="0"/>
          <a:chExt cx="0" cy="0"/>
        </a:xfrm>
      </p:grpSpPr>
      <p:sp>
        <p:nvSpPr>
          <p:cNvPr id="70657" name="Rectangle 1"/>
          <p:cNvSpPr>
            <a:spLocks noChangeArrowheads="1"/>
          </p:cNvSpPr>
          <p:nvPr>
            <p:ph type="title"/>
          </p:nvPr>
        </p:nvSpPr>
        <p:spPr>
          <a:xfrm>
            <a:off x="457200" y="533400"/>
            <a:ext cx="8077200" cy="5867400"/>
          </a:xfrm>
          <a:ln/>
        </p:spPr>
        <p:txBody>
          <a:bodyPr rIns="132080"/>
          <a:lstStyle/>
          <a:p>
            <a:r>
              <a:rPr lang="ja-JP" altLang="en-US" sz="3200">
                <a:solidFill>
                  <a:srgbClr val="1405DB"/>
                </a:solidFill>
                <a:latin typeface="Arial"/>
                <a:cs typeface="Arial Bold Italic" charset="0"/>
                <a:sym typeface="Arial Bold Italic" charset="0"/>
              </a:rPr>
              <a:t>“</a:t>
            </a:r>
            <a:r>
              <a:rPr lang="en-US" sz="3200">
                <a:solidFill>
                  <a:srgbClr val="1405DB"/>
                </a:solidFill>
                <a:latin typeface="Arial Bold Italic" charset="0"/>
                <a:cs typeface="Arial Bold Italic" charset="0"/>
                <a:sym typeface="Arial Bold Italic" charset="0"/>
              </a:rPr>
              <a:t>The church needs to equip a generation of Christians with a deep passion to plant significant, biblically based Great Commission churches.  These, in turn, will commit themselves to the task of sowing churches to reach various people groups at home and abroad.  This is by no means a new vision; it is already present in the pages of the Book of Acts!</a:t>
            </a:r>
            <a:r>
              <a:rPr lang="ja-JP" altLang="en-US" sz="3200">
                <a:solidFill>
                  <a:srgbClr val="1405DB"/>
                </a:solidFill>
                <a:latin typeface="Arial"/>
                <a:cs typeface="Arial Bold Italic" charset="0"/>
                <a:sym typeface="Arial Bold Italic" charset="0"/>
              </a:rPr>
              <a:t>”</a:t>
            </a:r>
            <a:r>
              <a:rPr lang="en-US" sz="3200">
                <a:solidFill>
                  <a:srgbClr val="1405DB"/>
                </a:solidFill>
                <a:latin typeface="Arial Bold Italic" charset="0"/>
                <a:ea typeface="ヒラギノ角ゴ ProN W6" charset="0"/>
                <a:cs typeface="ヒラギノ角ゴ ProN W6" charset="0"/>
                <a:sym typeface="Arial Bold Italic" charset="0"/>
              </a:rPr>
              <a:t/>
            </a:r>
            <a:br>
              <a:rPr lang="en-US" sz="3200">
                <a:solidFill>
                  <a:srgbClr val="1405DB"/>
                </a:solidFill>
                <a:latin typeface="Arial Bold Italic" charset="0"/>
                <a:ea typeface="ヒラギノ角ゴ ProN W6" charset="0"/>
                <a:cs typeface="ヒラギノ角ゴ ProN W6" charset="0"/>
                <a:sym typeface="Arial Bold Italic" charset="0"/>
              </a:rPr>
            </a:br>
            <a:r>
              <a:rPr lang="en-US" sz="3200">
                <a:solidFill>
                  <a:srgbClr val="FF0000"/>
                </a:solidFill>
                <a:latin typeface="Times New Roman Italic" charset="0"/>
                <a:sym typeface="Times New Roman Italic" charset="0"/>
              </a:rPr>
              <a:t>				</a:t>
            </a:r>
            <a:r>
              <a:rPr lang="en-US" sz="3200">
                <a:solidFill>
                  <a:srgbClr val="FF0000"/>
                </a:solidFill>
                <a:latin typeface="Times New Roman Italic" charset="0"/>
                <a:cs typeface="Times New Roman Italic" charset="0"/>
                <a:sym typeface="Times New Roman Italic" charset="0"/>
              </a:rPr>
              <a:t>       </a:t>
            </a:r>
            <a:r>
              <a:rPr lang="en-US" sz="3200">
                <a:solidFill>
                  <a:srgbClr val="FFFFFF"/>
                </a:solidFill>
                <a:latin typeface="Arial" charset="0"/>
                <a:cs typeface="Arial" charset="0"/>
                <a:sym typeface="Arial" charset="0"/>
              </a:rPr>
              <a:t>-- Aubrey Malphurs</a:t>
            </a:r>
            <a:endParaRPr lang="en-US" sz="3200">
              <a:solidFill>
                <a:srgbClr val="FFFFFF"/>
              </a:solidFill>
              <a:latin typeface="Arial" charset="0"/>
              <a:ea typeface="ヒラギノ角ゴ ProN W3" charset="0"/>
              <a:cs typeface="ヒラギノ角ゴ ProN W3" charset="0"/>
              <a:sym typeface="Arial" charset="0"/>
            </a:endParaRPr>
          </a:p>
        </p:txBody>
      </p:sp>
    </p:spTree>
  </p:cSld>
  <p:clrMapOvr>
    <a:masterClrMapping/>
  </p:clrMapOvr>
  <p:transition xmlns:p14="http://schemas.microsoft.com/office/powerpoint/2010/mai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1" name="Group 1"/>
          <p:cNvGrpSpPr>
            <a:grpSpLocks/>
          </p:cNvGrpSpPr>
          <p:nvPr/>
        </p:nvGrpSpPr>
        <p:grpSpPr bwMode="auto">
          <a:xfrm>
            <a:off x="0" y="-4763"/>
            <a:ext cx="1063625" cy="6858001"/>
            <a:chOff x="0" y="0"/>
            <a:chExt cx="670" cy="4320"/>
          </a:xfrm>
        </p:grpSpPr>
        <p:grpSp>
          <p:nvGrpSpPr>
            <p:cNvPr id="71682" name="Group 2"/>
            <p:cNvGrpSpPr>
              <a:grpSpLocks/>
            </p:cNvGrpSpPr>
            <p:nvPr/>
          </p:nvGrpSpPr>
          <p:grpSpPr bwMode="auto">
            <a:xfrm rot="16200000" flipH="1">
              <a:off x="-1819" y="1845"/>
              <a:ext cx="4319" cy="630"/>
              <a:chOff x="0" y="0"/>
              <a:chExt cx="4320" cy="630"/>
            </a:xfrm>
          </p:grpSpPr>
          <p:sp>
            <p:nvSpPr>
              <p:cNvPr id="71683"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4"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5"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6"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7"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8"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89"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0"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1"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2"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3"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4"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5"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6"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7"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8"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699"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00"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1701"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1702"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1703"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1704" name="Rectangle 24"/>
          <p:cNvSpPr>
            <a:spLocks/>
          </p:cNvSpPr>
          <p:nvPr/>
        </p:nvSpPr>
        <p:spPr bwMode="auto">
          <a:xfrm>
            <a:off x="1219200" y="228600"/>
            <a:ext cx="7632700"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spcBef>
                <a:spcPts val="1950"/>
              </a:spcBef>
            </a:pPr>
            <a:r>
              <a:rPr lang="en-US" sz="3200" u="sng">
                <a:solidFill>
                  <a:schemeClr val="tx1"/>
                </a:solidFill>
                <a:latin typeface="Tahoma Bold" charset="0"/>
                <a:ea typeface="ＭＳ Ｐゴシック" charset="0"/>
                <a:cs typeface="Tahoma Bold" charset="0"/>
                <a:sym typeface="Tahoma Bold" charset="0"/>
              </a:rPr>
              <a:t>11:19-21</a:t>
            </a:r>
            <a:r>
              <a:rPr lang="en-US" sz="3200">
                <a:solidFill>
                  <a:schemeClr val="tx1"/>
                </a:solidFill>
                <a:latin typeface="Tahoma Bold" charset="0"/>
                <a:ea typeface="ＭＳ Ｐゴシック" charset="0"/>
                <a:cs typeface="Tahoma Bold" charset="0"/>
                <a:sym typeface="Tahoma Bold" charset="0"/>
              </a:rPr>
              <a:t>  "Now those who had been scattered by the persecution in connection with Stephen traveled as far as Phonecia, Cyprus and Antioch, telling the message only to the Jews.  Some of them, however, men from Cyprus and Cyrene went to Antioch and began to speak to Greeks also, telling them the good news about the Lord Jesus.  The Lord's hand was with them, and a great number of people believed and turned to the Lord."</a:t>
            </a:r>
          </a:p>
        </p:txBody>
      </p:sp>
    </p:spTree>
  </p:cSld>
  <p:clrMapOvr>
    <a:masterClrMapping/>
  </p:clrMapOvr>
  <p:transition xmlns:p14="http://schemas.microsoft.com/office/powerpoint/2010/mai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1"/>
          <p:cNvGrpSpPr>
            <a:grpSpLocks/>
          </p:cNvGrpSpPr>
          <p:nvPr/>
        </p:nvGrpSpPr>
        <p:grpSpPr bwMode="auto">
          <a:xfrm>
            <a:off x="0" y="-4763"/>
            <a:ext cx="1063625" cy="6858001"/>
            <a:chOff x="0" y="0"/>
            <a:chExt cx="670" cy="4320"/>
          </a:xfrm>
        </p:grpSpPr>
        <p:grpSp>
          <p:nvGrpSpPr>
            <p:cNvPr id="72706" name="Group 2"/>
            <p:cNvGrpSpPr>
              <a:grpSpLocks/>
            </p:cNvGrpSpPr>
            <p:nvPr/>
          </p:nvGrpSpPr>
          <p:grpSpPr bwMode="auto">
            <a:xfrm rot="16200000" flipH="1">
              <a:off x="-1819" y="1845"/>
              <a:ext cx="4319" cy="630"/>
              <a:chOff x="0" y="0"/>
              <a:chExt cx="4320" cy="630"/>
            </a:xfrm>
          </p:grpSpPr>
          <p:sp>
            <p:nvSpPr>
              <p:cNvPr id="72707"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08"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09"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0"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1"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2"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3"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4"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5"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6"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7"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8"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19"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20"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21"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22"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23"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24"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2725"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2726"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2727"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2728" name="Rectangle 24"/>
          <p:cNvSpPr>
            <a:spLocks/>
          </p:cNvSpPr>
          <p:nvPr/>
        </p:nvSpPr>
        <p:spPr bwMode="auto">
          <a:xfrm>
            <a:off x="1219200" y="228600"/>
            <a:ext cx="76327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3200" u="sng">
                <a:solidFill>
                  <a:schemeClr val="tx1"/>
                </a:solidFill>
                <a:latin typeface="Times New Roman Bold" charset="0"/>
                <a:ea typeface="ＭＳ Ｐゴシック" charset="0"/>
                <a:cs typeface="Times New Roman Bold" charset="0"/>
                <a:sym typeface="Times New Roman Bold" charset="0"/>
              </a:rPr>
              <a:t>Acts 11:26, 29, 30</a:t>
            </a:r>
            <a:r>
              <a:rPr lang="en-US" sz="3200">
                <a:solidFill>
                  <a:schemeClr val="tx1"/>
                </a:solidFill>
                <a:latin typeface="Times New Roman Bold" charset="0"/>
                <a:ea typeface="ＭＳ Ｐゴシック" charset="0"/>
                <a:cs typeface="Times New Roman Bold" charset="0"/>
                <a:sym typeface="Times New Roman Bold" charset="0"/>
              </a:rPr>
              <a:t> for a whole year Barnabas and Saul met with the church and taught great numbers of people. The disciples were called Christians first at Antioch…</a:t>
            </a:r>
            <a:r>
              <a:rPr lang="en-US" sz="3200">
                <a:solidFill>
                  <a:schemeClr val="tx1"/>
                </a:solidFill>
                <a:ea typeface="ＭＳ Ｐゴシック" charset="0"/>
                <a:cs typeface="Times New Roman" charset="0"/>
              </a:rPr>
              <a:t> </a:t>
            </a:r>
          </a:p>
          <a:p>
            <a:pPr marL="39688"/>
            <a:r>
              <a:rPr lang="en-US" sz="3200">
                <a:solidFill>
                  <a:schemeClr val="tx1"/>
                </a:solidFill>
                <a:latin typeface="Times New Roman Bold" charset="0"/>
                <a:ea typeface="ＭＳ Ｐゴシック" charset="0"/>
                <a:cs typeface="Times" charset="0"/>
                <a:sym typeface="Times New Roman Bold" charset="0"/>
              </a:rPr>
              <a:t>	29 The disciples, each according to his ability, decided to provide help for the brothers living in Judea. 30 This they did, sending their gift to the elders by Barnabas and Saul.</a:t>
            </a:r>
            <a:r>
              <a:rPr lang="en-US" sz="3200">
                <a:solidFill>
                  <a:schemeClr val="tx1"/>
                </a:solidFill>
                <a:ea typeface="ＭＳ Ｐゴシック" charset="0"/>
                <a:cs typeface="Times New Roman" charset="0"/>
              </a:rPr>
              <a:t> </a:t>
            </a:r>
          </a:p>
        </p:txBody>
      </p:sp>
      <p:sp>
        <p:nvSpPr>
          <p:cNvPr id="72729" name="Rectangle 25"/>
          <p:cNvSpPr>
            <a:spLocks/>
          </p:cNvSpPr>
          <p:nvPr/>
        </p:nvSpPr>
        <p:spPr bwMode="auto">
          <a:xfrm>
            <a:off x="2817813" y="5943600"/>
            <a:ext cx="63388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spcBef>
                <a:spcPts val="1900"/>
              </a:spcBef>
            </a:pPr>
            <a:r>
              <a:rPr lang="en-US" sz="3200">
                <a:solidFill>
                  <a:srgbClr val="003366"/>
                </a:solidFill>
                <a:latin typeface="Lucida Grande" charset="0"/>
                <a:ea typeface="ＭＳ Ｐゴシック" charset="0"/>
                <a:cs typeface="Lucida Grande" charset="0"/>
                <a:sym typeface="Lucida Grande" charset="0"/>
              </a:rPr>
              <a:t>Big Hearted Generosity!</a:t>
            </a:r>
          </a:p>
        </p:txBody>
      </p:sp>
    </p:spTree>
  </p:cSld>
  <p:clrMapOvr>
    <a:masterClrMapping/>
  </p:clrMapOvr>
  <p:transition xmlns:p14="http://schemas.microsoft.com/office/powerpoint/2010/mai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29" name="Group 1"/>
          <p:cNvGrpSpPr>
            <a:grpSpLocks/>
          </p:cNvGrpSpPr>
          <p:nvPr/>
        </p:nvGrpSpPr>
        <p:grpSpPr bwMode="auto">
          <a:xfrm>
            <a:off x="0" y="-4763"/>
            <a:ext cx="1063625" cy="6858001"/>
            <a:chOff x="0" y="0"/>
            <a:chExt cx="670" cy="4320"/>
          </a:xfrm>
        </p:grpSpPr>
        <p:grpSp>
          <p:nvGrpSpPr>
            <p:cNvPr id="73730" name="Group 2"/>
            <p:cNvGrpSpPr>
              <a:grpSpLocks/>
            </p:cNvGrpSpPr>
            <p:nvPr/>
          </p:nvGrpSpPr>
          <p:grpSpPr bwMode="auto">
            <a:xfrm rot="16200000" flipH="1">
              <a:off x="-1819" y="1845"/>
              <a:ext cx="4319" cy="630"/>
              <a:chOff x="0" y="0"/>
              <a:chExt cx="4320" cy="630"/>
            </a:xfrm>
          </p:grpSpPr>
          <p:sp>
            <p:nvSpPr>
              <p:cNvPr id="73731"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2"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3"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4"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5"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6"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7"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8"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39"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0"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1"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2"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3"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4"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5"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6"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7"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8"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3749"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3750"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0000"/>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3751"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0000"/>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3752" name="Rectangle 24"/>
          <p:cNvSpPr>
            <a:spLocks/>
          </p:cNvSpPr>
          <p:nvPr/>
        </p:nvSpPr>
        <p:spPr bwMode="auto">
          <a:xfrm>
            <a:off x="1600200" y="379413"/>
            <a:ext cx="702310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lgn="just"/>
            <a:r>
              <a:rPr lang="en-US" sz="3200">
                <a:solidFill>
                  <a:srgbClr val="CC6600"/>
                </a:solidFill>
                <a:latin typeface="Tahoma Bold" charset="0"/>
                <a:ea typeface="ＭＳ Ｐゴシック" charset="0"/>
                <a:cs typeface="Tahoma Bold" charset="0"/>
                <a:sym typeface="Tahoma Bold" charset="0"/>
              </a:rPr>
              <a:t>GLOBALLY, The church extended to the ends of the earth (13-23)</a:t>
            </a:r>
          </a:p>
          <a:p>
            <a:pPr marL="39688" algn="just"/>
            <a:endParaRPr lang="en-US" sz="3200">
              <a:solidFill>
                <a:srgbClr val="FFFFFF"/>
              </a:solidFill>
              <a:latin typeface="Tahoma Bold" charset="0"/>
              <a:ea typeface="ＭＳ Ｐゴシック" charset="0"/>
              <a:cs typeface="Lucida Grande" charset="0"/>
              <a:sym typeface="Tahoma Bold" charset="0"/>
            </a:endParaRPr>
          </a:p>
          <a:p>
            <a:pPr marL="39688" algn="just"/>
            <a:r>
              <a:rPr lang="en-US">
                <a:solidFill>
                  <a:srgbClr val="FFFFFF"/>
                </a:solidFill>
                <a:latin typeface="Tahoma Bold" charset="0"/>
                <a:ea typeface="ＭＳ Ｐゴシック" charset="0"/>
                <a:cs typeface="Tahoma Bold" charset="0"/>
                <a:sym typeface="Tahoma Bold" charset="0"/>
              </a:rPr>
              <a:t>13:1-5</a:t>
            </a:r>
            <a:r>
              <a:rPr lang="en-US">
                <a:solidFill>
                  <a:srgbClr val="FFFFFF"/>
                </a:solidFill>
                <a:ea typeface="ＭＳ Ｐゴシック" charset="0"/>
                <a:cs typeface="Times New Roman" charset="0"/>
              </a:rPr>
              <a:t>  </a:t>
            </a:r>
            <a:r>
              <a:rPr lang="en-US">
                <a:solidFill>
                  <a:srgbClr val="FFFFFF"/>
                </a:solidFill>
                <a:latin typeface="Tahoma Bold" charset="0"/>
                <a:ea typeface="ＭＳ Ｐゴシック" charset="0"/>
                <a:cs typeface="Tahoma Bold" charset="0"/>
                <a:sym typeface="Tahoma Bold" charset="0"/>
              </a:rPr>
              <a:t>In the church at Antioch there were prophets and teachers: Barnabas, Simeon called Niger, Lucius of Cyrene, Manaen… and Saul. While they were worshiping the Lord and fasting, the Holy Spirit said, "Set apart for me Barnabas and Saul for the work to which I have called them." So after they had fasted and prayed, they placed their hands on them and sent them off... When they arrived at Salamis, they proclaimed the word of God in the Jewish synagogues.</a:t>
            </a:r>
            <a:r>
              <a:rPr lang="en-US">
                <a:solidFill>
                  <a:srgbClr val="FFFFFF"/>
                </a:solidFill>
                <a:ea typeface="ＭＳ Ｐゴシック" charset="0"/>
                <a:cs typeface="Times New Roman" charset="0"/>
              </a:rPr>
              <a:t> </a:t>
            </a:r>
          </a:p>
        </p:txBody>
      </p:sp>
    </p:spTree>
  </p:cSld>
  <p:clrMapOvr>
    <a:masterClrMapping/>
  </p:clrMapOvr>
  <p:transition xmlns:p14="http://schemas.microsoft.com/office/powerpoint/2010/mai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1"/>
          <p:cNvGrpSpPr>
            <a:grpSpLocks/>
          </p:cNvGrpSpPr>
          <p:nvPr/>
        </p:nvGrpSpPr>
        <p:grpSpPr bwMode="auto">
          <a:xfrm>
            <a:off x="0" y="-4763"/>
            <a:ext cx="1063625" cy="6858001"/>
            <a:chOff x="0" y="0"/>
            <a:chExt cx="670" cy="4320"/>
          </a:xfrm>
        </p:grpSpPr>
        <p:grpSp>
          <p:nvGrpSpPr>
            <p:cNvPr id="74754" name="Group 2"/>
            <p:cNvGrpSpPr>
              <a:grpSpLocks/>
            </p:cNvGrpSpPr>
            <p:nvPr/>
          </p:nvGrpSpPr>
          <p:grpSpPr bwMode="auto">
            <a:xfrm rot="16200000" flipH="1">
              <a:off x="-1819" y="1845"/>
              <a:ext cx="4319" cy="630"/>
              <a:chOff x="0" y="0"/>
              <a:chExt cx="4320" cy="630"/>
            </a:xfrm>
          </p:grpSpPr>
          <p:sp>
            <p:nvSpPr>
              <p:cNvPr id="74755"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56"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57"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58"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59"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0"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1"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2"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3"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4"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5"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6"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7"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8"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69"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70"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71"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72"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4773"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4774"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0000"/>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4775"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0000"/>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4776" name="Rectangle 24"/>
          <p:cNvSpPr>
            <a:spLocks/>
          </p:cNvSpPr>
          <p:nvPr/>
        </p:nvSpPr>
        <p:spPr bwMode="auto">
          <a:xfrm>
            <a:off x="1600200" y="381000"/>
            <a:ext cx="70231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lgn="just"/>
            <a:r>
              <a:rPr lang="en-US" sz="3200">
                <a:solidFill>
                  <a:srgbClr val="CC6600"/>
                </a:solidFill>
                <a:latin typeface="Tahoma Bold" charset="0"/>
                <a:ea typeface="ＭＳ Ｐゴシック" charset="0"/>
                <a:cs typeface="Tahoma Bold" charset="0"/>
                <a:sym typeface="Tahoma Bold" charset="0"/>
              </a:rPr>
              <a:t>GLOBALLY, The church extended to the ends of the earth (13-23)</a:t>
            </a:r>
          </a:p>
          <a:p>
            <a:pPr marL="39688" algn="just"/>
            <a:endParaRPr lang="en-US" sz="3200">
              <a:solidFill>
                <a:srgbClr val="FFFFFF"/>
              </a:solidFill>
              <a:latin typeface="Tahoma Bold" charset="0"/>
              <a:ea typeface="ＭＳ Ｐゴシック" charset="0"/>
              <a:cs typeface="Lucida Grande" charset="0"/>
              <a:sym typeface="Tahoma Bold" charset="0"/>
            </a:endParaRPr>
          </a:p>
          <a:p>
            <a:pPr marL="39688"/>
            <a:r>
              <a:rPr lang="en-US" u="sng">
                <a:solidFill>
                  <a:srgbClr val="FFFFFF"/>
                </a:solidFill>
                <a:latin typeface="Tahoma Bold" charset="0"/>
                <a:ea typeface="ＭＳ Ｐゴシック" charset="0"/>
                <a:cs typeface="Tahoma Bold" charset="0"/>
                <a:sym typeface="Tahoma Bold" charset="0"/>
              </a:rPr>
              <a:t>13:38-39</a:t>
            </a:r>
            <a:r>
              <a:rPr lang="en-US">
                <a:solidFill>
                  <a:srgbClr val="FFFFFF"/>
                </a:solidFill>
                <a:latin typeface="Tahoma Bold" charset="0"/>
                <a:ea typeface="ＭＳ Ｐゴシック" charset="0"/>
                <a:cs typeface="Tahoma Bold" charset="0"/>
                <a:sym typeface="Tahoma Bold" charset="0"/>
              </a:rPr>
              <a:t>  "Therefore, my brothers, I want you to know that through Jesus the forgiveness of sins is proclaimed to you. Through him everyone who believes is justified from everything you could not be justified from by the law of Moses… </a:t>
            </a:r>
          </a:p>
          <a:p>
            <a:pPr marL="39688"/>
            <a:endParaRPr lang="en-US">
              <a:solidFill>
                <a:srgbClr val="FFFFFF"/>
              </a:solidFill>
              <a:latin typeface="Tahoma Bold" charset="0"/>
              <a:ea typeface="ＭＳ Ｐゴシック" charset="0"/>
              <a:cs typeface="Lucida Grande" charset="0"/>
              <a:sym typeface="Tahoma Bold" charset="0"/>
            </a:endParaRPr>
          </a:p>
          <a:p>
            <a:pPr marL="39688"/>
            <a:r>
              <a:rPr lang="en-US" u="sng">
                <a:solidFill>
                  <a:srgbClr val="FFFFFF"/>
                </a:solidFill>
                <a:latin typeface="Tahoma Bold" charset="0"/>
                <a:ea typeface="ＭＳ Ｐゴシック" charset="0"/>
                <a:cs typeface="Tahoma Bold" charset="0"/>
                <a:sym typeface="Tahoma Bold" charset="0"/>
              </a:rPr>
              <a:t>13:49</a:t>
            </a:r>
            <a:r>
              <a:rPr lang="en-US">
                <a:solidFill>
                  <a:srgbClr val="FFFFFF"/>
                </a:solidFill>
                <a:latin typeface="Tahoma Bold" charset="0"/>
                <a:ea typeface="ＭＳ Ｐゴシック" charset="0"/>
                <a:cs typeface="Tahoma Bold" charset="0"/>
                <a:sym typeface="Tahoma Bold" charset="0"/>
              </a:rPr>
              <a:t>  The word of the Lord spread through the whole region.</a:t>
            </a:r>
          </a:p>
          <a:p>
            <a:pPr marL="39688"/>
            <a:endParaRPr lang="en-US">
              <a:solidFill>
                <a:srgbClr val="FFFFFF"/>
              </a:solidFill>
              <a:latin typeface="Tahoma Bold" charset="0"/>
              <a:ea typeface="ＭＳ Ｐゴシック" charset="0"/>
              <a:cs typeface="Lucida Grande" charset="0"/>
              <a:sym typeface="Tahoma Bold" charset="0"/>
            </a:endParaRPr>
          </a:p>
          <a:p>
            <a:pPr marL="39688"/>
            <a:r>
              <a:rPr lang="en-US" u="sng">
                <a:solidFill>
                  <a:srgbClr val="FFFFFF"/>
                </a:solidFill>
                <a:latin typeface="Tahoma Bold" charset="0"/>
                <a:ea typeface="ＭＳ Ｐゴシック" charset="0"/>
                <a:cs typeface="Tahoma Bold" charset="0"/>
                <a:sym typeface="Tahoma Bold" charset="0"/>
              </a:rPr>
              <a:t>13:52</a:t>
            </a:r>
            <a:r>
              <a:rPr lang="en-US">
                <a:solidFill>
                  <a:srgbClr val="FFFFFF"/>
                </a:solidFill>
                <a:latin typeface="Tahoma Bold" charset="0"/>
                <a:ea typeface="ＭＳ Ｐゴシック" charset="0"/>
                <a:cs typeface="Tahoma Bold" charset="0"/>
                <a:sym typeface="Tahoma Bold" charset="0"/>
              </a:rPr>
              <a:t>  And the disciples were filled with joy and with the Holy Spirit.</a:t>
            </a:r>
            <a:r>
              <a:rPr lang="en-US">
                <a:solidFill>
                  <a:srgbClr val="FFFFFF"/>
                </a:solidFill>
                <a:ea typeface="ＭＳ Ｐゴシック" charset="0"/>
                <a:cs typeface="Times New Roman" charset="0"/>
              </a:rPr>
              <a:t> </a:t>
            </a:r>
          </a:p>
        </p:txBody>
      </p:sp>
    </p:spTree>
  </p:cSld>
  <p:clrMapOvr>
    <a:masterClrMapping/>
  </p:clrMapOvr>
  <p:transition xmlns:p14="http://schemas.microsoft.com/office/powerpoint/2010/mai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1"/>
          <p:cNvGrpSpPr>
            <a:grpSpLocks/>
          </p:cNvGrpSpPr>
          <p:nvPr/>
        </p:nvGrpSpPr>
        <p:grpSpPr bwMode="auto">
          <a:xfrm>
            <a:off x="0" y="-4763"/>
            <a:ext cx="1063625" cy="6858001"/>
            <a:chOff x="0" y="0"/>
            <a:chExt cx="670" cy="4320"/>
          </a:xfrm>
        </p:grpSpPr>
        <p:grpSp>
          <p:nvGrpSpPr>
            <p:cNvPr id="75778" name="Group 2"/>
            <p:cNvGrpSpPr>
              <a:grpSpLocks/>
            </p:cNvGrpSpPr>
            <p:nvPr/>
          </p:nvGrpSpPr>
          <p:grpSpPr bwMode="auto">
            <a:xfrm rot="16200000" flipH="1">
              <a:off x="-1819" y="1845"/>
              <a:ext cx="4319" cy="630"/>
              <a:chOff x="0" y="0"/>
              <a:chExt cx="4320" cy="630"/>
            </a:xfrm>
          </p:grpSpPr>
          <p:sp>
            <p:nvSpPr>
              <p:cNvPr id="75779"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0"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1"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2"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3"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4"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5"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6"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7"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8"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89"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0"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1"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2"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3"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4"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5"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6"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5797"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5798"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0000"/>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5799"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0000"/>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5800" name="Rectangle 24"/>
          <p:cNvSpPr>
            <a:spLocks/>
          </p:cNvSpPr>
          <p:nvPr/>
        </p:nvSpPr>
        <p:spPr bwMode="auto">
          <a:xfrm>
            <a:off x="1600200" y="762000"/>
            <a:ext cx="70231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lgn="just"/>
            <a:r>
              <a:rPr lang="en-US" sz="3200">
                <a:solidFill>
                  <a:srgbClr val="CC6600"/>
                </a:solidFill>
                <a:latin typeface="Tahoma Bold" charset="0"/>
                <a:ea typeface="ＭＳ Ｐゴシック" charset="0"/>
                <a:cs typeface="Tahoma Bold" charset="0"/>
                <a:sym typeface="Tahoma Bold" charset="0"/>
              </a:rPr>
              <a:t>GLOBALLY, The church extended to the ends of the earth (13-23)</a:t>
            </a:r>
          </a:p>
          <a:p>
            <a:pPr marL="39688" algn="just"/>
            <a:endParaRPr lang="en-US" sz="3200">
              <a:solidFill>
                <a:srgbClr val="FFFFFF"/>
              </a:solidFill>
              <a:latin typeface="Tahoma Bold" charset="0"/>
              <a:ea typeface="ＭＳ Ｐゴシック" charset="0"/>
              <a:cs typeface="Lucida Grande" charset="0"/>
              <a:sym typeface="Tahoma Bold" charset="0"/>
            </a:endParaRPr>
          </a:p>
          <a:p>
            <a:pPr marL="39688" algn="just"/>
            <a:endParaRPr lang="en-US" sz="3200">
              <a:solidFill>
                <a:srgbClr val="FFFFFF"/>
              </a:solidFill>
              <a:latin typeface="Tahoma Bold" charset="0"/>
              <a:ea typeface="ＭＳ Ｐゴシック" charset="0"/>
              <a:cs typeface="Lucida Grande" charset="0"/>
              <a:sym typeface="Tahoma Bold" charset="0"/>
            </a:endParaRPr>
          </a:p>
          <a:p>
            <a:pPr marL="39688"/>
            <a:r>
              <a:rPr lang="en-US" sz="3200" u="sng">
                <a:solidFill>
                  <a:srgbClr val="FFFFFF"/>
                </a:solidFill>
                <a:latin typeface="Tahoma Bold" charset="0"/>
                <a:ea typeface="ＭＳ Ｐゴシック" charset="0"/>
                <a:cs typeface="Tahoma Bold" charset="0"/>
                <a:sym typeface="Tahoma Bold" charset="0"/>
              </a:rPr>
              <a:t>14:1</a:t>
            </a:r>
            <a:r>
              <a:rPr lang="en-US" sz="3200">
                <a:solidFill>
                  <a:srgbClr val="FFFFFF"/>
                </a:solidFill>
                <a:latin typeface="Tahoma Bold" charset="0"/>
                <a:ea typeface="ＭＳ Ｐゴシック" charset="0"/>
                <a:cs typeface="Tahoma Bold" charset="0"/>
                <a:sym typeface="Tahoma Bold" charset="0"/>
              </a:rPr>
              <a:t>  "At Iconium Paul and Barnabus went as usual into the Jewish synagogue.  There they spoke so effectively that a </a:t>
            </a:r>
            <a:r>
              <a:rPr lang="en-US" sz="3200">
                <a:solidFill>
                  <a:srgbClr val="FF9900"/>
                </a:solidFill>
                <a:latin typeface="Tahoma Bold" charset="0"/>
                <a:ea typeface="ＭＳ Ｐゴシック" charset="0"/>
                <a:cs typeface="Tahoma Bold" charset="0"/>
                <a:sym typeface="Tahoma Bold" charset="0"/>
              </a:rPr>
              <a:t>great number of Jews and Gentiles believed</a:t>
            </a:r>
            <a:r>
              <a:rPr lang="en-US" sz="3200">
                <a:solidFill>
                  <a:srgbClr val="FFFFFF"/>
                </a:solidFill>
                <a:latin typeface="Tahoma Bold" charset="0"/>
                <a:ea typeface="ＭＳ Ｐゴシック" charset="0"/>
                <a:cs typeface="Tahoma Bold" charset="0"/>
                <a:sym typeface="Tahoma Bold" charset="0"/>
              </a:rPr>
              <a:t>."</a:t>
            </a:r>
          </a:p>
        </p:txBody>
      </p:sp>
    </p:spTree>
  </p:cSld>
  <p:clrMapOvr>
    <a:masterClrMapping/>
  </p:clrMapOvr>
  <p:transition xmlns:p14="http://schemas.microsoft.com/office/powerpoint/2010/mai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39393"/>
            </a:gs>
            <a:gs pos="100000">
              <a:srgbClr val="000000"/>
            </a:gs>
          </a:gsLst>
          <a:lin ang="5400000" scaled="1"/>
        </a:gradFill>
        <a:effectLst/>
      </p:bgPr>
    </p:bg>
    <p:spTree>
      <p:nvGrpSpPr>
        <p:cNvPr id="1" name=""/>
        <p:cNvGrpSpPr/>
        <p:nvPr/>
      </p:nvGrpSpPr>
      <p:grpSpPr>
        <a:xfrm>
          <a:off x="0" y="0"/>
          <a:ext cx="0" cy="0"/>
          <a:chOff x="0" y="0"/>
          <a:chExt cx="0" cy="0"/>
        </a:xfrm>
      </p:grpSpPr>
      <p:grpSp>
        <p:nvGrpSpPr>
          <p:cNvPr id="76801" name="Group 1"/>
          <p:cNvGrpSpPr>
            <a:grpSpLocks/>
          </p:cNvGrpSpPr>
          <p:nvPr/>
        </p:nvGrpSpPr>
        <p:grpSpPr bwMode="auto">
          <a:xfrm>
            <a:off x="0" y="-4763"/>
            <a:ext cx="1063625" cy="6858001"/>
            <a:chOff x="0" y="0"/>
            <a:chExt cx="670" cy="4320"/>
          </a:xfrm>
        </p:grpSpPr>
        <p:grpSp>
          <p:nvGrpSpPr>
            <p:cNvPr id="76802" name="Group 2"/>
            <p:cNvGrpSpPr>
              <a:grpSpLocks/>
            </p:cNvGrpSpPr>
            <p:nvPr/>
          </p:nvGrpSpPr>
          <p:grpSpPr bwMode="auto">
            <a:xfrm rot="16200000" flipH="1">
              <a:off x="-1819" y="1845"/>
              <a:ext cx="4319" cy="630"/>
              <a:chOff x="0" y="0"/>
              <a:chExt cx="4320" cy="630"/>
            </a:xfrm>
          </p:grpSpPr>
          <p:sp>
            <p:nvSpPr>
              <p:cNvPr id="76803"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4"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5"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6"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7"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8"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09"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0"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1"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2"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3"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4"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5"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6"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7"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8"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19"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20"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6821"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6822"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0000"/>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6823"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0000"/>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6824" name="Rectangle 24"/>
          <p:cNvSpPr>
            <a:spLocks/>
          </p:cNvSpPr>
          <p:nvPr/>
        </p:nvSpPr>
        <p:spPr bwMode="auto">
          <a:xfrm>
            <a:off x="1295400" y="457200"/>
            <a:ext cx="74803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lgn="just"/>
            <a:r>
              <a:rPr lang="en-US" sz="2800" u="sng">
                <a:solidFill>
                  <a:schemeClr val="tx1"/>
                </a:solidFill>
                <a:latin typeface="Tahoma Bold" charset="0"/>
                <a:ea typeface="ＭＳ Ｐゴシック" charset="0"/>
                <a:cs typeface="Tahoma Bold" charset="0"/>
                <a:sym typeface="Tahoma Bold" charset="0"/>
              </a:rPr>
              <a:t>14:21-22 </a:t>
            </a:r>
            <a:r>
              <a:rPr lang="en-US" sz="2800">
                <a:solidFill>
                  <a:schemeClr val="tx1"/>
                </a:solidFill>
                <a:latin typeface="Tahoma" charset="0"/>
                <a:ea typeface="ＭＳ Ｐゴシック" charset="0"/>
                <a:cs typeface="Tahoma" charset="0"/>
                <a:sym typeface="Tahoma" charset="0"/>
              </a:rPr>
              <a:t> </a:t>
            </a:r>
            <a:r>
              <a:rPr lang="en-US" sz="2800">
                <a:solidFill>
                  <a:schemeClr val="tx1"/>
                </a:solidFill>
                <a:latin typeface="Tahoma Bold" charset="0"/>
                <a:ea typeface="ＭＳ Ｐゴシック" charset="0"/>
                <a:cs typeface="Tahoma Bold" charset="0"/>
                <a:sym typeface="Tahoma Bold" charset="0"/>
              </a:rPr>
              <a:t>They preached the good news in that city and won a large number of disciples. Then they returned to Lystra, Iconium and Antioch, 22 </a:t>
            </a:r>
            <a:r>
              <a:rPr lang="en-US" sz="2800">
                <a:solidFill>
                  <a:srgbClr val="CC3300"/>
                </a:solidFill>
                <a:latin typeface="Tahoma Bold" charset="0"/>
                <a:ea typeface="ＭＳ Ｐゴシック" charset="0"/>
                <a:cs typeface="Tahoma Bold" charset="0"/>
                <a:sym typeface="Tahoma Bold" charset="0"/>
              </a:rPr>
              <a:t>strengthening</a:t>
            </a:r>
            <a:r>
              <a:rPr lang="en-US" sz="2800">
                <a:solidFill>
                  <a:schemeClr val="tx1"/>
                </a:solidFill>
                <a:latin typeface="Tahoma Bold" charset="0"/>
                <a:ea typeface="ＭＳ Ｐゴシック" charset="0"/>
                <a:cs typeface="Tahoma Bold" charset="0"/>
                <a:sym typeface="Tahoma Bold" charset="0"/>
              </a:rPr>
              <a:t> the disciples and encouraging them to remain true to the faith.</a:t>
            </a:r>
            <a:r>
              <a:rPr lang="en-US" sz="2800">
                <a:solidFill>
                  <a:schemeClr val="tx1"/>
                </a:solidFill>
                <a:latin typeface="Tahoma" charset="0"/>
                <a:ea typeface="ＭＳ Ｐゴシック" charset="0"/>
                <a:cs typeface="Tahoma" charset="0"/>
                <a:sym typeface="Tahoma" charset="0"/>
              </a:rPr>
              <a:t> </a:t>
            </a:r>
          </a:p>
          <a:p>
            <a:pPr marL="39688"/>
            <a:endParaRPr lang="en-US" sz="2800">
              <a:solidFill>
                <a:schemeClr val="tx1"/>
              </a:solidFill>
              <a:latin typeface="Tahoma Bold" charset="0"/>
              <a:ea typeface="ＭＳ Ｐゴシック" charset="0"/>
              <a:cs typeface="Lucida Grande" charset="0"/>
              <a:sym typeface="Tahoma Bold" charset="0"/>
            </a:endParaRPr>
          </a:p>
          <a:p>
            <a:pPr marL="39688"/>
            <a:endParaRPr lang="en-US" sz="2800">
              <a:solidFill>
                <a:schemeClr val="tx1"/>
              </a:solidFill>
              <a:latin typeface="Tahoma Bold" charset="0"/>
              <a:ea typeface="ＭＳ Ｐゴシック" charset="0"/>
              <a:cs typeface="Lucida Grande" charset="0"/>
              <a:sym typeface="Tahoma Bold" charset="0"/>
            </a:endParaRPr>
          </a:p>
          <a:p>
            <a:pPr marL="39688"/>
            <a:r>
              <a:rPr lang="en-US" sz="2800" u="sng">
                <a:solidFill>
                  <a:srgbClr val="FFFFFF"/>
                </a:solidFill>
                <a:latin typeface="Tahoma Bold" charset="0"/>
                <a:ea typeface="ＭＳ Ｐゴシック" charset="0"/>
                <a:cs typeface="Tahoma Bold" charset="0"/>
                <a:sym typeface="Tahoma Bold" charset="0"/>
              </a:rPr>
              <a:t>15:40-41 </a:t>
            </a:r>
            <a:r>
              <a:rPr lang="en-US" sz="2800">
                <a:solidFill>
                  <a:srgbClr val="FFFFFF"/>
                </a:solidFill>
                <a:latin typeface="Tahoma Bold" charset="0"/>
                <a:ea typeface="ＭＳ Ｐゴシック" charset="0"/>
                <a:cs typeface="Tahoma Bold" charset="0"/>
                <a:sym typeface="Tahoma Bold" charset="0"/>
              </a:rPr>
              <a:t>40 but Paul chose Silas and left, commended by the brothers to the grace of the Lord. 41 He went through Syria and Cilicia,</a:t>
            </a:r>
            <a:r>
              <a:rPr lang="en-US" sz="2800">
                <a:solidFill>
                  <a:schemeClr val="tx1"/>
                </a:solidFill>
                <a:latin typeface="Tahoma Bold" charset="0"/>
                <a:ea typeface="ＭＳ Ｐゴシック" charset="0"/>
                <a:cs typeface="Tahoma Bold" charset="0"/>
                <a:sym typeface="Tahoma Bold" charset="0"/>
              </a:rPr>
              <a:t> </a:t>
            </a:r>
            <a:r>
              <a:rPr lang="en-US" sz="2800">
                <a:solidFill>
                  <a:srgbClr val="CC3300"/>
                </a:solidFill>
                <a:latin typeface="Tahoma Bold" charset="0"/>
                <a:ea typeface="ＭＳ Ｐゴシック" charset="0"/>
                <a:cs typeface="Tahoma Bold" charset="0"/>
                <a:sym typeface="Tahoma Bold" charset="0"/>
              </a:rPr>
              <a:t>strengthening</a:t>
            </a:r>
            <a:r>
              <a:rPr lang="en-US" sz="2800">
                <a:solidFill>
                  <a:schemeClr val="tx1"/>
                </a:solidFill>
                <a:latin typeface="Tahoma Bold" charset="0"/>
                <a:ea typeface="ＭＳ Ｐゴシック" charset="0"/>
                <a:cs typeface="Tahoma Bold" charset="0"/>
                <a:sym typeface="Tahoma Bold" charset="0"/>
              </a:rPr>
              <a:t> </a:t>
            </a:r>
            <a:r>
              <a:rPr lang="en-US" sz="2800">
                <a:solidFill>
                  <a:srgbClr val="FFFFFF"/>
                </a:solidFill>
                <a:latin typeface="Tahoma Bold" charset="0"/>
                <a:ea typeface="ＭＳ Ｐゴシック" charset="0"/>
                <a:cs typeface="Tahoma Bold" charset="0"/>
                <a:sym typeface="Tahoma Bold" charset="0"/>
              </a:rPr>
              <a:t>the churches.</a:t>
            </a:r>
          </a:p>
        </p:txBody>
      </p:sp>
    </p:spTree>
  </p:cSld>
  <p:clrMapOvr>
    <a:masterClrMapping/>
  </p:clrMapOvr>
  <p:transition xmlns:p14="http://schemas.microsoft.com/office/powerpoint/2010/mai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1"/>
          <p:cNvGrpSpPr>
            <a:grpSpLocks/>
          </p:cNvGrpSpPr>
          <p:nvPr/>
        </p:nvGrpSpPr>
        <p:grpSpPr bwMode="auto">
          <a:xfrm>
            <a:off x="0" y="-4763"/>
            <a:ext cx="1063625" cy="6858001"/>
            <a:chOff x="0" y="0"/>
            <a:chExt cx="670" cy="4320"/>
          </a:xfrm>
        </p:grpSpPr>
        <p:grpSp>
          <p:nvGrpSpPr>
            <p:cNvPr id="77826" name="Group 2"/>
            <p:cNvGrpSpPr>
              <a:grpSpLocks/>
            </p:cNvGrpSpPr>
            <p:nvPr/>
          </p:nvGrpSpPr>
          <p:grpSpPr bwMode="auto">
            <a:xfrm rot="16200000" flipH="1">
              <a:off x="-1819" y="1845"/>
              <a:ext cx="4319" cy="630"/>
              <a:chOff x="0" y="0"/>
              <a:chExt cx="4320" cy="630"/>
            </a:xfrm>
          </p:grpSpPr>
          <p:sp>
            <p:nvSpPr>
              <p:cNvPr id="77827"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28"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29"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30"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31"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32"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33"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34"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35"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36"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37"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38"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39"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40"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41"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42"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43"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44"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7845"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7846"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0000"/>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7847"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0000"/>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7848" name="Rectangle 24"/>
          <p:cNvSpPr>
            <a:spLocks/>
          </p:cNvSpPr>
          <p:nvPr/>
        </p:nvSpPr>
        <p:spPr bwMode="auto">
          <a:xfrm>
            <a:off x="1752600" y="1219200"/>
            <a:ext cx="63373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lgn="ctr"/>
            <a:r>
              <a:rPr lang="en-US" sz="4000">
                <a:solidFill>
                  <a:srgbClr val="FFFFFF"/>
                </a:solidFill>
                <a:latin typeface="Lucida Grande" charset="0"/>
                <a:ea typeface="ＭＳ Ｐゴシック" charset="0"/>
                <a:cs typeface="Lucida Grande" charset="0"/>
                <a:sym typeface="Lucida Grande" charset="0"/>
              </a:rPr>
              <a:t>Missions consists of </a:t>
            </a:r>
            <a:r>
              <a:rPr lang="en-US" sz="4000">
                <a:solidFill>
                  <a:srgbClr val="CC6600"/>
                </a:solidFill>
                <a:latin typeface="Lucida Grande" charset="0"/>
                <a:ea typeface="ＭＳ Ｐゴシック" charset="0"/>
                <a:cs typeface="Lucida Grande" charset="0"/>
                <a:sym typeface="Lucida Grande" charset="0"/>
              </a:rPr>
              <a:t>making more and better</a:t>
            </a:r>
          </a:p>
          <a:p>
            <a:pPr marL="1411288" lvl="3" algn="ctr"/>
            <a:r>
              <a:rPr lang="en-US" sz="4000">
                <a:solidFill>
                  <a:srgbClr val="CC6600"/>
                </a:solidFill>
                <a:latin typeface="Lucida Grande" charset="0"/>
                <a:ea typeface="ＭＳ Ｐゴシック" charset="0"/>
                <a:cs typeface="Lucida Grande" charset="0"/>
                <a:sym typeface="Lucida Grande" charset="0"/>
              </a:rPr>
              <a:t>   churches</a:t>
            </a:r>
            <a:r>
              <a:rPr lang="en-US" sz="4000">
                <a:solidFill>
                  <a:schemeClr val="tx1"/>
                </a:solidFill>
                <a:latin typeface="Lucida Grande" charset="0"/>
                <a:ea typeface="ＭＳ Ｐゴシック" charset="0"/>
                <a:cs typeface="Lucida Grande" charset="0"/>
                <a:sym typeface="Lucida Grande" charset="0"/>
              </a:rPr>
              <a:t> that are </a:t>
            </a:r>
          </a:p>
          <a:p>
            <a:pPr marL="39688" algn="ctr"/>
            <a:r>
              <a:rPr lang="en-US" sz="4000">
                <a:solidFill>
                  <a:srgbClr val="CC6600"/>
                </a:solidFill>
                <a:latin typeface="Lucida Grande" charset="0"/>
                <a:ea typeface="ＭＳ Ｐゴシック" charset="0"/>
                <a:cs typeface="Lucida Grande" charset="0"/>
                <a:sym typeface="Lucida Grande" charset="0"/>
              </a:rPr>
              <a:t>making more and better disciples.</a:t>
            </a:r>
          </a:p>
        </p:txBody>
      </p:sp>
    </p:spTree>
  </p:cSld>
  <p:clrMapOvr>
    <a:masterClrMapping/>
  </p:clrMapOvr>
  <p:transition xmlns:p14="http://schemas.microsoft.com/office/powerpoint/2010/mai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120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701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1202" name="Rectangle 2"/>
          <p:cNvSpPr>
            <a:spLocks noChangeArrowheads="1"/>
          </p:cNvSpPr>
          <p:nvPr>
            <p:ph type="title"/>
          </p:nvPr>
        </p:nvSpPr>
        <p:spPr>
          <a:xfrm>
            <a:off x="1143000" y="5486400"/>
            <a:ext cx="7772400" cy="1143000"/>
          </a:xfrm>
          <a:ln/>
        </p:spPr>
        <p:txBody>
          <a:bodyPr rIns="132080"/>
          <a:lstStyle/>
          <a:p>
            <a:pPr algn="ctr"/>
            <a:r>
              <a:rPr lang="en-US">
                <a:solidFill>
                  <a:srgbClr val="FFFFFF"/>
                </a:solidFill>
              </a:rPr>
              <a:t>Robert Woodruff</a:t>
            </a:r>
          </a:p>
        </p:txBody>
      </p:sp>
      <p:pic>
        <p:nvPicPr>
          <p:cNvPr id="5120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4800"/>
            <a:ext cx="2544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xmlns:p14="http://schemas.microsoft.com/office/powerpoint/2010/mai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FFFFFF"/>
            </a:gs>
          </a:gsLst>
          <a:lin ang="5400000" scaled="1"/>
        </a:gradFill>
        <a:effectLst/>
      </p:bgPr>
    </p:bg>
    <p:spTree>
      <p:nvGrpSpPr>
        <p:cNvPr id="1" name=""/>
        <p:cNvGrpSpPr/>
        <p:nvPr/>
      </p:nvGrpSpPr>
      <p:grpSpPr>
        <a:xfrm>
          <a:off x="0" y="0"/>
          <a:ext cx="0" cy="0"/>
          <a:chOff x="0" y="0"/>
          <a:chExt cx="0" cy="0"/>
        </a:xfrm>
      </p:grpSpPr>
      <p:grpSp>
        <p:nvGrpSpPr>
          <p:cNvPr id="78849" name="Group 1"/>
          <p:cNvGrpSpPr>
            <a:grpSpLocks/>
          </p:cNvGrpSpPr>
          <p:nvPr/>
        </p:nvGrpSpPr>
        <p:grpSpPr bwMode="auto">
          <a:xfrm>
            <a:off x="0" y="-4763"/>
            <a:ext cx="1063625" cy="6858001"/>
            <a:chOff x="0" y="0"/>
            <a:chExt cx="670" cy="4320"/>
          </a:xfrm>
        </p:grpSpPr>
        <p:grpSp>
          <p:nvGrpSpPr>
            <p:cNvPr id="78850" name="Group 2"/>
            <p:cNvGrpSpPr>
              <a:grpSpLocks/>
            </p:cNvGrpSpPr>
            <p:nvPr/>
          </p:nvGrpSpPr>
          <p:grpSpPr bwMode="auto">
            <a:xfrm rot="16200000" flipH="1">
              <a:off x="-1819" y="1845"/>
              <a:ext cx="4319" cy="630"/>
              <a:chOff x="0" y="0"/>
              <a:chExt cx="4320" cy="630"/>
            </a:xfrm>
          </p:grpSpPr>
          <p:sp>
            <p:nvSpPr>
              <p:cNvPr id="78851"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52"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53"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54"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55"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56"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57"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58"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59"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60"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61"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62"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63"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64"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65"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66"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67"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68"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8869"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8870"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0000"/>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8871"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0000"/>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8872" name="Rectangle 24"/>
          <p:cNvSpPr>
            <a:spLocks/>
          </p:cNvSpPr>
          <p:nvPr/>
        </p:nvSpPr>
        <p:spPr bwMode="auto">
          <a:xfrm>
            <a:off x="1752600" y="2514600"/>
            <a:ext cx="70231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spcBef>
                <a:spcPts val="1950"/>
              </a:spcBef>
            </a:pPr>
            <a:r>
              <a:rPr lang="en-US" sz="3200" u="sng">
                <a:solidFill>
                  <a:schemeClr val="tx1"/>
                </a:solidFill>
                <a:latin typeface="Tahoma Bold" charset="0"/>
                <a:ea typeface="ＭＳ Ｐゴシック" charset="0"/>
                <a:cs typeface="Tahoma Bold" charset="0"/>
                <a:sym typeface="Tahoma Bold" charset="0"/>
              </a:rPr>
              <a:t>16:5</a:t>
            </a:r>
            <a:r>
              <a:rPr lang="en-US" sz="3200">
                <a:solidFill>
                  <a:schemeClr val="tx1"/>
                </a:solidFill>
                <a:latin typeface="Tahoma Bold" charset="0"/>
                <a:ea typeface="ＭＳ Ｐゴシック" charset="0"/>
                <a:cs typeface="Tahoma Bold" charset="0"/>
                <a:sym typeface="Tahoma Bold" charset="0"/>
              </a:rPr>
              <a:t>  "So the churches were </a:t>
            </a:r>
            <a:r>
              <a:rPr lang="en-US" sz="3200">
                <a:solidFill>
                  <a:srgbClr val="CC3300"/>
                </a:solidFill>
                <a:latin typeface="Tahoma Bold" charset="0"/>
                <a:ea typeface="ＭＳ Ｐゴシック" charset="0"/>
                <a:cs typeface="Tahoma Bold" charset="0"/>
                <a:sym typeface="Tahoma Bold" charset="0"/>
              </a:rPr>
              <a:t>strengthened</a:t>
            </a:r>
            <a:r>
              <a:rPr lang="en-US" sz="3200">
                <a:solidFill>
                  <a:schemeClr val="tx1"/>
                </a:solidFill>
                <a:latin typeface="Tahoma Bold" charset="0"/>
                <a:ea typeface="ＭＳ Ｐゴシック" charset="0"/>
                <a:cs typeface="Tahoma Bold" charset="0"/>
                <a:sym typeface="Tahoma Bold" charset="0"/>
              </a:rPr>
              <a:t> in the faith and grew daily in numbers."</a:t>
            </a:r>
          </a:p>
        </p:txBody>
      </p:sp>
    </p:spTree>
  </p:cSld>
  <p:clrMapOvr>
    <a:masterClrMapping/>
  </p:clrMapOvr>
  <p:transition xmlns:p14="http://schemas.microsoft.com/office/powerpoint/2010/mai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939393"/>
            </a:gs>
          </a:gsLst>
          <a:lin ang="5400000" scaled="1"/>
        </a:gradFill>
        <a:effectLst/>
      </p:bgPr>
    </p:bg>
    <p:spTree>
      <p:nvGrpSpPr>
        <p:cNvPr id="1" name=""/>
        <p:cNvGrpSpPr/>
        <p:nvPr/>
      </p:nvGrpSpPr>
      <p:grpSpPr>
        <a:xfrm>
          <a:off x="0" y="0"/>
          <a:ext cx="0" cy="0"/>
          <a:chOff x="0" y="0"/>
          <a:chExt cx="0" cy="0"/>
        </a:xfrm>
      </p:grpSpPr>
      <p:grpSp>
        <p:nvGrpSpPr>
          <p:cNvPr id="79873" name="Group 1"/>
          <p:cNvGrpSpPr>
            <a:grpSpLocks/>
          </p:cNvGrpSpPr>
          <p:nvPr/>
        </p:nvGrpSpPr>
        <p:grpSpPr bwMode="auto">
          <a:xfrm>
            <a:off x="0" y="-4763"/>
            <a:ext cx="1063625" cy="6858001"/>
            <a:chOff x="0" y="0"/>
            <a:chExt cx="670" cy="4320"/>
          </a:xfrm>
        </p:grpSpPr>
        <p:grpSp>
          <p:nvGrpSpPr>
            <p:cNvPr id="79874" name="Group 2"/>
            <p:cNvGrpSpPr>
              <a:grpSpLocks/>
            </p:cNvGrpSpPr>
            <p:nvPr/>
          </p:nvGrpSpPr>
          <p:grpSpPr bwMode="auto">
            <a:xfrm rot="16200000" flipH="1">
              <a:off x="-1819" y="1845"/>
              <a:ext cx="4319" cy="630"/>
              <a:chOff x="0" y="0"/>
              <a:chExt cx="4320" cy="630"/>
            </a:xfrm>
          </p:grpSpPr>
          <p:sp>
            <p:nvSpPr>
              <p:cNvPr id="79875"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76"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77"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78"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79"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80"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81"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82"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83"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84"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85"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86"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87"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88"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89"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90"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91"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92"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79893"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79894"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0000"/>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79895"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0000"/>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79896" name="Rectangle 24"/>
          <p:cNvSpPr>
            <a:spLocks/>
          </p:cNvSpPr>
          <p:nvPr/>
        </p:nvSpPr>
        <p:spPr bwMode="auto">
          <a:xfrm>
            <a:off x="1676400" y="1752600"/>
            <a:ext cx="70231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lgn="just"/>
            <a:endParaRPr lang="en-US">
              <a:solidFill>
                <a:schemeClr val="tx1"/>
              </a:solidFill>
              <a:ea typeface="ＭＳ Ｐゴシック" charset="0"/>
              <a:cs typeface="Times" charset="0"/>
            </a:endParaRPr>
          </a:p>
          <a:p>
            <a:pPr marL="39688"/>
            <a:r>
              <a:rPr lang="en-US" sz="3200" u="sng">
                <a:solidFill>
                  <a:schemeClr val="tx1"/>
                </a:solidFill>
                <a:latin typeface="Tahoma Bold" charset="0"/>
                <a:ea typeface="ＭＳ Ｐゴシック" charset="0"/>
                <a:cs typeface="Tahoma Bold" charset="0"/>
                <a:sym typeface="Tahoma Bold" charset="0"/>
              </a:rPr>
              <a:t>17:4</a:t>
            </a:r>
            <a:r>
              <a:rPr lang="en-US" sz="3200">
                <a:solidFill>
                  <a:schemeClr val="tx1"/>
                </a:solidFill>
                <a:latin typeface="Tahoma Bold" charset="0"/>
                <a:ea typeface="ＭＳ Ｐゴシック" charset="0"/>
                <a:cs typeface="Tahoma Bold" charset="0"/>
                <a:sym typeface="Tahoma Bold" charset="0"/>
              </a:rPr>
              <a:t>  "Some of the Jews were persuaded and joined Paul and Silas, as did a </a:t>
            </a:r>
            <a:r>
              <a:rPr lang="en-US" sz="3200">
                <a:solidFill>
                  <a:srgbClr val="FF9900"/>
                </a:solidFill>
                <a:latin typeface="Tahoma Bold" charset="0"/>
                <a:ea typeface="ＭＳ Ｐゴシック" charset="0"/>
                <a:cs typeface="Tahoma Bold" charset="0"/>
                <a:sym typeface="Tahoma Bold" charset="0"/>
              </a:rPr>
              <a:t>large number</a:t>
            </a:r>
            <a:r>
              <a:rPr lang="en-US" sz="3200">
                <a:solidFill>
                  <a:schemeClr val="tx1"/>
                </a:solidFill>
                <a:latin typeface="Tahoma Bold" charset="0"/>
                <a:ea typeface="ＭＳ Ｐゴシック" charset="0"/>
                <a:cs typeface="Tahoma Bold" charset="0"/>
                <a:sym typeface="Tahoma Bold" charset="0"/>
              </a:rPr>
              <a:t> of God-fearing Greeks and not a few prominent women."</a:t>
            </a:r>
          </a:p>
        </p:txBody>
      </p:sp>
    </p:spTree>
  </p:cSld>
  <p:clrMapOvr>
    <a:masterClrMapping/>
  </p:clrMapOvr>
  <p:transition xmlns:p14="http://schemas.microsoft.com/office/powerpoint/2010/mai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7" name="Group 1"/>
          <p:cNvGrpSpPr>
            <a:grpSpLocks/>
          </p:cNvGrpSpPr>
          <p:nvPr/>
        </p:nvGrpSpPr>
        <p:grpSpPr bwMode="auto">
          <a:xfrm>
            <a:off x="0" y="-4763"/>
            <a:ext cx="1063625" cy="6858001"/>
            <a:chOff x="0" y="0"/>
            <a:chExt cx="670" cy="4320"/>
          </a:xfrm>
        </p:grpSpPr>
        <p:grpSp>
          <p:nvGrpSpPr>
            <p:cNvPr id="80898" name="Group 2"/>
            <p:cNvGrpSpPr>
              <a:grpSpLocks/>
            </p:cNvGrpSpPr>
            <p:nvPr/>
          </p:nvGrpSpPr>
          <p:grpSpPr bwMode="auto">
            <a:xfrm rot="16200000" flipH="1">
              <a:off x="-1819" y="1845"/>
              <a:ext cx="4319" cy="630"/>
              <a:chOff x="0" y="0"/>
              <a:chExt cx="4320" cy="630"/>
            </a:xfrm>
          </p:grpSpPr>
          <p:sp>
            <p:nvSpPr>
              <p:cNvPr id="80899"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00"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01"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02"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03"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04"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05"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06"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07"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08"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09"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10"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11"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12"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13"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14"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15"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16"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0917"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80918"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0000"/>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80919"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0000"/>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80920" name="Rectangle 24"/>
          <p:cNvSpPr>
            <a:spLocks/>
          </p:cNvSpPr>
          <p:nvPr/>
        </p:nvSpPr>
        <p:spPr bwMode="auto">
          <a:xfrm>
            <a:off x="1295400" y="762000"/>
            <a:ext cx="74041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spcBef>
                <a:spcPts val="1700"/>
              </a:spcBef>
            </a:pPr>
            <a:r>
              <a:rPr lang="en-US" sz="2800" u="sng">
                <a:solidFill>
                  <a:srgbClr val="FFFFFF"/>
                </a:solidFill>
                <a:latin typeface="Tahoma Bold" charset="0"/>
                <a:ea typeface="ＭＳ Ｐゴシック" charset="0"/>
                <a:cs typeface="Tahoma Bold" charset="0"/>
                <a:sym typeface="Tahoma Bold" charset="0"/>
              </a:rPr>
              <a:t>19:8-10</a:t>
            </a:r>
            <a:r>
              <a:rPr lang="en-US" sz="2800">
                <a:solidFill>
                  <a:srgbClr val="FFFFFF"/>
                </a:solidFill>
                <a:latin typeface="Tahoma Bold" charset="0"/>
                <a:ea typeface="ＭＳ Ｐゴシック" charset="0"/>
                <a:cs typeface="Tahoma Bold" charset="0"/>
                <a:sym typeface="Tahoma Bold" charset="0"/>
              </a:rPr>
              <a:t>  "Paul entered the synagogue and spoke boldly there for three months, arguing persuasively about the kingdom of God.  But some of them were obstinate; they refused to believe and publicly maligned the Way.  So Paul left them.  He took the disciples with him and had discussions daily in the lecture hall of Tyrannus.  This went on for two years, so that</a:t>
            </a:r>
            <a:r>
              <a:rPr lang="en-US" sz="2800">
                <a:solidFill>
                  <a:schemeClr val="tx1"/>
                </a:solidFill>
                <a:latin typeface="Tahoma Bold" charset="0"/>
                <a:ea typeface="ＭＳ Ｐゴシック" charset="0"/>
                <a:cs typeface="Tahoma Bold" charset="0"/>
                <a:sym typeface="Tahoma Bold" charset="0"/>
              </a:rPr>
              <a:t> </a:t>
            </a:r>
            <a:r>
              <a:rPr lang="en-US" sz="2800">
                <a:solidFill>
                  <a:srgbClr val="FF9900"/>
                </a:solidFill>
                <a:latin typeface="Tahoma Bold" charset="0"/>
                <a:ea typeface="ＭＳ Ｐゴシック" charset="0"/>
                <a:cs typeface="Tahoma Bold" charset="0"/>
                <a:sym typeface="Tahoma Bold" charset="0"/>
              </a:rPr>
              <a:t>all the Jews and Greeks who lived in the province of Asia heard the word of the Lord</a:t>
            </a:r>
            <a:r>
              <a:rPr lang="en-US" sz="2800">
                <a:solidFill>
                  <a:schemeClr val="tx1"/>
                </a:solidFill>
                <a:latin typeface="Tahoma Bold" charset="0"/>
                <a:ea typeface="ＭＳ Ｐゴシック" charset="0"/>
                <a:cs typeface="Tahoma Bold" charset="0"/>
                <a:sym typeface="Tahoma Bold" charset="0"/>
              </a:rPr>
              <a:t>."</a:t>
            </a:r>
          </a:p>
        </p:txBody>
      </p:sp>
    </p:spTree>
  </p:cSld>
  <p:clrMapOvr>
    <a:masterClrMapping/>
  </p:clrMapOvr>
  <p:transition xmlns:p14="http://schemas.microsoft.com/office/powerpoint/2010/mai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1"/>
          <p:cNvGrpSpPr>
            <a:grpSpLocks/>
          </p:cNvGrpSpPr>
          <p:nvPr/>
        </p:nvGrpSpPr>
        <p:grpSpPr bwMode="auto">
          <a:xfrm>
            <a:off x="0" y="-4763"/>
            <a:ext cx="1063625" cy="6858001"/>
            <a:chOff x="0" y="0"/>
            <a:chExt cx="670" cy="4320"/>
          </a:xfrm>
        </p:grpSpPr>
        <p:grpSp>
          <p:nvGrpSpPr>
            <p:cNvPr id="81922" name="Group 2"/>
            <p:cNvGrpSpPr>
              <a:grpSpLocks/>
            </p:cNvGrpSpPr>
            <p:nvPr/>
          </p:nvGrpSpPr>
          <p:grpSpPr bwMode="auto">
            <a:xfrm rot="16200000" flipH="1">
              <a:off x="-1819" y="1845"/>
              <a:ext cx="4319" cy="630"/>
              <a:chOff x="0" y="0"/>
              <a:chExt cx="4320" cy="630"/>
            </a:xfrm>
          </p:grpSpPr>
          <p:sp>
            <p:nvSpPr>
              <p:cNvPr id="81923"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24"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25"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26"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27"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28"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29"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30"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31"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32"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33"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34"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35"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36"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37"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38"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39"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40"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1941"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81942"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0000"/>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81943"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0000"/>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81944" name="Rectangle 24"/>
          <p:cNvSpPr>
            <a:spLocks/>
          </p:cNvSpPr>
          <p:nvPr/>
        </p:nvSpPr>
        <p:spPr bwMode="auto">
          <a:xfrm>
            <a:off x="1524000" y="914400"/>
            <a:ext cx="70231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spcBef>
                <a:spcPts val="1950"/>
              </a:spcBef>
            </a:pPr>
            <a:r>
              <a:rPr lang="en-US" sz="3200" u="sng">
                <a:solidFill>
                  <a:srgbClr val="FFFFFF"/>
                </a:solidFill>
                <a:latin typeface="Tahoma Bold" charset="0"/>
                <a:ea typeface="ＭＳ Ｐゴシック" charset="0"/>
                <a:cs typeface="Tahoma Bold" charset="0"/>
                <a:sym typeface="Tahoma Bold" charset="0"/>
              </a:rPr>
              <a:t>21:19-21</a:t>
            </a:r>
            <a:r>
              <a:rPr lang="en-US" sz="3200">
                <a:solidFill>
                  <a:srgbClr val="FFFFFF"/>
                </a:solidFill>
                <a:latin typeface="Tahoma Bold" charset="0"/>
                <a:ea typeface="ＭＳ Ｐゴシック" charset="0"/>
                <a:cs typeface="Tahoma Bold" charset="0"/>
                <a:sym typeface="Tahoma Bold" charset="0"/>
              </a:rPr>
              <a:t>  "Paul greeted them (Jerusalem elders) and reported in detail what God had done among the Gentiles through his ministry.  When they heard this, they praised God.  Then they said to Paul: `You see, brother, how </a:t>
            </a:r>
            <a:r>
              <a:rPr lang="en-US" sz="3200">
                <a:solidFill>
                  <a:srgbClr val="FF9900"/>
                </a:solidFill>
                <a:latin typeface="Tahoma Bold" charset="0"/>
                <a:ea typeface="ＭＳ Ｐゴシック" charset="0"/>
                <a:cs typeface="Tahoma Bold" charset="0"/>
                <a:sym typeface="Tahoma Bold" charset="0"/>
              </a:rPr>
              <a:t>many thousands of Jews have believed</a:t>
            </a:r>
            <a:r>
              <a:rPr lang="en-US" sz="3200">
                <a:solidFill>
                  <a:schemeClr val="tx1"/>
                </a:solidFill>
                <a:latin typeface="Tahoma Bold" charset="0"/>
                <a:ea typeface="ＭＳ Ｐゴシック" charset="0"/>
                <a:cs typeface="Tahoma Bold" charset="0"/>
                <a:sym typeface="Tahoma Bold" charset="0"/>
              </a:rPr>
              <a:t>, and all of them are zealous for the law.'"</a:t>
            </a:r>
          </a:p>
        </p:txBody>
      </p:sp>
    </p:spTree>
  </p:cSld>
  <p:clrMapOvr>
    <a:masterClrMapping/>
  </p:clrMapOvr>
  <p:transition xmlns:p14="http://schemas.microsoft.com/office/powerpoint/2010/mai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5" name="Group 1"/>
          <p:cNvGrpSpPr>
            <a:grpSpLocks/>
          </p:cNvGrpSpPr>
          <p:nvPr/>
        </p:nvGrpSpPr>
        <p:grpSpPr bwMode="auto">
          <a:xfrm>
            <a:off x="0" y="-4763"/>
            <a:ext cx="1063625" cy="6858001"/>
            <a:chOff x="0" y="0"/>
            <a:chExt cx="670" cy="4320"/>
          </a:xfrm>
        </p:grpSpPr>
        <p:grpSp>
          <p:nvGrpSpPr>
            <p:cNvPr id="82946" name="Group 2"/>
            <p:cNvGrpSpPr>
              <a:grpSpLocks/>
            </p:cNvGrpSpPr>
            <p:nvPr/>
          </p:nvGrpSpPr>
          <p:grpSpPr bwMode="auto">
            <a:xfrm rot="16200000" flipH="1">
              <a:off x="-1819" y="1845"/>
              <a:ext cx="4319" cy="630"/>
              <a:chOff x="0" y="0"/>
              <a:chExt cx="4320" cy="630"/>
            </a:xfrm>
          </p:grpSpPr>
          <p:sp>
            <p:nvSpPr>
              <p:cNvPr id="82947"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48"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49"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50"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51"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52"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53"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54"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CC00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55"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56"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57"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58"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59"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60"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0099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61"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62"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A5002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63"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FFFF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64"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CC66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2965"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0099"/>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82966"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0000"/>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82967"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0000"/>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82968" name="Rectangle 24"/>
          <p:cNvSpPr>
            <a:spLocks/>
          </p:cNvSpPr>
          <p:nvPr/>
        </p:nvSpPr>
        <p:spPr bwMode="auto">
          <a:xfrm>
            <a:off x="1447800" y="838200"/>
            <a:ext cx="70231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spcBef>
                <a:spcPts val="1950"/>
              </a:spcBef>
            </a:pPr>
            <a:r>
              <a:rPr lang="en-US" sz="3200" u="sng">
                <a:solidFill>
                  <a:srgbClr val="FFFFFF"/>
                </a:solidFill>
                <a:latin typeface="Tahoma Bold" charset="0"/>
                <a:ea typeface="ＭＳ Ｐゴシック" charset="0"/>
                <a:cs typeface="Tahoma Bold" charset="0"/>
                <a:sym typeface="Tahoma Bold" charset="0"/>
              </a:rPr>
              <a:t>28:30-31</a:t>
            </a:r>
            <a:r>
              <a:rPr lang="en-US" sz="3200">
                <a:solidFill>
                  <a:srgbClr val="FFFFFF"/>
                </a:solidFill>
                <a:latin typeface="Tahoma Bold" charset="0"/>
                <a:ea typeface="ＭＳ Ｐゴシック" charset="0"/>
                <a:cs typeface="Tahoma Bold" charset="0"/>
                <a:sym typeface="Tahoma Bold" charset="0"/>
              </a:rPr>
              <a:t>  "For two whole years Paul stayed there in his own rented house and welcomed all who came to see him.  Boldly and without hindrance he preached the kingdom of God and taught about the Lord Jesus Christ."</a:t>
            </a:r>
          </a:p>
        </p:txBody>
      </p:sp>
      <p:sp>
        <p:nvSpPr>
          <p:cNvPr id="82969" name="Rectangle 25"/>
          <p:cNvSpPr>
            <a:spLocks/>
          </p:cNvSpPr>
          <p:nvPr/>
        </p:nvSpPr>
        <p:spPr bwMode="auto">
          <a:xfrm>
            <a:off x="1600200" y="5029200"/>
            <a:ext cx="63373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40639" bIns="0"/>
          <a:lstStyle/>
          <a:p>
            <a:pPr marL="39688" algn="ctr">
              <a:spcBef>
                <a:spcPts val="1850"/>
              </a:spcBef>
            </a:pPr>
            <a:r>
              <a:rPr lang="en-US" sz="3200">
                <a:solidFill>
                  <a:srgbClr val="FF9900"/>
                </a:solidFill>
                <a:latin typeface="Times New Roman Bold" charset="0"/>
                <a:ea typeface="ＭＳ Ｐゴシック" charset="0"/>
                <a:cs typeface="Times New Roman Bold" charset="0"/>
                <a:sym typeface="Times New Roman Bold" charset="0"/>
              </a:rPr>
              <a:t>The mission continues…</a:t>
            </a:r>
          </a:p>
          <a:p>
            <a:pPr marL="39688" algn="ctr">
              <a:spcBef>
                <a:spcPts val="2100"/>
              </a:spcBef>
            </a:pPr>
            <a:r>
              <a:rPr lang="en-US" sz="3600">
                <a:solidFill>
                  <a:srgbClr val="FF9900"/>
                </a:solidFill>
                <a:latin typeface="Times New Roman Bold Italic" charset="0"/>
                <a:ea typeface="ＭＳ Ｐゴシック" charset="0"/>
                <a:cs typeface="Times New Roman Bold Italic" charset="0"/>
                <a:sym typeface="Times New Roman Bold Italic" charset="0"/>
              </a:rPr>
              <a:t>Will you be part of ACTS 29?</a:t>
            </a:r>
          </a:p>
        </p:txBody>
      </p:sp>
    </p:spTree>
  </p:cSld>
  <p:clrMapOvr>
    <a:masterClrMapping/>
  </p:clrMapOvr>
  <p:transition xmlns:p14="http://schemas.microsoft.com/office/powerpoint/2010/mai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8A191"/>
            </a:gs>
            <a:gs pos="100000">
              <a:srgbClr val="0B049F"/>
            </a:gs>
          </a:gsLst>
          <a:lin ang="5400000" scaled="1"/>
        </a:gradFill>
        <a:effectLst/>
      </p:bgPr>
    </p:bg>
    <p:spTree>
      <p:nvGrpSpPr>
        <p:cNvPr id="1" name=""/>
        <p:cNvGrpSpPr/>
        <p:nvPr/>
      </p:nvGrpSpPr>
      <p:grpSpPr>
        <a:xfrm>
          <a:off x="0" y="0"/>
          <a:ext cx="0" cy="0"/>
          <a:chOff x="0" y="0"/>
          <a:chExt cx="0" cy="0"/>
        </a:xfrm>
      </p:grpSpPr>
      <p:sp>
        <p:nvSpPr>
          <p:cNvPr id="83969" name="Rectangle 1"/>
          <p:cNvSpPr>
            <a:spLocks/>
          </p:cNvSpPr>
          <p:nvPr/>
        </p:nvSpPr>
        <p:spPr bwMode="auto">
          <a:xfrm>
            <a:off x="1219200" y="914400"/>
            <a:ext cx="7099300"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r>
              <a:rPr lang="en-US" sz="4400">
                <a:solidFill>
                  <a:srgbClr val="3366CC"/>
                </a:solidFill>
                <a:effectLst>
                  <a:outerShdw blurRad="38100" dist="38100" dir="2700000" algn="tl">
                    <a:srgbClr val="000000"/>
                  </a:outerShdw>
                </a:effectLst>
                <a:latin typeface="Tahoma Bold" charset="0"/>
                <a:ea typeface="ＭＳ Ｐゴシック" charset="0"/>
                <a:cs typeface="Tahoma Bold" charset="0"/>
                <a:sym typeface="Tahoma Bold" charset="0"/>
              </a:rPr>
              <a:t>What are we to do?</a:t>
            </a:r>
            <a:r>
              <a:rPr lang="en-US">
                <a:solidFill>
                  <a:srgbClr val="FF0000"/>
                </a:solidFill>
                <a:latin typeface="Tahoma Bold" charset="0"/>
                <a:ea typeface="ＭＳ Ｐゴシック" charset="0"/>
                <a:cs typeface="Tahoma Bold" charset="0"/>
                <a:sym typeface="Tahoma Bold" charset="0"/>
              </a:rPr>
              <a:t> </a:t>
            </a:r>
          </a:p>
          <a:p>
            <a:pPr marL="39688"/>
            <a:endParaRPr lang="en-US">
              <a:solidFill>
                <a:schemeClr val="tx1"/>
              </a:solidFill>
              <a:latin typeface="Tahoma Bold" charset="0"/>
              <a:ea typeface="ＭＳ Ｐゴシック" charset="0"/>
              <a:cs typeface="Lucida Grande" charset="0"/>
              <a:sym typeface="Tahoma Bold" charset="0"/>
            </a:endParaRPr>
          </a:p>
          <a:p>
            <a:pPr marL="39688" algn="ctr"/>
            <a:r>
              <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rPr>
              <a:t> Reach</a:t>
            </a:r>
          </a:p>
          <a:p>
            <a:pPr marL="39688" algn="ctr"/>
            <a:endPar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endParaRPr>
          </a:p>
          <a:p>
            <a:pPr marL="39688" algn="ctr"/>
            <a:r>
              <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rPr>
              <a:t> Baptize</a:t>
            </a:r>
          </a:p>
          <a:p>
            <a:pPr marL="39688" algn="ctr"/>
            <a:endPar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endParaRPr>
          </a:p>
          <a:p>
            <a:pPr marL="39688" algn="ctr"/>
            <a:r>
              <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rPr>
              <a:t> Teach</a:t>
            </a:r>
          </a:p>
          <a:p>
            <a:pPr marL="39688" algn="ctr">
              <a:buClr>
                <a:srgbClr val="000000"/>
              </a:buClr>
              <a:buSzPct val="100000"/>
              <a:buFont typeface="Tahoma" charset="0"/>
              <a:buChar char="•"/>
            </a:pPr>
            <a:endParaRPr lang="en-US">
              <a:solidFill>
                <a:schemeClr val="tx1"/>
              </a:solidFill>
              <a:latin typeface="Tahoma Bold" charset="0"/>
              <a:ea typeface="ＭＳ Ｐゴシック" charset="0"/>
              <a:cs typeface="Lucida Grande" charset="0"/>
              <a:sym typeface="Tahoma Bold" charset="0"/>
            </a:endParaRPr>
          </a:p>
          <a:p>
            <a:pPr marL="39688" algn="ctr"/>
            <a:r>
              <a:rPr lang="en-US" sz="4400">
                <a:solidFill>
                  <a:srgbClr val="FFFF00"/>
                </a:solidFill>
                <a:latin typeface="Lucida Grande" charset="0"/>
                <a:ea typeface="ＭＳ Ｐゴシック" charset="0"/>
                <a:cs typeface="Lucida Grande" charset="0"/>
                <a:sym typeface="Lucida Grande" charset="0"/>
              </a:rPr>
              <a:t>That</a:t>
            </a:r>
            <a:r>
              <a:rPr lang="ja-JP" altLang="en-US" sz="4400">
                <a:solidFill>
                  <a:srgbClr val="FFFF00"/>
                </a:solidFill>
                <a:latin typeface="Arial"/>
                <a:ea typeface="ＭＳ Ｐゴシック" charset="0"/>
                <a:cs typeface="Lucida Grande" charset="0"/>
                <a:sym typeface="Lucida Grande" charset="0"/>
              </a:rPr>
              <a:t>’</a:t>
            </a:r>
            <a:r>
              <a:rPr lang="en-US" sz="4400">
                <a:solidFill>
                  <a:srgbClr val="FFFF00"/>
                </a:solidFill>
                <a:latin typeface="Lucida Grande" charset="0"/>
                <a:ea typeface="ＭＳ Ｐゴシック" charset="0"/>
                <a:cs typeface="Lucida Grande" charset="0"/>
                <a:sym typeface="Lucida Grande" charset="0"/>
              </a:rPr>
              <a:t>s mission!</a:t>
            </a:r>
          </a:p>
        </p:txBody>
      </p:sp>
    </p:spTree>
  </p:cSld>
  <p:clrMapOvr>
    <a:masterClrMapping/>
  </p:clrMapOvr>
  <p:transition xmlns:p14="http://schemas.microsoft.com/office/powerpoint/2010/mai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789FB"/>
            </a:gs>
            <a:gs pos="100000">
              <a:srgbClr val="0B049F"/>
            </a:gs>
          </a:gsLst>
          <a:lin ang="5400000" scaled="1"/>
        </a:gradFill>
        <a:effectLst/>
      </p:bgPr>
    </p:bg>
    <p:spTree>
      <p:nvGrpSpPr>
        <p:cNvPr id="1" name=""/>
        <p:cNvGrpSpPr/>
        <p:nvPr/>
      </p:nvGrpSpPr>
      <p:grpSpPr>
        <a:xfrm>
          <a:off x="0" y="0"/>
          <a:ext cx="0" cy="0"/>
          <a:chOff x="0" y="0"/>
          <a:chExt cx="0" cy="0"/>
        </a:xfrm>
      </p:grpSpPr>
      <p:sp>
        <p:nvSpPr>
          <p:cNvPr id="84993" name="Rectangle 1"/>
          <p:cNvSpPr>
            <a:spLocks/>
          </p:cNvSpPr>
          <p:nvPr/>
        </p:nvSpPr>
        <p:spPr bwMode="auto">
          <a:xfrm>
            <a:off x="1143000" y="1066800"/>
            <a:ext cx="71755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r>
              <a:rPr lang="en-US" sz="4400">
                <a:solidFill>
                  <a:srgbClr val="003366"/>
                </a:solidFill>
                <a:effectLst>
                  <a:outerShdw blurRad="38100" dist="38100" dir="2700000" algn="tl">
                    <a:srgbClr val="000000"/>
                  </a:outerShdw>
                </a:effectLst>
                <a:latin typeface="Tahoma Bold" charset="0"/>
                <a:ea typeface="ＭＳ Ｐゴシック" charset="0"/>
                <a:cs typeface="Tahoma Bold" charset="0"/>
                <a:sym typeface="Tahoma Bold" charset="0"/>
              </a:rPr>
              <a:t>Where are we to do it?</a:t>
            </a:r>
            <a:r>
              <a:rPr lang="en-US" sz="3600">
                <a:solidFill>
                  <a:srgbClr val="FFFFFF"/>
                </a:solidFill>
                <a:latin typeface="Tahoma Bold" charset="0"/>
                <a:ea typeface="ＭＳ Ｐゴシック" charset="0"/>
                <a:cs typeface="Tahoma Bold" charset="0"/>
                <a:sym typeface="Tahoma Bold" charset="0"/>
              </a:rPr>
              <a:t> </a:t>
            </a:r>
          </a:p>
          <a:p>
            <a:pPr marL="39688" algn="ctr"/>
            <a:endParaRPr lang="en-US" sz="3600">
              <a:solidFill>
                <a:srgbClr val="FFFFFF"/>
              </a:solidFill>
              <a:latin typeface="Tahoma Bold" charset="0"/>
              <a:ea typeface="ＭＳ Ｐゴシック" charset="0"/>
              <a:cs typeface="Lucida Grande" charset="0"/>
              <a:sym typeface="Tahoma Bold" charset="0"/>
            </a:endParaRPr>
          </a:p>
          <a:p>
            <a:pPr marL="39688" algn="ctr"/>
            <a:r>
              <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rPr>
              <a:t> Locally</a:t>
            </a:r>
          </a:p>
          <a:p>
            <a:pPr marL="39688" algn="ctr"/>
            <a:endPar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endParaRPr>
          </a:p>
          <a:p>
            <a:pPr marL="39688" algn="ctr"/>
            <a:r>
              <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rPr>
              <a:t> Regionally</a:t>
            </a:r>
          </a:p>
          <a:p>
            <a:pPr marL="39688" algn="ctr"/>
            <a:endPar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endParaRPr>
          </a:p>
          <a:p>
            <a:pPr marL="39688" algn="ctr"/>
            <a:r>
              <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rPr>
              <a:t> Globally</a:t>
            </a:r>
          </a:p>
          <a:p>
            <a:pPr marL="39688">
              <a:buClr>
                <a:srgbClr val="000000"/>
              </a:buClr>
              <a:buSzPct val="100000"/>
              <a:buFont typeface="Tahoma" charset="0"/>
              <a:buChar char="•"/>
            </a:pPr>
            <a:endParaRPr lang="en-US">
              <a:solidFill>
                <a:schemeClr val="tx1"/>
              </a:solidFill>
              <a:latin typeface="Tahoma Bold" charset="0"/>
              <a:ea typeface="ＭＳ Ｐゴシック" charset="0"/>
              <a:cs typeface="Lucida Grande" charset="0"/>
              <a:sym typeface="Tahoma Bold" charset="0"/>
            </a:endParaRPr>
          </a:p>
          <a:p>
            <a:pPr marL="39688" algn="ctr"/>
            <a:r>
              <a:rPr lang="en-US" sz="4400">
                <a:solidFill>
                  <a:srgbClr val="FFFF00"/>
                </a:solidFill>
                <a:latin typeface="Lucida Grande" charset="0"/>
                <a:ea typeface="ＭＳ Ｐゴシック" charset="0"/>
                <a:cs typeface="Lucida Grande" charset="0"/>
                <a:sym typeface="Lucida Grande" charset="0"/>
              </a:rPr>
              <a:t>That</a:t>
            </a:r>
            <a:r>
              <a:rPr lang="ja-JP" altLang="en-US" sz="4400">
                <a:solidFill>
                  <a:srgbClr val="FFFF00"/>
                </a:solidFill>
                <a:latin typeface="Arial"/>
                <a:ea typeface="ＭＳ Ｐゴシック" charset="0"/>
                <a:cs typeface="Lucida Grande" charset="0"/>
                <a:sym typeface="Lucida Grande" charset="0"/>
              </a:rPr>
              <a:t>’</a:t>
            </a:r>
            <a:r>
              <a:rPr lang="en-US" sz="4400">
                <a:solidFill>
                  <a:srgbClr val="FFFF00"/>
                </a:solidFill>
                <a:latin typeface="Lucida Grande" charset="0"/>
                <a:ea typeface="ＭＳ Ｐゴシック" charset="0"/>
                <a:cs typeface="Lucida Grande" charset="0"/>
                <a:sym typeface="Lucida Grande" charset="0"/>
              </a:rPr>
              <a:t>s vision!</a:t>
            </a:r>
          </a:p>
        </p:txBody>
      </p:sp>
    </p:spTree>
  </p:cSld>
  <p:clrMapOvr>
    <a:masterClrMapping/>
  </p:clrMapOvr>
  <p:transition xmlns:p14="http://schemas.microsoft.com/office/powerpoint/2010/mai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9696"/>
            </a:gs>
            <a:gs pos="100000">
              <a:srgbClr val="0B049F"/>
            </a:gs>
          </a:gsLst>
          <a:lin ang="5400000" scaled="1"/>
        </a:gradFill>
        <a:effectLst/>
      </p:bgPr>
    </p:bg>
    <p:spTree>
      <p:nvGrpSpPr>
        <p:cNvPr id="1" name=""/>
        <p:cNvGrpSpPr/>
        <p:nvPr/>
      </p:nvGrpSpPr>
      <p:grpSpPr>
        <a:xfrm>
          <a:off x="0" y="0"/>
          <a:ext cx="0" cy="0"/>
          <a:chOff x="0" y="0"/>
          <a:chExt cx="0" cy="0"/>
        </a:xfrm>
      </p:grpSpPr>
      <p:sp>
        <p:nvSpPr>
          <p:cNvPr id="86017" name="Rectangle 1"/>
          <p:cNvSpPr>
            <a:spLocks/>
          </p:cNvSpPr>
          <p:nvPr/>
        </p:nvSpPr>
        <p:spPr bwMode="auto">
          <a:xfrm>
            <a:off x="1143000" y="1066800"/>
            <a:ext cx="71755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r>
              <a:rPr lang="en-US" sz="4400">
                <a:solidFill>
                  <a:srgbClr val="003366"/>
                </a:solidFill>
                <a:effectLst>
                  <a:outerShdw blurRad="38100" dist="38100" dir="2700000" algn="tl">
                    <a:srgbClr val="000000"/>
                  </a:outerShdw>
                </a:effectLst>
                <a:latin typeface="Tahoma Bold" charset="0"/>
                <a:ea typeface="ＭＳ Ｐゴシック" charset="0"/>
                <a:cs typeface="Tahoma Bold" charset="0"/>
                <a:sym typeface="Tahoma Bold" charset="0"/>
              </a:rPr>
              <a:t>Who should do it?</a:t>
            </a:r>
            <a:r>
              <a:rPr lang="en-US" sz="3600">
                <a:solidFill>
                  <a:srgbClr val="FFFFFF"/>
                </a:solidFill>
                <a:latin typeface="Tahoma Bold" charset="0"/>
                <a:ea typeface="ＭＳ Ｐゴシック" charset="0"/>
                <a:cs typeface="Tahoma Bold" charset="0"/>
                <a:sym typeface="Tahoma Bold" charset="0"/>
              </a:rPr>
              <a:t> </a:t>
            </a:r>
          </a:p>
          <a:p>
            <a:pPr marL="39688" algn="ctr"/>
            <a:endParaRPr lang="en-US" sz="3600">
              <a:solidFill>
                <a:srgbClr val="FFFFFF"/>
              </a:solidFill>
              <a:latin typeface="Tahoma Bold" charset="0"/>
              <a:ea typeface="ＭＳ Ｐゴシック" charset="0"/>
              <a:cs typeface="Lucida Grande" charset="0"/>
              <a:sym typeface="Tahoma Bold" charset="0"/>
            </a:endParaRPr>
          </a:p>
          <a:p>
            <a:pPr marL="39688" algn="ctr"/>
            <a:r>
              <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rPr>
              <a:t> Christians</a:t>
            </a:r>
          </a:p>
          <a:p>
            <a:pPr marL="39688" algn="ctr"/>
            <a:endPar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endParaRPr>
          </a:p>
          <a:p>
            <a:pPr marL="39688" algn="ctr"/>
            <a:r>
              <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rPr>
              <a:t> Churches</a:t>
            </a:r>
          </a:p>
          <a:p>
            <a:pPr marL="39688" algn="ctr"/>
            <a:endPar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endParaRPr>
          </a:p>
          <a:p>
            <a:pPr marL="39688" algn="ctr"/>
            <a:r>
              <a:rPr lang="en-US" sz="3600">
                <a:solidFill>
                  <a:srgbClr val="FFFFFF"/>
                </a:solidFill>
                <a:effectLst>
                  <a:outerShdw blurRad="38100" dist="38100" dir="2700000" algn="tl">
                    <a:srgbClr val="000000"/>
                  </a:outerShdw>
                </a:effectLst>
                <a:latin typeface="Tahoma Bold" charset="0"/>
                <a:ea typeface="ＭＳ Ｐゴシック" charset="0"/>
                <a:cs typeface="Tahoma Bold" charset="0"/>
                <a:sym typeface="Tahoma Bold" charset="0"/>
              </a:rPr>
              <a:t> Church Partnerships</a:t>
            </a:r>
          </a:p>
          <a:p>
            <a:pPr marL="39688">
              <a:buClr>
                <a:srgbClr val="000000"/>
              </a:buClr>
              <a:buSzPct val="100000"/>
              <a:buFont typeface="Tahoma" charset="0"/>
              <a:buChar char="•"/>
            </a:pPr>
            <a:endParaRPr lang="en-US">
              <a:solidFill>
                <a:schemeClr val="tx1"/>
              </a:solidFill>
              <a:latin typeface="Tahoma Bold" charset="0"/>
              <a:ea typeface="ＭＳ Ｐゴシック" charset="0"/>
              <a:cs typeface="Lucida Grande" charset="0"/>
              <a:sym typeface="Tahoma Bold" charset="0"/>
            </a:endParaRPr>
          </a:p>
          <a:p>
            <a:pPr marL="39688" algn="ctr"/>
            <a:r>
              <a:rPr lang="en-US" sz="4400">
                <a:solidFill>
                  <a:srgbClr val="FFFF00"/>
                </a:solidFill>
                <a:latin typeface="Lucida Grande" charset="0"/>
                <a:ea typeface="ＭＳ Ｐゴシック" charset="0"/>
                <a:cs typeface="Lucida Grande" charset="0"/>
                <a:sym typeface="Lucida Grande" charset="0"/>
              </a:rPr>
              <a:t>That</a:t>
            </a:r>
            <a:r>
              <a:rPr lang="ja-JP" altLang="en-US" sz="4400">
                <a:solidFill>
                  <a:srgbClr val="FFFF00"/>
                </a:solidFill>
                <a:latin typeface="Arial"/>
                <a:ea typeface="ＭＳ Ｐゴシック" charset="0"/>
                <a:cs typeface="Lucida Grande" charset="0"/>
                <a:sym typeface="Lucida Grande" charset="0"/>
              </a:rPr>
              <a:t>’</a:t>
            </a:r>
            <a:r>
              <a:rPr lang="en-US" sz="4400">
                <a:solidFill>
                  <a:srgbClr val="FFFF00"/>
                </a:solidFill>
                <a:latin typeface="Lucida Grande" charset="0"/>
                <a:ea typeface="ＭＳ Ｐゴシック" charset="0"/>
                <a:cs typeface="Lucida Grande" charset="0"/>
                <a:sym typeface="Lucida Grande" charset="0"/>
              </a:rPr>
              <a:t>s Cooperation!</a:t>
            </a:r>
          </a:p>
        </p:txBody>
      </p:sp>
    </p:spTree>
  </p:cSld>
  <p:clrMapOvr>
    <a:masterClrMapping/>
  </p:clrMapOvr>
  <p:transition xmlns:p14="http://schemas.microsoft.com/office/powerpoint/2010/mai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1" name="Group 1"/>
          <p:cNvGrpSpPr>
            <a:grpSpLocks/>
          </p:cNvGrpSpPr>
          <p:nvPr/>
        </p:nvGrpSpPr>
        <p:grpSpPr bwMode="auto">
          <a:xfrm>
            <a:off x="0" y="-4763"/>
            <a:ext cx="1063625" cy="6858001"/>
            <a:chOff x="0" y="0"/>
            <a:chExt cx="670" cy="4320"/>
          </a:xfrm>
        </p:grpSpPr>
        <p:grpSp>
          <p:nvGrpSpPr>
            <p:cNvPr id="87042" name="Group 2"/>
            <p:cNvGrpSpPr>
              <a:grpSpLocks/>
            </p:cNvGrpSpPr>
            <p:nvPr/>
          </p:nvGrpSpPr>
          <p:grpSpPr bwMode="auto">
            <a:xfrm rot="16200000" flipH="1">
              <a:off x="-1819" y="1845"/>
              <a:ext cx="4319" cy="630"/>
              <a:chOff x="0" y="0"/>
              <a:chExt cx="4320" cy="630"/>
            </a:xfrm>
          </p:grpSpPr>
          <p:sp>
            <p:nvSpPr>
              <p:cNvPr id="87043"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44"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45"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46"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47"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48"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49"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50"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51"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52"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53"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54"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55"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56"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57"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58"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59"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60"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7061"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87062"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87063"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87064" name="Rectangle 24"/>
          <p:cNvSpPr>
            <a:spLocks noChangeArrowheads="1"/>
          </p:cNvSpPr>
          <p:nvPr>
            <p:ph type="title"/>
          </p:nvPr>
        </p:nvSpPr>
        <p:spPr>
          <a:xfrm>
            <a:off x="1173163" y="0"/>
            <a:ext cx="7772400" cy="2057400"/>
          </a:xfrm>
          <a:ln/>
        </p:spPr>
        <p:txBody>
          <a:bodyPr rIns="132080"/>
          <a:lstStyle/>
          <a:p>
            <a:r>
              <a:rPr lang="en-US">
                <a:latin typeface="Tahoma Bold" charset="0"/>
                <a:cs typeface="Tahoma Bold" charset="0"/>
                <a:sym typeface="Tahoma Bold" charset="0"/>
              </a:rPr>
              <a:t>A Spirit of Cooperation</a:t>
            </a:r>
            <a:endParaRPr lang="en-US">
              <a:latin typeface="Tahoma Bold" charset="0"/>
              <a:ea typeface="ヒラギノ角ゴ ProN W6" charset="0"/>
              <a:cs typeface="ヒラギノ角ゴ ProN W6" charset="0"/>
              <a:sym typeface="Tahoma Bold" charset="0"/>
            </a:endParaRPr>
          </a:p>
        </p:txBody>
      </p:sp>
      <p:sp>
        <p:nvSpPr>
          <p:cNvPr id="87065" name="Rectangle 25"/>
          <p:cNvSpPr>
            <a:spLocks noChangeArrowheads="1"/>
          </p:cNvSpPr>
          <p:nvPr>
            <p:ph type="body" idx="1"/>
          </p:nvPr>
        </p:nvSpPr>
        <p:spPr>
          <a:xfrm>
            <a:off x="2057400" y="2133600"/>
            <a:ext cx="6705600" cy="4051300"/>
          </a:xfrm>
          <a:ln/>
        </p:spPr>
        <p:txBody>
          <a:bodyPr rIns="132080"/>
          <a:lstStyle/>
          <a:p>
            <a:pPr marL="39688" indent="0">
              <a:buFont typeface="Arial" charset="0"/>
              <a:buNone/>
            </a:pPr>
            <a:r>
              <a:rPr lang="en-US" sz="4000">
                <a:latin typeface="Tahoma" charset="0"/>
                <a:cs typeface="Tahoma" charset="0"/>
                <a:sym typeface="Tahoma" charset="0"/>
              </a:rPr>
              <a:t>We know that no one Christian or church can effectively carry out the Great Commission, but the book of Acts demonstrates that together we can!</a:t>
            </a:r>
            <a:endParaRPr lang="en-US" sz="4000">
              <a:latin typeface="Tahoma" charset="0"/>
              <a:sym typeface="Tahoma" charset="0"/>
            </a:endParaRPr>
          </a:p>
        </p:txBody>
      </p:sp>
    </p:spTree>
  </p:cSld>
  <p:clrMapOvr>
    <a:masterClrMapping/>
  </p:clrMapOvr>
  <p:transition xmlns:p14="http://schemas.microsoft.com/office/powerpoint/2010/mai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1E0606"/>
            </a:gs>
          </a:gsLst>
          <a:lin ang="5400000" scaled="1"/>
        </a:gradFill>
        <a:effectLst/>
      </p:bgPr>
    </p:bg>
    <p:spTree>
      <p:nvGrpSpPr>
        <p:cNvPr id="1" name=""/>
        <p:cNvGrpSpPr/>
        <p:nvPr/>
      </p:nvGrpSpPr>
      <p:grpSpPr>
        <a:xfrm>
          <a:off x="0" y="0"/>
          <a:ext cx="0" cy="0"/>
          <a:chOff x="0" y="0"/>
          <a:chExt cx="0" cy="0"/>
        </a:xfrm>
      </p:grpSpPr>
      <p:pic>
        <p:nvPicPr>
          <p:cNvPr id="8806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88066" name="Rectangle 2"/>
          <p:cNvSpPr>
            <a:spLocks/>
          </p:cNvSpPr>
          <p:nvPr/>
        </p:nvSpPr>
        <p:spPr bwMode="auto">
          <a:xfrm>
            <a:off x="228600" y="304800"/>
            <a:ext cx="8699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spcBef>
                <a:spcPts val="1700"/>
              </a:spcBef>
            </a:pPr>
            <a:r>
              <a:rPr lang="en-US" sz="2800">
                <a:solidFill>
                  <a:schemeClr val="tx1"/>
                </a:solidFill>
                <a:latin typeface="Tahoma" charset="0"/>
                <a:ea typeface="ＭＳ Ｐゴシック" charset="0"/>
                <a:cs typeface="Tahoma" charset="0"/>
                <a:sym typeface="Tahoma" charset="0"/>
              </a:rPr>
              <a:t>Your Church Body Partners</a:t>
            </a:r>
          </a:p>
        </p:txBody>
      </p:sp>
      <p:sp>
        <p:nvSpPr>
          <p:cNvPr id="88067" name="Rectangle 3"/>
          <p:cNvSpPr>
            <a:spLocks/>
          </p:cNvSpPr>
          <p:nvPr/>
        </p:nvSpPr>
        <p:spPr bwMode="auto">
          <a:xfrm>
            <a:off x="304800" y="6096000"/>
            <a:ext cx="8547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spcBef>
                <a:spcPts val="1700"/>
              </a:spcBef>
            </a:pPr>
            <a:r>
              <a:rPr lang="en-US" sz="2800">
                <a:solidFill>
                  <a:srgbClr val="FFFFFF"/>
                </a:solidFill>
                <a:latin typeface="Tahoma" charset="0"/>
                <a:ea typeface="ＭＳ Ｐゴシック" charset="0"/>
                <a:cs typeface="Tahoma" charset="0"/>
                <a:sym typeface="Tahoma" charset="0"/>
              </a:rPr>
              <a:t>With A Body of Churches</a:t>
            </a:r>
          </a:p>
        </p:txBody>
      </p:sp>
    </p:spTree>
  </p:cSld>
  <p:clrMapOvr>
    <a:masterClrMapping/>
  </p:clrMapOvr>
  <p:transition xmlns:p14="http://schemas.microsoft.com/office/powerpoint/2010/mai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222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820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52226" name="Rectangle 2"/>
          <p:cNvSpPr>
            <a:spLocks/>
          </p:cNvSpPr>
          <p:nvPr/>
        </p:nvSpPr>
        <p:spPr bwMode="auto">
          <a:xfrm rot="1079999">
            <a:off x="1749425" y="5414963"/>
            <a:ext cx="11366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nchorCtr="1">
            <a:spAutoFit/>
          </a:bodyPr>
          <a:lstStyle/>
          <a:p>
            <a:pPr marL="39688" algn="ctr"/>
            <a:r>
              <a:rPr lang="en-US" sz="2600">
                <a:solidFill>
                  <a:srgbClr val="CBCBCB"/>
                </a:solidFill>
                <a:ea typeface="ＭＳ Ｐゴシック" charset="0"/>
                <a:cs typeface="Times New Roman" charset="0"/>
              </a:rPr>
              <a:t>Mission</a:t>
            </a:r>
          </a:p>
          <a:p>
            <a:pPr marL="39688" algn="ctr"/>
            <a:endParaRPr lang="en-US" sz="2600">
              <a:solidFill>
                <a:srgbClr val="CBCBCB"/>
              </a:solidFill>
              <a:ea typeface="ＭＳ Ｐゴシック" charset="0"/>
              <a:cs typeface="Times New Roman" charset="0"/>
            </a:endParaRPr>
          </a:p>
        </p:txBody>
      </p:sp>
      <p:sp>
        <p:nvSpPr>
          <p:cNvPr id="52227" name="Rectangle 3"/>
          <p:cNvSpPr>
            <a:spLocks/>
          </p:cNvSpPr>
          <p:nvPr/>
        </p:nvSpPr>
        <p:spPr bwMode="auto">
          <a:xfrm>
            <a:off x="3987800" y="4724400"/>
            <a:ext cx="92868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nchorCtr="1">
            <a:spAutoFit/>
          </a:bodyPr>
          <a:lstStyle/>
          <a:p>
            <a:pPr marL="39688" algn="ctr"/>
            <a:r>
              <a:rPr lang="en-US" sz="2600">
                <a:solidFill>
                  <a:srgbClr val="CBCBCB"/>
                </a:solidFill>
                <a:ea typeface="ＭＳ Ｐゴシック" charset="0"/>
                <a:cs typeface="Times New Roman" charset="0"/>
              </a:rPr>
              <a:t>Vision</a:t>
            </a:r>
          </a:p>
          <a:p>
            <a:pPr marL="39688" algn="ctr"/>
            <a:endParaRPr lang="en-US" sz="2600">
              <a:solidFill>
                <a:srgbClr val="CBCBCB"/>
              </a:solidFill>
              <a:ea typeface="ＭＳ Ｐゴシック" charset="0"/>
              <a:cs typeface="Times New Roman" charset="0"/>
            </a:endParaRPr>
          </a:p>
        </p:txBody>
      </p:sp>
      <p:sp>
        <p:nvSpPr>
          <p:cNvPr id="52228" name="Rectangle 4"/>
          <p:cNvSpPr>
            <a:spLocks/>
          </p:cNvSpPr>
          <p:nvPr/>
        </p:nvSpPr>
        <p:spPr bwMode="auto">
          <a:xfrm rot="-779999">
            <a:off x="5919788" y="5324475"/>
            <a:ext cx="202247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nchorCtr="1">
            <a:spAutoFit/>
          </a:bodyPr>
          <a:lstStyle/>
          <a:p>
            <a:pPr marL="39688" algn="ctr"/>
            <a:r>
              <a:rPr lang="en-US" sz="3100">
                <a:solidFill>
                  <a:srgbClr val="CBCBCB"/>
                </a:solidFill>
                <a:ea typeface="ＭＳ Ｐゴシック" charset="0"/>
                <a:cs typeface="Times New Roman" charset="0"/>
              </a:rPr>
              <a:t>Cooperation</a:t>
            </a:r>
          </a:p>
          <a:p>
            <a:pPr marL="39688" algn="ctr"/>
            <a:endParaRPr lang="en-US" sz="3100">
              <a:solidFill>
                <a:srgbClr val="CBCBCB"/>
              </a:solidFill>
              <a:ea typeface="ＭＳ Ｐゴシック" charset="0"/>
              <a:cs typeface="Times New Roman" charset="0"/>
            </a:endParaRPr>
          </a:p>
        </p:txBody>
      </p:sp>
    </p:spTree>
  </p:cSld>
  <p:clrMapOvr>
    <a:masterClrMapping/>
  </p:clrMapOvr>
  <p:transition xmlns:p14="http://schemas.microsoft.com/office/powerpoint/2010/mai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Group 1"/>
          <p:cNvGrpSpPr>
            <a:grpSpLocks/>
          </p:cNvGrpSpPr>
          <p:nvPr/>
        </p:nvGrpSpPr>
        <p:grpSpPr bwMode="auto">
          <a:xfrm>
            <a:off x="0" y="-4763"/>
            <a:ext cx="1063625" cy="6858001"/>
            <a:chOff x="0" y="0"/>
            <a:chExt cx="670" cy="4320"/>
          </a:xfrm>
        </p:grpSpPr>
        <p:grpSp>
          <p:nvGrpSpPr>
            <p:cNvPr id="89090" name="Group 2"/>
            <p:cNvGrpSpPr>
              <a:grpSpLocks/>
            </p:cNvGrpSpPr>
            <p:nvPr/>
          </p:nvGrpSpPr>
          <p:grpSpPr bwMode="auto">
            <a:xfrm rot="16200000" flipH="1">
              <a:off x="-1819" y="1845"/>
              <a:ext cx="4319" cy="630"/>
              <a:chOff x="0" y="0"/>
              <a:chExt cx="4320" cy="630"/>
            </a:xfrm>
          </p:grpSpPr>
          <p:sp>
            <p:nvSpPr>
              <p:cNvPr id="89091"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092"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093"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094"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095"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096"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097"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098"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099"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100"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101"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102"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103"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104"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105"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106"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107"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108"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89109"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89110"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89111"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89112" name="Rectangle 24"/>
          <p:cNvSpPr>
            <a:spLocks/>
          </p:cNvSpPr>
          <p:nvPr/>
        </p:nvSpPr>
        <p:spPr bwMode="auto">
          <a:xfrm>
            <a:off x="1447800" y="787400"/>
            <a:ext cx="7099300"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a:solidFill>
                  <a:srgbClr val="0C059F"/>
                </a:solidFill>
                <a:latin typeface="Arial" charset="0"/>
                <a:ea typeface="ＭＳ Ｐゴシック" charset="0"/>
                <a:cs typeface="Arial" charset="0"/>
                <a:sym typeface="Arial" charset="0"/>
              </a:rPr>
              <a:t> </a:t>
            </a:r>
            <a:r>
              <a:rPr lang="en-US" sz="2800">
                <a:solidFill>
                  <a:srgbClr val="0C059F"/>
                </a:solidFill>
                <a:latin typeface="Tahoma" charset="0"/>
                <a:ea typeface="ＭＳ Ｐゴシック" charset="0"/>
                <a:cs typeface="Tahoma" charset="0"/>
                <a:sym typeface="Tahoma" charset="0"/>
              </a:rPr>
              <a:t>Dear Ministry Partners,</a:t>
            </a:r>
          </a:p>
          <a:p>
            <a:pPr marL="39688"/>
            <a:endParaRPr lang="en-US" sz="2800">
              <a:solidFill>
                <a:srgbClr val="0C059F"/>
              </a:solidFill>
              <a:latin typeface="Tahoma" charset="0"/>
              <a:ea typeface="ＭＳ Ｐゴシック" charset="0"/>
              <a:cs typeface="Lucida Grande" charset="0"/>
              <a:sym typeface="Tahoma" charset="0"/>
            </a:endParaRPr>
          </a:p>
          <a:p>
            <a:pPr marL="39688"/>
            <a:r>
              <a:rPr lang="ja-JP" altLang="en-US" sz="2800">
                <a:solidFill>
                  <a:srgbClr val="0C059F"/>
                </a:solidFill>
                <a:latin typeface="Arial"/>
                <a:ea typeface="ＭＳ Ｐゴシック" charset="0"/>
                <a:cs typeface="Tahoma" charset="0"/>
                <a:sym typeface="Tahoma" charset="0"/>
              </a:rPr>
              <a:t>“</a:t>
            </a:r>
            <a:r>
              <a:rPr lang="en-US" sz="2800">
                <a:solidFill>
                  <a:srgbClr val="0C059F"/>
                </a:solidFill>
                <a:latin typeface="Tahoma" charset="0"/>
                <a:ea typeface="ＭＳ Ｐゴシック" charset="0"/>
                <a:cs typeface="Tahoma" charset="0"/>
                <a:sym typeface="Tahoma" charset="0"/>
              </a:rPr>
              <a:t>I thank my God every time I remember you.  In all my prayers for all of you, I always pray with joy because of your </a:t>
            </a:r>
            <a:r>
              <a:rPr lang="en-US" sz="2800">
                <a:solidFill>
                  <a:srgbClr val="0C059F"/>
                </a:solidFill>
                <a:latin typeface="Tahoma Bold" charset="0"/>
                <a:ea typeface="ＭＳ Ｐゴシック" charset="0"/>
                <a:cs typeface="Tahoma Bold" charset="0"/>
                <a:sym typeface="Tahoma Bold" charset="0"/>
              </a:rPr>
              <a:t>partnership in the gospel</a:t>
            </a:r>
            <a:r>
              <a:rPr lang="ja-JP" altLang="en-US" sz="2800">
                <a:solidFill>
                  <a:srgbClr val="0C059F"/>
                </a:solidFill>
                <a:latin typeface="Arial"/>
                <a:ea typeface="ＭＳ Ｐゴシック" charset="0"/>
                <a:cs typeface="Tahoma" charset="0"/>
                <a:sym typeface="Tahoma" charset="0"/>
              </a:rPr>
              <a:t>”</a:t>
            </a:r>
            <a:r>
              <a:rPr lang="en-US" sz="2800">
                <a:solidFill>
                  <a:srgbClr val="0C059F"/>
                </a:solidFill>
                <a:latin typeface="Tahoma" charset="0"/>
                <a:ea typeface="ＭＳ Ｐゴシック" charset="0"/>
                <a:cs typeface="Tahoma" charset="0"/>
                <a:sym typeface="Tahoma" charset="0"/>
              </a:rPr>
              <a:t> (Phil 1:3-4).</a:t>
            </a:r>
          </a:p>
          <a:p>
            <a:pPr marL="39688"/>
            <a:endParaRPr lang="en-US" sz="2800">
              <a:solidFill>
                <a:srgbClr val="0C059F"/>
              </a:solidFill>
              <a:latin typeface="Tahoma" charset="0"/>
              <a:ea typeface="ＭＳ Ｐゴシック" charset="0"/>
              <a:cs typeface="Lucida Grande" charset="0"/>
              <a:sym typeface="Tahoma" charset="0"/>
            </a:endParaRPr>
          </a:p>
          <a:p>
            <a:pPr marL="39688"/>
            <a:r>
              <a:rPr lang="en-US" sz="2800">
                <a:solidFill>
                  <a:srgbClr val="0C059F"/>
                </a:solidFill>
                <a:latin typeface="Tahoma" charset="0"/>
                <a:ea typeface="ＭＳ Ｐゴシック" charset="0"/>
                <a:cs typeface="Lucida Grande" charset="0"/>
                <a:sym typeface="Tahoma" charset="0"/>
              </a:rPr>
              <a:t>It is plain to see why Paul treasured their </a:t>
            </a:r>
            <a:r>
              <a:rPr lang="ja-JP" altLang="en-US" sz="2800">
                <a:solidFill>
                  <a:srgbClr val="0C059F"/>
                </a:solidFill>
                <a:latin typeface="Arial"/>
                <a:ea typeface="ＭＳ Ｐゴシック" charset="0"/>
                <a:cs typeface="Lucida Grande" charset="0"/>
                <a:sym typeface="Tahoma" charset="0"/>
              </a:rPr>
              <a:t>“</a:t>
            </a:r>
            <a:r>
              <a:rPr lang="en-US" sz="2800">
                <a:solidFill>
                  <a:srgbClr val="0C059F"/>
                </a:solidFill>
                <a:latin typeface="Tahoma" charset="0"/>
                <a:ea typeface="ＭＳ Ｐゴシック" charset="0"/>
                <a:cs typeface="Lucida Grande" charset="0"/>
                <a:sym typeface="Tahoma" charset="0"/>
              </a:rPr>
              <a:t>partnership in the gospel.</a:t>
            </a:r>
            <a:r>
              <a:rPr lang="ja-JP" altLang="en-US" sz="2800">
                <a:solidFill>
                  <a:srgbClr val="0C059F"/>
                </a:solidFill>
                <a:latin typeface="Arial"/>
                <a:ea typeface="ＭＳ Ｐゴシック" charset="0"/>
                <a:cs typeface="Lucida Grande" charset="0"/>
                <a:sym typeface="Tahoma" charset="0"/>
              </a:rPr>
              <a:t>”</a:t>
            </a:r>
            <a:r>
              <a:rPr lang="en-US" sz="2800">
                <a:solidFill>
                  <a:srgbClr val="0C059F"/>
                </a:solidFill>
                <a:latin typeface="Tahoma" charset="0"/>
                <a:ea typeface="ＭＳ Ｐゴシック" charset="0"/>
                <a:cs typeface="Lucida Grande" charset="0"/>
                <a:sym typeface="Tahoma" charset="0"/>
              </a:rPr>
              <a:t>  The world was radically changed because Christians partnered with other Christians and churches partnered with other churches.</a:t>
            </a:r>
          </a:p>
          <a:p>
            <a:pPr marL="39688"/>
            <a:r>
              <a:rPr lang="en-US" sz="2800">
                <a:solidFill>
                  <a:srgbClr val="0C059F"/>
                </a:solidFill>
                <a:latin typeface="Tahoma" charset="0"/>
                <a:ea typeface="ＭＳ Ｐゴシック" charset="0"/>
                <a:cs typeface="Tahoma" charset="0"/>
                <a:sym typeface="Tahoma" charset="0"/>
              </a:rPr>
              <a:t>Let</a:t>
            </a:r>
            <a:r>
              <a:rPr lang="ja-JP" altLang="en-US" sz="2800">
                <a:solidFill>
                  <a:srgbClr val="0C059F"/>
                </a:solidFill>
                <a:latin typeface="Arial"/>
                <a:ea typeface="ＭＳ Ｐゴシック" charset="0"/>
                <a:cs typeface="Tahoma" charset="0"/>
                <a:sym typeface="Tahoma" charset="0"/>
              </a:rPr>
              <a:t>’</a:t>
            </a:r>
            <a:r>
              <a:rPr lang="en-US" sz="2800">
                <a:solidFill>
                  <a:srgbClr val="0C059F"/>
                </a:solidFill>
                <a:latin typeface="Tahoma" charset="0"/>
                <a:ea typeface="ＭＳ Ｐゴシック" charset="0"/>
                <a:cs typeface="Tahoma" charset="0"/>
                <a:sym typeface="Tahoma" charset="0"/>
              </a:rPr>
              <a:t>s do it again!</a:t>
            </a:r>
            <a:r>
              <a:rPr lang="en-US">
                <a:solidFill>
                  <a:schemeClr val="tx1"/>
                </a:solidFill>
                <a:latin typeface="Times New Roman Italic" charset="0"/>
                <a:ea typeface="ＭＳ Ｐゴシック" charset="0"/>
                <a:cs typeface="Times New Roman Italic" charset="0"/>
                <a:sym typeface="Times New Roman Italic" charset="0"/>
              </a:rPr>
              <a:t> </a:t>
            </a:r>
          </a:p>
        </p:txBody>
      </p:sp>
    </p:spTree>
  </p:cSld>
  <p:clrMapOvr>
    <a:masterClrMapping/>
  </p:clrMapOvr>
  <p:transition xmlns:p14="http://schemas.microsoft.com/office/powerpoint/2010/mai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3" name="Group 1"/>
          <p:cNvGrpSpPr>
            <a:grpSpLocks/>
          </p:cNvGrpSpPr>
          <p:nvPr/>
        </p:nvGrpSpPr>
        <p:grpSpPr bwMode="auto">
          <a:xfrm>
            <a:off x="0" y="-4763"/>
            <a:ext cx="1063625" cy="6858001"/>
            <a:chOff x="0" y="0"/>
            <a:chExt cx="670" cy="4320"/>
          </a:xfrm>
        </p:grpSpPr>
        <p:grpSp>
          <p:nvGrpSpPr>
            <p:cNvPr id="90114" name="Group 2"/>
            <p:cNvGrpSpPr>
              <a:grpSpLocks/>
            </p:cNvGrpSpPr>
            <p:nvPr/>
          </p:nvGrpSpPr>
          <p:grpSpPr bwMode="auto">
            <a:xfrm rot="16200000" flipH="1">
              <a:off x="-1819" y="1845"/>
              <a:ext cx="4319" cy="630"/>
              <a:chOff x="0" y="0"/>
              <a:chExt cx="4320" cy="630"/>
            </a:xfrm>
          </p:grpSpPr>
          <p:sp>
            <p:nvSpPr>
              <p:cNvPr id="90115"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16"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17"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18"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19"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20"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21"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22"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23"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24"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25"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26"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27"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28"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29"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30"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31"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32"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0133"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90134"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90135"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pic>
        <p:nvPicPr>
          <p:cNvPr id="90136" name="Picture 2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28600"/>
            <a:ext cx="480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90137" name="Rectangle 25"/>
          <p:cNvSpPr>
            <a:spLocks/>
          </p:cNvSpPr>
          <p:nvPr/>
        </p:nvSpPr>
        <p:spPr bwMode="auto">
          <a:xfrm>
            <a:off x="1447800" y="5715000"/>
            <a:ext cx="7099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spcBef>
                <a:spcPts val="2150"/>
              </a:spcBef>
            </a:pPr>
            <a:r>
              <a:rPr lang="en-US" sz="3600">
                <a:solidFill>
                  <a:srgbClr val="003366"/>
                </a:solidFill>
                <a:effectLst>
                  <a:outerShdw blurRad="38100" dist="38100" dir="2700000" algn="tl">
                    <a:srgbClr val="DDDDDD"/>
                  </a:outerShdw>
                </a:effectLst>
                <a:latin typeface="Tahoma Bold" charset="0"/>
                <a:ea typeface="ＭＳ Ｐゴシック" charset="0"/>
                <a:cs typeface="Tahoma Bold" charset="0"/>
                <a:sym typeface="Tahoma Bold" charset="0"/>
              </a:rPr>
              <a:t>We Have A World To Reach!</a:t>
            </a:r>
          </a:p>
        </p:txBody>
      </p:sp>
    </p:spTree>
  </p:cSld>
  <p:clrMapOvr>
    <a:masterClrMapping/>
  </p:clrMapOvr>
  <p:transition xmlns:p14="http://schemas.microsoft.com/office/powerpoint/2010/mai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113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91138" name="Rectangle 2"/>
          <p:cNvSpPr>
            <a:spLocks/>
          </p:cNvSpPr>
          <p:nvPr/>
        </p:nvSpPr>
        <p:spPr bwMode="auto">
          <a:xfrm>
            <a:off x="1752600" y="5867400"/>
            <a:ext cx="5575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spcBef>
                <a:spcPts val="1700"/>
              </a:spcBef>
            </a:pPr>
            <a:r>
              <a:rPr lang="en-US" sz="2800">
                <a:solidFill>
                  <a:srgbClr val="FFFFFF"/>
                </a:solidFill>
                <a:latin typeface="Tahoma Bold" charset="0"/>
                <a:ea typeface="ＭＳ Ｐゴシック" charset="0"/>
                <a:cs typeface="Tahoma Bold" charset="0"/>
                <a:sym typeface="Tahoma Bold" charset="0"/>
              </a:rPr>
              <a:t>You don</a:t>
            </a:r>
            <a:r>
              <a:rPr lang="ja-JP" altLang="en-US" sz="2800">
                <a:solidFill>
                  <a:srgbClr val="FFFFFF"/>
                </a:solidFill>
                <a:latin typeface="Arial"/>
                <a:ea typeface="ＭＳ Ｐゴシック" charset="0"/>
                <a:cs typeface="Tahoma Bold" charset="0"/>
                <a:sym typeface="Tahoma Bold" charset="0"/>
              </a:rPr>
              <a:t>’</a:t>
            </a:r>
            <a:r>
              <a:rPr lang="en-US" sz="2800">
                <a:solidFill>
                  <a:srgbClr val="FFFFFF"/>
                </a:solidFill>
                <a:latin typeface="Tahoma Bold" charset="0"/>
                <a:ea typeface="ＭＳ Ｐゴシック" charset="0"/>
                <a:cs typeface="Tahoma Bold" charset="0"/>
                <a:sym typeface="Tahoma Bold" charset="0"/>
              </a:rPr>
              <a:t>t have to do it alone!</a:t>
            </a:r>
          </a:p>
        </p:txBody>
      </p:sp>
    </p:spTree>
  </p:cSld>
  <p:clrMapOvr>
    <a:masterClrMapping/>
  </p:clrMapOvr>
  <p:transition xmlns:p14="http://schemas.microsoft.com/office/powerpoint/2010/mai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1" name="Group 1"/>
          <p:cNvGrpSpPr>
            <a:grpSpLocks/>
          </p:cNvGrpSpPr>
          <p:nvPr/>
        </p:nvGrpSpPr>
        <p:grpSpPr bwMode="auto">
          <a:xfrm>
            <a:off x="0" y="-4763"/>
            <a:ext cx="1063625" cy="6858001"/>
            <a:chOff x="0" y="0"/>
            <a:chExt cx="670" cy="4320"/>
          </a:xfrm>
        </p:grpSpPr>
        <p:grpSp>
          <p:nvGrpSpPr>
            <p:cNvPr id="92162" name="Group 2"/>
            <p:cNvGrpSpPr>
              <a:grpSpLocks/>
            </p:cNvGrpSpPr>
            <p:nvPr/>
          </p:nvGrpSpPr>
          <p:grpSpPr bwMode="auto">
            <a:xfrm rot="16200000" flipH="1">
              <a:off x="-1819" y="1845"/>
              <a:ext cx="4319" cy="630"/>
              <a:chOff x="0" y="0"/>
              <a:chExt cx="4320" cy="630"/>
            </a:xfrm>
          </p:grpSpPr>
          <p:sp>
            <p:nvSpPr>
              <p:cNvPr id="92163"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64"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65"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66"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67"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68"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69"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70"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71"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72"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73"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74"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75"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76"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77"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78"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79"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80"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2181"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92182"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92183"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pic>
        <p:nvPicPr>
          <p:cNvPr id="92184" name="Picture 2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92185" name="Rectangle 25"/>
          <p:cNvSpPr>
            <a:spLocks/>
          </p:cNvSpPr>
          <p:nvPr/>
        </p:nvSpPr>
        <p:spPr bwMode="auto">
          <a:xfrm>
            <a:off x="0" y="5410200"/>
            <a:ext cx="9156700" cy="1346200"/>
          </a:xfrm>
          <a:prstGeom prst="rect">
            <a:avLst/>
          </a:prstGeom>
          <a:solidFill>
            <a:srgbClr val="003366"/>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spcBef>
                <a:spcPts val="1950"/>
              </a:spcBef>
            </a:pPr>
            <a:r>
              <a:rPr lang="en-US" sz="3200">
                <a:solidFill>
                  <a:srgbClr val="FFFFFF"/>
                </a:solidFill>
                <a:latin typeface="Tahoma Bold" charset="0"/>
                <a:ea typeface="ＭＳ Ｐゴシック" charset="0"/>
                <a:cs typeface="Tahoma Bold" charset="0"/>
                <a:sym typeface="Tahoma Bold" charset="0"/>
              </a:rPr>
              <a:t>Together we can reach our world</a:t>
            </a:r>
          </a:p>
          <a:p>
            <a:pPr marL="39688" algn="ctr">
              <a:spcBef>
                <a:spcPts val="1950"/>
              </a:spcBef>
            </a:pPr>
            <a:r>
              <a:rPr lang="en-US" sz="3200">
                <a:solidFill>
                  <a:srgbClr val="FFFFFF"/>
                </a:solidFill>
                <a:latin typeface="Tahoma Bold" charset="0"/>
                <a:ea typeface="ＭＳ Ｐゴシック" charset="0"/>
                <a:cs typeface="Tahoma Bold" charset="0"/>
                <a:sym typeface="Tahoma Bold" charset="0"/>
              </a:rPr>
              <a:t>through the power of God!</a:t>
            </a:r>
          </a:p>
        </p:txBody>
      </p:sp>
    </p:spTree>
  </p:cSld>
  <p:clrMapOvr>
    <a:masterClrMapping/>
  </p:clrMapOvr>
  <p:transition xmlns:p14="http://schemas.microsoft.com/office/powerpoint/2010/mai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xmlns:p14="http://schemas.microsoft.com/office/powerpoint/2010/mai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Group 1"/>
          <p:cNvGrpSpPr>
            <a:grpSpLocks/>
          </p:cNvGrpSpPr>
          <p:nvPr/>
        </p:nvGrpSpPr>
        <p:grpSpPr bwMode="auto">
          <a:xfrm>
            <a:off x="0" y="-4763"/>
            <a:ext cx="1063625" cy="6858001"/>
            <a:chOff x="0" y="0"/>
            <a:chExt cx="670" cy="4320"/>
          </a:xfrm>
        </p:grpSpPr>
        <p:grpSp>
          <p:nvGrpSpPr>
            <p:cNvPr id="94210" name="Group 2"/>
            <p:cNvGrpSpPr>
              <a:grpSpLocks/>
            </p:cNvGrpSpPr>
            <p:nvPr/>
          </p:nvGrpSpPr>
          <p:grpSpPr bwMode="auto">
            <a:xfrm rot="16200000" flipH="1">
              <a:off x="-1819" y="1845"/>
              <a:ext cx="4319" cy="630"/>
              <a:chOff x="0" y="0"/>
              <a:chExt cx="4320" cy="630"/>
            </a:xfrm>
          </p:grpSpPr>
          <p:sp>
            <p:nvSpPr>
              <p:cNvPr id="94211"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12"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13"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14"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15"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16"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17"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18"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19"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20"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21"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22"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23"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24"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25"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26"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27"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28"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94229"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94230"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94231"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pic>
        <p:nvPicPr>
          <p:cNvPr id="94232" name="Picture 2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94233" name="Rectangle 25"/>
          <p:cNvSpPr>
            <a:spLocks/>
          </p:cNvSpPr>
          <p:nvPr/>
        </p:nvSpPr>
        <p:spPr bwMode="auto">
          <a:xfrm>
            <a:off x="2133600" y="990600"/>
            <a:ext cx="4965700" cy="596900"/>
          </a:xfrm>
          <a:prstGeom prst="rect">
            <a:avLst/>
          </a:prstGeom>
          <a:solidFill>
            <a:srgbClr val="003300"/>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spcBef>
                <a:spcPts val="1950"/>
              </a:spcBef>
            </a:pPr>
            <a:r>
              <a:rPr lang="en-US" sz="3200">
                <a:solidFill>
                  <a:srgbClr val="FFFFFF"/>
                </a:solidFill>
                <a:latin typeface="Tahoma" charset="0"/>
                <a:ea typeface="ＭＳ Ｐゴシック" charset="0"/>
                <a:cs typeface="Tahoma" charset="0"/>
                <a:sym typeface="Tahoma" charset="0"/>
              </a:rPr>
              <a:t>He</a:t>
            </a:r>
            <a:r>
              <a:rPr lang="ja-JP" altLang="en-US" sz="3200">
                <a:solidFill>
                  <a:srgbClr val="FFFFFF"/>
                </a:solidFill>
                <a:latin typeface="Arial"/>
                <a:ea typeface="ＭＳ Ｐゴシック" charset="0"/>
                <a:cs typeface="Tahoma" charset="0"/>
                <a:sym typeface="Tahoma" charset="0"/>
              </a:rPr>
              <a:t>’</a:t>
            </a:r>
            <a:r>
              <a:rPr lang="en-US" sz="3200">
                <a:solidFill>
                  <a:srgbClr val="FFFFFF"/>
                </a:solidFill>
                <a:latin typeface="Tahoma" charset="0"/>
                <a:ea typeface="ＭＳ Ｐゴシック" charset="0"/>
                <a:cs typeface="Tahoma" charset="0"/>
                <a:sym typeface="Tahoma" charset="0"/>
              </a:rPr>
              <a:t>s the real thing. Christ!</a:t>
            </a:r>
          </a:p>
        </p:txBody>
      </p:sp>
      <p:pic>
        <p:nvPicPr>
          <p:cNvPr id="94234"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42116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2000"/>
                                  </p:stCondLst>
                                  <p:childTnLst>
                                    <p:set>
                                      <p:cBhvr>
                                        <p:cTn id="6" dur="1" fill="hold">
                                          <p:stCondLst>
                                            <p:cond delay="0"/>
                                          </p:stCondLst>
                                        </p:cTn>
                                        <p:tgtEl>
                                          <p:spTgt spid="94233"/>
                                        </p:tgtEl>
                                        <p:attrNameLst>
                                          <p:attrName>style.visibility</p:attrName>
                                        </p:attrNameLst>
                                      </p:cBhvr>
                                      <p:to>
                                        <p:strVal val="visible"/>
                                      </p:to>
                                    </p:set>
                                    <p:anim calcmode="lin" valueType="num">
                                      <p:cBhvr additive="base">
                                        <p:cTn id="7" dur="5000" fill="hold"/>
                                        <p:tgtEl>
                                          <p:spTgt spid="94233"/>
                                        </p:tgtEl>
                                        <p:attrNameLst>
                                          <p:attrName>ppt_x</p:attrName>
                                        </p:attrNameLst>
                                      </p:cBhvr>
                                      <p:tavLst>
                                        <p:tav tm="0">
                                          <p:val>
                                            <p:strVal val="1+#ppt_w/2"/>
                                          </p:val>
                                        </p:tav>
                                        <p:tav tm="100000">
                                          <p:val>
                                            <p:strVal val="#ppt_x"/>
                                          </p:val>
                                        </p:tav>
                                      </p:tavLst>
                                    </p:anim>
                                    <p:anim calcmode="lin" valueType="num">
                                      <p:cBhvr additive="base">
                                        <p:cTn id="8" dur="5000" fill="hold"/>
                                        <p:tgtEl>
                                          <p:spTgt spid="9423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7000"/>
                            </p:stCondLst>
                            <p:childTnLst>
                              <p:par>
                                <p:cTn id="10" presetID="4" presetClass="entr" presetSubtype="32" fill="hold" nodeType="afterEffect">
                                  <p:stCondLst>
                                    <p:cond delay="1000"/>
                                  </p:stCondLst>
                                  <p:childTnLst>
                                    <p:set>
                                      <p:cBhvr>
                                        <p:cTn id="11" dur="1" fill="hold">
                                          <p:stCondLst>
                                            <p:cond delay="0"/>
                                          </p:stCondLst>
                                        </p:cTn>
                                        <p:tgtEl>
                                          <p:spTgt spid="94234"/>
                                        </p:tgtEl>
                                        <p:attrNameLst>
                                          <p:attrName>style.visibility</p:attrName>
                                        </p:attrNameLst>
                                      </p:cBhvr>
                                      <p:to>
                                        <p:strVal val="visible"/>
                                      </p:to>
                                    </p:set>
                                    <p:animEffect transition="in" filter="box(out)">
                                      <p:cBhvr>
                                        <p:cTn id="12" dur="500"/>
                                        <p:tgtEl>
                                          <p:spTgt spid="94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3"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448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xmlns:p14="http://schemas.microsoft.com/office/powerpoint/2010/mai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448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9625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1066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p:cTn id="7" dur="1000" fill="hold"/>
                                        <p:tgtEl>
                                          <p:spTgt spid="96258"/>
                                        </p:tgtEl>
                                        <p:attrNameLst>
                                          <p:attrName>ppt_w</p:attrName>
                                        </p:attrNameLst>
                                      </p:cBhvr>
                                      <p:tavLst>
                                        <p:tav tm="0">
                                          <p:val>
                                            <p:fltVal val="0"/>
                                          </p:val>
                                        </p:tav>
                                        <p:tav tm="100000">
                                          <p:val>
                                            <p:strVal val="#ppt_w"/>
                                          </p:val>
                                        </p:tav>
                                      </p:tavLst>
                                    </p:anim>
                                    <p:anim calcmode="lin" valueType="num">
                                      <p:cBhvr>
                                        <p:cTn id="8" dur="1000" fill="hold"/>
                                        <p:tgtEl>
                                          <p:spTgt spid="96258"/>
                                        </p:tgtEl>
                                        <p:attrNameLst>
                                          <p:attrName>ppt_h</p:attrName>
                                        </p:attrNameLst>
                                      </p:cBhvr>
                                      <p:tavLst>
                                        <p:tav tm="0">
                                          <p:val>
                                            <p:fltVal val="0"/>
                                          </p:val>
                                        </p:tav>
                                        <p:tav tm="100000">
                                          <p:val>
                                            <p:strVal val="#ppt_h"/>
                                          </p:val>
                                        </p:tav>
                                      </p:tavLst>
                                    </p:anim>
                                    <p:anim calcmode="lin" valueType="num">
                                      <p:cBhvr>
                                        <p:cTn id="9" dur="1000" fill="hold"/>
                                        <p:tgtEl>
                                          <p:spTgt spid="962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625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ph type="title"/>
          </p:nvPr>
        </p:nvSpPr>
        <p:spPr>
          <a:xfrm>
            <a:off x="304800" y="2667000"/>
            <a:ext cx="8229600" cy="3200400"/>
          </a:xfrm>
          <a:ln/>
        </p:spPr>
        <p:txBody>
          <a:bodyPr rIns="132080"/>
          <a:lstStyle/>
          <a:p>
            <a:r>
              <a:rPr lang="en-US" sz="4000"/>
              <a:t>Training church leaders</a:t>
            </a:r>
            <a:br>
              <a:rPr lang="en-US" sz="4000"/>
            </a:br>
            <a:r>
              <a:rPr lang="en-US" sz="4000"/>
              <a:t> around the world through:</a:t>
            </a:r>
            <a:br>
              <a:rPr lang="en-US" sz="4000"/>
            </a:br>
            <a:r>
              <a:rPr lang="en-US" sz="7200"/>
              <a:t>i</a:t>
            </a:r>
            <a:r>
              <a:rPr lang="en-US" sz="4800"/>
              <a:t>nternational teaching</a:t>
            </a:r>
            <a:br>
              <a:rPr lang="en-US" sz="4800"/>
            </a:br>
            <a:r>
              <a:rPr lang="en-US" sz="4800"/>
              <a:t> &amp; </a:t>
            </a:r>
            <a:r>
              <a:rPr lang="en-US" sz="6600"/>
              <a:t>i</a:t>
            </a:r>
            <a:r>
              <a:rPr lang="en-US" sz="4800"/>
              <a:t>nternet resourcing</a:t>
            </a:r>
          </a:p>
        </p:txBody>
      </p:sp>
      <p:pic>
        <p:nvPicPr>
          <p:cNvPr id="9728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200" y="457200"/>
            <a:ext cx="6318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97283"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953000"/>
            <a:ext cx="3190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9728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886200"/>
            <a:ext cx="3190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cSld>
  <p:clrMapOvr>
    <a:masterClrMapping/>
  </p:clrMapOvr>
  <p:transition xmlns:p14="http://schemas.microsoft.com/office/powerpoint/2010/mai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ph type="body" idx="1"/>
          </p:nvPr>
        </p:nvSpPr>
        <p:spPr>
          <a:xfrm>
            <a:off x="457200" y="2819400"/>
            <a:ext cx="8229600" cy="4038600"/>
          </a:xfrm>
          <a:ln/>
        </p:spPr>
        <p:txBody>
          <a:bodyPr/>
          <a:lstStyle/>
          <a:p>
            <a:pPr algn="ctr">
              <a:buFont typeface="Gill Sans" charset="0"/>
              <a:buNone/>
            </a:pPr>
            <a:r>
              <a:rPr lang="en-US" sz="3600"/>
              <a:t>Questions?</a:t>
            </a:r>
          </a:p>
          <a:p>
            <a:pPr algn="ctr">
              <a:buFont typeface="Gill Sans" charset="0"/>
              <a:buNone/>
            </a:pPr>
            <a:r>
              <a:rPr lang="en-US" sz="3600"/>
              <a:t>Contact Ron Sheveland at</a:t>
            </a:r>
          </a:p>
          <a:p>
            <a:pPr algn="ctr">
              <a:buFont typeface="Gill Sans" charset="0"/>
              <a:buNone/>
            </a:pPr>
            <a:r>
              <a:rPr lang="en-US" sz="6400" u="sng">
                <a:hlinkClick r:id="rId2"/>
              </a:rPr>
              <a:t>www.i-training.info</a:t>
            </a:r>
            <a:endParaRPr lang="en-US" sz="6400" u="sng"/>
          </a:p>
        </p:txBody>
      </p:sp>
      <p:pic>
        <p:nvPicPr>
          <p:cNvPr id="9830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spTree>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1"/>
          <p:cNvGrpSpPr>
            <a:grpSpLocks/>
          </p:cNvGrpSpPr>
          <p:nvPr/>
        </p:nvGrpSpPr>
        <p:grpSpPr bwMode="auto">
          <a:xfrm>
            <a:off x="0" y="-4763"/>
            <a:ext cx="1063625" cy="6858001"/>
            <a:chOff x="0" y="0"/>
            <a:chExt cx="670" cy="4320"/>
          </a:xfrm>
        </p:grpSpPr>
        <p:grpSp>
          <p:nvGrpSpPr>
            <p:cNvPr id="53250" name="Group 2"/>
            <p:cNvGrpSpPr>
              <a:grpSpLocks/>
            </p:cNvGrpSpPr>
            <p:nvPr/>
          </p:nvGrpSpPr>
          <p:grpSpPr bwMode="auto">
            <a:xfrm rot="16200000" flipH="1">
              <a:off x="-1819" y="1845"/>
              <a:ext cx="4319" cy="630"/>
              <a:chOff x="0" y="0"/>
              <a:chExt cx="4320" cy="630"/>
            </a:xfrm>
          </p:grpSpPr>
          <p:sp>
            <p:nvSpPr>
              <p:cNvPr id="53251"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2"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3"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4"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5"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6"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7"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8"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59"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0"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1"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2"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3"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4"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5"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6"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7"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8"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3269"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3270"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3271"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3272" name="Rectangle 24"/>
          <p:cNvSpPr>
            <a:spLocks/>
          </p:cNvSpPr>
          <p:nvPr/>
        </p:nvSpPr>
        <p:spPr bwMode="auto">
          <a:xfrm>
            <a:off x="1295400" y="381000"/>
            <a:ext cx="74803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r>
              <a:rPr lang="en-US" sz="4000">
                <a:solidFill>
                  <a:schemeClr val="tx1"/>
                </a:solidFill>
                <a:latin typeface="Tahoma Bold" charset="0"/>
                <a:ea typeface="ＭＳ Ｐゴシック" charset="0"/>
                <a:cs typeface="Tahoma Bold" charset="0"/>
                <a:sym typeface="Tahoma Bold" charset="0"/>
              </a:rPr>
              <a:t>OUR MISSION:</a:t>
            </a:r>
          </a:p>
          <a:p>
            <a:pPr marL="39688" algn="ctr"/>
            <a:r>
              <a:rPr lang="en-US" sz="3600">
                <a:solidFill>
                  <a:schemeClr val="tx1"/>
                </a:solidFill>
                <a:latin typeface="Tahoma Bold" charset="0"/>
                <a:ea typeface="ＭＳ Ｐゴシック" charset="0"/>
                <a:cs typeface="Tahoma Bold" charset="0"/>
                <a:sym typeface="Tahoma Bold" charset="0"/>
              </a:rPr>
              <a:t>Making Disciples</a:t>
            </a:r>
          </a:p>
          <a:p>
            <a:pPr marL="39688" algn="ctr"/>
            <a:endParaRPr lang="en-US">
              <a:solidFill>
                <a:schemeClr val="tx1"/>
              </a:solidFill>
              <a:latin typeface="Tahoma" charset="0"/>
              <a:ea typeface="ＭＳ Ｐゴシック" charset="0"/>
              <a:cs typeface="Lucida Grande" charset="0"/>
              <a:sym typeface="Tahoma" charset="0"/>
            </a:endParaRPr>
          </a:p>
          <a:p>
            <a:pPr marL="39688"/>
            <a:r>
              <a:rPr lang="en-US" sz="2800" u="sng">
                <a:solidFill>
                  <a:srgbClr val="3366CC"/>
                </a:solidFill>
                <a:latin typeface="Tahoma Bold" charset="0"/>
                <a:ea typeface="ＭＳ Ｐゴシック" charset="0"/>
                <a:cs typeface="Tahoma Bold" charset="0"/>
                <a:sym typeface="Tahoma Bold" charset="0"/>
              </a:rPr>
              <a:t>Matt. 28:18-20</a:t>
            </a:r>
            <a:r>
              <a:rPr lang="en-US" sz="2800">
                <a:solidFill>
                  <a:srgbClr val="3366CC"/>
                </a:solidFill>
                <a:latin typeface="Tahoma Bold" charset="0"/>
                <a:ea typeface="ＭＳ Ｐゴシック" charset="0"/>
                <a:cs typeface="Tahoma Bold" charset="0"/>
                <a:sym typeface="Tahoma Bold" charset="0"/>
              </a:rPr>
              <a:t>  "Then Jesus came to them and said, `All authority in heaven and earth has been given to me. (19) Therefore go and make disciples of all nations, baptizing them in the name of the Father and of the Son and of the Holy Spirit, (20) and teaching them to obey everything I have commanded you.  And surely I am with you always, to the very end of the age."</a:t>
            </a:r>
          </a:p>
        </p:txBody>
      </p:sp>
    </p:spTree>
  </p:cSld>
  <p:clrMapOvr>
    <a:masterClrMapping/>
  </p:clrMapOvr>
  <p:transition xmlns:p14="http://schemas.microsoft.com/office/powerpoint/2010/mai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9463640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smtClean="0">
                <a:solidFill>
                  <a:srgbClr val="FFFFFF"/>
                </a:solidFill>
                <a:latin typeface="Arial" charset="0"/>
                <a:ea typeface="ＭＳ Ｐゴシック" charset="0"/>
              </a:rPr>
              <a:t>NT Preaching link </a:t>
            </a:r>
            <a:r>
              <a:rPr lang="en-US" sz="2800" b="1" dirty="0">
                <a:solidFill>
                  <a:srgbClr val="FFFFFF"/>
                </a:solidFill>
                <a:latin typeface="Arial" charset="0"/>
                <a:ea typeface="ＭＳ Ｐゴシック" charset="0"/>
              </a:rPr>
              <a:t>at </a:t>
            </a:r>
            <a:r>
              <a:rPr lang="en-US" sz="2800" b="1" dirty="0" smtClean="0">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latin typeface="Arial" charset="0"/>
                <a:cs typeface="Arial" charset="0"/>
              </a:rPr>
              <a:t>Get this </a:t>
            </a:r>
            <a:r>
              <a:rPr lang="en-US" sz="3200" b="1" dirty="0" smtClean="0">
                <a:solidFill>
                  <a:srgbClr val="FFFFFF"/>
                </a:solidFill>
                <a:latin typeface="Arial" charset="0"/>
                <a:cs typeface="Arial" charset="0"/>
              </a:rPr>
              <a:t>presentation and script </a:t>
            </a:r>
            <a:r>
              <a:rPr lang="en-US" sz="3200" b="1" dirty="0">
                <a:solidFill>
                  <a:srgbClr val="FFFFFF"/>
                </a:solidFill>
                <a:latin typeface="Arial" charset="0"/>
                <a:cs typeface="Arial" charset="0"/>
              </a:rPr>
              <a:t>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634728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1"/>
          <p:cNvGrpSpPr>
            <a:grpSpLocks/>
          </p:cNvGrpSpPr>
          <p:nvPr/>
        </p:nvGrpSpPr>
        <p:grpSpPr bwMode="auto">
          <a:xfrm>
            <a:off x="0" y="-4763"/>
            <a:ext cx="1063625" cy="6858001"/>
            <a:chOff x="0" y="0"/>
            <a:chExt cx="670" cy="4320"/>
          </a:xfrm>
        </p:grpSpPr>
        <p:grpSp>
          <p:nvGrpSpPr>
            <p:cNvPr id="54274" name="Group 2"/>
            <p:cNvGrpSpPr>
              <a:grpSpLocks/>
            </p:cNvGrpSpPr>
            <p:nvPr/>
          </p:nvGrpSpPr>
          <p:grpSpPr bwMode="auto">
            <a:xfrm rot="16200000" flipH="1">
              <a:off x="-1819" y="1845"/>
              <a:ext cx="4319" cy="630"/>
              <a:chOff x="0" y="0"/>
              <a:chExt cx="4320" cy="630"/>
            </a:xfrm>
          </p:grpSpPr>
          <p:sp>
            <p:nvSpPr>
              <p:cNvPr id="54275"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76"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77"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78"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79"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0"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1"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2"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3"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4"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5"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6"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7"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8"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89"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90"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91"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92"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4293"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4294"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4295"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4296" name="Rectangle 24"/>
          <p:cNvSpPr>
            <a:spLocks/>
          </p:cNvSpPr>
          <p:nvPr/>
        </p:nvSpPr>
        <p:spPr bwMode="auto">
          <a:xfrm>
            <a:off x="1295400" y="381000"/>
            <a:ext cx="7480300" cy="5943600"/>
          </a:xfrm>
          <a:prstGeom prst="rect">
            <a:avLst/>
          </a:prstGeom>
          <a:solidFill>
            <a:srgbClr val="FFFFFF"/>
          </a:solidFill>
          <a:ln>
            <a:noFill/>
          </a:ln>
          <a:extLs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ctr"/>
            <a:r>
              <a:rPr lang="en-US" sz="4000">
                <a:solidFill>
                  <a:schemeClr val="tx1"/>
                </a:solidFill>
                <a:latin typeface="Tahoma Bold" charset="0"/>
                <a:ea typeface="ＭＳ Ｐゴシック" charset="0"/>
                <a:cs typeface="Tahoma Bold" charset="0"/>
                <a:sym typeface="Tahoma Bold" charset="0"/>
              </a:rPr>
              <a:t>OUR MISSION:</a:t>
            </a:r>
          </a:p>
          <a:p>
            <a:pPr marL="39688" algn="ctr"/>
            <a:r>
              <a:rPr lang="en-US" sz="3600">
                <a:solidFill>
                  <a:schemeClr val="tx1"/>
                </a:solidFill>
                <a:latin typeface="Tahoma Bold" charset="0"/>
                <a:ea typeface="ＭＳ Ｐゴシック" charset="0"/>
                <a:cs typeface="Tahoma Bold" charset="0"/>
                <a:sym typeface="Tahoma Bold" charset="0"/>
              </a:rPr>
              <a:t>Making Disciples</a:t>
            </a:r>
          </a:p>
          <a:p>
            <a:pPr marL="39688" algn="ctr"/>
            <a:endParaRPr lang="en-US">
              <a:solidFill>
                <a:schemeClr val="tx1"/>
              </a:solidFill>
              <a:latin typeface="Tahoma" charset="0"/>
              <a:ea typeface="ＭＳ Ｐゴシック" charset="0"/>
              <a:cs typeface="Lucida Grande" charset="0"/>
              <a:sym typeface="Tahoma" charset="0"/>
            </a:endParaRPr>
          </a:p>
          <a:p>
            <a:pPr marL="39688"/>
            <a:r>
              <a:rPr lang="en-US" sz="2800" u="sng">
                <a:solidFill>
                  <a:srgbClr val="3366CC"/>
                </a:solidFill>
                <a:latin typeface="Tahoma Bold" charset="0"/>
                <a:ea typeface="ＭＳ Ｐゴシック" charset="0"/>
                <a:cs typeface="Tahoma Bold" charset="0"/>
                <a:sym typeface="Tahoma Bold" charset="0"/>
              </a:rPr>
              <a:t>Matt. 28:18-20</a:t>
            </a:r>
            <a:r>
              <a:rPr lang="en-US" sz="2800">
                <a:solidFill>
                  <a:srgbClr val="3366CC"/>
                </a:solidFill>
                <a:latin typeface="Tahoma Bold" charset="0"/>
                <a:ea typeface="ＭＳ Ｐゴシック" charset="0"/>
                <a:cs typeface="Tahoma Bold" charset="0"/>
                <a:sym typeface="Tahoma Bold" charset="0"/>
              </a:rPr>
              <a:t>  "Then Jesus came to them and said, `All authority in heaven and earth has been given to me. (19) Therefore </a:t>
            </a:r>
            <a:r>
              <a:rPr lang="en-US" sz="2800">
                <a:solidFill>
                  <a:srgbClr val="CC3300"/>
                </a:solidFill>
                <a:latin typeface="Tahoma Bold" charset="0"/>
                <a:ea typeface="ＭＳ Ｐゴシック" charset="0"/>
                <a:cs typeface="Tahoma Bold" charset="0"/>
                <a:sym typeface="Tahoma Bold" charset="0"/>
              </a:rPr>
              <a:t>go and make disciples</a:t>
            </a:r>
            <a:r>
              <a:rPr lang="en-US" sz="2800">
                <a:solidFill>
                  <a:srgbClr val="3366CC"/>
                </a:solidFill>
                <a:latin typeface="Tahoma Bold" charset="0"/>
                <a:ea typeface="ＭＳ Ｐゴシック" charset="0"/>
                <a:cs typeface="Tahoma Bold" charset="0"/>
                <a:sym typeface="Tahoma Bold" charset="0"/>
              </a:rPr>
              <a:t> of all nations, </a:t>
            </a:r>
            <a:r>
              <a:rPr lang="en-US" sz="2800">
                <a:solidFill>
                  <a:srgbClr val="CC3300"/>
                </a:solidFill>
                <a:latin typeface="Tahoma Bold" charset="0"/>
                <a:ea typeface="ＭＳ Ｐゴシック" charset="0"/>
                <a:cs typeface="Tahoma Bold" charset="0"/>
                <a:sym typeface="Tahoma Bold" charset="0"/>
              </a:rPr>
              <a:t>baptizing</a:t>
            </a:r>
            <a:r>
              <a:rPr lang="en-US" sz="2800">
                <a:solidFill>
                  <a:srgbClr val="3366CC"/>
                </a:solidFill>
                <a:latin typeface="Tahoma Bold" charset="0"/>
                <a:ea typeface="ＭＳ Ｐゴシック" charset="0"/>
                <a:cs typeface="Tahoma Bold" charset="0"/>
                <a:sym typeface="Tahoma Bold" charset="0"/>
              </a:rPr>
              <a:t> them in the name of the Father and of the Son and of the Holy Spirit, (20) and </a:t>
            </a:r>
            <a:r>
              <a:rPr lang="en-US" sz="2800">
                <a:solidFill>
                  <a:srgbClr val="CC3300"/>
                </a:solidFill>
                <a:latin typeface="Tahoma Bold" charset="0"/>
                <a:ea typeface="ＭＳ Ｐゴシック" charset="0"/>
                <a:cs typeface="Tahoma Bold" charset="0"/>
                <a:sym typeface="Tahoma Bold" charset="0"/>
              </a:rPr>
              <a:t>teaching</a:t>
            </a:r>
            <a:r>
              <a:rPr lang="en-US" sz="2800">
                <a:solidFill>
                  <a:srgbClr val="3366CC"/>
                </a:solidFill>
                <a:latin typeface="Tahoma Bold" charset="0"/>
                <a:ea typeface="ＭＳ Ｐゴシック" charset="0"/>
                <a:cs typeface="Tahoma Bold" charset="0"/>
                <a:sym typeface="Tahoma Bold" charset="0"/>
              </a:rPr>
              <a:t> them to obey everything I have commanded you.  And surely I am with you always, to the very end of the age."</a:t>
            </a:r>
          </a:p>
        </p:txBody>
      </p:sp>
    </p:spTree>
  </p:cSld>
  <p:clrMapOvr>
    <a:masterClrMapping/>
  </p:clrMapOvr>
  <p:transition xmlns:p14="http://schemas.microsoft.com/office/powerpoint/2010/main">
    <p:fade thruBlk="1"/>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5297" name="Group 1"/>
          <p:cNvGrpSpPr>
            <a:grpSpLocks/>
          </p:cNvGrpSpPr>
          <p:nvPr/>
        </p:nvGrpSpPr>
        <p:grpSpPr bwMode="auto">
          <a:xfrm>
            <a:off x="0" y="-4763"/>
            <a:ext cx="1063625" cy="6858001"/>
            <a:chOff x="0" y="0"/>
            <a:chExt cx="670" cy="4320"/>
          </a:xfrm>
        </p:grpSpPr>
        <p:grpSp>
          <p:nvGrpSpPr>
            <p:cNvPr id="55298" name="Group 2"/>
            <p:cNvGrpSpPr>
              <a:grpSpLocks/>
            </p:cNvGrpSpPr>
            <p:nvPr/>
          </p:nvGrpSpPr>
          <p:grpSpPr bwMode="auto">
            <a:xfrm rot="16200000" flipH="1">
              <a:off x="-1819" y="1845"/>
              <a:ext cx="4319" cy="630"/>
              <a:chOff x="0" y="0"/>
              <a:chExt cx="4320" cy="630"/>
            </a:xfrm>
          </p:grpSpPr>
          <p:sp>
            <p:nvSpPr>
              <p:cNvPr id="55299"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0"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1"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2"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3"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4"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5"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6"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7"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8"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09"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0"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1"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2"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3"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4"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5"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DDDDDD"/>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6"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5317"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CCE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5318"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00172E"/>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5319"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00172E"/>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5320" name="Rectangle 24"/>
          <p:cNvSpPr>
            <a:spLocks noChangeArrowheads="1"/>
          </p:cNvSpPr>
          <p:nvPr>
            <p:ph type="title"/>
          </p:nvPr>
        </p:nvSpPr>
        <p:spPr>
          <a:xfrm>
            <a:off x="1401763" y="381000"/>
            <a:ext cx="7742237" cy="1600200"/>
          </a:xfrm>
          <a:ln/>
        </p:spPr>
        <p:txBody>
          <a:bodyPr rIns="132080"/>
          <a:lstStyle/>
          <a:p>
            <a:r>
              <a:rPr lang="en-US">
                <a:solidFill>
                  <a:srgbClr val="DDDDDD"/>
                </a:solidFill>
                <a:latin typeface="Tahoma Bold" charset="0"/>
                <a:cs typeface="Tahoma Bold" charset="0"/>
                <a:sym typeface="Tahoma Bold" charset="0"/>
              </a:rPr>
              <a:t>What are the 3 parts of the Great Commission?</a:t>
            </a:r>
            <a:endParaRPr lang="en-US">
              <a:solidFill>
                <a:srgbClr val="DDDDDD"/>
              </a:solidFill>
              <a:latin typeface="Tahoma Bold" charset="0"/>
              <a:ea typeface="ヒラギノ角ゴ ProN W6" charset="0"/>
              <a:cs typeface="ヒラギノ角ゴ ProN W6" charset="0"/>
              <a:sym typeface="Tahoma Bold" charset="0"/>
            </a:endParaRPr>
          </a:p>
        </p:txBody>
      </p:sp>
      <p:sp>
        <p:nvSpPr>
          <p:cNvPr id="55321" name="Rectangle 25"/>
          <p:cNvSpPr>
            <a:spLocks noChangeArrowheads="1"/>
          </p:cNvSpPr>
          <p:nvPr>
            <p:ph type="body" idx="1"/>
          </p:nvPr>
        </p:nvSpPr>
        <p:spPr>
          <a:xfrm>
            <a:off x="2362200" y="1981200"/>
            <a:ext cx="6781800" cy="4876800"/>
          </a:xfrm>
          <a:ln/>
        </p:spPr>
        <p:txBody>
          <a:bodyPr rIns="132080"/>
          <a:lstStyle/>
          <a:p>
            <a:pPr>
              <a:buFont typeface="Arial" charset="0"/>
              <a:buNone/>
            </a:pPr>
            <a:endParaRPr lang="en-US">
              <a:solidFill>
                <a:srgbClr val="99CCFF"/>
              </a:solidFill>
              <a:latin typeface="Arial Bold" charset="0"/>
              <a:ea typeface="ヒラギノ角ゴ ProN W6" charset="0"/>
              <a:cs typeface="ヒラギノ角ゴ ProN W6" charset="0"/>
              <a:sym typeface="Arial Bold" charset="0"/>
            </a:endParaRPr>
          </a:p>
          <a:p>
            <a:pPr>
              <a:buFont typeface="Arial" charset="0"/>
              <a:buNone/>
            </a:pPr>
            <a:r>
              <a:rPr lang="en-US">
                <a:solidFill>
                  <a:srgbClr val="99CCFF"/>
                </a:solidFill>
                <a:latin typeface="Tahoma Bold" charset="0"/>
                <a:ea typeface="ヒラギノ角ゴ ProN W6" charset="0"/>
                <a:cs typeface="ヒラギノ角ゴ ProN W6" charset="0"/>
                <a:sym typeface="Tahoma Bold" charset="0"/>
              </a:rPr>
              <a:t>	</a:t>
            </a:r>
            <a:r>
              <a:rPr lang="en-US" sz="4400">
                <a:solidFill>
                  <a:srgbClr val="0099CC"/>
                </a:solidFill>
                <a:latin typeface="Tahoma Bold" charset="0"/>
                <a:cs typeface="Tahoma Bold" charset="0"/>
                <a:sym typeface="Tahoma Bold" charset="0"/>
              </a:rPr>
              <a:t>1.     Reach</a:t>
            </a:r>
            <a:endParaRPr lang="en-US" sz="4400">
              <a:solidFill>
                <a:srgbClr val="0099CC"/>
              </a:solidFill>
              <a:latin typeface="Tahoma Bold" charset="0"/>
              <a:ea typeface="ヒラギノ角ゴ ProN W6" charset="0"/>
              <a:cs typeface="ヒラギノ角ゴ ProN W6" charset="0"/>
              <a:sym typeface="Tahoma Bold" charset="0"/>
            </a:endParaRPr>
          </a:p>
          <a:p>
            <a:pPr>
              <a:buFont typeface="Arial" charset="0"/>
              <a:buNone/>
            </a:pPr>
            <a:r>
              <a:rPr lang="en-US" sz="4400">
                <a:solidFill>
                  <a:srgbClr val="0099CC"/>
                </a:solidFill>
                <a:latin typeface="Tahoma Bold" charset="0"/>
                <a:ea typeface="ヒラギノ角ゴ ProN W6" charset="0"/>
                <a:cs typeface="ヒラギノ角ゴ ProN W6" charset="0"/>
                <a:sym typeface="Tahoma Bold" charset="0"/>
              </a:rPr>
              <a:t>	</a:t>
            </a:r>
            <a:r>
              <a:rPr lang="en-US" sz="4400">
                <a:solidFill>
                  <a:srgbClr val="0099CC"/>
                </a:solidFill>
                <a:latin typeface="Tahoma Bold" charset="0"/>
                <a:cs typeface="Tahoma Bold" charset="0"/>
                <a:sym typeface="Tahoma Bold" charset="0"/>
              </a:rPr>
              <a:t>2.     Baptize</a:t>
            </a:r>
            <a:endParaRPr lang="en-US" sz="4400">
              <a:solidFill>
                <a:srgbClr val="0099CC"/>
              </a:solidFill>
              <a:latin typeface="Tahoma Bold" charset="0"/>
              <a:ea typeface="ヒラギノ角ゴ ProN W6" charset="0"/>
              <a:cs typeface="ヒラギノ角ゴ ProN W6" charset="0"/>
              <a:sym typeface="Tahoma Bold" charset="0"/>
            </a:endParaRPr>
          </a:p>
          <a:p>
            <a:pPr>
              <a:buFont typeface="Arial" charset="0"/>
              <a:buNone/>
            </a:pPr>
            <a:r>
              <a:rPr lang="en-US" sz="4400">
                <a:solidFill>
                  <a:srgbClr val="0099CC"/>
                </a:solidFill>
                <a:latin typeface="Tahoma Bold" charset="0"/>
                <a:ea typeface="ヒラギノ角ゴ ProN W6" charset="0"/>
                <a:cs typeface="ヒラギノ角ゴ ProN W6" charset="0"/>
                <a:sym typeface="Tahoma Bold" charset="0"/>
              </a:rPr>
              <a:t>	</a:t>
            </a:r>
            <a:r>
              <a:rPr lang="en-US" sz="4400">
                <a:solidFill>
                  <a:srgbClr val="0099CC"/>
                </a:solidFill>
                <a:latin typeface="Tahoma Bold" charset="0"/>
                <a:cs typeface="Tahoma Bold" charset="0"/>
                <a:sym typeface="Tahoma Bold" charset="0"/>
              </a:rPr>
              <a:t>3.     Teach</a:t>
            </a:r>
            <a:endParaRPr lang="en-US" sz="4400">
              <a:solidFill>
                <a:srgbClr val="0099CC"/>
              </a:solidFill>
              <a:latin typeface="Tahoma Bold" charset="0"/>
              <a:ea typeface="ヒラギノ角ゴ ProN W6" charset="0"/>
              <a:cs typeface="ヒラギノ角ゴ ProN W6" charset="0"/>
              <a:sym typeface="Tahoma Bold"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2000"/>
                                  </p:stCondLst>
                                  <p:childTnLst>
                                    <p:set>
                                      <p:cBhvr>
                                        <p:cTn id="6" dur="1" fill="hold">
                                          <p:stCondLst>
                                            <p:cond delay="0"/>
                                          </p:stCondLst>
                                        </p:cTn>
                                        <p:tgtEl>
                                          <p:spTgt spid="55321">
                                            <p:txEl>
                                              <p:pRg st="1" end="1"/>
                                            </p:txEl>
                                          </p:spTgt>
                                        </p:tgtEl>
                                        <p:attrNameLst>
                                          <p:attrName>style.visibility</p:attrName>
                                        </p:attrNameLst>
                                      </p:cBhvr>
                                      <p:to>
                                        <p:strVal val="visible"/>
                                      </p:to>
                                    </p:set>
                                    <p:animEffect transition="in" filter="blinds(horizontal)">
                                      <p:cBhvr>
                                        <p:cTn id="7" dur="500"/>
                                        <p:tgtEl>
                                          <p:spTgt spid="55321">
                                            <p:txEl>
                                              <p:pRg st="1" end="1"/>
                                            </p:txEl>
                                          </p:spTgt>
                                        </p:tgtEl>
                                      </p:cBhvr>
                                    </p:animEffect>
                                  </p:childTnLst>
                                </p:cTn>
                              </p:par>
                            </p:childTnLst>
                          </p:cTn>
                        </p:par>
                        <p:par>
                          <p:cTn id="8" fill="hold" nodeType="afterGroup">
                            <p:stCondLst>
                              <p:cond delay="2500"/>
                            </p:stCondLst>
                            <p:childTnLst>
                              <p:par>
                                <p:cTn id="9" presetID="3" presetClass="entr" presetSubtype="10" fill="hold" grpId="0" nodeType="afterEffect">
                                  <p:stCondLst>
                                    <p:cond delay="2000"/>
                                  </p:stCondLst>
                                  <p:childTnLst>
                                    <p:set>
                                      <p:cBhvr>
                                        <p:cTn id="10" dur="1" fill="hold">
                                          <p:stCondLst>
                                            <p:cond delay="0"/>
                                          </p:stCondLst>
                                        </p:cTn>
                                        <p:tgtEl>
                                          <p:spTgt spid="55321">
                                            <p:txEl>
                                              <p:pRg st="2" end="2"/>
                                            </p:txEl>
                                          </p:spTgt>
                                        </p:tgtEl>
                                        <p:attrNameLst>
                                          <p:attrName>style.visibility</p:attrName>
                                        </p:attrNameLst>
                                      </p:cBhvr>
                                      <p:to>
                                        <p:strVal val="visible"/>
                                      </p:to>
                                    </p:set>
                                    <p:animEffect transition="in" filter="blinds(horizontal)">
                                      <p:cBhvr>
                                        <p:cTn id="11" dur="500"/>
                                        <p:tgtEl>
                                          <p:spTgt spid="55321">
                                            <p:txEl>
                                              <p:pRg st="2" end="2"/>
                                            </p:txEl>
                                          </p:spTgt>
                                        </p:tgtEl>
                                      </p:cBhvr>
                                    </p:animEffect>
                                  </p:childTnLst>
                                </p:cTn>
                              </p:par>
                            </p:childTnLst>
                          </p:cTn>
                        </p:par>
                        <p:par>
                          <p:cTn id="12" fill="hold" nodeType="afterGroup">
                            <p:stCondLst>
                              <p:cond delay="5000"/>
                            </p:stCondLst>
                            <p:childTnLst>
                              <p:par>
                                <p:cTn id="13" presetID="3" presetClass="entr" presetSubtype="10" fill="hold" grpId="0" nodeType="afterEffect">
                                  <p:stCondLst>
                                    <p:cond delay="2000"/>
                                  </p:stCondLst>
                                  <p:childTnLst>
                                    <p:set>
                                      <p:cBhvr>
                                        <p:cTn id="14" dur="1" fill="hold">
                                          <p:stCondLst>
                                            <p:cond delay="0"/>
                                          </p:stCondLst>
                                        </p:cTn>
                                        <p:tgtEl>
                                          <p:spTgt spid="55321">
                                            <p:txEl>
                                              <p:pRg st="3" end="3"/>
                                            </p:txEl>
                                          </p:spTgt>
                                        </p:tgtEl>
                                        <p:attrNameLst>
                                          <p:attrName>style.visibility</p:attrName>
                                        </p:attrNameLst>
                                      </p:cBhvr>
                                      <p:to>
                                        <p:strVal val="visible"/>
                                      </p:to>
                                    </p:set>
                                    <p:animEffect transition="in" filter="blinds(horizontal)">
                                      <p:cBhvr>
                                        <p:cTn id="15" dur="500"/>
                                        <p:tgtEl>
                                          <p:spTgt spid="553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1" grpId="0" build="p" autoUpdateAnimBg="0" advAuto="2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1"/>
          <p:cNvGrpSpPr>
            <a:grpSpLocks/>
          </p:cNvGrpSpPr>
          <p:nvPr/>
        </p:nvGrpSpPr>
        <p:grpSpPr bwMode="auto">
          <a:xfrm>
            <a:off x="0" y="-4763"/>
            <a:ext cx="1063625" cy="6858001"/>
            <a:chOff x="0" y="0"/>
            <a:chExt cx="670" cy="4320"/>
          </a:xfrm>
        </p:grpSpPr>
        <p:grpSp>
          <p:nvGrpSpPr>
            <p:cNvPr id="56322" name="Group 2"/>
            <p:cNvGrpSpPr>
              <a:grpSpLocks/>
            </p:cNvGrpSpPr>
            <p:nvPr/>
          </p:nvGrpSpPr>
          <p:grpSpPr bwMode="auto">
            <a:xfrm rot="16200000" flipH="1">
              <a:off x="-1819" y="1845"/>
              <a:ext cx="4319" cy="630"/>
              <a:chOff x="0" y="0"/>
              <a:chExt cx="4320" cy="630"/>
            </a:xfrm>
          </p:grpSpPr>
          <p:sp>
            <p:nvSpPr>
              <p:cNvPr id="56323"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4"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5"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6"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7"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8"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29"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0"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1"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2"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3"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4"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5"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6"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7"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8"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39"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40"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6341"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6342"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6343"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6344" name="Rectangle 24"/>
          <p:cNvSpPr>
            <a:spLocks/>
          </p:cNvSpPr>
          <p:nvPr/>
        </p:nvSpPr>
        <p:spPr bwMode="auto">
          <a:xfrm>
            <a:off x="1371600" y="609600"/>
            <a:ext cx="71755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just"/>
            <a:endParaRPr lang="en-US">
              <a:solidFill>
                <a:schemeClr val="tx1"/>
              </a:solidFill>
              <a:ea typeface="ＭＳ Ｐゴシック" charset="0"/>
              <a:cs typeface="Times" charset="0"/>
            </a:endParaRPr>
          </a:p>
          <a:p>
            <a:pPr marL="39688" algn="ctr"/>
            <a:r>
              <a:rPr lang="en-US" sz="4000">
                <a:solidFill>
                  <a:schemeClr val="tx1"/>
                </a:solidFill>
                <a:latin typeface="Tahoma Bold" charset="0"/>
                <a:ea typeface="ＭＳ Ｐゴシック" charset="0"/>
                <a:cs typeface="Tahoma Bold" charset="0"/>
                <a:sym typeface="Tahoma Bold" charset="0"/>
              </a:rPr>
              <a:t>OUR VISION:</a:t>
            </a:r>
          </a:p>
          <a:p>
            <a:pPr marL="39688" algn="ctr"/>
            <a:r>
              <a:rPr lang="en-US" sz="3200">
                <a:solidFill>
                  <a:schemeClr val="tx1"/>
                </a:solidFill>
                <a:latin typeface="Times New Roman Bold" charset="0"/>
                <a:ea typeface="ＭＳ Ｐゴシック" charset="0"/>
                <a:cs typeface="Times New Roman Bold" charset="0"/>
                <a:sym typeface="Times New Roman Bold" charset="0"/>
              </a:rPr>
              <a:t>Making Disciples</a:t>
            </a:r>
          </a:p>
          <a:p>
            <a:pPr marL="39688" algn="ctr"/>
            <a:r>
              <a:rPr lang="en-US" sz="3200">
                <a:solidFill>
                  <a:schemeClr val="tx1"/>
                </a:solidFill>
                <a:latin typeface="Times New Roman Bold" charset="0"/>
                <a:ea typeface="ＭＳ Ｐゴシック" charset="0"/>
                <a:cs typeface="Times New Roman Bold" charset="0"/>
                <a:sym typeface="Times New Roman Bold" charset="0"/>
              </a:rPr>
              <a:t>locally, regionally and globally</a:t>
            </a:r>
          </a:p>
          <a:p>
            <a:pPr marL="39688" algn="ctr"/>
            <a:endParaRPr lang="en-US" sz="2800">
              <a:solidFill>
                <a:schemeClr val="tx1"/>
              </a:solidFill>
              <a:latin typeface="Tahoma" charset="0"/>
              <a:ea typeface="ＭＳ Ｐゴシック" charset="0"/>
              <a:cs typeface="Lucida Grande" charset="0"/>
              <a:sym typeface="Tahoma" charset="0"/>
            </a:endParaRPr>
          </a:p>
          <a:p>
            <a:pPr marL="39688" algn="ctr"/>
            <a:r>
              <a:rPr lang="en-US" sz="4000" b="1">
                <a:solidFill>
                  <a:srgbClr val="CC3300"/>
                </a:solidFill>
                <a:latin typeface="Lucida Grande" charset="0"/>
                <a:ea typeface="ＭＳ Ｐゴシック" charset="0"/>
                <a:cs typeface="Lucida Grande" charset="0"/>
                <a:sym typeface="Lucida Grande" charset="0"/>
              </a:rPr>
              <a:t>The Prophecy: Acts 1:8</a:t>
            </a:r>
          </a:p>
          <a:p>
            <a:pPr marL="39688" algn="just"/>
            <a:endParaRPr lang="en-US" sz="2800">
              <a:solidFill>
                <a:schemeClr val="tx1"/>
              </a:solidFill>
              <a:latin typeface="Tahoma" charset="0"/>
              <a:ea typeface="ＭＳ Ｐゴシック" charset="0"/>
              <a:cs typeface="Lucida Grande" charset="0"/>
              <a:sym typeface="Tahoma" charset="0"/>
            </a:endParaRPr>
          </a:p>
          <a:p>
            <a:pPr marL="39688"/>
            <a:r>
              <a:rPr lang="en-US" sz="2800">
                <a:solidFill>
                  <a:srgbClr val="3366CC"/>
                </a:solidFill>
                <a:latin typeface="Tahoma Bold" charset="0"/>
                <a:ea typeface="ＭＳ Ｐゴシック" charset="0"/>
                <a:cs typeface="Tahoma Bold" charset="0"/>
                <a:sym typeface="Tahoma Bold" charset="0"/>
              </a:rPr>
              <a:t>"But you will receive power when the Holy Spirit comes on you; and you will be my witnesses in Jerusalem, and in all Judea and Samaria, and to the ends of the earth."</a:t>
            </a:r>
            <a:r>
              <a:rPr lang="en-US">
                <a:solidFill>
                  <a:schemeClr val="tx1"/>
                </a:solidFill>
                <a:ea typeface="ＭＳ Ｐゴシック" charset="0"/>
                <a:cs typeface="Times New Roman" charset="0"/>
              </a:rPr>
              <a:t> </a:t>
            </a:r>
          </a:p>
        </p:txBody>
      </p:sp>
    </p:spTree>
  </p:cSld>
  <p:clrMapOvr>
    <a:masterClrMapping/>
  </p:clrMapOvr>
  <p:transition xmlns:p14="http://schemas.microsoft.com/office/powerpoint/2010/mai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5" name="Group 1"/>
          <p:cNvGrpSpPr>
            <a:grpSpLocks/>
          </p:cNvGrpSpPr>
          <p:nvPr/>
        </p:nvGrpSpPr>
        <p:grpSpPr bwMode="auto">
          <a:xfrm>
            <a:off x="0" y="-4763"/>
            <a:ext cx="1063625" cy="6858001"/>
            <a:chOff x="0" y="0"/>
            <a:chExt cx="670" cy="4320"/>
          </a:xfrm>
        </p:grpSpPr>
        <p:grpSp>
          <p:nvGrpSpPr>
            <p:cNvPr id="57346" name="Group 2"/>
            <p:cNvGrpSpPr>
              <a:grpSpLocks/>
            </p:cNvGrpSpPr>
            <p:nvPr/>
          </p:nvGrpSpPr>
          <p:grpSpPr bwMode="auto">
            <a:xfrm rot="16200000" flipH="1">
              <a:off x="-1819" y="1845"/>
              <a:ext cx="4319" cy="630"/>
              <a:chOff x="0" y="0"/>
              <a:chExt cx="4320" cy="630"/>
            </a:xfrm>
          </p:grpSpPr>
          <p:sp>
            <p:nvSpPr>
              <p:cNvPr id="57347" name="Freeform 3"/>
              <p:cNvSpPr>
                <a:spLocks/>
              </p:cNvSpPr>
              <p:nvPr/>
            </p:nvSpPr>
            <p:spPr bwMode="auto">
              <a:xfrm rot="-5400000">
                <a:off x="1841" y="-1835"/>
                <a:ext cx="624" cy="4306"/>
              </a:xfrm>
              <a:custGeom>
                <a:avLst/>
                <a:gdLst>
                  <a:gd name="T0" fmla="*/ 0 w 21600"/>
                  <a:gd name="T1" fmla="*/ 0 h 21600"/>
                  <a:gd name="T2" fmla="*/ 0 w 21600"/>
                  <a:gd name="T3" fmla="*/ 21600 h 21600"/>
                  <a:gd name="T4" fmla="*/ 21600 w 21600"/>
                  <a:gd name="T5" fmla="*/ 21600 h 21600"/>
                  <a:gd name="T6" fmla="*/ 21600 w 21600"/>
                  <a:gd name="T7" fmla="*/ 0 h 21600"/>
                  <a:gd name="T8" fmla="*/ 0 w 21600"/>
                  <a:gd name="T9" fmla="*/ 0 h 21600"/>
                  <a:gd name="T10" fmla="*/ 0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1"/>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48" name="Freeform 4"/>
              <p:cNvSpPr>
                <a:spLocks/>
              </p:cNvSpPr>
              <p:nvPr/>
            </p:nvSpPr>
            <p:spPr bwMode="auto">
              <a:xfrm rot="-5400000">
                <a:off x="898"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49" name="Freeform 5"/>
              <p:cNvSpPr>
                <a:spLocks/>
              </p:cNvSpPr>
              <p:nvPr/>
            </p:nvSpPr>
            <p:spPr bwMode="auto">
              <a:xfrm rot="-5400000">
                <a:off x="644"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0" name="Freeform 6"/>
              <p:cNvSpPr>
                <a:spLocks/>
              </p:cNvSpPr>
              <p:nvPr/>
            </p:nvSpPr>
            <p:spPr bwMode="auto">
              <a:xfrm rot="-5400000">
                <a:off x="-120" y="227"/>
                <a:ext cx="623"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1" name="Freeform 7"/>
              <p:cNvSpPr>
                <a:spLocks/>
              </p:cNvSpPr>
              <p:nvPr/>
            </p:nvSpPr>
            <p:spPr bwMode="auto">
              <a:xfrm rot="-5400000">
                <a:off x="417" y="210"/>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2" name="Freeform 8"/>
              <p:cNvSpPr>
                <a:spLocks/>
              </p:cNvSpPr>
              <p:nvPr/>
            </p:nvSpPr>
            <p:spPr bwMode="auto">
              <a:xfrm rot="-5400000">
                <a:off x="254" y="181"/>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3" name="Freeform 9"/>
              <p:cNvSpPr>
                <a:spLocks/>
              </p:cNvSpPr>
              <p:nvPr/>
            </p:nvSpPr>
            <p:spPr bwMode="auto">
              <a:xfrm rot="-5400000">
                <a:off x="43" y="215"/>
                <a:ext cx="624" cy="203"/>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4" name="Freeform 10"/>
              <p:cNvSpPr>
                <a:spLocks/>
              </p:cNvSpPr>
              <p:nvPr/>
            </p:nvSpPr>
            <p:spPr bwMode="auto">
              <a:xfrm rot="-5400000">
                <a:off x="2314" y="170"/>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5490A8"/>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5" name="Freeform 11"/>
              <p:cNvSpPr>
                <a:spLocks/>
              </p:cNvSpPr>
              <p:nvPr/>
            </p:nvSpPr>
            <p:spPr bwMode="auto">
              <a:xfrm rot="-5400000">
                <a:off x="2059" y="169"/>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6" name="Freeform 12"/>
              <p:cNvSpPr>
                <a:spLocks/>
              </p:cNvSpPr>
              <p:nvPr/>
            </p:nvSpPr>
            <p:spPr bwMode="auto">
              <a:xfrm rot="-5400000">
                <a:off x="1294"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7" name="Freeform 13"/>
              <p:cNvSpPr>
                <a:spLocks/>
              </p:cNvSpPr>
              <p:nvPr/>
            </p:nvSpPr>
            <p:spPr bwMode="auto">
              <a:xfrm rot="-5400000">
                <a:off x="1832" y="205"/>
                <a:ext cx="624" cy="213"/>
              </a:xfrm>
              <a:custGeom>
                <a:avLst/>
                <a:gdLst>
                  <a:gd name="T0" fmla="*/ 0 w 21600"/>
                  <a:gd name="T1" fmla="*/ 0 h 20833"/>
                  <a:gd name="T2" fmla="*/ 0 w 21600"/>
                  <a:gd name="T3" fmla="*/ 18534 h 20833"/>
                  <a:gd name="T4" fmla="*/ 21600 w 21600"/>
                  <a:gd name="T5" fmla="*/ 18534 h 20833"/>
                  <a:gd name="T6" fmla="*/ 21600 w 21600"/>
                  <a:gd name="T7" fmla="*/ 0 h 20833"/>
                  <a:gd name="T8" fmla="*/ 0 w 21600"/>
                  <a:gd name="T9" fmla="*/ 0 h 20833"/>
                  <a:gd name="T10" fmla="*/ 0 w 21600"/>
                  <a:gd name="T11" fmla="*/ 0 h 20833"/>
                </a:gdLst>
                <a:ahLst/>
                <a:cxnLst>
                  <a:cxn ang="0">
                    <a:pos x="T0" y="T1"/>
                  </a:cxn>
                  <a:cxn ang="0">
                    <a:pos x="T2" y="T3"/>
                  </a:cxn>
                  <a:cxn ang="0">
                    <a:pos x="T4" y="T5"/>
                  </a:cxn>
                  <a:cxn ang="0">
                    <a:pos x="T6" y="T7"/>
                  </a:cxn>
                  <a:cxn ang="0">
                    <a:pos x="T8" y="T9"/>
                  </a:cxn>
                  <a:cxn ang="0">
                    <a:pos x="T10" y="T11"/>
                  </a:cxn>
                </a:cxnLst>
                <a:rect l="0" t="0" r="r" b="b"/>
                <a:pathLst>
                  <a:path w="21600" h="20833">
                    <a:moveTo>
                      <a:pt x="0" y="0"/>
                    </a:moveTo>
                    <a:lnTo>
                      <a:pt x="0" y="18534"/>
                    </a:lnTo>
                    <a:cubicBezTo>
                      <a:pt x="3600" y="21600"/>
                      <a:pt x="18000" y="21600"/>
                      <a:pt x="21600" y="18534"/>
                    </a:cubicBezTo>
                    <a:lnTo>
                      <a:pt x="21600" y="0"/>
                    </a:lnTo>
                    <a:cubicBezTo>
                      <a:pt x="8308" y="2862"/>
                      <a:pt x="4500" y="0"/>
                      <a:pt x="0" y="0"/>
                    </a:cubicBezTo>
                    <a:close/>
                    <a:moveTo>
                      <a:pt x="0" y="0"/>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8" name="Freeform 14"/>
              <p:cNvSpPr>
                <a:spLocks/>
              </p:cNvSpPr>
              <p:nvPr/>
            </p:nvSpPr>
            <p:spPr bwMode="auto">
              <a:xfrm rot="-5400000">
                <a:off x="1669"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59" name="Freeform 15"/>
              <p:cNvSpPr>
                <a:spLocks/>
              </p:cNvSpPr>
              <p:nvPr/>
            </p:nvSpPr>
            <p:spPr bwMode="auto">
              <a:xfrm rot="-5400000">
                <a:off x="1458"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60" name="Freeform 16"/>
              <p:cNvSpPr>
                <a:spLocks/>
              </p:cNvSpPr>
              <p:nvPr/>
            </p:nvSpPr>
            <p:spPr bwMode="auto">
              <a:xfrm rot="-5400000">
                <a:off x="2963" y="175"/>
                <a:ext cx="624" cy="283"/>
              </a:xfrm>
              <a:custGeom>
                <a:avLst/>
                <a:gdLst>
                  <a:gd name="T0" fmla="*/ 0 w 21600"/>
                  <a:gd name="T1" fmla="*/ 0 h 19398"/>
                  <a:gd name="T2" fmla="*/ 0 w 21600"/>
                  <a:gd name="T3" fmla="*/ 18534 h 19398"/>
                  <a:gd name="T4" fmla="*/ 21600 w 21600"/>
                  <a:gd name="T5" fmla="*/ 18534 h 19398"/>
                  <a:gd name="T6" fmla="*/ 21600 w 21600"/>
                  <a:gd name="T7" fmla="*/ 0 h 19398"/>
                  <a:gd name="T8" fmla="*/ 0 w 21600"/>
                  <a:gd name="T9" fmla="*/ 0 h 19398"/>
                  <a:gd name="T10" fmla="*/ 0 w 21600"/>
                  <a:gd name="T11" fmla="*/ 0 h 19398"/>
                </a:gdLst>
                <a:ahLst/>
                <a:cxnLst>
                  <a:cxn ang="0">
                    <a:pos x="T0" y="T1"/>
                  </a:cxn>
                  <a:cxn ang="0">
                    <a:pos x="T2" y="T3"/>
                  </a:cxn>
                  <a:cxn ang="0">
                    <a:pos x="T4" y="T5"/>
                  </a:cxn>
                  <a:cxn ang="0">
                    <a:pos x="T6" y="T7"/>
                  </a:cxn>
                  <a:cxn ang="0">
                    <a:pos x="T8" y="T9"/>
                  </a:cxn>
                  <a:cxn ang="0">
                    <a:pos x="T10" y="T11"/>
                  </a:cxn>
                </a:cxnLst>
                <a:rect l="0" t="0" r="r" b="b"/>
                <a:pathLst>
                  <a:path w="21600" h="19398">
                    <a:moveTo>
                      <a:pt x="0" y="0"/>
                    </a:moveTo>
                    <a:lnTo>
                      <a:pt x="0" y="18534"/>
                    </a:lnTo>
                    <a:cubicBezTo>
                      <a:pt x="14954" y="15263"/>
                      <a:pt x="18000" y="21600"/>
                      <a:pt x="21600" y="18534"/>
                    </a:cubicBezTo>
                    <a:lnTo>
                      <a:pt x="21600" y="0"/>
                    </a:lnTo>
                    <a:lnTo>
                      <a:pt x="0" y="0"/>
                    </a:lnTo>
                    <a:close/>
                    <a:moveTo>
                      <a:pt x="0" y="0"/>
                    </a:moveTo>
                  </a:path>
                </a:pathLst>
              </a:custGeom>
              <a:solidFill>
                <a:srgbClr val="99CCFF"/>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61" name="Freeform 17"/>
              <p:cNvSpPr>
                <a:spLocks/>
              </p:cNvSpPr>
              <p:nvPr/>
            </p:nvSpPr>
            <p:spPr bwMode="auto">
              <a:xfrm rot="-5400000">
                <a:off x="2709" y="174"/>
                <a:ext cx="624" cy="285"/>
              </a:xfrm>
              <a:custGeom>
                <a:avLst/>
                <a:gdLst>
                  <a:gd name="T0" fmla="*/ 0 w 21600"/>
                  <a:gd name="T1" fmla="*/ 0 h 19523"/>
                  <a:gd name="T2" fmla="*/ 0 w 21600"/>
                  <a:gd name="T3" fmla="*/ 18534 h 19523"/>
                  <a:gd name="T4" fmla="*/ 21600 w 21600"/>
                  <a:gd name="T5" fmla="*/ 18534 h 19523"/>
                  <a:gd name="T6" fmla="*/ 21600 w 21600"/>
                  <a:gd name="T7" fmla="*/ 0 h 19523"/>
                  <a:gd name="T8" fmla="*/ 0 w 21600"/>
                  <a:gd name="T9" fmla="*/ 0 h 19523"/>
                  <a:gd name="T10" fmla="*/ 0 w 21600"/>
                  <a:gd name="T11" fmla="*/ 0 h 19523"/>
                </a:gdLst>
                <a:ahLst/>
                <a:cxnLst>
                  <a:cxn ang="0">
                    <a:pos x="T0" y="T1"/>
                  </a:cxn>
                  <a:cxn ang="0">
                    <a:pos x="T2" y="T3"/>
                  </a:cxn>
                  <a:cxn ang="0">
                    <a:pos x="T4" y="T5"/>
                  </a:cxn>
                  <a:cxn ang="0">
                    <a:pos x="T6" y="T7"/>
                  </a:cxn>
                  <a:cxn ang="0">
                    <a:pos x="T8" y="T9"/>
                  </a:cxn>
                  <a:cxn ang="0">
                    <a:pos x="T10" y="T11"/>
                  </a:cxn>
                </a:cxnLst>
                <a:rect l="0" t="0" r="r" b="b"/>
                <a:pathLst>
                  <a:path w="21600" h="19523">
                    <a:moveTo>
                      <a:pt x="0" y="0"/>
                    </a:moveTo>
                    <a:lnTo>
                      <a:pt x="0" y="18534"/>
                    </a:lnTo>
                    <a:cubicBezTo>
                      <a:pt x="3600" y="21600"/>
                      <a:pt x="14954" y="16353"/>
                      <a:pt x="21600" y="18534"/>
                    </a:cubicBezTo>
                    <a:lnTo>
                      <a:pt x="21600" y="0"/>
                    </a:lnTo>
                    <a:lnTo>
                      <a:pt x="0" y="0"/>
                    </a:lnTo>
                    <a:close/>
                    <a:moveTo>
                      <a:pt x="0" y="0"/>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62" name="Freeform 18"/>
              <p:cNvSpPr>
                <a:spLocks/>
              </p:cNvSpPr>
              <p:nvPr/>
            </p:nvSpPr>
            <p:spPr bwMode="auto">
              <a:xfrm rot="-5400000">
                <a:off x="3358" y="221"/>
                <a:ext cx="624" cy="181"/>
              </a:xfrm>
              <a:custGeom>
                <a:avLst/>
                <a:gdLst>
                  <a:gd name="T0" fmla="*/ 0 w 21600"/>
                  <a:gd name="T1" fmla="+- 0 3094 442"/>
                  <a:gd name="T2" fmla="*/ 3094 h 20501"/>
                  <a:gd name="T3" fmla="*/ 0 w 21600"/>
                  <a:gd name="T4" fmla="+- 0 18973 442"/>
                  <a:gd name="T5" fmla="*/ 18973 h 20501"/>
                  <a:gd name="T6" fmla="*/ 21600 w 21600"/>
                  <a:gd name="T7" fmla="+- 0 18973 442"/>
                  <a:gd name="T8" fmla="*/ 18973 h 20501"/>
                  <a:gd name="T9" fmla="*/ 21600 w 21600"/>
                  <a:gd name="T10" fmla="+- 0 3094 442"/>
                  <a:gd name="T11" fmla="*/ 3094 h 20501"/>
                  <a:gd name="T12" fmla="*/ 13292 w 21600"/>
                  <a:gd name="T13" fmla="+- 0 467 442"/>
                  <a:gd name="T14" fmla="*/ 467 h 20501"/>
                  <a:gd name="T15" fmla="*/ 0 w 21600"/>
                  <a:gd name="T16" fmla="+- 0 3094 442"/>
                  <a:gd name="T17" fmla="*/ 3094 h 20501"/>
                  <a:gd name="T18" fmla="*/ 0 w 21600"/>
                  <a:gd name="T19" fmla="+- 0 3094 442"/>
                  <a:gd name="T20" fmla="*/ 3094 h 20501"/>
                </a:gdLst>
                <a:ahLst/>
                <a:cxnLst>
                  <a:cxn ang="0">
                    <a:pos x="T0" y="T2"/>
                  </a:cxn>
                  <a:cxn ang="0">
                    <a:pos x="T3" y="T5"/>
                  </a:cxn>
                  <a:cxn ang="0">
                    <a:pos x="T6" y="T8"/>
                  </a:cxn>
                  <a:cxn ang="0">
                    <a:pos x="T9" y="T11"/>
                  </a:cxn>
                  <a:cxn ang="0">
                    <a:pos x="T12" y="T14"/>
                  </a:cxn>
                  <a:cxn ang="0">
                    <a:pos x="T15" y="T17"/>
                  </a:cxn>
                  <a:cxn ang="0">
                    <a:pos x="T18" y="T20"/>
                  </a:cxn>
                </a:cxnLst>
                <a:rect l="0" t="0" r="r" b="b"/>
                <a:pathLst>
                  <a:path w="21600" h="20501">
                    <a:moveTo>
                      <a:pt x="0" y="2652"/>
                    </a:moveTo>
                    <a:lnTo>
                      <a:pt x="0" y="18531"/>
                    </a:lnTo>
                    <a:cubicBezTo>
                      <a:pt x="3600" y="21158"/>
                      <a:pt x="18000" y="21158"/>
                      <a:pt x="21600" y="18531"/>
                    </a:cubicBezTo>
                    <a:lnTo>
                      <a:pt x="21600" y="2652"/>
                    </a:lnTo>
                    <a:cubicBezTo>
                      <a:pt x="20215" y="-442"/>
                      <a:pt x="16892" y="25"/>
                      <a:pt x="13292" y="25"/>
                    </a:cubicBezTo>
                    <a:cubicBezTo>
                      <a:pt x="9692" y="25"/>
                      <a:pt x="2769" y="2127"/>
                      <a:pt x="0" y="2652"/>
                    </a:cubicBezTo>
                    <a:close/>
                    <a:moveTo>
                      <a:pt x="0" y="2652"/>
                    </a:moveTo>
                  </a:path>
                </a:pathLst>
              </a:custGeom>
              <a:solidFill>
                <a:srgbClr val="E1E1B7"/>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63" name="Freeform 19"/>
              <p:cNvSpPr>
                <a:spLocks/>
              </p:cNvSpPr>
              <p:nvPr/>
            </p:nvSpPr>
            <p:spPr bwMode="auto">
              <a:xfrm>
                <a:off x="4101" y="0"/>
                <a:ext cx="219" cy="625"/>
              </a:xfrm>
              <a:custGeom>
                <a:avLst/>
                <a:gdLst>
                  <a:gd name="T0" fmla="*/ 0 w 21600"/>
                  <a:gd name="T1" fmla="*/ 21565 h 21600"/>
                  <a:gd name="T2" fmla="*/ 21600 w 21600"/>
                  <a:gd name="T3" fmla="*/ 21600 h 21600"/>
                  <a:gd name="T4" fmla="*/ 21600 w 21600"/>
                  <a:gd name="T5" fmla="*/ 207 h 21600"/>
                  <a:gd name="T6" fmla="*/ 0 w 21600"/>
                  <a:gd name="T7" fmla="*/ 0 h 21600"/>
                  <a:gd name="T8" fmla="*/ 0 w 21600"/>
                  <a:gd name="T9" fmla="*/ 21565 h 21600"/>
                  <a:gd name="T10" fmla="*/ 0 w 21600"/>
                  <a:gd name="T11" fmla="*/ 21565 h 21600"/>
                </a:gdLst>
                <a:ahLst/>
                <a:cxnLst>
                  <a:cxn ang="0">
                    <a:pos x="T0" y="T1"/>
                  </a:cxn>
                  <a:cxn ang="0">
                    <a:pos x="T2" y="T3"/>
                  </a:cxn>
                  <a:cxn ang="0">
                    <a:pos x="T4" y="T5"/>
                  </a:cxn>
                  <a:cxn ang="0">
                    <a:pos x="T6" y="T7"/>
                  </a:cxn>
                  <a:cxn ang="0">
                    <a:pos x="T8" y="T9"/>
                  </a:cxn>
                  <a:cxn ang="0">
                    <a:pos x="T10" y="T11"/>
                  </a:cxn>
                </a:cxnLst>
                <a:rect l="0" t="0" r="r" b="b"/>
                <a:pathLst>
                  <a:path w="21600" h="21600">
                    <a:moveTo>
                      <a:pt x="0" y="21565"/>
                    </a:moveTo>
                    <a:lnTo>
                      <a:pt x="21600" y="21600"/>
                    </a:lnTo>
                    <a:lnTo>
                      <a:pt x="21600" y="207"/>
                    </a:lnTo>
                    <a:lnTo>
                      <a:pt x="0" y="0"/>
                    </a:lnTo>
                    <a:cubicBezTo>
                      <a:pt x="2895" y="13271"/>
                      <a:pt x="0" y="17073"/>
                      <a:pt x="0" y="21565"/>
                    </a:cubicBezTo>
                    <a:close/>
                    <a:moveTo>
                      <a:pt x="0" y="21565"/>
                    </a:move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64" name="Freeform 20"/>
              <p:cNvSpPr>
                <a:spLocks/>
              </p:cNvSpPr>
              <p:nvPr/>
            </p:nvSpPr>
            <p:spPr bwMode="auto">
              <a:xfrm rot="-5400000">
                <a:off x="3734" y="176"/>
                <a:ext cx="624" cy="271"/>
              </a:xfrm>
              <a:custGeom>
                <a:avLst/>
                <a:gdLst>
                  <a:gd name="T0" fmla="*/ 0 w 21600"/>
                  <a:gd name="T1" fmla="*/ 0 h 21600"/>
                  <a:gd name="T2" fmla="*/ 0 w 21600"/>
                  <a:gd name="T3" fmla="*/ 21600 h 21600"/>
                  <a:gd name="T4" fmla="*/ 8308 w 21600"/>
                  <a:gd name="T5" fmla="*/ 19059 h 21600"/>
                  <a:gd name="T6" fmla="*/ 21600 w 21600"/>
                  <a:gd name="T7" fmla="*/ 21600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0" y="21600"/>
                    </a:lnTo>
                    <a:cubicBezTo>
                      <a:pt x="3323" y="19059"/>
                      <a:pt x="4708" y="19059"/>
                      <a:pt x="8308" y="19059"/>
                    </a:cubicBezTo>
                    <a:cubicBezTo>
                      <a:pt x="11908" y="19059"/>
                      <a:pt x="18277" y="21600"/>
                      <a:pt x="21600" y="21600"/>
                    </a:cubicBezTo>
                    <a:lnTo>
                      <a:pt x="21600" y="0"/>
                    </a:lnTo>
                    <a:lnTo>
                      <a:pt x="0" y="0"/>
                    </a:lnTo>
                    <a:close/>
                    <a:moveTo>
                      <a:pt x="0" y="0"/>
                    </a:moveTo>
                  </a:path>
                </a:pathLst>
              </a:custGeom>
              <a:solidFill>
                <a:srgbClr val="3366CC"/>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57365" name="Freeform 21"/>
              <p:cNvSpPr>
                <a:spLocks/>
              </p:cNvSpPr>
              <p:nvPr/>
            </p:nvSpPr>
            <p:spPr bwMode="auto">
              <a:xfrm rot="-5400000">
                <a:off x="3522" y="209"/>
                <a:ext cx="624" cy="205"/>
              </a:xfrm>
              <a:custGeom>
                <a:avLst/>
                <a:gdLst>
                  <a:gd name="T0" fmla="+- 0 273 273"/>
                  <a:gd name="T1" fmla="*/ T0 w 21327"/>
                  <a:gd name="T2" fmla="+- 0 2685 1492"/>
                  <a:gd name="T3" fmla="*/ 2685 h 18617"/>
                  <a:gd name="T4" fmla="+- 0 273 273"/>
                  <a:gd name="T5" fmla="*/ T4 w 21327"/>
                  <a:gd name="T6" fmla="+- 0 18915 1492"/>
                  <a:gd name="T7" fmla="*/ 18915 h 18617"/>
                  <a:gd name="T8" fmla="+- 0 8476 273"/>
                  <a:gd name="T9" fmla="*/ T8 w 21327"/>
                  <a:gd name="T10" fmla="+- 0 18915 1492"/>
                  <a:gd name="T11" fmla="*/ 18915 h 18617"/>
                  <a:gd name="T12" fmla="+- 0 21600 273"/>
                  <a:gd name="T13" fmla="*/ T12 w 21327"/>
                  <a:gd name="T14" fmla="+- 0 18915 1492"/>
                  <a:gd name="T15" fmla="*/ 18915 h 18617"/>
                  <a:gd name="T16" fmla="+- 0 21600 273"/>
                  <a:gd name="T17" fmla="*/ T16 w 21327"/>
                  <a:gd name="T18" fmla="+- 0 2685 1492"/>
                  <a:gd name="T19" fmla="*/ 2685 h 18617"/>
                  <a:gd name="T20" fmla="+- 0 3554 273"/>
                  <a:gd name="T21" fmla="*/ T20 w 21327"/>
                  <a:gd name="T22" fmla="+- 0 2685 1492"/>
                  <a:gd name="T23" fmla="*/ 2685 h 18617"/>
                  <a:gd name="T24" fmla="+- 0 273 273"/>
                  <a:gd name="T25" fmla="*/ T24 w 21327"/>
                  <a:gd name="T26" fmla="+- 0 2685 1492"/>
                  <a:gd name="T27" fmla="*/ 2685 h 18617"/>
                  <a:gd name="T28" fmla="+- 0 273 273"/>
                  <a:gd name="T29" fmla="*/ T28 w 21327"/>
                  <a:gd name="T30" fmla="+- 0 2685 1492"/>
                  <a:gd name="T31" fmla="*/ 2685 h 1861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1327" h="18617">
                    <a:moveTo>
                      <a:pt x="0" y="1193"/>
                    </a:moveTo>
                    <a:lnTo>
                      <a:pt x="0" y="17423"/>
                    </a:lnTo>
                    <a:cubicBezTo>
                      <a:pt x="1368" y="20108"/>
                      <a:pt x="4649" y="17423"/>
                      <a:pt x="8203" y="17423"/>
                    </a:cubicBezTo>
                    <a:cubicBezTo>
                      <a:pt x="11757" y="17423"/>
                      <a:pt x="19140" y="20108"/>
                      <a:pt x="21327" y="17423"/>
                    </a:cubicBezTo>
                    <a:lnTo>
                      <a:pt x="21327" y="1193"/>
                    </a:lnTo>
                    <a:cubicBezTo>
                      <a:pt x="18319" y="-1492"/>
                      <a:pt x="6836" y="1193"/>
                      <a:pt x="3281" y="1193"/>
                    </a:cubicBezTo>
                    <a:cubicBezTo>
                      <a:pt x="-273" y="1193"/>
                      <a:pt x="684" y="1193"/>
                      <a:pt x="0" y="1193"/>
                    </a:cubicBezTo>
                    <a:close/>
                    <a:moveTo>
                      <a:pt x="0" y="1193"/>
                    </a:moveTo>
                  </a:path>
                </a:pathLst>
              </a:custGeom>
              <a:solidFill>
                <a:srgbClr val="003366"/>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grpSp>
        <p:sp>
          <p:nvSpPr>
            <p:cNvPr id="57366" name="Freeform 22"/>
            <p:cNvSpPr>
              <a:spLocks/>
            </p:cNvSpPr>
            <p:nvPr/>
          </p:nvSpPr>
          <p:spPr bwMode="auto">
            <a:xfrm rot="16200000" flipH="1">
              <a:off x="-2020" y="2020"/>
              <a:ext cx="4319" cy="279"/>
            </a:xfrm>
            <a:custGeom>
              <a:avLst/>
              <a:gdLst>
                <a:gd name="T0" fmla="*/ 0 w 21600"/>
                <a:gd name="T1" fmla="*/ 10996 h 14651"/>
                <a:gd name="T2" fmla="*/ 21600 w 21600"/>
                <a:gd name="T3" fmla="*/ 10548 h 14651"/>
                <a:gd name="T4" fmla="*/ 21600 w 21600"/>
                <a:gd name="T5" fmla="*/ 224 h 14651"/>
                <a:gd name="T6" fmla="*/ 0 w 21600"/>
                <a:gd name="T7" fmla="*/ 0 h 14651"/>
                <a:gd name="T8" fmla="*/ 0 w 21600"/>
                <a:gd name="T9" fmla="*/ 10996 h 14651"/>
                <a:gd name="T10" fmla="*/ 0 w 21600"/>
                <a:gd name="T11" fmla="*/ 10996 h 14651"/>
              </a:gdLst>
              <a:ahLst/>
              <a:cxnLst>
                <a:cxn ang="0">
                  <a:pos x="T0" y="T1"/>
                </a:cxn>
                <a:cxn ang="0">
                  <a:pos x="T2" y="T3"/>
                </a:cxn>
                <a:cxn ang="0">
                  <a:pos x="T4" y="T5"/>
                </a:cxn>
                <a:cxn ang="0">
                  <a:pos x="T6" y="T7"/>
                </a:cxn>
                <a:cxn ang="0">
                  <a:pos x="T8" y="T9"/>
                </a:cxn>
                <a:cxn ang="0">
                  <a:pos x="T10" y="T11"/>
                </a:cxn>
              </a:cxnLst>
              <a:rect l="0" t="0" r="r" b="b"/>
              <a:pathLst>
                <a:path w="21600" h="14651">
                  <a:moveTo>
                    <a:pt x="0" y="10996"/>
                  </a:moveTo>
                  <a:cubicBezTo>
                    <a:pt x="6249" y="21600"/>
                    <a:pt x="8528" y="5218"/>
                    <a:pt x="21600" y="10548"/>
                  </a:cubicBezTo>
                  <a:lnTo>
                    <a:pt x="21600" y="224"/>
                  </a:lnTo>
                  <a:lnTo>
                    <a:pt x="0" y="0"/>
                  </a:lnTo>
                  <a:lnTo>
                    <a:pt x="0" y="10996"/>
                  </a:lnTo>
                  <a:close/>
                  <a:moveTo>
                    <a:pt x="0" y="10996"/>
                  </a:moveTo>
                </a:path>
              </a:pathLst>
            </a:custGeom>
            <a:gradFill rotWithShape="0">
              <a:gsLst>
                <a:gs pos="0">
                  <a:srgbClr val="FFFFFF"/>
                </a:gs>
                <a:gs pos="100000">
                  <a:srgbClr val="767676"/>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57367" name="Freeform 23"/>
            <p:cNvSpPr>
              <a:spLocks/>
            </p:cNvSpPr>
            <p:nvPr/>
          </p:nvSpPr>
          <p:spPr bwMode="auto">
            <a:xfrm rot="16200000" flipH="1">
              <a:off x="-1583" y="2064"/>
              <a:ext cx="4318" cy="189"/>
            </a:xfrm>
            <a:custGeom>
              <a:avLst/>
              <a:gdLst>
                <a:gd name="T0" fmla="*/ 0 w 21600"/>
                <a:gd name="T1" fmla="*/ 3200 h 21600"/>
                <a:gd name="T2" fmla="*/ 21600 w 21600"/>
                <a:gd name="T3" fmla="*/ 0 h 21600"/>
                <a:gd name="T4" fmla="*/ 21600 w 21600"/>
                <a:gd name="T5" fmla="*/ 21600 h 21600"/>
                <a:gd name="T6" fmla="*/ 4 w 21600"/>
                <a:gd name="T7" fmla="*/ 21600 h 21600"/>
                <a:gd name="T8" fmla="*/ 0 w 21600"/>
                <a:gd name="T9" fmla="*/ 3200 h 21600"/>
                <a:gd name="T10" fmla="*/ 0 w 21600"/>
                <a:gd name="T11" fmla="*/ 3200 h 21600"/>
              </a:gdLst>
              <a:ahLst/>
              <a:cxnLst>
                <a:cxn ang="0">
                  <a:pos x="T0" y="T1"/>
                </a:cxn>
                <a:cxn ang="0">
                  <a:pos x="T2" y="T3"/>
                </a:cxn>
                <a:cxn ang="0">
                  <a:pos x="T4" y="T5"/>
                </a:cxn>
                <a:cxn ang="0">
                  <a:pos x="T6" y="T7"/>
                </a:cxn>
                <a:cxn ang="0">
                  <a:pos x="T8" y="T9"/>
                </a:cxn>
                <a:cxn ang="0">
                  <a:pos x="T10" y="T11"/>
                </a:cxn>
              </a:cxnLst>
              <a:rect l="0" t="0" r="r" b="b"/>
              <a:pathLst>
                <a:path w="21600" h="21600">
                  <a:moveTo>
                    <a:pt x="0" y="3200"/>
                  </a:moveTo>
                  <a:cubicBezTo>
                    <a:pt x="3603" y="0"/>
                    <a:pt x="18638" y="18400"/>
                    <a:pt x="21600" y="0"/>
                  </a:cubicBezTo>
                  <a:lnTo>
                    <a:pt x="21600" y="21600"/>
                  </a:lnTo>
                  <a:lnTo>
                    <a:pt x="4" y="21600"/>
                  </a:lnTo>
                  <a:lnTo>
                    <a:pt x="0" y="3200"/>
                  </a:lnTo>
                  <a:close/>
                  <a:moveTo>
                    <a:pt x="0" y="3200"/>
                  </a:moveTo>
                </a:path>
              </a:pathLst>
            </a:custGeom>
            <a:gradFill rotWithShape="0">
              <a:gsLst>
                <a:gs pos="0">
                  <a:srgbClr val="767676"/>
                </a:gs>
                <a:gs pos="100000">
                  <a:srgbClr val="FFFFFF"/>
                </a:gs>
              </a:gsLst>
              <a:lin ang="5400000" scaled="1"/>
            </a:gradFill>
            <a:ln>
              <a:noFill/>
            </a:ln>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grpSp>
      <p:sp>
        <p:nvSpPr>
          <p:cNvPr id="57368" name="Rectangle 24"/>
          <p:cNvSpPr>
            <a:spLocks/>
          </p:cNvSpPr>
          <p:nvPr/>
        </p:nvSpPr>
        <p:spPr bwMode="auto">
          <a:xfrm>
            <a:off x="1295400" y="609600"/>
            <a:ext cx="7251700"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gn="just"/>
            <a:endParaRPr lang="en-US">
              <a:solidFill>
                <a:schemeClr val="tx1"/>
              </a:solidFill>
              <a:ea typeface="ＭＳ Ｐゴシック" charset="0"/>
              <a:cs typeface="Times" charset="0"/>
            </a:endParaRPr>
          </a:p>
          <a:p>
            <a:pPr marL="39688" algn="ctr"/>
            <a:r>
              <a:rPr lang="en-US" sz="4000">
                <a:solidFill>
                  <a:schemeClr val="tx1"/>
                </a:solidFill>
                <a:latin typeface="Tahoma Bold" charset="0"/>
                <a:ea typeface="ＭＳ Ｐゴシック" charset="0"/>
                <a:cs typeface="Tahoma Bold" charset="0"/>
                <a:sym typeface="Tahoma Bold" charset="0"/>
              </a:rPr>
              <a:t>OUR VISION:</a:t>
            </a:r>
          </a:p>
          <a:p>
            <a:pPr marL="39688" algn="ctr"/>
            <a:r>
              <a:rPr lang="en-US" sz="3200">
                <a:solidFill>
                  <a:schemeClr val="tx1"/>
                </a:solidFill>
                <a:latin typeface="Times New Roman Bold" charset="0"/>
                <a:ea typeface="ＭＳ Ｐゴシック" charset="0"/>
                <a:cs typeface="Times New Roman Bold" charset="0"/>
                <a:sym typeface="Times New Roman Bold" charset="0"/>
              </a:rPr>
              <a:t>Making Disciples</a:t>
            </a:r>
          </a:p>
          <a:p>
            <a:pPr marL="39688" algn="ctr"/>
            <a:r>
              <a:rPr lang="en-US" sz="3200">
                <a:solidFill>
                  <a:schemeClr val="tx1"/>
                </a:solidFill>
                <a:latin typeface="Times New Roman Bold" charset="0"/>
                <a:ea typeface="ＭＳ Ｐゴシック" charset="0"/>
                <a:cs typeface="Times New Roman Bold" charset="0"/>
                <a:sym typeface="Times New Roman Bold" charset="0"/>
              </a:rPr>
              <a:t>locally, regionally and globally</a:t>
            </a:r>
          </a:p>
          <a:p>
            <a:pPr marL="39688" algn="ctr"/>
            <a:endParaRPr lang="en-US" sz="2800">
              <a:solidFill>
                <a:schemeClr val="tx1"/>
              </a:solidFill>
              <a:latin typeface="Tahoma" charset="0"/>
              <a:ea typeface="ＭＳ Ｐゴシック" charset="0"/>
              <a:cs typeface="Lucida Grande" charset="0"/>
              <a:sym typeface="Tahoma" charset="0"/>
            </a:endParaRPr>
          </a:p>
          <a:p>
            <a:pPr marL="39688" algn="ctr"/>
            <a:r>
              <a:rPr lang="en-US" sz="4000" b="1">
                <a:solidFill>
                  <a:srgbClr val="CC3300"/>
                </a:solidFill>
                <a:latin typeface="Lucida Grande" charset="0"/>
                <a:ea typeface="ＭＳ Ｐゴシック" charset="0"/>
                <a:cs typeface="Lucida Grande" charset="0"/>
                <a:sym typeface="Lucida Grande" charset="0"/>
              </a:rPr>
              <a:t>The Prophecy: Acts 1:8</a:t>
            </a:r>
          </a:p>
          <a:p>
            <a:pPr marL="39688" algn="just"/>
            <a:endParaRPr lang="en-US" sz="2800">
              <a:solidFill>
                <a:schemeClr val="tx1"/>
              </a:solidFill>
              <a:latin typeface="Tahoma" charset="0"/>
              <a:ea typeface="ＭＳ Ｐゴシック" charset="0"/>
              <a:cs typeface="Lucida Grande" charset="0"/>
              <a:sym typeface="Tahoma" charset="0"/>
            </a:endParaRPr>
          </a:p>
          <a:p>
            <a:pPr marL="39688"/>
            <a:r>
              <a:rPr lang="en-US" sz="2800">
                <a:solidFill>
                  <a:srgbClr val="3366CC"/>
                </a:solidFill>
                <a:latin typeface="Tahoma Bold" charset="0"/>
                <a:ea typeface="ＭＳ Ｐゴシック" charset="0"/>
                <a:cs typeface="Tahoma Bold" charset="0"/>
                <a:sym typeface="Tahoma Bold" charset="0"/>
              </a:rPr>
              <a:t>"But you will receive power when the Holy Spirit comes on you; and you will be my witnesses in Jerusalem, and in all Judea and Samaria, and to the ends of the earth."</a:t>
            </a:r>
            <a:r>
              <a:rPr lang="en-US">
                <a:solidFill>
                  <a:schemeClr val="tx1"/>
                </a:solidFill>
                <a:ea typeface="ＭＳ Ｐゴシック" charset="0"/>
                <a:cs typeface="Times New Roman" charset="0"/>
              </a:rPr>
              <a:t> </a:t>
            </a:r>
          </a:p>
        </p:txBody>
      </p:sp>
      <p:sp>
        <p:nvSpPr>
          <p:cNvPr id="57369" name="Oval 25"/>
          <p:cNvSpPr>
            <a:spLocks/>
          </p:cNvSpPr>
          <p:nvPr/>
        </p:nvSpPr>
        <p:spPr bwMode="auto">
          <a:xfrm>
            <a:off x="4724400" y="4876800"/>
            <a:ext cx="2133600" cy="533400"/>
          </a:xfrm>
          <a:prstGeom prst="ellips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70" name="Oval 26"/>
          <p:cNvSpPr>
            <a:spLocks/>
          </p:cNvSpPr>
          <p:nvPr/>
        </p:nvSpPr>
        <p:spPr bwMode="auto">
          <a:xfrm>
            <a:off x="1751013" y="5257800"/>
            <a:ext cx="3659187" cy="609600"/>
          </a:xfrm>
          <a:prstGeom prst="ellips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71" name="Oval 27"/>
          <p:cNvSpPr>
            <a:spLocks/>
          </p:cNvSpPr>
          <p:nvPr/>
        </p:nvSpPr>
        <p:spPr bwMode="auto">
          <a:xfrm>
            <a:off x="7391400" y="5334000"/>
            <a:ext cx="990600" cy="533400"/>
          </a:xfrm>
          <a:prstGeom prst="ellips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72" name="Line 28"/>
          <p:cNvSpPr>
            <a:spLocks noChangeShapeType="1"/>
          </p:cNvSpPr>
          <p:nvPr/>
        </p:nvSpPr>
        <p:spPr bwMode="auto">
          <a:xfrm rot="10800000">
            <a:off x="3048000" y="2590800"/>
            <a:ext cx="2209800" cy="2362200"/>
          </a:xfrm>
          <a:prstGeom prst="line">
            <a:avLst/>
          </a:prstGeom>
          <a:noFill/>
          <a:ln w="2857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73" name="Line 29"/>
          <p:cNvSpPr>
            <a:spLocks noChangeShapeType="1"/>
          </p:cNvSpPr>
          <p:nvPr/>
        </p:nvSpPr>
        <p:spPr bwMode="auto">
          <a:xfrm flipH="1">
            <a:off x="4419600" y="2667000"/>
            <a:ext cx="152400" cy="2590800"/>
          </a:xfrm>
          <a:prstGeom prst="line">
            <a:avLst/>
          </a:prstGeom>
          <a:noFill/>
          <a:ln w="2857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7374" name="Line 30"/>
          <p:cNvSpPr>
            <a:spLocks noChangeShapeType="1"/>
          </p:cNvSpPr>
          <p:nvPr/>
        </p:nvSpPr>
        <p:spPr bwMode="auto">
          <a:xfrm rot="10800000">
            <a:off x="6400800" y="2667000"/>
            <a:ext cx="1752600" cy="2743200"/>
          </a:xfrm>
          <a:prstGeom prst="line">
            <a:avLst/>
          </a:prstGeom>
          <a:noFill/>
          <a:ln w="2857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Tree>
  </p:cSld>
  <p:clrMapOvr>
    <a:masterClrMapping/>
  </p:clrMapOvr>
  <p:transition xmlns:p14="http://schemas.microsoft.com/office/powerpoint/2010/main">
    <p:fade thruBlk="1"/>
  </p:transition>
</p:sld>
</file>

<file path=ppt/theme/theme1.xml><?xml version="1.0" encoding="utf-8"?>
<a:theme xmlns:a="http://schemas.openxmlformats.org/drawingml/2006/main" name="Dads Tie - No Graphics">
  <a:themeElements>
    <a:clrScheme name="">
      <a:dk1>
        <a:srgbClr val="000000"/>
      </a:dk1>
      <a:lt1>
        <a:srgbClr val="FFFFFF"/>
      </a:lt1>
      <a:dk2>
        <a:srgbClr val="000000"/>
      </a:dk2>
      <a:lt2>
        <a:srgbClr val="C0C0C0"/>
      </a:lt2>
      <a:accent1>
        <a:srgbClr val="0099CC"/>
      </a:accent1>
      <a:accent2>
        <a:srgbClr val="333399"/>
      </a:accent2>
      <a:accent3>
        <a:srgbClr val="FFFFFF"/>
      </a:accent3>
      <a:accent4>
        <a:srgbClr val="000000"/>
      </a:accent4>
      <a:accent5>
        <a:srgbClr val="AACAE2"/>
      </a:accent5>
      <a:accent6>
        <a:srgbClr val="2D2D8A"/>
      </a:accent6>
      <a:hlink>
        <a:srgbClr val="009999"/>
      </a:hlink>
      <a:folHlink>
        <a:srgbClr val="99CC00"/>
      </a:folHlink>
    </a:clrScheme>
    <a:fontScheme name="Dads Tie - No Graphics">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ads Tie">
  <a:themeElements>
    <a:clrScheme name="">
      <a:dk1>
        <a:srgbClr val="000000"/>
      </a:dk1>
      <a:lt1>
        <a:srgbClr val="00172E"/>
      </a:lt1>
      <a:dk2>
        <a:srgbClr val="000000"/>
      </a:dk2>
      <a:lt2>
        <a:srgbClr val="808080"/>
      </a:lt2>
      <a:accent1>
        <a:srgbClr val="0099CC"/>
      </a:accent1>
      <a:accent2>
        <a:srgbClr val="333399"/>
      </a:accent2>
      <a:accent3>
        <a:srgbClr val="AAABAD"/>
      </a:accent3>
      <a:accent4>
        <a:srgbClr val="000000"/>
      </a:accent4>
      <a:accent5>
        <a:srgbClr val="AACAE2"/>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Dads Tie">
  <a:themeElements>
    <a:clrScheme name="">
      <a:dk1>
        <a:srgbClr val="000000"/>
      </a:dk1>
      <a:lt1>
        <a:srgbClr val="000000"/>
      </a:lt1>
      <a:dk2>
        <a:srgbClr val="000000"/>
      </a:dk2>
      <a:lt2>
        <a:srgbClr val="808080"/>
      </a:lt2>
      <a:accent1>
        <a:srgbClr val="FF9900"/>
      </a:accent1>
      <a:accent2>
        <a:srgbClr val="333399"/>
      </a:accent2>
      <a:accent3>
        <a:srgbClr val="AAAAAA"/>
      </a:accent3>
      <a:accent4>
        <a:srgbClr val="000000"/>
      </a:accent4>
      <a:accent5>
        <a:srgbClr val="FFCAAA"/>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ads Tie">
  <a:themeElements>
    <a:clrScheme name="">
      <a:dk1>
        <a:srgbClr val="000000"/>
      </a:dk1>
      <a:lt1>
        <a:srgbClr val="000000"/>
      </a:lt1>
      <a:dk2>
        <a:srgbClr val="000000"/>
      </a:dk2>
      <a:lt2>
        <a:srgbClr val="808080"/>
      </a:lt2>
      <a:accent1>
        <a:srgbClr val="FF9900"/>
      </a:accent1>
      <a:accent2>
        <a:srgbClr val="333399"/>
      </a:accent2>
      <a:accent3>
        <a:srgbClr val="AAAAAA"/>
      </a:accent3>
      <a:accent4>
        <a:srgbClr val="000000"/>
      </a:accent4>
      <a:accent5>
        <a:srgbClr val="FFCAAA"/>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ads Tie">
  <a:themeElements>
    <a:clrScheme name="">
      <a:dk1>
        <a:srgbClr val="000000"/>
      </a:dk1>
      <a:lt1>
        <a:srgbClr val="000000"/>
      </a:lt1>
      <a:dk2>
        <a:srgbClr val="000000"/>
      </a:dk2>
      <a:lt2>
        <a:srgbClr val="808080"/>
      </a:lt2>
      <a:accent1>
        <a:srgbClr val="FF9900"/>
      </a:accent1>
      <a:accent2>
        <a:srgbClr val="333399"/>
      </a:accent2>
      <a:accent3>
        <a:srgbClr val="AAAAAA"/>
      </a:accent3>
      <a:accent4>
        <a:srgbClr val="000000"/>
      </a:accent4>
      <a:accent5>
        <a:srgbClr val="FFCAAA"/>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ads Tie">
  <a:themeElements>
    <a:clrScheme name="">
      <a:dk1>
        <a:srgbClr val="000000"/>
      </a:dk1>
      <a:lt1>
        <a:srgbClr val="000000"/>
      </a:lt1>
      <a:dk2>
        <a:srgbClr val="000000"/>
      </a:dk2>
      <a:lt2>
        <a:srgbClr val="808080"/>
      </a:lt2>
      <a:accent1>
        <a:srgbClr val="FF9900"/>
      </a:accent1>
      <a:accent2>
        <a:srgbClr val="333399"/>
      </a:accent2>
      <a:accent3>
        <a:srgbClr val="AAAAAA"/>
      </a:accent3>
      <a:accent4>
        <a:srgbClr val="000000"/>
      </a:accent4>
      <a:accent5>
        <a:srgbClr val="FFCAAA"/>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Dads Tie">
  <a:themeElements>
    <a:clrScheme name="">
      <a:dk1>
        <a:srgbClr val="000000"/>
      </a:dk1>
      <a:lt1>
        <a:srgbClr val="000000"/>
      </a:lt1>
      <a:dk2>
        <a:srgbClr val="000000"/>
      </a:dk2>
      <a:lt2>
        <a:srgbClr val="808080"/>
      </a:lt2>
      <a:accent1>
        <a:srgbClr val="FF9900"/>
      </a:accent1>
      <a:accent2>
        <a:srgbClr val="333399"/>
      </a:accent2>
      <a:accent3>
        <a:srgbClr val="AAAAAA"/>
      </a:accent3>
      <a:accent4>
        <a:srgbClr val="000000"/>
      </a:accent4>
      <a:accent5>
        <a:srgbClr val="FFCAAA"/>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Dads Tie">
  <a:themeElements>
    <a:clrScheme name="">
      <a:dk1>
        <a:srgbClr val="000000"/>
      </a:dk1>
      <a:lt1>
        <a:srgbClr val="000000"/>
      </a:lt1>
      <a:dk2>
        <a:srgbClr val="000000"/>
      </a:dk2>
      <a:lt2>
        <a:srgbClr val="808080"/>
      </a:lt2>
      <a:accent1>
        <a:srgbClr val="FF9900"/>
      </a:accent1>
      <a:accent2>
        <a:srgbClr val="333399"/>
      </a:accent2>
      <a:accent3>
        <a:srgbClr val="AAAAAA"/>
      </a:accent3>
      <a:accent4>
        <a:srgbClr val="000000"/>
      </a:accent4>
      <a:accent5>
        <a:srgbClr val="FFCAAA"/>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Dads Tie">
  <a:themeElements>
    <a:clrScheme name="">
      <a:dk1>
        <a:srgbClr val="000000"/>
      </a:dk1>
      <a:lt1>
        <a:srgbClr val="000000"/>
      </a:lt1>
      <a:dk2>
        <a:srgbClr val="000000"/>
      </a:dk2>
      <a:lt2>
        <a:srgbClr val="808080"/>
      </a:lt2>
      <a:accent1>
        <a:srgbClr val="FF9900"/>
      </a:accent1>
      <a:accent2>
        <a:srgbClr val="333399"/>
      </a:accent2>
      <a:accent3>
        <a:srgbClr val="AAAAAA"/>
      </a:accent3>
      <a:accent4>
        <a:srgbClr val="000000"/>
      </a:accent4>
      <a:accent5>
        <a:srgbClr val="FFCAAA"/>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Dads Tie">
  <a:themeElements>
    <a:clrScheme name="">
      <a:dk1>
        <a:srgbClr val="000000"/>
      </a:dk1>
      <a:lt1>
        <a:srgbClr val="000000"/>
      </a:lt1>
      <a:dk2>
        <a:srgbClr val="000000"/>
      </a:dk2>
      <a:lt2>
        <a:srgbClr val="808080"/>
      </a:lt2>
      <a:accent1>
        <a:srgbClr val="FF9900"/>
      </a:accent1>
      <a:accent2>
        <a:srgbClr val="333399"/>
      </a:accent2>
      <a:accent3>
        <a:srgbClr val="AAAAAA"/>
      </a:accent3>
      <a:accent4>
        <a:srgbClr val="000000"/>
      </a:accent4>
      <a:accent5>
        <a:srgbClr val="FFCAAA"/>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Dads Tie">
  <a:themeElements>
    <a:clrScheme name="">
      <a:dk1>
        <a:srgbClr val="000000"/>
      </a:dk1>
      <a:lt1>
        <a:srgbClr val="000000"/>
      </a:lt1>
      <a:dk2>
        <a:srgbClr val="000000"/>
      </a:dk2>
      <a:lt2>
        <a:srgbClr val="808080"/>
      </a:lt2>
      <a:accent1>
        <a:srgbClr val="FF9900"/>
      </a:accent1>
      <a:accent2>
        <a:srgbClr val="333399"/>
      </a:accent2>
      <a:accent3>
        <a:srgbClr val="AAAAAA"/>
      </a:accent3>
      <a:accent4>
        <a:srgbClr val="000000"/>
      </a:accent4>
      <a:accent5>
        <a:srgbClr val="FFCAAA"/>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ds Tie">
  <a:themeElements>
    <a:clrScheme name="">
      <a:dk1>
        <a:srgbClr val="000000"/>
      </a:dk1>
      <a:lt1>
        <a:srgbClr val="FFFFFF"/>
      </a:lt1>
      <a:dk2>
        <a:srgbClr val="000000"/>
      </a:dk2>
      <a:lt2>
        <a:srgbClr val="808080"/>
      </a:lt2>
      <a:accent1>
        <a:srgbClr val="0099CC"/>
      </a:accent1>
      <a:accent2>
        <a:srgbClr val="333399"/>
      </a:accent2>
      <a:accent3>
        <a:srgbClr val="FFFFFF"/>
      </a:accent3>
      <a:accent4>
        <a:srgbClr val="000000"/>
      </a:accent4>
      <a:accent5>
        <a:srgbClr val="AACAE2"/>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Dads Tie">
  <a:themeElements>
    <a:clrScheme name="">
      <a:dk1>
        <a:srgbClr val="000000"/>
      </a:dk1>
      <a:lt1>
        <a:srgbClr val="000000"/>
      </a:lt1>
      <a:dk2>
        <a:srgbClr val="000000"/>
      </a:dk2>
      <a:lt2>
        <a:srgbClr val="808080"/>
      </a:lt2>
      <a:accent1>
        <a:srgbClr val="FF9900"/>
      </a:accent1>
      <a:accent2>
        <a:srgbClr val="333399"/>
      </a:accent2>
      <a:accent3>
        <a:srgbClr val="AAAAAA"/>
      </a:accent3>
      <a:accent4>
        <a:srgbClr val="000000"/>
      </a:accent4>
      <a:accent5>
        <a:srgbClr val="FFCAAA"/>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2_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2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_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1_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3_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3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_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4_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5_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5_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5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6_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6_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6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7_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7_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7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ads Tie">
  <a:themeElements>
    <a:clrScheme name="">
      <a:dk1>
        <a:srgbClr val="000000"/>
      </a:dk1>
      <a:lt1>
        <a:srgbClr val="00172E"/>
      </a:lt1>
      <a:dk2>
        <a:srgbClr val="000000"/>
      </a:dk2>
      <a:lt2>
        <a:srgbClr val="808080"/>
      </a:lt2>
      <a:accent1>
        <a:srgbClr val="0099CC"/>
      </a:accent1>
      <a:accent2>
        <a:srgbClr val="333399"/>
      </a:accent2>
      <a:accent3>
        <a:srgbClr val="AAABAD"/>
      </a:accent3>
      <a:accent4>
        <a:srgbClr val="000000"/>
      </a:accent4>
      <a:accent5>
        <a:srgbClr val="AACAE2"/>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8_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8_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8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9_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9_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9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0_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10_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10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1_Office Theme">
  <a:themeElements>
    <a:clrScheme name="">
      <a:dk1>
        <a:srgbClr val="000000"/>
      </a:dk1>
      <a:lt1>
        <a:srgbClr val="FFFFFF"/>
      </a:lt1>
      <a:dk2>
        <a:srgbClr val="000000"/>
      </a:dk2>
      <a:lt2>
        <a:srgbClr val="808080"/>
      </a:lt2>
      <a:accent1>
        <a:srgbClr val="4F81BD"/>
      </a:accent1>
      <a:accent2>
        <a:srgbClr val="333399"/>
      </a:accent2>
      <a:accent3>
        <a:srgbClr val="FFFFFF"/>
      </a:accent3>
      <a:accent4>
        <a:srgbClr val="000000"/>
      </a:accent4>
      <a:accent5>
        <a:srgbClr val="B2C1DB"/>
      </a:accent5>
      <a:accent6>
        <a:srgbClr val="2D2D8A"/>
      </a:accent6>
      <a:hlink>
        <a:srgbClr val="009999"/>
      </a:hlink>
      <a:folHlink>
        <a:srgbClr val="99CC00"/>
      </a:folHlink>
    </a:clrScheme>
    <a:fontScheme name="11_Office Theme">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1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Dads Tie">
  <a:themeElements>
    <a:clrScheme name="">
      <a:dk1>
        <a:srgbClr val="000000"/>
      </a:dk1>
      <a:lt1>
        <a:srgbClr val="FFFFFF"/>
      </a:lt1>
      <a:dk2>
        <a:srgbClr val="000000"/>
      </a:dk2>
      <a:lt2>
        <a:srgbClr val="808080"/>
      </a:lt2>
      <a:accent1>
        <a:srgbClr val="0099CC"/>
      </a:accent1>
      <a:accent2>
        <a:srgbClr val="333399"/>
      </a:accent2>
      <a:accent3>
        <a:srgbClr val="FFFFFF"/>
      </a:accent3>
      <a:accent4>
        <a:srgbClr val="000000"/>
      </a:accent4>
      <a:accent5>
        <a:srgbClr val="AACAE2"/>
      </a:accent5>
      <a:accent6>
        <a:srgbClr val="2D2D8A"/>
      </a:accent6>
      <a:hlink>
        <a:srgbClr val="009999"/>
      </a:hlink>
      <a:folHlink>
        <a:srgbClr val="99CC00"/>
      </a:folHlink>
    </a:clrScheme>
    <a:fontScheme name="1_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1_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ads Tie">
  <a:themeElements>
    <a:clrScheme name="">
      <a:dk1>
        <a:srgbClr val="000000"/>
      </a:dk1>
      <a:lt1>
        <a:srgbClr val="00172E"/>
      </a:lt1>
      <a:dk2>
        <a:srgbClr val="000000"/>
      </a:dk2>
      <a:lt2>
        <a:srgbClr val="808080"/>
      </a:lt2>
      <a:accent1>
        <a:srgbClr val="0099CC"/>
      </a:accent1>
      <a:accent2>
        <a:srgbClr val="333399"/>
      </a:accent2>
      <a:accent3>
        <a:srgbClr val="AAABAD"/>
      </a:accent3>
      <a:accent4>
        <a:srgbClr val="000000"/>
      </a:accent4>
      <a:accent5>
        <a:srgbClr val="AACAE2"/>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Dads Tie">
  <a:themeElements>
    <a:clrScheme name="">
      <a:dk1>
        <a:srgbClr val="000000"/>
      </a:dk1>
      <a:lt1>
        <a:srgbClr val="00172E"/>
      </a:lt1>
      <a:dk2>
        <a:srgbClr val="000000"/>
      </a:dk2>
      <a:lt2>
        <a:srgbClr val="808080"/>
      </a:lt2>
      <a:accent1>
        <a:srgbClr val="0099CC"/>
      </a:accent1>
      <a:accent2>
        <a:srgbClr val="333399"/>
      </a:accent2>
      <a:accent3>
        <a:srgbClr val="AAABAD"/>
      </a:accent3>
      <a:accent4>
        <a:srgbClr val="000000"/>
      </a:accent4>
      <a:accent5>
        <a:srgbClr val="AACAE2"/>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ads Tie">
  <a:themeElements>
    <a:clrScheme name="">
      <a:dk1>
        <a:srgbClr val="000000"/>
      </a:dk1>
      <a:lt1>
        <a:srgbClr val="00172E"/>
      </a:lt1>
      <a:dk2>
        <a:srgbClr val="000000"/>
      </a:dk2>
      <a:lt2>
        <a:srgbClr val="808080"/>
      </a:lt2>
      <a:accent1>
        <a:srgbClr val="0099CC"/>
      </a:accent1>
      <a:accent2>
        <a:srgbClr val="333399"/>
      </a:accent2>
      <a:accent3>
        <a:srgbClr val="AAABAD"/>
      </a:accent3>
      <a:accent4>
        <a:srgbClr val="000000"/>
      </a:accent4>
      <a:accent5>
        <a:srgbClr val="AACAE2"/>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ads Tie">
  <a:themeElements>
    <a:clrScheme name="">
      <a:dk1>
        <a:srgbClr val="000000"/>
      </a:dk1>
      <a:lt1>
        <a:srgbClr val="00172E"/>
      </a:lt1>
      <a:dk2>
        <a:srgbClr val="000000"/>
      </a:dk2>
      <a:lt2>
        <a:srgbClr val="808080"/>
      </a:lt2>
      <a:accent1>
        <a:srgbClr val="0099CC"/>
      </a:accent1>
      <a:accent2>
        <a:srgbClr val="333399"/>
      </a:accent2>
      <a:accent3>
        <a:srgbClr val="AAABAD"/>
      </a:accent3>
      <a:accent4>
        <a:srgbClr val="000000"/>
      </a:accent4>
      <a:accent5>
        <a:srgbClr val="AACAE2"/>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ads Tie">
  <a:themeElements>
    <a:clrScheme name="">
      <a:dk1>
        <a:srgbClr val="000000"/>
      </a:dk1>
      <a:lt1>
        <a:srgbClr val="00172E"/>
      </a:lt1>
      <a:dk2>
        <a:srgbClr val="000000"/>
      </a:dk2>
      <a:lt2>
        <a:srgbClr val="808080"/>
      </a:lt2>
      <a:accent1>
        <a:srgbClr val="0099CC"/>
      </a:accent1>
      <a:accent2>
        <a:srgbClr val="333399"/>
      </a:accent2>
      <a:accent3>
        <a:srgbClr val="AAABAD"/>
      </a:accent3>
      <a:accent4>
        <a:srgbClr val="000000"/>
      </a:accent4>
      <a:accent5>
        <a:srgbClr val="AACAE2"/>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ads Tie">
  <a:themeElements>
    <a:clrScheme name="">
      <a:dk1>
        <a:srgbClr val="000000"/>
      </a:dk1>
      <a:lt1>
        <a:srgbClr val="00172E"/>
      </a:lt1>
      <a:dk2>
        <a:srgbClr val="000000"/>
      </a:dk2>
      <a:lt2>
        <a:srgbClr val="808080"/>
      </a:lt2>
      <a:accent1>
        <a:srgbClr val="0099CC"/>
      </a:accent1>
      <a:accent2>
        <a:srgbClr val="333399"/>
      </a:accent2>
      <a:accent3>
        <a:srgbClr val="AAABAD"/>
      </a:accent3>
      <a:accent4>
        <a:srgbClr val="000000"/>
      </a:accent4>
      <a:accent5>
        <a:srgbClr val="AACAE2"/>
      </a:accent5>
      <a:accent6>
        <a:srgbClr val="2D2D8A"/>
      </a:accent6>
      <a:hlink>
        <a:srgbClr val="009999"/>
      </a:hlink>
      <a:folHlink>
        <a:srgbClr val="99CC00"/>
      </a:folHlink>
    </a:clrScheme>
    <a:fontScheme name="Dads Tie">
      <a:majorFont>
        <a:latin typeface="Times New Roman"/>
        <a:ea typeface="ヒラギノ明朝 ProN W3"/>
        <a:cs typeface="ヒラギノ明朝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spDef>
    <a:lnDef>
      <a:spPr bwMode="auto">
        <a:xfrm>
          <a:off x="0" y="0"/>
          <a:ext cx="1" cy="1"/>
        </a:xfrm>
        <a:custGeom>
          <a:avLst/>
          <a:gdLst/>
          <a:ahLst/>
          <a:cxnLst/>
          <a:rect l="0" t="0" r="0" b="0"/>
          <a:pathLst/>
        </a:custGeom>
        <a:solidFill>
          <a:srgbClr val="0099CC"/>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ヒラギノ明朝 ProN W3" charset="0"/>
            <a:cs typeface="ヒラギノ明朝 ProN W3" charset="0"/>
            <a:sym typeface="Times New Roman" charset="0"/>
          </a:defRPr>
        </a:defPPr>
      </a:lstStyle>
    </a:lnDef>
  </a:objectDefaults>
  <a:extraClrSchemeLst>
    <a:extraClrScheme>
      <a:clrScheme name="Dads 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1941</Words>
  <Characters>0</Characters>
  <Application>Microsoft Macintosh PowerPoint</Application>
  <PresentationFormat>On-screen Show (4:3)</PresentationFormat>
  <Lines>0</Lines>
  <Paragraphs>157</Paragraphs>
  <Slides>51</Slides>
  <Notes>1</Notes>
  <HiddenSlides>0</HiddenSlides>
  <MMClips>0</MMClips>
  <ScaleCrop>false</ScaleCrop>
  <HeadingPairs>
    <vt:vector size="6" baseType="variant">
      <vt:variant>
        <vt:lpstr>Fonts Used</vt:lpstr>
      </vt:variant>
      <vt:variant>
        <vt:i4>16</vt:i4>
      </vt:variant>
      <vt:variant>
        <vt:lpstr>Theme</vt:lpstr>
      </vt:variant>
      <vt:variant>
        <vt:i4>48</vt:i4>
      </vt:variant>
      <vt:variant>
        <vt:lpstr>Slide Titles</vt:lpstr>
      </vt:variant>
      <vt:variant>
        <vt:i4>51</vt:i4>
      </vt:variant>
    </vt:vector>
  </HeadingPairs>
  <TitlesOfParts>
    <vt:vector size="115" baseType="lpstr">
      <vt:lpstr>Times New Roman</vt:lpstr>
      <vt:lpstr>ヒラギノ明朝 ProN W3</vt:lpstr>
      <vt:lpstr>Arial</vt:lpstr>
      <vt:lpstr>ヒラギノ角ゴ ProN W3</vt:lpstr>
      <vt:lpstr>Lucida Grande</vt:lpstr>
      <vt:lpstr>Gill Sans</vt:lpstr>
      <vt:lpstr>Tahoma Bold</vt:lpstr>
      <vt:lpstr>Tahoma</vt:lpstr>
      <vt:lpstr>ヒラギノ角ゴ ProN W6</vt:lpstr>
      <vt:lpstr>Arial Bold</vt:lpstr>
      <vt:lpstr>Times</vt:lpstr>
      <vt:lpstr>Times New Roman Bold</vt:lpstr>
      <vt:lpstr>Arial Black</vt:lpstr>
      <vt:lpstr>Arial Bold Italic</vt:lpstr>
      <vt:lpstr>Times New Roman Italic</vt:lpstr>
      <vt:lpstr>Times New Roman Bold Italic</vt:lpstr>
      <vt:lpstr>Dads Tie - No Graphics</vt:lpstr>
      <vt:lpstr>Dads Tie</vt:lpstr>
      <vt:lpstr>Dads Tie</vt:lpstr>
      <vt:lpstr>Dads Tie</vt:lpstr>
      <vt:lpstr>Dads Tie</vt:lpstr>
      <vt:lpstr>Dads Tie</vt:lpstr>
      <vt:lpstr>Dads Tie</vt:lpstr>
      <vt:lpstr>Dads Tie</vt:lpstr>
      <vt:lpstr>Dads Tie</vt:lpstr>
      <vt:lpstr>Dads Tie</vt:lpstr>
      <vt:lpstr>Dads Tie</vt:lpstr>
      <vt:lpstr>Dads Tie</vt:lpstr>
      <vt:lpstr>Dads Tie</vt:lpstr>
      <vt:lpstr>Dads Tie</vt:lpstr>
      <vt:lpstr>Dads Tie</vt:lpstr>
      <vt:lpstr>Dads Tie</vt:lpstr>
      <vt:lpstr>Dads Tie</vt:lpstr>
      <vt:lpstr>Dads Tie</vt:lpstr>
      <vt:lpstr>Dads Tie</vt:lpstr>
      <vt:lpstr>Dads Tie</vt:lpstr>
      <vt:lpstr>2_Office Theme</vt:lpstr>
      <vt:lpstr>Bullets</vt:lpstr>
      <vt:lpstr>1_Office Theme</vt:lpstr>
      <vt:lpstr>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1_Dads Tie</vt:lpstr>
      <vt:lpstr>Title &amp; Bullets</vt:lpstr>
      <vt:lpstr>Title - Center</vt:lpstr>
      <vt:lpstr>Title &amp; Subtitle</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Orbit</vt:lpstr>
      <vt:lpstr>PowerPoint Presentation</vt:lpstr>
      <vt:lpstr>PowerPoint Presentation</vt:lpstr>
      <vt:lpstr>Robert Woodruff</vt:lpstr>
      <vt:lpstr>PowerPoint Presentation</vt:lpstr>
      <vt:lpstr>PowerPoint Presentation</vt:lpstr>
      <vt:lpstr>PowerPoint Presentation</vt:lpstr>
      <vt:lpstr>What are the 3 parts of the Great Commission?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church needs to equip a generation of Christians with a deep passion to plant significant, biblically based Great Commission churches.  These, in turn, will commit themselves to the task of sowing churches to reach various people groups at home and abroad.  This is by no means a new vision; it is already present in the pages of the Book of Acts!”            -- Aubrey Malphurs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Spirit of Cooperation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Training church leaders  around the world through: international teaching  &amp; internet resourcing</vt:lpstr>
      <vt:lpstr>PowerPoint Presentation</vt:lpstr>
      <vt:lpstr>Black</vt:lpstr>
      <vt:lpstr>NT Preaching link at BibleStudyDownloads.org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Compaq</dc:creator>
  <cp:keywords/>
  <dc:description/>
  <cp:lastModifiedBy>Rick Griffith</cp:lastModifiedBy>
  <cp:revision>1</cp:revision>
  <dcterms:modified xsi:type="dcterms:W3CDTF">2018-04-12T03:38:25Z</dcterms:modified>
</cp:coreProperties>
</file>