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theme/theme9.xml" ContentType="application/vnd.openxmlformats-officedocument.theme+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theme/theme11.xml" ContentType="application/vnd.openxmlformats-officedocument.theme+xml"/>
  <Override PartName="/ppt/slideLayouts/slideLayout25.xml" ContentType="application/vnd.openxmlformats-officedocument.presentationml.slideLayout+xml"/>
  <Override PartName="/ppt/theme/theme12.xml" ContentType="application/vnd.openxmlformats-officedocument.theme+xml"/>
  <Override PartName="/ppt/slideLayouts/slideLayout26.xml" ContentType="application/vnd.openxmlformats-officedocument.presentationml.slideLayout+xml"/>
  <Override PartName="/ppt/theme/theme1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4.xml" ContentType="application/vnd.openxmlformats-officedocument.theme+xml"/>
  <Override PartName="/ppt/slideLayouts/slideLayout40.xml" ContentType="application/vnd.openxmlformats-officedocument.presentationml.slideLayout+xml"/>
  <Override PartName="/ppt/theme/theme1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3" r:id="rId3"/>
    <p:sldMasterId id="2147483688" r:id="rId4"/>
    <p:sldMasterId id="2147483727" r:id="rId5"/>
    <p:sldMasterId id="2147483729" r:id="rId6"/>
    <p:sldMasterId id="2147483736" r:id="rId7"/>
    <p:sldMasterId id="2147483739" r:id="rId8"/>
    <p:sldMasterId id="2147483744" r:id="rId9"/>
    <p:sldMasterId id="2147483778" r:id="rId10"/>
    <p:sldMasterId id="2147483842" r:id="rId11"/>
    <p:sldMasterId id="2147483845" r:id="rId12"/>
    <p:sldMasterId id="2147483913" r:id="rId13"/>
    <p:sldMasterId id="2147483981" r:id="rId14"/>
    <p:sldMasterId id="2147483995" r:id="rId15"/>
    <p:sldMasterId id="2147483997" r:id="rId16"/>
  </p:sldMasterIdLst>
  <p:notesMasterIdLst>
    <p:notesMasterId r:id="rId65"/>
  </p:notesMasterIdLst>
  <p:sldIdLst>
    <p:sldId id="319" r:id="rId17"/>
    <p:sldId id="366" r:id="rId18"/>
    <p:sldId id="318" r:id="rId19"/>
    <p:sldId id="289" r:id="rId20"/>
    <p:sldId id="313" r:id="rId21"/>
    <p:sldId id="292" r:id="rId22"/>
    <p:sldId id="286" r:id="rId23"/>
    <p:sldId id="261" r:id="rId24"/>
    <p:sldId id="321" r:id="rId25"/>
    <p:sldId id="346" r:id="rId26"/>
    <p:sldId id="349" r:id="rId27"/>
    <p:sldId id="295" r:id="rId28"/>
    <p:sldId id="325" r:id="rId29"/>
    <p:sldId id="329" r:id="rId30"/>
    <p:sldId id="330" r:id="rId31"/>
    <p:sldId id="331" r:id="rId32"/>
    <p:sldId id="332" r:id="rId33"/>
    <p:sldId id="333" r:id="rId34"/>
    <p:sldId id="334" r:id="rId35"/>
    <p:sldId id="335" r:id="rId36"/>
    <p:sldId id="336" r:id="rId37"/>
    <p:sldId id="337" r:id="rId38"/>
    <p:sldId id="365" r:id="rId39"/>
    <p:sldId id="345" r:id="rId40"/>
    <p:sldId id="353" r:id="rId41"/>
    <p:sldId id="312" r:id="rId42"/>
    <p:sldId id="344" r:id="rId43"/>
    <p:sldId id="351" r:id="rId44"/>
    <p:sldId id="362" r:id="rId45"/>
    <p:sldId id="320" r:id="rId46"/>
    <p:sldId id="311" r:id="rId47"/>
    <p:sldId id="368" r:id="rId48"/>
    <p:sldId id="369" r:id="rId49"/>
    <p:sldId id="370" r:id="rId50"/>
    <p:sldId id="371" r:id="rId51"/>
    <p:sldId id="372" r:id="rId52"/>
    <p:sldId id="363" r:id="rId53"/>
    <p:sldId id="364" r:id="rId54"/>
    <p:sldId id="342" r:id="rId55"/>
    <p:sldId id="354" r:id="rId56"/>
    <p:sldId id="361" r:id="rId57"/>
    <p:sldId id="360" r:id="rId58"/>
    <p:sldId id="357" r:id="rId59"/>
    <p:sldId id="359" r:id="rId60"/>
    <p:sldId id="352" r:id="rId61"/>
    <p:sldId id="347" r:id="rId62"/>
    <p:sldId id="358" r:id="rId63"/>
    <p:sldId id="367" r:id="rId64"/>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CC99"/>
    <a:srgbClr val="CC6600"/>
    <a:srgbClr val="CC3300"/>
    <a:srgbClr val="CC9900"/>
    <a:srgbClr val="800000"/>
    <a:srgbClr val="CC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6392" autoAdjust="0"/>
  </p:normalViewPr>
  <p:slideViewPr>
    <p:cSldViewPr>
      <p:cViewPr varScale="1">
        <p:scale>
          <a:sx n="89" d="100"/>
          <a:sy n="89" d="100"/>
        </p:scale>
        <p:origin x="-112" y="-5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1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 Target="slides/slide1.xml"/><Relationship Id="rId18" Type="http://schemas.openxmlformats.org/officeDocument/2006/relationships/slide" Target="slides/slide2.xml"/><Relationship Id="rId19" Type="http://schemas.openxmlformats.org/officeDocument/2006/relationships/slide" Target="slides/slide3.xml"/><Relationship Id="rId63" Type="http://schemas.openxmlformats.org/officeDocument/2006/relationships/slide" Target="slides/slide47.xml"/><Relationship Id="rId64" Type="http://schemas.openxmlformats.org/officeDocument/2006/relationships/slide" Target="slides/slide48.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34.xml"/><Relationship Id="rId51" Type="http://schemas.openxmlformats.org/officeDocument/2006/relationships/slide" Target="slides/slide35.xml"/><Relationship Id="rId52" Type="http://schemas.openxmlformats.org/officeDocument/2006/relationships/slide" Target="slides/slide36.xml"/><Relationship Id="rId53" Type="http://schemas.openxmlformats.org/officeDocument/2006/relationships/slide" Target="slides/slide37.xml"/><Relationship Id="rId54" Type="http://schemas.openxmlformats.org/officeDocument/2006/relationships/slide" Target="slides/slide38.xml"/><Relationship Id="rId55" Type="http://schemas.openxmlformats.org/officeDocument/2006/relationships/slide" Target="slides/slide39.xml"/><Relationship Id="rId56" Type="http://schemas.openxmlformats.org/officeDocument/2006/relationships/slide" Target="slides/slide40.xml"/><Relationship Id="rId57" Type="http://schemas.openxmlformats.org/officeDocument/2006/relationships/slide" Target="slides/slide41.xml"/><Relationship Id="rId58" Type="http://schemas.openxmlformats.org/officeDocument/2006/relationships/slide" Target="slides/slide42.xml"/><Relationship Id="rId59" Type="http://schemas.openxmlformats.org/officeDocument/2006/relationships/slide" Target="slides/slide43.xml"/><Relationship Id="rId40" Type="http://schemas.openxmlformats.org/officeDocument/2006/relationships/slide" Target="slides/slide24.xml"/><Relationship Id="rId41" Type="http://schemas.openxmlformats.org/officeDocument/2006/relationships/slide" Target="slides/slide25.xml"/><Relationship Id="rId42" Type="http://schemas.openxmlformats.org/officeDocument/2006/relationships/slide" Target="slides/slide26.xml"/><Relationship Id="rId43" Type="http://schemas.openxmlformats.org/officeDocument/2006/relationships/slide" Target="slides/slide27.xml"/><Relationship Id="rId44" Type="http://schemas.openxmlformats.org/officeDocument/2006/relationships/slide" Target="slides/slide28.xml"/><Relationship Id="rId45" Type="http://schemas.openxmlformats.org/officeDocument/2006/relationships/slide" Target="slides/slide29.xml"/><Relationship Id="rId46" Type="http://schemas.openxmlformats.org/officeDocument/2006/relationships/slide" Target="slides/slide30.xml"/><Relationship Id="rId47" Type="http://schemas.openxmlformats.org/officeDocument/2006/relationships/slide" Target="slides/slide31.xml"/><Relationship Id="rId48" Type="http://schemas.openxmlformats.org/officeDocument/2006/relationships/slide" Target="slides/slide32.xml"/><Relationship Id="rId49" Type="http://schemas.openxmlformats.org/officeDocument/2006/relationships/slide" Target="slides/slide3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4.xml"/><Relationship Id="rId31" Type="http://schemas.openxmlformats.org/officeDocument/2006/relationships/slide" Target="slides/slide15.xml"/><Relationship Id="rId32" Type="http://schemas.openxmlformats.org/officeDocument/2006/relationships/slide" Target="slides/slide16.xml"/><Relationship Id="rId33" Type="http://schemas.openxmlformats.org/officeDocument/2006/relationships/slide" Target="slides/slide17.xml"/><Relationship Id="rId34" Type="http://schemas.openxmlformats.org/officeDocument/2006/relationships/slide" Target="slides/slide18.xml"/><Relationship Id="rId35" Type="http://schemas.openxmlformats.org/officeDocument/2006/relationships/slide" Target="slides/slide19.xml"/><Relationship Id="rId36" Type="http://schemas.openxmlformats.org/officeDocument/2006/relationships/slide" Target="slides/slide20.xml"/><Relationship Id="rId37" Type="http://schemas.openxmlformats.org/officeDocument/2006/relationships/slide" Target="slides/slide21.xml"/><Relationship Id="rId38" Type="http://schemas.openxmlformats.org/officeDocument/2006/relationships/slide" Target="slides/slide22.xml"/><Relationship Id="rId39" Type="http://schemas.openxmlformats.org/officeDocument/2006/relationships/slide" Target="slides/slide23.xml"/><Relationship Id="rId70" Type="http://schemas.openxmlformats.org/officeDocument/2006/relationships/tableStyles" Target="tableStyles.xml"/><Relationship Id="rId20" Type="http://schemas.openxmlformats.org/officeDocument/2006/relationships/slide" Target="slides/slide4.xml"/><Relationship Id="rId21" Type="http://schemas.openxmlformats.org/officeDocument/2006/relationships/slide" Target="slides/slide5.xml"/><Relationship Id="rId22" Type="http://schemas.openxmlformats.org/officeDocument/2006/relationships/slide" Target="slides/slide6.xml"/><Relationship Id="rId23" Type="http://schemas.openxmlformats.org/officeDocument/2006/relationships/slide" Target="slides/slide7.xml"/><Relationship Id="rId24" Type="http://schemas.openxmlformats.org/officeDocument/2006/relationships/slide" Target="slides/slide8.xml"/><Relationship Id="rId25" Type="http://schemas.openxmlformats.org/officeDocument/2006/relationships/slide" Target="slides/slide9.xml"/><Relationship Id="rId26" Type="http://schemas.openxmlformats.org/officeDocument/2006/relationships/slide" Target="slides/slide10.xml"/><Relationship Id="rId27" Type="http://schemas.openxmlformats.org/officeDocument/2006/relationships/slide" Target="slides/slide11.xml"/><Relationship Id="rId28" Type="http://schemas.openxmlformats.org/officeDocument/2006/relationships/slide" Target="slides/slide12.xml"/><Relationship Id="rId29" Type="http://schemas.openxmlformats.org/officeDocument/2006/relationships/slide" Target="slides/slide13.xml"/><Relationship Id="rId60" Type="http://schemas.openxmlformats.org/officeDocument/2006/relationships/slide" Target="slides/slide44.xml"/><Relationship Id="rId61" Type="http://schemas.openxmlformats.org/officeDocument/2006/relationships/slide" Target="slides/slide45.xml"/><Relationship Id="rId62" Type="http://schemas.openxmlformats.org/officeDocument/2006/relationships/slide" Target="slides/slide46.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06EE048D-1523-4F40-AFD8-1979262EA694}" type="datetime1">
              <a:rPr lang="en-US"/>
              <a:pPr/>
              <a:t>14/1/18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04909CA1-5636-1043-A498-B38D4B3E8E74}" type="slidenum">
              <a:rPr lang="en-US"/>
              <a:pPr/>
              <a:t>‹#›</a:t>
            </a:fld>
            <a:endParaRPr lang="en-US"/>
          </a:p>
        </p:txBody>
      </p:sp>
    </p:spTree>
    <p:extLst>
      <p:ext uri="{BB962C8B-B14F-4D97-AF65-F5344CB8AC3E}">
        <p14:creationId xmlns:p14="http://schemas.microsoft.com/office/powerpoint/2010/main" val="215805205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95BB2340-D064-DA4D-96F0-F844C149C33F}" type="slidenum">
              <a:rPr lang="en-US" sz="1200">
                <a:solidFill>
                  <a:srgbClr val="000000"/>
                </a:solidFill>
              </a:rPr>
              <a:pPr/>
              <a:t>1</a:t>
            </a:fld>
            <a:endParaRPr lang="en-US" sz="1200">
              <a:solidFill>
                <a:srgbClr val="000000"/>
              </a:solidFill>
            </a:endParaRPr>
          </a:p>
        </p:txBody>
      </p:sp>
      <p:sp>
        <p:nvSpPr>
          <p:cNvPr id="4301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6028A6D9-EBC7-7242-A7A2-2F684E75DDCB}" type="slidenum">
              <a:rPr lang="en-US" sz="1200">
                <a:solidFill>
                  <a:srgbClr val="000000"/>
                </a:solidFill>
              </a:rPr>
              <a:pPr/>
              <a:t>16</a:t>
            </a:fld>
            <a:endParaRPr lang="en-US" sz="1200">
              <a:solidFill>
                <a:srgbClr val="000000"/>
              </a:solidFill>
            </a:endParaRPr>
          </a:p>
        </p:txBody>
      </p:sp>
      <p:sp>
        <p:nvSpPr>
          <p:cNvPr id="67587"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7588"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6FBBD23A-4F7B-5842-AC95-2EFE0A7CA119}" type="slidenum">
              <a:rPr lang="en-US" sz="1200">
                <a:solidFill>
                  <a:srgbClr val="000000"/>
                </a:solidFill>
              </a:rPr>
              <a:pPr/>
              <a:t>17</a:t>
            </a:fld>
            <a:endParaRPr lang="en-US" sz="1200">
              <a:solidFill>
                <a:srgbClr val="000000"/>
              </a:solidFill>
            </a:endParaRPr>
          </a:p>
        </p:txBody>
      </p:sp>
      <p:sp>
        <p:nvSpPr>
          <p:cNvPr id="69635"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636"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721E58B2-BBCC-7F46-B9F2-F51F09D7E9DB}" type="slidenum">
              <a:rPr lang="en-US" sz="1200">
                <a:solidFill>
                  <a:srgbClr val="000000"/>
                </a:solidFill>
              </a:rPr>
              <a:pPr/>
              <a:t>18</a:t>
            </a:fld>
            <a:endParaRPr lang="en-US" sz="1200">
              <a:solidFill>
                <a:srgbClr val="000000"/>
              </a:solidFill>
            </a:endParaRPr>
          </a:p>
        </p:txBody>
      </p:sp>
      <p:sp>
        <p:nvSpPr>
          <p:cNvPr id="71683"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1684" name="Rectangle 1027"/>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A8630BE-EC9A-0744-99A2-0F2BEC26E5BE}" type="slidenum">
              <a:rPr lang="en-US" sz="1200">
                <a:solidFill>
                  <a:srgbClr val="000000"/>
                </a:solidFill>
              </a:rPr>
              <a:pPr/>
              <a:t>19</a:t>
            </a:fld>
            <a:endParaRPr lang="en-US" sz="1200">
              <a:solidFill>
                <a:srgbClr val="000000"/>
              </a:solidFill>
            </a:endParaRPr>
          </a:p>
        </p:txBody>
      </p:sp>
      <p:sp>
        <p:nvSpPr>
          <p:cNvPr id="7373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3732"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9F0D6702-325B-1E43-971D-E6B0CEC0038C}" type="slidenum">
              <a:rPr lang="en-US" sz="1200">
                <a:solidFill>
                  <a:srgbClr val="000000"/>
                </a:solidFill>
              </a:rPr>
              <a:pPr/>
              <a:t>20</a:t>
            </a:fld>
            <a:endParaRPr lang="en-US" sz="1200">
              <a:solidFill>
                <a:srgbClr val="000000"/>
              </a:solidFill>
            </a:endParaRPr>
          </a:p>
        </p:txBody>
      </p:sp>
      <p:sp>
        <p:nvSpPr>
          <p:cNvPr id="7577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5780"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5181A8C5-2A87-E84A-8542-F0E7301F4A39}" type="slidenum">
              <a:rPr lang="en-US" sz="1200">
                <a:solidFill>
                  <a:srgbClr val="000000"/>
                </a:solidFill>
              </a:rPr>
              <a:pPr/>
              <a:t>21</a:t>
            </a:fld>
            <a:endParaRPr lang="en-US" sz="1200">
              <a:solidFill>
                <a:srgbClr val="000000"/>
              </a:solidFill>
            </a:endParaRPr>
          </a:p>
        </p:txBody>
      </p:sp>
      <p:sp>
        <p:nvSpPr>
          <p:cNvPr id="77827"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7828"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E0F6B712-5AFC-6B4B-9404-BEAC74E9561F}" type="slidenum">
              <a:rPr lang="en-US" sz="1200">
                <a:solidFill>
                  <a:srgbClr val="000000"/>
                </a:solidFill>
              </a:rPr>
              <a:pPr/>
              <a:t>22</a:t>
            </a:fld>
            <a:endParaRPr lang="en-US" sz="1200">
              <a:solidFill>
                <a:srgbClr val="000000"/>
              </a:solidFill>
            </a:endParaRPr>
          </a:p>
        </p:txBody>
      </p:sp>
      <p:sp>
        <p:nvSpPr>
          <p:cNvPr id="79875"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9876"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E226C713-AD3A-5B48-B439-8367C104395E}" type="slidenum">
              <a:rPr lang="en-US" sz="1200">
                <a:solidFill>
                  <a:srgbClr val="000000"/>
                </a:solidFill>
              </a:rPr>
              <a:pPr algn="r" eaLnBrk="1" hangingPunct="1"/>
              <a:t>23</a:t>
            </a:fld>
            <a:endParaRPr lang="en-US" sz="1200">
              <a:solidFill>
                <a:srgbClr val="000000"/>
              </a:solidFill>
            </a:endParaRPr>
          </a:p>
        </p:txBody>
      </p:sp>
      <p:sp>
        <p:nvSpPr>
          <p:cNvPr id="81923"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1924"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lang="en-US">
                <a:latin typeface="Times New Roman" charset="0"/>
                <a:ea typeface="ＭＳ Ｐゴシック" charset="0"/>
                <a:cs typeface="ＭＳ Ｐゴシック" charset="0"/>
              </a:rPr>
              <a:t>Located at the equator, SBC has trained pastors, missionaries, teachers, musicians, counselors, and other full-time workers from about 25 countries, mostly in Asia.  Many of these lie within the 10-40 Window, the area between 10 and 40 degrees which is the poorest and most spiritually needy area of the world.  We have about 500 students studying in English and Chinese.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Calibri" charset="0"/>
                <a:ea typeface="ＭＳ Ｐゴシック" charset="0"/>
                <a:cs typeface="ＭＳ Ｐゴシック" charset="0"/>
              </a:rPr>
              <a:t>We visit you every two years to try to strengthen you too.  </a:t>
            </a:r>
          </a:p>
          <a:p>
            <a:r>
              <a:rPr lang="en-US" b="1">
                <a:latin typeface="Calibri" charset="0"/>
                <a:ea typeface="ＭＳ Ｐゴシック" charset="0"/>
                <a:cs typeface="ＭＳ Ｐゴシック" charset="0"/>
              </a:rPr>
              <a:t>In our increasingly impersonal age where we are tempted to use email, facebook, Twitter, or any other connection method besides a personal visit, let’s not forget to just simply “be there”!</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45D651DC-70E1-8D4D-A9CE-C7A484CA113F}" type="slidenum">
              <a:rPr lang="en-US" sz="1200"/>
              <a:pPr/>
              <a:t>24</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59D176B-B4AC-1248-8F54-1D19C3BA98BA}" type="slidenum">
              <a:rPr lang="en-US" sz="1200">
                <a:solidFill>
                  <a:srgbClr val="000000"/>
                </a:solidFill>
              </a:rPr>
              <a:pPr/>
              <a:t>27</a:t>
            </a:fld>
            <a:endParaRPr lang="en-US" sz="1200">
              <a:solidFill>
                <a:srgbClr val="000000"/>
              </a:solidFill>
            </a:endParaRPr>
          </a:p>
        </p:txBody>
      </p:sp>
      <p:sp>
        <p:nvSpPr>
          <p:cNvPr id="88067"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8068"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a:latin typeface="Calibri" charset="0"/>
                <a:ea typeface="ＭＳ Ｐゴシック" charset="0"/>
                <a:cs typeface="ＭＳ Ｐゴシック" charset="0"/>
              </a:rPr>
              <a:t>Need</a:t>
            </a:r>
            <a:r>
              <a:rPr lang="en-US" b="1">
                <a:latin typeface="Calibri" charset="0"/>
                <a:ea typeface="ＭＳ Ｐゴシック" charset="0"/>
                <a:cs typeface="ＭＳ Ｐゴシック" charset="0"/>
              </a:rPr>
              <a:t>: Adults need applause too.  </a:t>
            </a:r>
          </a:p>
          <a:p>
            <a:r>
              <a:rPr lang="en-US" b="1">
                <a:latin typeface="Calibri" charset="0"/>
                <a:ea typeface="ＭＳ Ｐゴシック" charset="0"/>
                <a:cs typeface="ＭＳ Ｐゴシック" charset="0"/>
              </a:rPr>
              <a:t>Affirmation makes us feel wonderful because we all need encouraging. Don’t you need encoragement?</a:t>
            </a:r>
          </a:p>
          <a:p>
            <a:r>
              <a:rPr lang="en-US" b="1">
                <a:latin typeface="Calibri" charset="0"/>
                <a:ea typeface="ＭＳ Ｐゴシック" charset="0"/>
                <a:cs typeface="ＭＳ Ｐゴシック" charset="0"/>
              </a:rPr>
              <a:t>Mark Twain said, “I can go for three months on one genuine compliment.”</a:t>
            </a:r>
          </a:p>
          <a:p>
            <a:r>
              <a:rPr lang="en-US" b="1">
                <a:latin typeface="Calibri" charset="0"/>
                <a:ea typeface="ＭＳ Ｐゴシック" charset="0"/>
                <a:cs typeface="ＭＳ Ｐゴシック" charset="0"/>
              </a:rPr>
              <a:t>I need encouragement and you need encouragement—so how can we do it better?</a:t>
            </a:r>
          </a:p>
          <a:p>
            <a:endParaRPr lang="en-US">
              <a:latin typeface="Calibri" charset="0"/>
              <a:ea typeface="ＭＳ Ｐゴシック" charset="0"/>
              <a:cs typeface="ＭＳ Ｐゴシック" charset="0"/>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65091E85-34FB-DC4B-9634-D4C971D130D4}" type="slidenum">
              <a:rPr lang="en-US" sz="1200"/>
              <a:pPr/>
              <a:t>4</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DBA88845-95EA-8641-A3DB-F11D68C1166A}" type="slidenum">
              <a:rPr lang="en-US" sz="1200">
                <a:solidFill>
                  <a:srgbClr val="000000"/>
                </a:solidFill>
              </a:rPr>
              <a:pPr/>
              <a:t>28</a:t>
            </a:fld>
            <a:endParaRPr lang="en-US" sz="1200">
              <a:solidFill>
                <a:srgbClr val="000000"/>
              </a:solidFill>
            </a:endParaRPr>
          </a:p>
        </p:txBody>
      </p:sp>
      <p:sp>
        <p:nvSpPr>
          <p:cNvPr id="90115"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0116"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p:spPr>
        <p:txBody>
          <a:bodyPr/>
          <a:lstStyle/>
          <a:p>
            <a:r>
              <a:rPr lang="en-US" b="1">
                <a:latin typeface="Calibri" charset="0"/>
                <a:ea typeface="ＭＳ Ｐゴシック" charset="0"/>
                <a:cs typeface="ＭＳ Ｐゴシック" charset="0"/>
              </a:rPr>
              <a:t>Paul could have just written a letter, which he was obviously doing in this epistle, but he always carefully chose the men who carried the letter.</a:t>
            </a:r>
          </a:p>
          <a:p>
            <a:r>
              <a:rPr lang="en-US" b="1">
                <a:latin typeface="Calibri" charset="0"/>
                <a:ea typeface="ＭＳ Ｐゴシック" charset="0"/>
                <a:cs typeface="ＭＳ Ｐゴシック" charset="0"/>
              </a:rPr>
              <a:t>Not “just anybody” could accomplish a mission such as this one to encourage these suffering Christians—but Timothy fit the bill.  </a:t>
            </a:r>
          </a:p>
          <a:p>
            <a:r>
              <a:rPr lang="en-US" b="1">
                <a:latin typeface="Calibri" charset="0"/>
                <a:ea typeface="ＭＳ Ｐゴシック" charset="0"/>
                <a:cs typeface="ＭＳ Ｐゴシック" charset="0"/>
              </a:rPr>
              <a:t>Timothy was with Paul when they planted the church.</a:t>
            </a:r>
          </a:p>
          <a:p>
            <a:r>
              <a:rPr lang="en-US" b="1">
                <a:latin typeface="Calibri" charset="0"/>
                <a:ea typeface="ＭＳ Ｐゴシック" charset="0"/>
                <a:cs typeface="ＭＳ Ｐゴシック" charset="0"/>
              </a:rPr>
              <a:t>Timothy was also a sensitive man who could genuinely feel for these persecuted believers.</a:t>
            </a:r>
          </a:p>
          <a:p>
            <a:endParaRPr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630DC421-CD76-B74C-BEB7-EC5010DD7DE3}" type="slidenum">
              <a:rPr lang="en-US" sz="1200">
                <a:solidFill>
                  <a:srgbClr val="000000"/>
                </a:solidFill>
              </a:rPr>
              <a:pPr/>
              <a:t>30</a:t>
            </a:fld>
            <a:endParaRPr lang="en-US" sz="1200">
              <a:solidFill>
                <a:srgbClr val="000000"/>
              </a:solidFill>
            </a:endParaRPr>
          </a:p>
        </p:txBody>
      </p:sp>
      <p:sp>
        <p:nvSpPr>
          <p:cNvPr id="93187"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318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C09AD0EA-E5F6-824C-924B-3367F3D02400}" type="slidenum">
              <a:rPr lang="en-GB" sz="1200">
                <a:latin typeface="Comic Sans MS" charset="0"/>
              </a:rPr>
              <a:pPr algn="r"/>
              <a:t>31</a:t>
            </a:fld>
            <a:endParaRPr lang="en-GB" sz="1200">
              <a:latin typeface="Comic Sans MS" charset="0"/>
            </a:endParaRPr>
          </a:p>
        </p:txBody>
      </p:sp>
      <p:sp>
        <p:nvSpPr>
          <p:cNvPr id="952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236"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ACCB3A-0D7A-6144-BDD3-41EEF19C2B32}" type="slidenum">
              <a:rPr lang="en-US" sz="1200">
                <a:solidFill>
                  <a:srgbClr val="000000"/>
                </a:solidFill>
              </a:rPr>
              <a:pPr eaLnBrk="1" hangingPunct="1"/>
              <a:t>32</a:t>
            </a:fld>
            <a:endParaRPr lang="en-US" sz="1200">
              <a:solidFill>
                <a:srgbClr val="000000"/>
              </a:solidFill>
            </a:endParaRPr>
          </a:p>
        </p:txBody>
      </p:sp>
      <p:sp>
        <p:nvSpPr>
          <p:cNvPr id="98306" name="Rectangle 2"/>
          <p:cNvSpPr>
            <a:spLocks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8307" name="Rectangle 3"/>
          <p:cNvSpPr>
            <a:spLocks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723D82-5E07-184C-8010-4D1819D51E53}" type="slidenum">
              <a:rPr lang="en-US" sz="1200">
                <a:solidFill>
                  <a:srgbClr val="000000"/>
                </a:solidFill>
              </a:rPr>
              <a:pPr eaLnBrk="1" hangingPunct="1"/>
              <a:t>33</a:t>
            </a:fld>
            <a:endParaRPr lang="en-US" sz="1200">
              <a:solidFill>
                <a:srgbClr val="000000"/>
              </a:solidFill>
            </a:endParaRPr>
          </a:p>
        </p:txBody>
      </p:sp>
      <p:sp>
        <p:nvSpPr>
          <p:cNvPr id="100354" name="Rectangle 2"/>
          <p:cNvSpPr>
            <a:spLocks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0355" name="Rectangle 3"/>
          <p:cNvSpPr>
            <a:spLocks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217D53-FF06-3342-BA13-388B83E6576A}" type="slidenum">
              <a:rPr lang="en-US" sz="1200">
                <a:solidFill>
                  <a:srgbClr val="000000"/>
                </a:solidFill>
              </a:rPr>
              <a:pPr eaLnBrk="1" hangingPunct="1"/>
              <a:t>34</a:t>
            </a:fld>
            <a:endParaRPr lang="en-US" sz="1200">
              <a:solidFill>
                <a:srgbClr val="000000"/>
              </a:solidFill>
            </a:endParaRPr>
          </a:p>
        </p:txBody>
      </p:sp>
      <p:sp>
        <p:nvSpPr>
          <p:cNvPr id="102402" name="Rectangle 2"/>
          <p:cNvSpPr>
            <a:spLocks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095A4A-80F8-7642-94BF-E580CA9F9027}" type="slidenum">
              <a:rPr lang="en-US" sz="1200">
                <a:solidFill>
                  <a:srgbClr val="000000"/>
                </a:solidFill>
              </a:rPr>
              <a:pPr eaLnBrk="1" hangingPunct="1"/>
              <a:t>35</a:t>
            </a:fld>
            <a:endParaRPr lang="en-US" sz="1200">
              <a:solidFill>
                <a:srgbClr val="000000"/>
              </a:solidFill>
            </a:endParaRPr>
          </a:p>
        </p:txBody>
      </p:sp>
      <p:sp>
        <p:nvSpPr>
          <p:cNvPr id="104450" name="Rectangle 2"/>
          <p:cNvSpPr>
            <a:spLocks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4451" name="Rectangle 3"/>
          <p:cNvSpPr>
            <a:spLocks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8291563-FE8E-604B-84A3-8D278767E49E}" type="slidenum">
              <a:rPr lang="en-US" sz="1200">
                <a:solidFill>
                  <a:srgbClr val="000000"/>
                </a:solidFill>
              </a:rPr>
              <a:pPr eaLnBrk="1" hangingPunct="1"/>
              <a:t>36</a:t>
            </a:fld>
            <a:endParaRPr lang="en-US" sz="1200">
              <a:solidFill>
                <a:srgbClr val="000000"/>
              </a:solidFill>
            </a:endParaRPr>
          </a:p>
        </p:txBody>
      </p:sp>
      <p:sp>
        <p:nvSpPr>
          <p:cNvPr id="106498" name="Rectangle 2"/>
          <p:cNvSpPr>
            <a:spLocks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6499" name="Rectangle 3"/>
          <p:cNvSpPr>
            <a:spLocks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9571" name="Notes Placeholder 2"/>
          <p:cNvSpPr>
            <a:spLocks noGrp="1"/>
          </p:cNvSpPr>
          <p:nvPr>
            <p:ph type="body" idx="1"/>
          </p:nvPr>
        </p:nvSpPr>
        <p:spPr bwMode="auto">
          <a:xfrm>
            <a:off x="0" y="0"/>
            <a:ext cx="0" cy="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22325" indent="-273050" eaLnBrk="1" hangingPunct="1"/>
            <a:r>
              <a:rPr lang="en-US" b="1">
                <a:latin typeface="Arial" charset="0"/>
                <a:ea typeface="ＭＳ Ｐゴシック" charset="0"/>
                <a:cs typeface="ＭＳ Ｐゴシック" charset="0"/>
              </a:rPr>
              <a:t>“The greatest of these is love” (1 Cor. 13:13).  Love should be our highest goal, so we made love our mission statement for our church that we planted in 2006 in Singapore: to love God, to love the church, and to love the nations. </a:t>
            </a:r>
          </a:p>
        </p:txBody>
      </p:sp>
      <p:sp>
        <p:nvSpPr>
          <p:cNvPr id="109572"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B66932B-FA08-B148-AD93-8FF38589D5B9}" type="slidenum">
              <a:rPr lang="en-US" sz="1200">
                <a:solidFill>
                  <a:srgbClr val="000000"/>
                </a:solidFill>
              </a:rPr>
              <a:pPr algn="r"/>
              <a:t>41</a:t>
            </a:fld>
            <a:endParaRPr lang="en-US"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Calibri" charset="0"/>
                <a:ea typeface="ＭＳ Ｐゴシック" charset="0"/>
                <a:cs typeface="ＭＳ Ｐゴシック" charset="0"/>
              </a:rPr>
              <a:t>Never neglect to build others up through prayer!</a:t>
            </a:r>
          </a:p>
          <a:p>
            <a:r>
              <a:rPr lang="en-US" b="1">
                <a:latin typeface="Calibri" charset="0"/>
                <a:ea typeface="ＭＳ Ｐゴシック" charset="0"/>
                <a:cs typeface="ＭＳ Ｐゴシック" charset="0"/>
              </a:rPr>
              <a:t>Prayer has no boundaries.  It works anywhere, anytime.  When you can’t encourage others in person yourself, when you can’t send someone else, and when </a:t>
            </a:r>
            <a:r>
              <a:rPr lang="en-US" b="1" u="sng">
                <a:latin typeface="Calibri" charset="0"/>
                <a:ea typeface="ＭＳ Ｐゴシック" charset="0"/>
                <a:cs typeface="ＭＳ Ｐゴシック" charset="0"/>
              </a:rPr>
              <a:t>any </a:t>
            </a:r>
            <a:r>
              <a:rPr lang="en-US" b="1">
                <a:latin typeface="Calibri" charset="0"/>
                <a:ea typeface="ＭＳ Ｐゴシック" charset="0"/>
                <a:cs typeface="ＭＳ Ｐゴシック" charset="0"/>
              </a:rPr>
              <a:t>hindrance comes—prayer is your best method of encouragement.</a:t>
            </a:r>
          </a:p>
          <a:p>
            <a:endParaRPr lang="en-US" b="1">
              <a:latin typeface="Calibri" charset="0"/>
              <a:ea typeface="ＭＳ Ｐゴシック" charset="0"/>
              <a:cs typeface="ＭＳ Ｐゴシック" charset="0"/>
            </a:endParaRP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2197EC51-8DCF-B445-BB17-5941EFA56962}" type="slidenum">
              <a:rPr lang="en-US" sz="1200"/>
              <a:pPr/>
              <a:t>43</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7DB9404D-55E6-3446-A459-E846A105030E}" type="slidenum">
              <a:rPr lang="en-US" sz="1200">
                <a:solidFill>
                  <a:srgbClr val="000000"/>
                </a:solidFill>
              </a:rPr>
              <a:pPr/>
              <a:t>5</a:t>
            </a:fld>
            <a:endParaRPr lang="en-US" sz="1200">
              <a:solidFill>
                <a:srgbClr val="000000"/>
              </a:solidFill>
            </a:endParaRPr>
          </a:p>
        </p:txBody>
      </p:sp>
      <p:sp>
        <p:nvSpPr>
          <p:cNvPr id="49155"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Calibri" charset="0"/>
                <a:ea typeface="ＭＳ Ｐゴシック" charset="0"/>
                <a:cs typeface="ＭＳ Ｐゴシック" charset="0"/>
              </a:rPr>
              <a:t>Application: Who do you know that needs encouragement today?  </a:t>
            </a:r>
          </a:p>
          <a:p>
            <a:r>
              <a:rPr lang="en-US" b="1">
                <a:latin typeface="Calibri" charset="0"/>
                <a:ea typeface="ＭＳ Ｐゴシック" charset="0"/>
                <a:cs typeface="ＭＳ Ｐゴシック" charset="0"/>
              </a:rPr>
              <a:t>Which of these three ways can you infuse strength into that person? </a:t>
            </a:r>
          </a:p>
        </p:txBody>
      </p:sp>
      <p:sp>
        <p:nvSpPr>
          <p:cNvPr id="115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498099DD-A3B4-6646-8A43-BB9B79F75194}" type="slidenum">
              <a:rPr lang="en-US" sz="1200"/>
              <a:pPr/>
              <a:t>45</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05826A17-0249-FB4C-9056-90C6FDDA20AB}" type="slidenum">
              <a:rPr lang="en-US" sz="1200">
                <a:solidFill>
                  <a:srgbClr val="000000"/>
                </a:solidFill>
              </a:rPr>
              <a:pPr/>
              <a:t>46</a:t>
            </a:fld>
            <a:endParaRPr lang="en-US" sz="1200">
              <a:solidFill>
                <a:srgbClr val="000000"/>
              </a:solidFill>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Arial"/>
              <a:ea typeface="ＭＳ Ｐゴシック" charset="0"/>
              <a:cs typeface="Arial"/>
            </a:endParaRPr>
          </a:p>
          <a:p>
            <a:pPr lvl="2"/>
            <a:r>
              <a:rPr lang="en-US" sz="1200" b="1" kern="1200">
                <a:solidFill>
                  <a:schemeClr val="tx1"/>
                </a:solidFill>
                <a:effectLst/>
                <a:latin typeface="Arial"/>
                <a:ea typeface="ＭＳ Ｐゴシック" pitchFamily="-111" charset="-128"/>
                <a:cs typeface="Arial"/>
              </a:rPr>
              <a:t>A Catholic nun named Sister Helen P. Mrosla shares this story about one of her students named Mark Eklund:</a:t>
            </a:r>
            <a:endParaRPr lang="en-SG" sz="1200" b="1"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a:effectLst/>
                <a:latin typeface="Arial"/>
                <a:cs typeface="Arial"/>
              </a:rPr>
              <a:t>He was in the first third grade class I taught at Saint Mary's School in Morris, Minn.  All 34 of my students were dear to me, but Mark Eklund was one in a million.  Very neat in appearance, but had that happy-to-be-alive attitude that made even his occasional mischievousness delightful. </a:t>
            </a:r>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Mark talked incessantly.  I had to remind him again and again that talking without permission was not acceptable.  What impressed me so much, though, was his sincere response every time I had to correct him for misbehaving - "Thank you for correcting me, Sister!"  I didn't know what to make of it at first, but before long I became accustomed to hearing it many times a day.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One morning my patience was growing thin when Mark talked once too often, and then I made a novice-teacher's mistake.  I looked at Mark and said, "If you say one more word, I am going to tape your mouth shut!"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It wasn't ten seconds later when Chuck blurted out, "Mark is talking again."  I hadn't asked any of the students to help me watch Mark, but since I had stated the punishment in front of the class, I had to act on it.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I remember the scene as if it had occurred this morning.  I walked to my desk, very deliberately opened my drawer and took out a roll of masking tape. Without saying a word, I proceeded to Mark's desk, tore off two pieces of tape and made a big X with them over his mouth.  I then returned to the front of the room.  As I glanced at Mark to see how he was doing, he winked at me.  That did it!!  I started laughing.  The class cheered as I walked back to Mark's desk, removed the tape, and shrugged my shoulders.  His first words were, "Thank you for correcting me, Sister."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At the end of the year I was asked to teach junior-high math.  The years flew by, and before I knew it Mark was in my classroom again.  He was more handsome than ever and just as polite.  Since he had to listen carefully to my instructions in the "new math," he did not talk as much in ninth grade as he had in third.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One Friday, things just didn't feel right.  We had worked hard on a new concept all week, and I sensed that the students were frowning, frustrated with themselves—and edgy with one another.  I had to stop this crankiness before it got out of hand.  So I asked them to list the names of the other students in the room on two sheets of paper, leaving a space between each name.  Then I told them to think of the nicest thing they could say about each of their classmates and write it down.</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It took the remainder of the class period to finish the assignment, and as the students left the room, each one handed me the papers.  Charlie smiled.  Mark said, "Thank you for teaching me, Sister. Have a good weekend."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That Saturday, I wrote down the name of each student on a separate sheet of paper, and I listed what everyone else had said about that individual.  On Monday I gave each student his or her list.  Before long, the entire class was smiling.  "Really?"  I heard whispered.  "I never knew that meant anything to anyone!"  "I didn't know others liked me so much!"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No one ever mentioned those papers in class again.  I never knew if they discussed them after class or with their parents, but it didn't matter.  The exercise had accomplished its purpose.  The students were happy with themselves and one another again.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That group of students moved on.  Several years later, after I returned from vacation, my parents met me at the airport.  As we were driving home, Mother asked me the usual questions about the trip - the weather, my experiences in general.  There was a slight lull in the conversation.  Mother gave Dad a side-ways glance and simply says, "Dad?"  My father cleared his throat as he usually did before something important.  "The Eklunds called last night," he began.  "Really?" I said.  "I haven't heard from them in years.  I wonder how Mark is."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Dad responded quietly.  "Mark was killed in Vietnam," he said. "The funeral is tomorrow, and his parents would like if it you could attend."  To this day I can still point to the exact spot on I-494 where Dad told me about Mark.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I had never seen a serviceman in a military coffin before.  Mark looked so handsome, so mature.  All I could think at that moment was, Mark, I would give all the masking tape in the world if only you would talk to me.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The church was packed with Mark's friends.  Chuck's sister sang "The Battle Hymn of the Republic."  Why did it have to rain on the day of the funeral?  It was difficult enough at the graveside.  The pastor said the usual prayers, and the bugler played taps.  One by one those who loved Mark took a last walk by the coffin and sprinkled it with holy water.  I was the last one to bless the coffin.  As I stood there, one of the soldiers who had acted as pallbearer came up to me.  "Were you Mark's math teacher?" he asked.  I nodded as I continued to stare at the coffin. "Mark talked about you a lot," he said.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After the funeral, most of Mark's former classmates headed to Chuck's farmhouse for lunch.  Mark's mother and father were there, obviously waiting for me.  "We want to show you something," his father said, taking a wallet out of his pocket.  "They found this on Mark when he was killed.  We thought you might recognize it."  Opening the billfold, he carefully removed two worn pieces of notebook paper that had obviously been taped, folded and refolded many times.  I knew without looking that the papers were the ones on which I had listed all the good things each of Mark's classmates had said about him.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"Thank you so much for doing that," Mark's mother said.  "As you can see, Mark treasured it."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 </a:t>
            </a:r>
            <a:endParaRPr lang="en-SG" sz="1200"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Mark's classmates started to gather around us.  Charlie smiled rather sheepishly and said, "I still have my list. It's in the top drawer of my desk at home."  Chuck's wife said, "Chuck asked me to put this in our wedding album."  "I have mine too," Marilyn said.  "It's in my diary."  Then Vicki, another classmate, reached into her pocketbook, took out her wallet and showed her worn and frazzled list to the group.  "I carry this with me at all times," Vicki said without batting an eyelash.  "I think we all saved our lists."  That's when I finally sat down and cried. </a:t>
            </a:r>
            <a:endParaRPr lang="en-SG" sz="1200" kern="1200">
              <a:solidFill>
                <a:schemeClr val="tx1"/>
              </a:solidFill>
              <a:effectLst/>
              <a:latin typeface="Arial"/>
              <a:ea typeface="ＭＳ Ｐゴシック" pitchFamily="-111" charset="-128"/>
              <a:cs typeface="Arial"/>
            </a:endParaRPr>
          </a:p>
          <a:p>
            <a:pPr lvl="2"/>
            <a:r>
              <a:rPr lang="en-US" sz="1200" b="1" kern="1200">
                <a:solidFill>
                  <a:schemeClr val="tx1"/>
                </a:solidFill>
                <a:effectLst/>
                <a:latin typeface="Arial"/>
                <a:ea typeface="ＭＳ Ｐゴシック" pitchFamily="-111" charset="-128"/>
                <a:cs typeface="Arial"/>
              </a:rPr>
              <a:t>Prayer</a:t>
            </a:r>
            <a:endParaRPr lang="en-SG" sz="1200" b="1" kern="1200">
              <a:solidFill>
                <a:schemeClr val="tx1"/>
              </a:solidFill>
              <a:effectLst/>
              <a:latin typeface="Arial"/>
              <a:ea typeface="ＭＳ Ｐゴシック" pitchFamily="-111" charset="-128"/>
              <a:cs typeface="Arial"/>
            </a:endParaRPr>
          </a:p>
          <a:p>
            <a:r>
              <a:rPr lang="en-US" sz="1200" kern="1200">
                <a:solidFill>
                  <a:schemeClr val="tx1"/>
                </a:solidFill>
                <a:effectLst/>
                <a:latin typeface="Arial"/>
                <a:ea typeface="ＭＳ Ｐゴシック" pitchFamily="-111" charset="-128"/>
                <a:cs typeface="Arial"/>
              </a:rPr>
              <a:t>“Father, how much we need to strengthen the people we love and care about.  We often tend to forget the importance of showing our affections and love.  Sometimes the smallest of things could mean the most to another.  Help us to respond to your promptings today.  For Jesus’ sake, Amen.”</a:t>
            </a:r>
            <a:endParaRPr lang="en-SG" sz="1200" kern="1200">
              <a:solidFill>
                <a:schemeClr val="tx1"/>
              </a:solidFill>
              <a:effectLst/>
              <a:latin typeface="Arial"/>
              <a:ea typeface="ＭＳ Ｐゴシック" pitchFamily="-111" charset="-128"/>
              <a:cs typeface="Arial"/>
            </a:endParaRPr>
          </a:p>
          <a:p>
            <a:pPr eaLnBrk="1" hangingPunct="1">
              <a:spcBef>
                <a:spcPct val="0"/>
              </a:spcBef>
            </a:pPr>
            <a:endParaRPr lang="en-US">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CB4573E9-7E21-8442-9D51-8C9B29866E1D}" type="slidenum">
              <a:rPr lang="en-US" sz="1200"/>
              <a:pPr/>
              <a:t>10</a:t>
            </a:fld>
            <a:endParaRPr lang="en-US" sz="120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3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5A28C470-E443-E640-807B-7C675D1BAE4C}" type="slidenum">
              <a:rPr lang="en-US" sz="1200"/>
              <a:pPr/>
              <a:t>11</a:t>
            </a:fld>
            <a:endParaRPr lang="en-US" sz="120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a:latin typeface="Calibri" charset="0"/>
                <a:ea typeface="ＭＳ Ｐゴシック" charset="0"/>
                <a:cs typeface="ＭＳ Ｐゴシック" charset="0"/>
              </a:rPr>
              <a:t>Paul was a people person who saw these new believers as </a:t>
            </a:r>
          </a:p>
          <a:p>
            <a:pPr eaLnBrk="1" hangingPunct="1">
              <a:spcBef>
                <a:spcPct val="0"/>
              </a:spcBef>
            </a:pPr>
            <a:r>
              <a:rPr lang="en-US" b="1">
                <a:latin typeface="Calibri" charset="0"/>
                <a:ea typeface="ＭＳ Ｐゴシック" charset="0"/>
                <a:cs typeface="ＭＳ Ｐゴシック" charset="0"/>
              </a:rPr>
              <a:t>his hope (his future, like a parent lives to see his kids grow into maturity), </a:t>
            </a:r>
          </a:p>
          <a:p>
            <a:pPr eaLnBrk="1" hangingPunct="1">
              <a:spcBef>
                <a:spcPct val="0"/>
              </a:spcBef>
            </a:pPr>
            <a:r>
              <a:rPr lang="en-US" b="1">
                <a:latin typeface="Calibri" charset="0"/>
                <a:ea typeface="ＭＳ Ｐゴシック" charset="0"/>
                <a:cs typeface="ＭＳ Ｐゴシック" charset="0"/>
              </a:rPr>
              <a:t>his joy (what greater satisfaction is there than seeing people become all God wants them to be?), and his crown (the symbol of God’s blessing on his life).</a:t>
            </a:r>
          </a:p>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0231ED85-22C5-5346-B7B9-F83948360ED2}" type="slidenum">
              <a:rPr lang="en-US" sz="1200"/>
              <a:pPr/>
              <a:t>12</a:t>
            </a:fld>
            <a:endParaRPr lang="en-US" sz="120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C5521CA3-D8C9-B440-B25F-210567C0BF00}" type="slidenum">
              <a:rPr lang="en-US" sz="1200">
                <a:solidFill>
                  <a:srgbClr val="000000"/>
                </a:solidFill>
              </a:rPr>
              <a:pPr/>
              <a:t>13</a:t>
            </a:fld>
            <a:endParaRPr lang="en-US" sz="1200">
              <a:solidFill>
                <a:srgbClr val="000000"/>
              </a:solidFill>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I’ve served as a seminary professor with 30 other faculty at Singapore’s largest training school: Singapore Bible College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80B8492D-BDD0-204D-AC28-8E08D83D7714}" type="slidenum">
              <a:rPr lang="en-US" sz="1200">
                <a:solidFill>
                  <a:srgbClr val="000000"/>
                </a:solidFill>
              </a:rPr>
              <a:pPr/>
              <a:t>14</a:t>
            </a:fld>
            <a:endParaRPr lang="en-US" sz="1200">
              <a:solidFill>
                <a:srgbClr val="000000"/>
              </a:solidFill>
            </a:endParaRPr>
          </a:p>
        </p:txBody>
      </p:sp>
      <p:sp>
        <p:nvSpPr>
          <p:cNvPr id="63491"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3492"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noProof="1">
                <a:latin typeface="Times New Roman" charset="0"/>
                <a:ea typeface="ＭＳ Ｐゴシック" charset="0"/>
                <a:cs typeface="ＭＳ Ｐゴシック" charset="0"/>
              </a:rPr>
              <a:t>What I teach in English, these key leaders then translate and improve in the native languages of their countries, be it Chinese, Korean, Burmese, Cambodian, Swahili, or Mongolian.</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fld id="{BD372788-F977-C24E-8589-BEABF1D66F4F}" type="slidenum">
              <a:rPr lang="en-US" sz="1200">
                <a:solidFill>
                  <a:srgbClr val="000000"/>
                </a:solidFill>
              </a:rPr>
              <a:pPr/>
              <a:t>15</a:t>
            </a:fld>
            <a:endParaRPr lang="en-US" sz="1200">
              <a:solidFill>
                <a:srgbClr val="000000"/>
              </a:solidFill>
            </a:endParaRPr>
          </a:p>
        </p:txBody>
      </p:sp>
      <p:sp>
        <p:nvSpPr>
          <p:cNvPr id="65539"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5540"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36F407E-BF92-E94C-83FA-4625B022A962}" type="slidenum">
              <a:rPr lang="en-GB"/>
              <a:pPr/>
              <a:t>‹#›</a:t>
            </a:fld>
            <a:endParaRPr lang="en-GB"/>
          </a:p>
        </p:txBody>
      </p:sp>
    </p:spTree>
    <p:extLst>
      <p:ext uri="{BB962C8B-B14F-4D97-AF65-F5344CB8AC3E}">
        <p14:creationId xmlns:p14="http://schemas.microsoft.com/office/powerpoint/2010/main" val="256823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B5BEE0E-A34D-BD40-9EB4-97738E1C9EE5}" type="slidenum">
              <a:rPr lang="en-GB"/>
              <a:pPr/>
              <a:t>‹#›</a:t>
            </a:fld>
            <a:endParaRPr lang="en-GB"/>
          </a:p>
        </p:txBody>
      </p:sp>
    </p:spTree>
    <p:extLst>
      <p:ext uri="{BB962C8B-B14F-4D97-AF65-F5344CB8AC3E}">
        <p14:creationId xmlns:p14="http://schemas.microsoft.com/office/powerpoint/2010/main" val="609254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FC46D25-7A70-DA46-A478-03C5BA0A2094}" type="slidenum">
              <a:rPr lang="en-GB"/>
              <a:pPr/>
              <a:t>‹#›</a:t>
            </a:fld>
            <a:endParaRPr lang="en-GB"/>
          </a:p>
        </p:txBody>
      </p:sp>
    </p:spTree>
    <p:extLst>
      <p:ext uri="{BB962C8B-B14F-4D97-AF65-F5344CB8AC3E}">
        <p14:creationId xmlns:p14="http://schemas.microsoft.com/office/powerpoint/2010/main" val="2946629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E1D264E-C67B-0649-B893-ABCD0D363508}" type="slidenum">
              <a:rPr lang="en-US"/>
              <a:pPr/>
              <a:t>‹#›</a:t>
            </a:fld>
            <a:endParaRPr lang="en-US"/>
          </a:p>
        </p:txBody>
      </p:sp>
    </p:spTree>
    <p:extLst>
      <p:ext uri="{BB962C8B-B14F-4D97-AF65-F5344CB8AC3E}">
        <p14:creationId xmlns:p14="http://schemas.microsoft.com/office/powerpoint/2010/main" val="220475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ADDB273-0BF5-D543-BEB7-BC822EA15096}" type="slidenum">
              <a:rPr lang="en-US"/>
              <a:pPr/>
              <a:t>‹#›</a:t>
            </a:fld>
            <a:endParaRPr lang="en-US"/>
          </a:p>
        </p:txBody>
      </p:sp>
    </p:spTree>
    <p:extLst>
      <p:ext uri="{BB962C8B-B14F-4D97-AF65-F5344CB8AC3E}">
        <p14:creationId xmlns:p14="http://schemas.microsoft.com/office/powerpoint/2010/main" val="2198846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r>
              <a:rPr lang="en-US"/>
              <a:t>Source</a:t>
            </a:r>
            <a:endParaRPr lang="en-US" sz="1400"/>
          </a:p>
        </p:txBody>
      </p:sp>
    </p:spTree>
    <p:extLst>
      <p:ext uri="{BB962C8B-B14F-4D97-AF65-F5344CB8AC3E}">
        <p14:creationId xmlns:p14="http://schemas.microsoft.com/office/powerpoint/2010/main" val="3102059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07C44A58-ACE8-A94E-9984-2A051D57DE42}" type="slidenum">
              <a:rPr lang="en-GB"/>
              <a:pPr/>
              <a:t>‹#›</a:t>
            </a:fld>
            <a:endParaRPr lang="en-GB"/>
          </a:p>
        </p:txBody>
      </p:sp>
    </p:spTree>
    <p:extLst>
      <p:ext uri="{BB962C8B-B14F-4D97-AF65-F5344CB8AC3E}">
        <p14:creationId xmlns:p14="http://schemas.microsoft.com/office/powerpoint/2010/main" val="1240265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fld id="{72EF4C50-D029-5044-BECD-87233AA6841D}" type="slidenum">
              <a:rPr lang="en-US"/>
              <a:pPr/>
              <a:t>‹#›</a:t>
            </a:fld>
            <a:endParaRPr lang="en-US"/>
          </a:p>
        </p:txBody>
      </p:sp>
    </p:spTree>
    <p:extLst>
      <p:ext uri="{BB962C8B-B14F-4D97-AF65-F5344CB8AC3E}">
        <p14:creationId xmlns:p14="http://schemas.microsoft.com/office/powerpoint/2010/main" val="361600427"/>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0F6A2A3-A47F-4B47-B67A-E579D9883F6A}" type="slidenum">
              <a:rPr lang="en-US"/>
              <a:pPr/>
              <a:t>‹#›</a:t>
            </a:fld>
            <a:endParaRPr lang="en-US"/>
          </a:p>
        </p:txBody>
      </p:sp>
    </p:spTree>
    <p:extLst>
      <p:ext uri="{BB962C8B-B14F-4D97-AF65-F5344CB8AC3E}">
        <p14:creationId xmlns:p14="http://schemas.microsoft.com/office/powerpoint/2010/main" val="254426651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DC155D1-F11C-394C-BA37-5CB4E0126D1F}" type="slidenum">
              <a:rPr lang="en-US"/>
              <a:pPr/>
              <a:t>‹#›</a:t>
            </a:fld>
            <a:endParaRPr lang="en-US"/>
          </a:p>
        </p:txBody>
      </p:sp>
    </p:spTree>
    <p:extLst>
      <p:ext uri="{BB962C8B-B14F-4D97-AF65-F5344CB8AC3E}">
        <p14:creationId xmlns:p14="http://schemas.microsoft.com/office/powerpoint/2010/main" val="332768807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fld id="{BBD94170-2783-E840-8F97-C2BAF2C56C00}" type="slidenum">
              <a:rPr lang="en-US"/>
              <a:pPr/>
              <a:t>‹#›</a:t>
            </a:fld>
            <a:endParaRPr lang="en-US"/>
          </a:p>
        </p:txBody>
      </p:sp>
    </p:spTree>
    <p:extLst>
      <p:ext uri="{BB962C8B-B14F-4D97-AF65-F5344CB8AC3E}">
        <p14:creationId xmlns:p14="http://schemas.microsoft.com/office/powerpoint/2010/main" val="391999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9566D01-2AA4-F049-884B-EE34A481614B}" type="slidenum">
              <a:rPr lang="en-GB"/>
              <a:pPr/>
              <a:t>‹#›</a:t>
            </a:fld>
            <a:endParaRPr lang="en-GB"/>
          </a:p>
        </p:txBody>
      </p:sp>
    </p:spTree>
    <p:extLst>
      <p:ext uri="{BB962C8B-B14F-4D97-AF65-F5344CB8AC3E}">
        <p14:creationId xmlns:p14="http://schemas.microsoft.com/office/powerpoint/2010/main" val="891953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0662B7D-313B-E840-93E7-5FCCAA11615E}" type="slidenum">
              <a:rPr lang="en-US"/>
              <a:pPr/>
              <a:t>‹#›</a:t>
            </a:fld>
            <a:endParaRPr lang="en-US"/>
          </a:p>
        </p:txBody>
      </p:sp>
    </p:spTree>
    <p:extLst>
      <p:ext uri="{BB962C8B-B14F-4D97-AF65-F5344CB8AC3E}">
        <p14:creationId xmlns:p14="http://schemas.microsoft.com/office/powerpoint/2010/main" val="29574042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AFA6AED-07D7-314C-B204-9D6FA5E12EC0}" type="slidenum">
              <a:rPr lang="en-US"/>
              <a:pPr/>
              <a:t>‹#›</a:t>
            </a:fld>
            <a:endParaRPr lang="en-US"/>
          </a:p>
        </p:txBody>
      </p:sp>
    </p:spTree>
    <p:extLst>
      <p:ext uri="{BB962C8B-B14F-4D97-AF65-F5344CB8AC3E}">
        <p14:creationId xmlns:p14="http://schemas.microsoft.com/office/powerpoint/2010/main" val="4198086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CFC840C-44DE-4544-8D86-13D475693CC7}" type="slidenum">
              <a:rPr lang="en-US"/>
              <a:pPr/>
              <a:t>‹#›</a:t>
            </a:fld>
            <a:endParaRPr lang="en-US"/>
          </a:p>
        </p:txBody>
      </p:sp>
    </p:spTree>
    <p:extLst>
      <p:ext uri="{BB962C8B-B14F-4D97-AF65-F5344CB8AC3E}">
        <p14:creationId xmlns:p14="http://schemas.microsoft.com/office/powerpoint/2010/main" val="1797650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10E76E2-C437-6D44-8346-D0469EA7F273}" type="slidenum">
              <a:rPr lang="en-US"/>
              <a:pPr/>
              <a:t>‹#›</a:t>
            </a:fld>
            <a:endParaRPr lang="en-US"/>
          </a:p>
        </p:txBody>
      </p:sp>
    </p:spTree>
    <p:extLst>
      <p:ext uri="{BB962C8B-B14F-4D97-AF65-F5344CB8AC3E}">
        <p14:creationId xmlns:p14="http://schemas.microsoft.com/office/powerpoint/2010/main" val="1828649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96763"/>
      </p:ext>
    </p:extLst>
  </p:cSld>
  <p:clrMapOvr>
    <a:masterClrMapping/>
  </p:clrMapOvr>
  <p:transition xmlns:p14="http://schemas.microsoft.com/office/powerpoint/2010/mai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8DB67F0-669B-4346-9B04-1DC8FFA34F07}" type="slidenum">
              <a:rPr lang="en-US"/>
              <a:pPr/>
              <a:t>‹#›</a:t>
            </a:fld>
            <a:endParaRPr lang="en-US"/>
          </a:p>
        </p:txBody>
      </p:sp>
    </p:spTree>
    <p:extLst>
      <p:ext uri="{BB962C8B-B14F-4D97-AF65-F5344CB8AC3E}">
        <p14:creationId xmlns:p14="http://schemas.microsoft.com/office/powerpoint/2010/main" val="1840686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4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46"/>
          <p:cNvSpPr>
            <a:spLocks noGrp="1" noChangeArrowheads="1"/>
          </p:cNvSpPr>
          <p:nvPr>
            <p:ph type="sldNum" sz="quarter" idx="12"/>
          </p:nvPr>
        </p:nvSpPr>
        <p:spPr/>
        <p:txBody>
          <a:bodyPr/>
          <a:lstStyle>
            <a:lvl1pPr eaLnBrk="0" hangingPunct="0">
              <a:defRPr/>
            </a:lvl1pPr>
          </a:lstStyle>
          <a:p>
            <a:fld id="{6F91EDDD-239C-A84F-ABFD-5A0161144B05}" type="slidenum">
              <a:rPr lang="en-US"/>
              <a:pPr/>
              <a:t>‹#›</a:t>
            </a:fld>
            <a:endParaRPr lang="en-US"/>
          </a:p>
        </p:txBody>
      </p:sp>
    </p:spTree>
    <p:extLst>
      <p:ext uri="{BB962C8B-B14F-4D97-AF65-F5344CB8AC3E}">
        <p14:creationId xmlns:p14="http://schemas.microsoft.com/office/powerpoint/2010/main" val="82595514"/>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354393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87136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435667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8BFF92-4375-B847-80E7-8AE295DE981A}" type="slidenum">
              <a:rPr lang="en-GB"/>
              <a:pPr/>
              <a:t>‹#›</a:t>
            </a:fld>
            <a:endParaRPr lang="en-GB"/>
          </a:p>
        </p:txBody>
      </p:sp>
    </p:spTree>
    <p:extLst>
      <p:ext uri="{BB962C8B-B14F-4D97-AF65-F5344CB8AC3E}">
        <p14:creationId xmlns:p14="http://schemas.microsoft.com/office/powerpoint/2010/main" val="3941807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169287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860107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9719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531073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50218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34697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432286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466725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77334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6242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2A213E7-7166-BF41-A482-9E1BCF8F8C0D}" type="slidenum">
              <a:rPr lang="en-GB"/>
              <a:pPr/>
              <a:t>‹#›</a:t>
            </a:fld>
            <a:endParaRPr lang="en-GB"/>
          </a:p>
        </p:txBody>
      </p:sp>
    </p:spTree>
    <p:extLst>
      <p:ext uri="{BB962C8B-B14F-4D97-AF65-F5344CB8AC3E}">
        <p14:creationId xmlns:p14="http://schemas.microsoft.com/office/powerpoint/2010/main" val="3286457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8F7DD7F-C0A3-284F-828F-DD515FDB6453}" type="slidenum">
              <a:rPr lang="en-US"/>
              <a:pPr>
                <a:defRPr/>
              </a:pPr>
              <a:t>‹#›</a:t>
            </a:fld>
            <a:endParaRPr lang="en-US"/>
          </a:p>
        </p:txBody>
      </p:sp>
    </p:spTree>
    <p:extLst>
      <p:ext uri="{BB962C8B-B14F-4D97-AF65-F5344CB8AC3E}">
        <p14:creationId xmlns:p14="http://schemas.microsoft.com/office/powerpoint/2010/main" val="759301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065CEC5-8812-0E48-B98E-029131F721C8}" type="slidenum">
              <a:rPr lang="en-US"/>
              <a:pPr>
                <a:defRPr/>
              </a:pPr>
              <a:t>‹#›</a:t>
            </a:fld>
            <a:endParaRPr lang="en-US"/>
          </a:p>
        </p:txBody>
      </p:sp>
    </p:spTree>
    <p:extLst>
      <p:ext uri="{BB962C8B-B14F-4D97-AF65-F5344CB8AC3E}">
        <p14:creationId xmlns:p14="http://schemas.microsoft.com/office/powerpoint/2010/main" val="2584910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BCAA2A-FCC0-4843-94AF-DC7B32B2E145}" type="slidenum">
              <a:rPr lang="en-US"/>
              <a:pPr>
                <a:defRPr/>
              </a:pPr>
              <a:t>‹#›</a:t>
            </a:fld>
            <a:endParaRPr lang="en-US"/>
          </a:p>
        </p:txBody>
      </p:sp>
    </p:spTree>
    <p:extLst>
      <p:ext uri="{BB962C8B-B14F-4D97-AF65-F5344CB8AC3E}">
        <p14:creationId xmlns:p14="http://schemas.microsoft.com/office/powerpoint/2010/main" val="4296432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9E70DE-85E0-AF4C-8713-C8FB5BF9F61A}" type="slidenum">
              <a:rPr lang="en-US"/>
              <a:pPr>
                <a:defRPr/>
              </a:pPr>
              <a:t>‹#›</a:t>
            </a:fld>
            <a:endParaRPr lang="en-US"/>
          </a:p>
        </p:txBody>
      </p:sp>
    </p:spTree>
    <p:extLst>
      <p:ext uri="{BB962C8B-B14F-4D97-AF65-F5344CB8AC3E}">
        <p14:creationId xmlns:p14="http://schemas.microsoft.com/office/powerpoint/2010/main" val="3321612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C414F4-8249-7F46-BF44-908B18090790}" type="slidenum">
              <a:rPr lang="en-GB"/>
              <a:pPr/>
              <a:t>‹#›</a:t>
            </a:fld>
            <a:endParaRPr lang="en-GB"/>
          </a:p>
        </p:txBody>
      </p:sp>
    </p:spTree>
    <p:extLst>
      <p:ext uri="{BB962C8B-B14F-4D97-AF65-F5344CB8AC3E}">
        <p14:creationId xmlns:p14="http://schemas.microsoft.com/office/powerpoint/2010/main" val="1273486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3F1B983-1532-6B45-B7B7-44130FEC2DE9}" type="slidenum">
              <a:rPr lang="en-GB"/>
              <a:pPr/>
              <a:t>‹#›</a:t>
            </a:fld>
            <a:endParaRPr lang="en-GB"/>
          </a:p>
        </p:txBody>
      </p:sp>
    </p:spTree>
    <p:extLst>
      <p:ext uri="{BB962C8B-B14F-4D97-AF65-F5344CB8AC3E}">
        <p14:creationId xmlns:p14="http://schemas.microsoft.com/office/powerpoint/2010/main" val="2564344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3186E8D-0008-8A41-8FA2-ACB24307A372}" type="slidenum">
              <a:rPr lang="en-GB"/>
              <a:pPr/>
              <a:t>‹#›</a:t>
            </a:fld>
            <a:endParaRPr lang="en-GB"/>
          </a:p>
        </p:txBody>
      </p:sp>
    </p:spTree>
    <p:extLst>
      <p:ext uri="{BB962C8B-B14F-4D97-AF65-F5344CB8AC3E}">
        <p14:creationId xmlns:p14="http://schemas.microsoft.com/office/powerpoint/2010/main" val="300904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E10C82F-1CC5-B948-89AF-2902A6085775}" type="slidenum">
              <a:rPr lang="en-GB"/>
              <a:pPr/>
              <a:t>‹#›</a:t>
            </a:fld>
            <a:endParaRPr lang="en-GB"/>
          </a:p>
        </p:txBody>
      </p:sp>
    </p:spTree>
    <p:extLst>
      <p:ext uri="{BB962C8B-B14F-4D97-AF65-F5344CB8AC3E}">
        <p14:creationId xmlns:p14="http://schemas.microsoft.com/office/powerpoint/2010/main" val="930791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8A2D2FB-64FA-5C45-AA5E-23469CF1A9DF}" type="slidenum">
              <a:rPr lang="en-GB"/>
              <a:pPr/>
              <a:t>‹#›</a:t>
            </a:fld>
            <a:endParaRPr lang="en-GB"/>
          </a:p>
        </p:txBody>
      </p:sp>
    </p:spTree>
    <p:extLst>
      <p:ext uri="{BB962C8B-B14F-4D97-AF65-F5344CB8AC3E}">
        <p14:creationId xmlns:p14="http://schemas.microsoft.com/office/powerpoint/2010/main" val="7199273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theme" Target="../theme/theme11.xml"/><Relationship Id="rId3"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26.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slideLayout" Target="../slideLayouts/slideLayout38.xml"/><Relationship Id="rId13" Type="http://schemas.openxmlformats.org/officeDocument/2006/relationships/slideLayout" Target="../slideLayouts/slideLayout39.xml"/><Relationship Id="rId14" Type="http://schemas.openxmlformats.org/officeDocument/2006/relationships/theme" Target="../theme/theme14.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3.xml"/><Relationship Id="rId4" Type="http://schemas.openxmlformats.org/officeDocument/2006/relationships/theme" Target="../theme/theme16.xml"/><Relationship Id="rId1" Type="http://schemas.openxmlformats.org/officeDocument/2006/relationships/slideLayout" Target="../slideLayouts/slideLayout41.xml"/><Relationship Id="rId2" Type="http://schemas.openxmlformats.org/officeDocument/2006/relationships/slideLayout" Target="../slideLayouts/slideLayout4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theme" Target="../theme/theme8.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D9A1670-9DF7-C148-9CBD-A97FEB803222}"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58BB3AA8-76BC-9B4F-B24E-223B65E1342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4818" name="Picture 7" descr="Golden Orchardcontentslide.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0"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972" r:id="rId1"/>
  </p:sldLayoutIdLst>
  <p:transition xmlns:p14="http://schemas.microsoft.com/office/powerpoint/2010/main">
    <p:fade thruBlk="1"/>
  </p:transition>
  <p:txStyles>
    <p:titleStyle>
      <a:lvl1pPr algn="ctr" rtl="0" eaLnBrk="0" fontAlgn="base" hangingPunct="0">
        <a:spcBef>
          <a:spcPct val="0"/>
        </a:spcBef>
        <a:spcAft>
          <a:spcPct val="0"/>
        </a:spcAft>
        <a:defRPr sz="4400" kern="1200">
          <a:solidFill>
            <a:srgbClr val="984807"/>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984807"/>
          </a:solidFill>
          <a:latin typeface="Calibri" charset="0"/>
          <a:ea typeface="ＭＳ Ｐゴシック" charset="-128"/>
          <a:cs typeface="ＭＳ Ｐゴシック" charset="-128"/>
        </a:defRPr>
      </a:lvl2pPr>
      <a:lvl3pPr algn="ctr" rtl="0" eaLnBrk="0" fontAlgn="base" hangingPunct="0">
        <a:spcBef>
          <a:spcPct val="0"/>
        </a:spcBef>
        <a:spcAft>
          <a:spcPct val="0"/>
        </a:spcAft>
        <a:defRPr sz="4400">
          <a:solidFill>
            <a:srgbClr val="984807"/>
          </a:solidFill>
          <a:latin typeface="Calibri" charset="0"/>
          <a:ea typeface="ＭＳ Ｐゴシック" charset="-128"/>
          <a:cs typeface="ＭＳ Ｐゴシック" charset="-128"/>
        </a:defRPr>
      </a:lvl3pPr>
      <a:lvl4pPr algn="ctr" rtl="0" eaLnBrk="0" fontAlgn="base" hangingPunct="0">
        <a:spcBef>
          <a:spcPct val="0"/>
        </a:spcBef>
        <a:spcAft>
          <a:spcPct val="0"/>
        </a:spcAft>
        <a:defRPr sz="4400">
          <a:solidFill>
            <a:srgbClr val="984807"/>
          </a:solidFill>
          <a:latin typeface="Calibri" charset="0"/>
          <a:ea typeface="ＭＳ Ｐゴシック" charset="-128"/>
          <a:cs typeface="ＭＳ Ｐゴシック" charset="-128"/>
        </a:defRPr>
      </a:lvl4pPr>
      <a:lvl5pPr algn="ctr" rtl="0" eaLnBrk="0" fontAlgn="base" hangingPunct="0">
        <a:spcBef>
          <a:spcPct val="0"/>
        </a:spcBef>
        <a:spcAft>
          <a:spcPct val="0"/>
        </a:spcAft>
        <a:defRPr sz="4400">
          <a:solidFill>
            <a:srgbClr val="984807"/>
          </a:solidFill>
          <a:latin typeface="Calibri" charset="0"/>
          <a:ea typeface="ＭＳ Ｐゴシック" charset="-128"/>
          <a:cs typeface="ＭＳ Ｐゴシック" charset="-128"/>
        </a:defRPr>
      </a:lvl5pPr>
      <a:lvl6pPr marL="457200" algn="ctr" rtl="0" fontAlgn="base">
        <a:spcBef>
          <a:spcPct val="0"/>
        </a:spcBef>
        <a:spcAft>
          <a:spcPct val="0"/>
        </a:spcAft>
        <a:defRPr sz="4400">
          <a:solidFill>
            <a:srgbClr val="984807"/>
          </a:solidFill>
          <a:latin typeface="Calibri" charset="0"/>
        </a:defRPr>
      </a:lvl6pPr>
      <a:lvl7pPr marL="914400" algn="ctr" rtl="0" fontAlgn="base">
        <a:spcBef>
          <a:spcPct val="0"/>
        </a:spcBef>
        <a:spcAft>
          <a:spcPct val="0"/>
        </a:spcAft>
        <a:defRPr sz="4400">
          <a:solidFill>
            <a:srgbClr val="984807"/>
          </a:solidFill>
          <a:latin typeface="Calibri" charset="0"/>
        </a:defRPr>
      </a:lvl7pPr>
      <a:lvl8pPr marL="1371600" algn="ctr" rtl="0" fontAlgn="base">
        <a:spcBef>
          <a:spcPct val="0"/>
        </a:spcBef>
        <a:spcAft>
          <a:spcPct val="0"/>
        </a:spcAft>
        <a:defRPr sz="4400">
          <a:solidFill>
            <a:srgbClr val="984807"/>
          </a:solidFill>
          <a:latin typeface="Calibri" charset="0"/>
        </a:defRPr>
      </a:lvl8pPr>
      <a:lvl9pPr marL="1828800" algn="ctr" rtl="0" fontAlgn="base">
        <a:spcBef>
          <a:spcPct val="0"/>
        </a:spcBef>
        <a:spcAft>
          <a:spcPct val="0"/>
        </a:spcAft>
        <a:defRPr sz="4400">
          <a:solidFill>
            <a:srgbClr val="984807"/>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984807"/>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rgbClr val="984807"/>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rgbClr val="984807"/>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rgbClr val="984807"/>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rgbClr val="984807"/>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6C48B85-34EC-5649-B034-D229FBE1E79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44000" cy="6856413"/>
            <a:chOff x="0" y="0"/>
            <a:chExt cx="5760" cy="4319"/>
          </a:xfrm>
        </p:grpSpPr>
        <p:sp>
          <p:nvSpPr>
            <p:cNvPr id="406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34"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36"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37"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39"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1"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3"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7"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49"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3"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6"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8"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grpSp>
          <p:nvGrpSpPr>
            <p:cNvPr id="38956" name="Group 39"/>
            <p:cNvGrpSpPr>
              <a:grpSpLocks/>
            </p:cNvGrpSpPr>
            <p:nvPr userDrawn="1"/>
          </p:nvGrpSpPr>
          <p:grpSpPr bwMode="auto">
            <a:xfrm>
              <a:off x="0" y="1632"/>
              <a:ext cx="5758" cy="1858"/>
              <a:chOff x="0" y="1632"/>
              <a:chExt cx="5758" cy="1858"/>
            </a:xfrm>
          </p:grpSpPr>
          <p:sp>
            <p:nvSpPr>
              <p:cNvPr id="406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sp>
            <p:nvSpPr>
              <p:cNvPr id="406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ctr" eaLnBrk="1" hangingPunct="1">
                  <a:defRPr/>
                </a:pPr>
                <a:endParaRPr lang="en-US" sz="4000">
                  <a:solidFill>
                    <a:srgbClr val="FFFFFF"/>
                  </a:solidFill>
                  <a:latin typeface="Times New Roman" pitchFamily="-112" charset="0"/>
                  <a:ea typeface="+mn-ea"/>
                  <a:cs typeface="+mn-cs"/>
                </a:endParaRPr>
              </a:p>
            </p:txBody>
          </p:sp>
        </p:grpSp>
      </p:grpSp>
      <p:sp>
        <p:nvSpPr>
          <p:cNvPr id="4065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65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06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06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fld id="{7D0E1C0C-784C-1B47-96AF-A344C34C400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980" r:id="rId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9"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3"/>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9"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4"/>
        </a:buBlip>
        <a:defRPr sz="2400">
          <a:solidFill>
            <a:schemeClr val="tx1"/>
          </a:solidFill>
          <a:effectLst>
            <a:outerShdw blurRad="38100" dist="38100" dir="2700000" algn="tl">
              <a:srgbClr val="000000"/>
            </a:outerShdw>
          </a:effectLst>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9"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5"/>
        </a:buBlip>
        <a:defRPr sz="2000">
          <a:solidFill>
            <a:schemeClr val="tx1"/>
          </a:solidFill>
          <a:effectLst>
            <a:outerShdw blurRad="38100" dist="38100" dir="2700000" algn="tl">
              <a:srgbClr val="000000"/>
            </a:outerShdw>
          </a:effectLst>
          <a:latin typeface="+mn-lt"/>
          <a:ea typeface="ＭＳ Ｐゴシック" pitchFamily="-109" charset="-128"/>
        </a:defRPr>
      </a:lvl5pPr>
      <a:lvl6pPr marL="2514600" indent="-228600" algn="l" rtl="0" fontAlgn="base">
        <a:spcBef>
          <a:spcPct val="20000"/>
        </a:spcBef>
        <a:spcAft>
          <a:spcPct val="0"/>
        </a:spcAft>
        <a:buClr>
          <a:schemeClr val="folHlink"/>
        </a:buClr>
        <a:buSzPct val="90000"/>
        <a:buFont typeface="Wingdings" pitchFamily="-109" charset="2"/>
        <a:buBlip>
          <a:blip r:embed="rId5"/>
        </a:buBlip>
        <a:defRPr sz="2000">
          <a:solidFill>
            <a:schemeClr val="tx1"/>
          </a:solidFill>
          <a:effectLst>
            <a:outerShdw blurRad="38100" dist="38100" dir="2700000" algn="tl">
              <a:srgbClr val="000000"/>
            </a:outerShdw>
          </a:effectLst>
          <a:latin typeface="+mn-lt"/>
          <a:ea typeface="ＭＳ Ｐゴシック" pitchFamily="-109" charset="-128"/>
        </a:defRPr>
      </a:lvl6pPr>
      <a:lvl7pPr marL="2971800" indent="-228600" algn="l" rtl="0" fontAlgn="base">
        <a:spcBef>
          <a:spcPct val="20000"/>
        </a:spcBef>
        <a:spcAft>
          <a:spcPct val="0"/>
        </a:spcAft>
        <a:buClr>
          <a:schemeClr val="folHlink"/>
        </a:buClr>
        <a:buSzPct val="90000"/>
        <a:buFont typeface="Wingdings" pitchFamily="-109" charset="2"/>
        <a:buBlip>
          <a:blip r:embed="rId5"/>
        </a:buBlip>
        <a:defRPr sz="2000">
          <a:solidFill>
            <a:schemeClr val="tx1"/>
          </a:solidFill>
          <a:effectLst>
            <a:outerShdw blurRad="38100" dist="38100" dir="2700000" algn="tl">
              <a:srgbClr val="000000"/>
            </a:outerShdw>
          </a:effectLst>
          <a:latin typeface="+mn-lt"/>
          <a:ea typeface="ＭＳ Ｐゴシック" pitchFamily="-109" charset="-128"/>
        </a:defRPr>
      </a:lvl7pPr>
      <a:lvl8pPr marL="3429000" indent="-228600" algn="l" rtl="0" fontAlgn="base">
        <a:spcBef>
          <a:spcPct val="20000"/>
        </a:spcBef>
        <a:spcAft>
          <a:spcPct val="0"/>
        </a:spcAft>
        <a:buClr>
          <a:schemeClr val="folHlink"/>
        </a:buClr>
        <a:buSzPct val="90000"/>
        <a:buFont typeface="Wingdings" pitchFamily="-109" charset="2"/>
        <a:buBlip>
          <a:blip r:embed="rId5"/>
        </a:buBlip>
        <a:defRPr sz="2000">
          <a:solidFill>
            <a:schemeClr val="tx1"/>
          </a:solidFill>
          <a:effectLst>
            <a:outerShdw blurRad="38100" dist="38100" dir="2700000" algn="tl">
              <a:srgbClr val="000000"/>
            </a:outerShdw>
          </a:effectLst>
          <a:latin typeface="+mn-lt"/>
          <a:ea typeface="ＭＳ Ｐゴシック" pitchFamily="-109" charset="-128"/>
        </a:defRPr>
      </a:lvl8pPr>
      <a:lvl9pPr marL="3886200" indent="-228600" algn="l" rtl="0" fontAlgn="base">
        <a:spcBef>
          <a:spcPct val="20000"/>
        </a:spcBef>
        <a:spcAft>
          <a:spcPct val="0"/>
        </a:spcAft>
        <a:buClr>
          <a:schemeClr val="folHlink"/>
        </a:buClr>
        <a:buSzPct val="90000"/>
        <a:buFont typeface="Wingdings" pitchFamily="-109" charset="2"/>
        <a:buBlip>
          <a:blip r:embed="rId5"/>
        </a:buBlip>
        <a:defRPr sz="2000">
          <a:solidFill>
            <a:schemeClr val="tx1"/>
          </a:solidFill>
          <a:effectLst>
            <a:outerShdw blurRad="38100" dist="38100" dir="2700000" algn="tl">
              <a:srgbClr val="000000"/>
            </a:outerShdw>
          </a:effectLst>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974748"/>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E9854A05-265B-F24D-B973-DC7BEB005531}" type="slidenum">
              <a:rPr lang="en-US"/>
              <a:pPr>
                <a:defRPr/>
              </a:pPr>
              <a:t>‹#›</a:t>
            </a:fld>
            <a:endParaRPr lang="en-US"/>
          </a:p>
        </p:txBody>
      </p:sp>
    </p:spTree>
    <p:extLst>
      <p:ext uri="{BB962C8B-B14F-4D97-AF65-F5344CB8AC3E}">
        <p14:creationId xmlns:p14="http://schemas.microsoft.com/office/powerpoint/2010/main" val="290197952"/>
      </p:ext>
    </p:extLst>
  </p:cSld>
  <p:clrMap bg1="lt1" tx1="dk1" bg2="lt2" tx2="dk2" accent1="accent1" accent2="accent2" accent3="accent3" accent4="accent4" accent5="accent5" accent6="accent6" hlink="hlink" folHlink="folHlink"/>
  <p:sldLayoutIdLst>
    <p:sldLayoutId id="2147483996"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9"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DDA77340-38FE-D242-BA36-5C47741A81A0}" type="slidenum">
              <a:rPr lang="en-US"/>
              <a:pPr>
                <a:defRPr/>
              </a:pPr>
              <a:t>‹#›</a:t>
            </a:fld>
            <a:endParaRPr lang="en-US"/>
          </a:p>
        </p:txBody>
      </p:sp>
    </p:spTree>
    <p:extLst>
      <p:ext uri="{BB962C8B-B14F-4D97-AF65-F5344CB8AC3E}">
        <p14:creationId xmlns:p14="http://schemas.microsoft.com/office/powerpoint/2010/main" val="735179481"/>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2F7719F-A3EE-6C49-BEA9-4EDB4B993B8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E9427A6-519D-964A-A029-BE209E97498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7"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defRPr>
            </a:lvl1pPr>
          </a:lstStyle>
          <a:p>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3974" r:id="rId1"/>
  </p:sldLayoutIdLst>
  <p:txStyles>
    <p:titleStyle>
      <a:lvl1pPr algn="ctr" rtl="0" eaLnBrk="0" fontAlgn="base" hangingPunct="0">
        <a:spcBef>
          <a:spcPct val="0"/>
        </a:spcBef>
        <a:spcAft>
          <a:spcPct val="0"/>
        </a:spcAft>
        <a:defRPr sz="40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96F84AB-B6FF-DC48-B3A1-B0AD53DB90AC}"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96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E1E372FA-A8FD-9E48-AC7F-72172546272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5" r:id="rId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mn-ea"/>
                <a:cs typeface="+mn-cs"/>
              </a:defRPr>
            </a:lvl1pPr>
          </a:lstStyle>
          <a:p>
            <a:pPr>
              <a:defRPr/>
            </a:pPr>
            <a:endParaRPr lang="en-US"/>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3B1A5336-F05F-034D-B951-01BC442068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79D301F2-D704-9843-8BFF-FB184B37581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78" r:id="rId1"/>
    <p:sldLayoutId id="2147483969" r:id="rId2"/>
    <p:sldLayoutId id="2147483970" r:id="rId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0722"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nvGrpSpPr>
            <p:cNvPr id="30731"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5"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6"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8"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9"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100"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101"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102"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grpSp>
          <p:nvGrpSpPr>
            <p:cNvPr id="30743" name="Group 31"/>
            <p:cNvGrpSpPr>
              <a:grpSpLocks/>
            </p:cNvGrpSpPr>
            <p:nvPr/>
          </p:nvGrpSpPr>
          <p:grpSpPr bwMode="auto">
            <a:xfrm>
              <a:off x="1" y="392"/>
              <a:ext cx="5758" cy="1571"/>
              <a:chOff x="1" y="392"/>
              <a:chExt cx="5758" cy="1571"/>
            </a:xfrm>
          </p:grpSpPr>
          <p:sp>
            <p:nvSpPr>
              <p:cNvPr id="310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10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10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10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10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109"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110"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fld id="{582EBF2D-ED35-6B41-BD2D-3B4833C1F882}" type="slidenum">
              <a:rPr lang="en-US"/>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79" r:id="rId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1" Type="http://schemas.openxmlformats.org/officeDocument/2006/relationships/slideLayout" Target="../slideLayouts/slideLayout1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18.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17.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18.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openxmlformats.org/officeDocument/2006/relationships/image" Target="../media/image30.png"/><Relationship Id="rId1" Type="http://schemas.openxmlformats.org/officeDocument/2006/relationships/slideLayout" Target="../slideLayouts/slideLayout18.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1" Type="http://schemas.openxmlformats.org/officeDocument/2006/relationships/slideLayout" Target="../slideLayouts/slideLayout18.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18.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openxmlformats.org/officeDocument/2006/relationships/image" Target="../media/image39.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pn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4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9.xml"/><Relationship Id="rId3" Type="http://schemas.openxmlformats.org/officeDocument/2006/relationships/image" Target="../media/image4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0.xml"/><Relationship Id="rId3"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4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3.xml"/><Relationship Id="rId3"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5.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7.xml"/><Relationship Id="rId3" Type="http://schemas.openxmlformats.org/officeDocument/2006/relationships/image" Target="../media/image5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1" Type="http://schemas.openxmlformats.org/officeDocument/2006/relationships/slideLayout" Target="../slideLayouts/slideLayout21.xml"/><Relationship Id="rId2" Type="http://schemas.openxmlformats.org/officeDocument/2006/relationships/notesSlide" Target="../notesSlides/notesSlide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9.png"/><Relationship Id="rId3" Type="http://schemas.openxmlformats.org/officeDocument/2006/relationships/image" Target="../media/image60.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6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6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7.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7" name="Rectangle 5"/>
          <p:cNvSpPr>
            <a:spLocks noGrp="1" noChangeArrowheads="1"/>
          </p:cNvSpPr>
          <p:nvPr>
            <p:ph type="ctrTitle"/>
          </p:nvPr>
        </p:nvSpPr>
        <p:spPr>
          <a:xfrm>
            <a:off x="0" y="5004048"/>
            <a:ext cx="9144000" cy="533400"/>
          </a:xfrm>
          <a:effectLst>
            <a:outerShdw blurRad="63500" dist="107763" dir="8100000" algn="ctr" rotWithShape="0">
              <a:schemeClr val="tx2">
                <a:alpha val="74998"/>
              </a:schemeClr>
            </a:outerShdw>
          </a:effectLst>
        </p:spPr>
        <p:txBody>
          <a:bodyPr/>
          <a:lstStyle/>
          <a:p>
            <a:pPr eaLnBrk="1" hangingPunct="1"/>
            <a:r>
              <a:rPr lang="en-US" sz="3600">
                <a:latin typeface="acme secret agent" charset="0"/>
                <a:ea typeface="ＭＳ Ｐゴシック" charset="0"/>
                <a:cs typeface="ＭＳ Ｐゴシック" charset="0"/>
              </a:rPr>
              <a:t>How to Strengthen Others</a:t>
            </a:r>
            <a:endParaRPr lang="en-US" sz="3600">
              <a:latin typeface="Arial" charset="0"/>
              <a:ea typeface="ＭＳ Ｐゴシック" charset="0"/>
              <a:cs typeface="ＭＳ Ｐゴシック" charset="0"/>
            </a:endParaRPr>
          </a:p>
        </p:txBody>
      </p:sp>
      <p:pic>
        <p:nvPicPr>
          <p:cNvPr id="41987" name="Picture 6" descr="encour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304800"/>
            <a:ext cx="60198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txBox="1">
            <a:spLocks noChangeArrowheads="1"/>
          </p:cNvSpPr>
          <p:nvPr/>
        </p:nvSpPr>
        <p:spPr bwMode="auto">
          <a:xfrm>
            <a:off x="0" y="5487888"/>
            <a:ext cx="9144000" cy="533400"/>
          </a:xfrm>
          <a:prstGeom prst="rect">
            <a:avLst/>
          </a:prstGeom>
          <a:noFill/>
          <a:ln w="9525">
            <a:noFill/>
            <a:miter lim="800000"/>
            <a:headEnd/>
            <a:tailEnd/>
          </a:ln>
          <a:effectLst>
            <a:outerShdw blurRad="63500" dist="107763" dir="8100000" algn="ctr" rotWithShape="0">
              <a:schemeClr val="tx2">
                <a:alpha val="74998"/>
              </a:schemeClr>
            </a:outerShdw>
          </a:effectLst>
        </p:spPr>
        <p:txBody>
          <a:bodyPr anchor="ct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a:solidFill>
                  <a:schemeClr val="bg1"/>
                </a:solidFill>
                <a:latin typeface="Arial"/>
                <a:cs typeface="Arial"/>
              </a:rPr>
              <a:t>1 Thessalonians 2:17–3:13</a:t>
            </a:r>
          </a:p>
        </p:txBody>
      </p:sp>
      <p:sp>
        <p:nvSpPr>
          <p:cNvPr id="9"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CICFamily.com • BibleStudyDownloads.org</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Nathanael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463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1029"/>
          <p:cNvSpPr txBox="1">
            <a:spLocks noChangeArrowheads="1"/>
          </p:cNvSpPr>
          <p:nvPr/>
        </p:nvSpPr>
        <p:spPr bwMode="auto">
          <a:xfrm>
            <a:off x="381000" y="1308100"/>
            <a:ext cx="8915400" cy="5016500"/>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4000" b="1">
                <a:solidFill>
                  <a:srgbClr val="EEECE1"/>
                </a:solidFill>
                <a:effectLst>
                  <a:outerShdw blurRad="38100" dist="38100" dir="2700000" algn="tl">
                    <a:srgbClr val="DDDDDD"/>
                  </a:outerShdw>
                </a:effectLst>
                <a:latin typeface="Arial" charset="0"/>
                <a:cs typeface="Arial" charset="0"/>
              </a:rPr>
              <a:t>But, brothers, when we were torn away from you for a short time (in person, not in thought), out of our intense longing </a:t>
            </a:r>
            <a:r>
              <a:rPr lang="en-US" sz="4000" b="1">
                <a:solidFill>
                  <a:srgbClr val="FFFF00"/>
                </a:solidFill>
                <a:effectLst>
                  <a:outerShdw blurRad="38100" dist="38100" dir="2700000" algn="tl">
                    <a:srgbClr val="DDDDDD"/>
                  </a:outerShdw>
                </a:effectLst>
                <a:latin typeface="Arial" charset="0"/>
                <a:cs typeface="Arial" charset="0"/>
              </a:rPr>
              <a:t>we made every effort to see you</a:t>
            </a:r>
            <a:r>
              <a:rPr lang="en-US" sz="4000" b="1">
                <a:solidFill>
                  <a:srgbClr val="EEECE1"/>
                </a:solidFill>
                <a:effectLst>
                  <a:outerShdw blurRad="38100" dist="38100" dir="2700000" algn="tl">
                    <a:srgbClr val="DDDDDD"/>
                  </a:outerShdw>
                </a:effectLst>
                <a:latin typeface="Arial" charset="0"/>
                <a:cs typeface="Arial" charset="0"/>
              </a:rPr>
              <a:t>. </a:t>
            </a:r>
            <a:r>
              <a:rPr lang="en-US" sz="4000" b="1" baseline="30000">
                <a:solidFill>
                  <a:srgbClr val="EEECE1"/>
                </a:solidFill>
                <a:effectLst>
                  <a:outerShdw blurRad="38100" dist="38100" dir="2700000" algn="tl">
                    <a:srgbClr val="DDDDDD"/>
                  </a:outerShdw>
                </a:effectLst>
                <a:latin typeface="Arial" charset="0"/>
                <a:cs typeface="Arial" charset="0"/>
              </a:rPr>
              <a:t>18</a:t>
            </a:r>
            <a:r>
              <a:rPr lang="en-US" sz="4000" b="1">
                <a:solidFill>
                  <a:srgbClr val="EEECE1"/>
                </a:solidFill>
                <a:effectLst>
                  <a:outerShdw blurRad="38100" dist="38100" dir="2700000" algn="tl">
                    <a:srgbClr val="DDDDDD"/>
                  </a:outerShdw>
                </a:effectLst>
                <a:latin typeface="Arial" charset="0"/>
                <a:cs typeface="Arial" charset="0"/>
              </a:rPr>
              <a:t>For </a:t>
            </a:r>
            <a:r>
              <a:rPr lang="en-US" sz="4000" b="1">
                <a:solidFill>
                  <a:srgbClr val="FFFF00"/>
                </a:solidFill>
                <a:effectLst>
                  <a:outerShdw blurRad="38100" dist="38100" dir="2700000" algn="tl">
                    <a:srgbClr val="DDDDDD"/>
                  </a:outerShdw>
                </a:effectLst>
                <a:latin typeface="Arial" charset="0"/>
                <a:cs typeface="Arial" charset="0"/>
              </a:rPr>
              <a:t>we wanted to come to you</a:t>
            </a:r>
            <a:r>
              <a:rPr lang="en-US" sz="4000" b="1">
                <a:solidFill>
                  <a:srgbClr val="EEECE1"/>
                </a:solidFill>
                <a:effectLst>
                  <a:outerShdw blurRad="38100" dist="38100" dir="2700000" algn="tl">
                    <a:srgbClr val="DDDDDD"/>
                  </a:outerShdw>
                </a:effectLst>
                <a:latin typeface="Arial" charset="0"/>
                <a:cs typeface="Arial" charset="0"/>
              </a:rPr>
              <a:t>—certainly I, Paul, did, </a:t>
            </a:r>
            <a:r>
              <a:rPr lang="en-US" sz="4000" b="1">
                <a:solidFill>
                  <a:srgbClr val="FFFF00"/>
                </a:solidFill>
                <a:effectLst>
                  <a:outerShdw blurRad="38100" dist="38100" dir="2700000" algn="tl">
                    <a:srgbClr val="DDDDDD"/>
                  </a:outerShdw>
                </a:effectLst>
                <a:latin typeface="Arial" charset="0"/>
                <a:cs typeface="Arial" charset="0"/>
              </a:rPr>
              <a:t>again and again</a:t>
            </a:r>
            <a:r>
              <a:rPr lang="en-US" sz="4000" b="1">
                <a:solidFill>
                  <a:srgbClr val="EEECE1"/>
                </a:solidFill>
                <a:effectLst>
                  <a:outerShdw blurRad="38100" dist="38100" dir="2700000" algn="tl">
                    <a:srgbClr val="DDDDDD"/>
                  </a:outerShdw>
                </a:effectLst>
                <a:latin typeface="Arial" charset="0"/>
                <a:cs typeface="Arial" charset="0"/>
              </a:rPr>
              <a:t>—but Satan stopped us” (1 Thess 2:17-18 NIV)</a:t>
            </a:r>
          </a:p>
        </p:txBody>
      </p:sp>
      <p:sp>
        <p:nvSpPr>
          <p:cNvPr id="54276" name="Rectangle 1040"/>
          <p:cNvSpPr>
            <a:spLocks noGrp="1" noChangeArrowheads="1"/>
          </p:cNvSpPr>
          <p:nvPr>
            <p:ph type="title" idx="4294967295"/>
          </p:nvPr>
        </p:nvSpPr>
        <p:spPr>
          <a:xfrm>
            <a:off x="685800" y="228600"/>
            <a:ext cx="7772400" cy="762000"/>
          </a:xfrm>
          <a:solidFill>
            <a:srgbClr val="800000"/>
          </a:solidFill>
        </p:spPr>
        <p:txBody>
          <a:bodyPr anchor="t">
            <a:spAutoFit/>
          </a:bodyPr>
          <a:lstStyle/>
          <a:p>
            <a:pPr>
              <a:spcBef>
                <a:spcPct val="50000"/>
              </a:spcBef>
            </a:pPr>
            <a:r>
              <a:rPr lang="en-US" b="1">
                <a:solidFill>
                  <a:srgbClr val="EEECE1"/>
                </a:solidFill>
                <a:latin typeface="Arial" charset="0"/>
                <a:ea typeface="ＭＳ Ｐゴシック" charset="0"/>
                <a:cs typeface="Arial" charset="0"/>
              </a:rPr>
              <a:t>Paul Tried to Go in Person</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1000" fill="hold"/>
                                        <p:tgtEl>
                                          <p:spTgt spid="41989"/>
                                        </p:tgtEl>
                                        <p:attrNameLst>
                                          <p:attrName>ppt_x</p:attrName>
                                        </p:attrNameLst>
                                      </p:cBhvr>
                                      <p:tavLst>
                                        <p:tav tm="0">
                                          <p:val>
                                            <p:strVal val="#ppt_x"/>
                                          </p:val>
                                        </p:tav>
                                        <p:tav tm="100000">
                                          <p:val>
                                            <p:strVal val="#ppt_x"/>
                                          </p:val>
                                        </p:tav>
                                      </p:tavLst>
                                    </p:anim>
                                    <p:anim calcmode="lin" valueType="num">
                                      <p:cBhvr additive="base">
                                        <p:cTn id="8" dur="1000" fill="hold"/>
                                        <p:tgtEl>
                                          <p:spTgt spid="419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Nathanael Background.jpg"/>
          <p:cNvPicPr>
            <a:picLocks noChangeAspect="1"/>
          </p:cNvPicPr>
          <p:nvPr/>
        </p:nvPicPr>
        <p:blipFill>
          <a:blip r:embed="rId3">
            <a:extLst>
              <a:ext uri="{28A0092B-C50C-407E-A947-70E740481C1C}">
                <a14:useLocalDpi xmlns:a14="http://schemas.microsoft.com/office/drawing/2010/main" val="0"/>
              </a:ext>
            </a:extLst>
          </a:blip>
          <a:srcRect r="3221"/>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1029"/>
          <p:cNvSpPr txBox="1">
            <a:spLocks noChangeArrowheads="1"/>
          </p:cNvSpPr>
          <p:nvPr/>
        </p:nvSpPr>
        <p:spPr bwMode="auto">
          <a:xfrm>
            <a:off x="76200" y="1905000"/>
            <a:ext cx="9144000" cy="4400550"/>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EEECE1"/>
                </a:solidFill>
                <a:effectLst>
                  <a:outerShdw blurRad="38100" dist="38100" dir="2700000" algn="tl">
                    <a:srgbClr val="DDDDDD"/>
                  </a:outerShdw>
                </a:effectLst>
                <a:latin typeface="Arial" charset="0"/>
                <a:cs typeface="Arial" charset="0"/>
              </a:rPr>
              <a:t>“For what is our </a:t>
            </a:r>
            <a:r>
              <a:rPr lang="en-US" sz="4000" b="1">
                <a:solidFill>
                  <a:srgbClr val="FFFF00"/>
                </a:solidFill>
                <a:effectLst>
                  <a:outerShdw blurRad="38100" dist="38100" dir="2700000" algn="tl">
                    <a:srgbClr val="DDDDDD"/>
                  </a:outerShdw>
                </a:effectLst>
                <a:latin typeface="Arial" charset="0"/>
                <a:cs typeface="Arial" charset="0"/>
              </a:rPr>
              <a:t>hope</a:t>
            </a:r>
            <a:r>
              <a:rPr lang="en-US" sz="4000" b="1">
                <a:solidFill>
                  <a:srgbClr val="EEECE1"/>
                </a:solidFill>
                <a:effectLst>
                  <a:outerShdw blurRad="38100" dist="38100" dir="2700000" algn="tl">
                    <a:srgbClr val="DDDDDD"/>
                  </a:outerShdw>
                </a:effectLst>
                <a:latin typeface="Arial" charset="0"/>
                <a:cs typeface="Arial" charset="0"/>
              </a:rPr>
              <a:t>, our </a:t>
            </a:r>
            <a:r>
              <a:rPr lang="en-US" sz="4000" b="1">
                <a:solidFill>
                  <a:srgbClr val="FFFF00"/>
                </a:solidFill>
                <a:effectLst>
                  <a:outerShdw blurRad="38100" dist="38100" dir="2700000" algn="tl">
                    <a:srgbClr val="DDDDDD"/>
                  </a:outerShdw>
                </a:effectLst>
                <a:latin typeface="Arial" charset="0"/>
                <a:cs typeface="Arial" charset="0"/>
              </a:rPr>
              <a:t>joy</a:t>
            </a:r>
            <a:r>
              <a:rPr lang="en-US" sz="4000" b="1">
                <a:solidFill>
                  <a:srgbClr val="EEECE1"/>
                </a:solidFill>
                <a:effectLst>
                  <a:outerShdw blurRad="38100" dist="38100" dir="2700000" algn="tl">
                    <a:srgbClr val="DDDDDD"/>
                  </a:outerShdw>
                </a:effectLst>
                <a:latin typeface="Arial" charset="0"/>
                <a:cs typeface="Arial" charset="0"/>
              </a:rPr>
              <a:t>, or the </a:t>
            </a:r>
            <a:r>
              <a:rPr lang="en-US" sz="4000" b="1">
                <a:solidFill>
                  <a:srgbClr val="FFFF00"/>
                </a:solidFill>
                <a:effectLst>
                  <a:outerShdw blurRad="38100" dist="38100" dir="2700000" algn="tl">
                    <a:srgbClr val="DDDDDD"/>
                  </a:outerShdw>
                </a:effectLst>
                <a:latin typeface="Arial" charset="0"/>
                <a:cs typeface="Arial" charset="0"/>
              </a:rPr>
              <a:t>crown </a:t>
            </a:r>
            <a:r>
              <a:rPr lang="en-US" sz="4000" b="1">
                <a:solidFill>
                  <a:srgbClr val="EEECE1"/>
                </a:solidFill>
                <a:effectLst>
                  <a:outerShdw blurRad="38100" dist="38100" dir="2700000" algn="tl">
                    <a:srgbClr val="DDDDDD"/>
                  </a:outerShdw>
                </a:effectLst>
                <a:latin typeface="Arial" charset="0"/>
                <a:cs typeface="Arial" charset="0"/>
              </a:rPr>
              <a:t>in which we will glory in the presence of our Lord Jesus when he comes? Is it not </a:t>
            </a:r>
            <a:r>
              <a:rPr lang="en-US" sz="6000" b="1">
                <a:solidFill>
                  <a:srgbClr val="FFFF00"/>
                </a:solidFill>
                <a:effectLst>
                  <a:outerShdw blurRad="38100" dist="38100" dir="2700000" algn="tl">
                    <a:srgbClr val="DDDDDD"/>
                  </a:outerShdw>
                </a:effectLst>
                <a:latin typeface="Arial" charset="0"/>
                <a:cs typeface="Arial" charset="0"/>
              </a:rPr>
              <a:t>you</a:t>
            </a:r>
            <a:r>
              <a:rPr lang="en-US" sz="4000" b="1">
                <a:solidFill>
                  <a:srgbClr val="EEECE1"/>
                </a:solidFill>
                <a:effectLst>
                  <a:outerShdw blurRad="38100" dist="38100" dir="2700000" algn="tl">
                    <a:srgbClr val="DDDDDD"/>
                  </a:outerShdw>
                </a:effectLst>
                <a:latin typeface="Arial" charset="0"/>
                <a:cs typeface="Arial" charset="0"/>
              </a:rPr>
              <a:t>? </a:t>
            </a:r>
            <a:r>
              <a:rPr lang="en-US" sz="4000" b="1" baseline="30000">
                <a:solidFill>
                  <a:srgbClr val="EEECE1"/>
                </a:solidFill>
                <a:effectLst>
                  <a:outerShdw blurRad="38100" dist="38100" dir="2700000" algn="tl">
                    <a:srgbClr val="DDDDDD"/>
                  </a:outerShdw>
                </a:effectLst>
                <a:latin typeface="Arial" charset="0"/>
                <a:cs typeface="Arial" charset="0"/>
              </a:rPr>
              <a:t>20</a:t>
            </a:r>
            <a:r>
              <a:rPr lang="en-US" sz="4000" b="1">
                <a:solidFill>
                  <a:srgbClr val="EEECE1"/>
                </a:solidFill>
                <a:effectLst>
                  <a:outerShdw blurRad="38100" dist="38100" dir="2700000" algn="tl">
                    <a:srgbClr val="DDDDDD"/>
                  </a:outerShdw>
                </a:effectLst>
                <a:latin typeface="Arial" charset="0"/>
                <a:cs typeface="Arial" charset="0"/>
              </a:rPr>
              <a:t>Indeed, </a:t>
            </a:r>
            <a:r>
              <a:rPr lang="en-US" sz="6000" b="1">
                <a:solidFill>
                  <a:srgbClr val="FFFF00"/>
                </a:solidFill>
                <a:effectLst>
                  <a:outerShdw blurRad="38100" dist="38100" dir="2700000" algn="tl">
                    <a:srgbClr val="DDDDDD"/>
                  </a:outerShdw>
                </a:effectLst>
                <a:latin typeface="Arial" charset="0"/>
                <a:cs typeface="Arial" charset="0"/>
              </a:rPr>
              <a:t>you </a:t>
            </a:r>
            <a:r>
              <a:rPr lang="en-US" sz="4000" b="1">
                <a:solidFill>
                  <a:srgbClr val="EEECE1"/>
                </a:solidFill>
                <a:effectLst>
                  <a:outerShdw blurRad="38100" dist="38100" dir="2700000" algn="tl">
                    <a:srgbClr val="DDDDDD"/>
                  </a:outerShdw>
                </a:effectLst>
                <a:latin typeface="Arial" charset="0"/>
                <a:cs typeface="Arial" charset="0"/>
              </a:rPr>
              <a:t>are our </a:t>
            </a:r>
            <a:r>
              <a:rPr lang="en-US" sz="4000" b="1">
                <a:solidFill>
                  <a:srgbClr val="FFFF00"/>
                </a:solidFill>
                <a:effectLst>
                  <a:outerShdw blurRad="38100" dist="38100" dir="2700000" algn="tl">
                    <a:srgbClr val="DDDDDD"/>
                  </a:outerShdw>
                </a:effectLst>
                <a:latin typeface="Arial" charset="0"/>
                <a:cs typeface="Arial" charset="0"/>
              </a:rPr>
              <a:t>glory </a:t>
            </a:r>
            <a:r>
              <a:rPr lang="en-US" sz="4000" b="1">
                <a:solidFill>
                  <a:srgbClr val="EEECE1"/>
                </a:solidFill>
                <a:effectLst>
                  <a:outerShdw blurRad="38100" dist="38100" dir="2700000" algn="tl">
                    <a:srgbClr val="DDDDDD"/>
                  </a:outerShdw>
                </a:effectLst>
                <a:latin typeface="Arial" charset="0"/>
                <a:cs typeface="Arial" charset="0"/>
              </a:rPr>
              <a:t>and </a:t>
            </a:r>
            <a:r>
              <a:rPr lang="en-US" sz="4000" b="1">
                <a:solidFill>
                  <a:srgbClr val="FFFF00"/>
                </a:solidFill>
                <a:effectLst>
                  <a:outerShdw blurRad="38100" dist="38100" dir="2700000" algn="tl">
                    <a:srgbClr val="DDDDDD"/>
                  </a:outerShdw>
                </a:effectLst>
                <a:latin typeface="Arial" charset="0"/>
                <a:cs typeface="Arial" charset="0"/>
              </a:rPr>
              <a:t>joy</a:t>
            </a:r>
            <a:r>
              <a:rPr lang="en-US" sz="4000" b="1">
                <a:solidFill>
                  <a:srgbClr val="EEECE1"/>
                </a:solidFill>
                <a:effectLst>
                  <a:outerShdw blurRad="38100" dist="38100" dir="2700000" algn="tl">
                    <a:srgbClr val="DDDDDD"/>
                  </a:outerShdw>
                </a:effectLst>
                <a:latin typeface="Arial" charset="0"/>
                <a:cs typeface="Arial" charset="0"/>
              </a:rPr>
              <a:t>” </a:t>
            </a:r>
            <a:br>
              <a:rPr lang="en-US" sz="4000" b="1">
                <a:solidFill>
                  <a:srgbClr val="EEECE1"/>
                </a:solidFill>
                <a:effectLst>
                  <a:outerShdw blurRad="38100" dist="38100" dir="2700000" algn="tl">
                    <a:srgbClr val="DDDDDD"/>
                  </a:outerShdw>
                </a:effectLst>
                <a:latin typeface="Arial" charset="0"/>
                <a:cs typeface="Arial" charset="0"/>
              </a:rPr>
            </a:br>
            <a:r>
              <a:rPr lang="en-US" sz="4000" b="1">
                <a:solidFill>
                  <a:srgbClr val="EEECE1"/>
                </a:solidFill>
                <a:effectLst>
                  <a:outerShdw blurRad="38100" dist="38100" dir="2700000" algn="tl">
                    <a:srgbClr val="DDDDDD"/>
                  </a:outerShdw>
                </a:effectLst>
                <a:latin typeface="Arial" charset="0"/>
                <a:cs typeface="Arial" charset="0"/>
              </a:rPr>
              <a:t>(1 Thess 2:19-20 NIV)</a:t>
            </a:r>
          </a:p>
        </p:txBody>
      </p:sp>
      <p:sp>
        <p:nvSpPr>
          <p:cNvPr id="56324" name="Rectangle 1040"/>
          <p:cNvSpPr>
            <a:spLocks noGrp="1" noChangeArrowheads="1"/>
          </p:cNvSpPr>
          <p:nvPr>
            <p:ph type="title" idx="4294967295"/>
          </p:nvPr>
        </p:nvSpPr>
        <p:spPr>
          <a:xfrm>
            <a:off x="0" y="228600"/>
            <a:ext cx="9144000" cy="708025"/>
          </a:xfrm>
          <a:solidFill>
            <a:srgbClr val="800000"/>
          </a:solidFill>
        </p:spPr>
        <p:txBody>
          <a:bodyPr anchor="t">
            <a:spAutoFit/>
          </a:bodyPr>
          <a:lstStyle/>
          <a:p>
            <a:pPr>
              <a:spcBef>
                <a:spcPct val="50000"/>
              </a:spcBef>
            </a:pPr>
            <a:r>
              <a:rPr lang="en-US" sz="4000" b="1">
                <a:solidFill>
                  <a:srgbClr val="EEECE1"/>
                </a:solidFill>
                <a:latin typeface="Arial" charset="0"/>
                <a:ea typeface="ＭＳ Ｐゴシック" charset="0"/>
                <a:cs typeface="Arial" charset="0"/>
              </a:rPr>
              <a:t>Paul’s greatest blessing = People!</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1000" fill="hold"/>
                                        <p:tgtEl>
                                          <p:spTgt spid="41989"/>
                                        </p:tgtEl>
                                        <p:attrNameLst>
                                          <p:attrName>ppt_x</p:attrName>
                                        </p:attrNameLst>
                                      </p:cBhvr>
                                      <p:tavLst>
                                        <p:tav tm="0">
                                          <p:val>
                                            <p:strVal val="#ppt_x"/>
                                          </p:val>
                                        </p:tav>
                                        <p:tav tm="100000">
                                          <p:val>
                                            <p:strVal val="#ppt_x"/>
                                          </p:val>
                                        </p:tav>
                                      </p:tavLst>
                                    </p:anim>
                                    <p:anim calcmode="lin" valueType="num">
                                      <p:cBhvr additive="base">
                                        <p:cTn id="8" dur="1000" fill="hold"/>
                                        <p:tgtEl>
                                          <p:spTgt spid="419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58370" name="Picture 16" descr="Slide 69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040"/>
          <p:cNvSpPr>
            <a:spLocks noGrp="1" noChangeArrowheads="1"/>
          </p:cNvSpPr>
          <p:nvPr>
            <p:ph type="title" idx="4294967295"/>
          </p:nvPr>
        </p:nvSpPr>
        <p:spPr>
          <a:xfrm>
            <a:off x="762000" y="914400"/>
            <a:ext cx="7772400" cy="4154488"/>
          </a:xfrm>
        </p:spPr>
        <p:txBody>
          <a:bodyPr anchor="t">
            <a:spAutoFit/>
          </a:bodyPr>
          <a:lstStyle/>
          <a:p>
            <a:pPr>
              <a:spcBef>
                <a:spcPct val="50000"/>
              </a:spcBef>
            </a:pPr>
            <a:r>
              <a:rPr lang="en-US" sz="6600" b="1">
                <a:solidFill>
                  <a:schemeClr val="bg1"/>
                </a:solidFill>
                <a:effectLst>
                  <a:outerShdw blurRad="38100" dist="38100" dir="2700000" algn="tl">
                    <a:srgbClr val="000000"/>
                  </a:outerShdw>
                </a:effectLst>
                <a:latin typeface="Arial" charset="0"/>
                <a:ea typeface="ＭＳ Ｐゴシック" charset="0"/>
                <a:cs typeface="Arial" charset="0"/>
              </a:rPr>
              <a:t>The best way to show </a:t>
            </a:r>
            <a:r>
              <a:rPr lang="en-US" sz="6600" b="1">
                <a:solidFill>
                  <a:srgbClr val="FFFF00"/>
                </a:solidFill>
                <a:effectLst>
                  <a:outerShdw blurRad="38100" dist="38100" dir="2700000" algn="tl">
                    <a:srgbClr val="000000"/>
                  </a:outerShdw>
                </a:effectLst>
                <a:latin typeface="Arial" charset="0"/>
                <a:ea typeface="ＭＳ Ｐゴシック" charset="0"/>
                <a:cs typeface="Arial" charset="0"/>
              </a:rPr>
              <a:t>people </a:t>
            </a:r>
            <a:r>
              <a:rPr lang="en-US" sz="6600" b="1">
                <a:solidFill>
                  <a:schemeClr val="bg1"/>
                </a:solidFill>
                <a:effectLst>
                  <a:outerShdw blurRad="38100" dist="38100" dir="2700000" algn="tl">
                    <a:srgbClr val="000000"/>
                  </a:outerShdw>
                </a:effectLst>
                <a:latin typeface="Arial" charset="0"/>
                <a:ea typeface="ＭＳ Ｐゴシック" charset="0"/>
                <a:cs typeface="Arial" charset="0"/>
              </a:rPr>
              <a:t>how valuable they are is </a:t>
            </a:r>
            <a:r>
              <a:rPr lang="en-US" sz="6600" b="1">
                <a:solidFill>
                  <a:srgbClr val="FFFF00"/>
                </a:solidFill>
                <a:effectLst>
                  <a:outerShdw blurRad="38100" dist="38100" dir="2700000" algn="tl">
                    <a:srgbClr val="000000"/>
                  </a:outerShdw>
                </a:effectLst>
                <a:latin typeface="Arial" charset="0"/>
                <a:ea typeface="ＭＳ Ｐゴシック" charset="0"/>
                <a:cs typeface="Arial" charset="0"/>
              </a:rPr>
              <a:t>in person </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3" descr="SBC - Block 7 - SE Corn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p:cNvSpPr>
            <a:spLocks noGrp="1" noChangeArrowheads="1"/>
          </p:cNvSpPr>
          <p:nvPr>
            <p:ph type="title"/>
          </p:nvPr>
        </p:nvSpPr>
        <p:spPr>
          <a:xfrm>
            <a:off x="0" y="0"/>
            <a:ext cx="9144000" cy="708025"/>
          </a:xfrm>
          <a:solidFill>
            <a:srgbClr val="000066"/>
          </a:solidFill>
        </p:spPr>
        <p:txBody>
          <a:bodyPr anchor="t">
            <a:spAutoFit/>
          </a:bodyPr>
          <a:lstStyle/>
          <a:p>
            <a:r>
              <a:rPr lang="en-US" sz="4000" b="1" i="1">
                <a:solidFill>
                  <a:srgbClr val="FFFFFF"/>
                </a:solidFill>
                <a:latin typeface="Arial" charset="0"/>
                <a:ea typeface="ＭＳ Ｐゴシック" charset="0"/>
                <a:cs typeface="Arial" charset="0"/>
              </a:rPr>
              <a:t>SINGAPORE BIBLE COLLEGE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Chinese</a:t>
            </a:r>
          </a:p>
        </p:txBody>
      </p:sp>
      <p:sp>
        <p:nvSpPr>
          <p:cNvPr id="999427" name="Text Box 3"/>
          <p:cNvSpPr txBox="1">
            <a:spLocks noChangeArrowheads="1"/>
          </p:cNvSpPr>
          <p:nvPr/>
        </p:nvSpPr>
        <p:spPr bwMode="auto">
          <a:xfrm>
            <a:off x="304800" y="0"/>
            <a:ext cx="5105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4000" b="1">
                <a:solidFill>
                  <a:srgbClr val="FFFFFF"/>
                </a:solidFill>
                <a:latin typeface="Arial" pitchFamily="-112" charset="0"/>
                <a:ea typeface="+mn-ea"/>
                <a:cs typeface="+mn-cs"/>
              </a:rPr>
              <a:t>Donna Lim </a:t>
            </a:r>
          </a:p>
          <a:p>
            <a:pPr>
              <a:defRPr/>
            </a:pPr>
            <a:r>
              <a:rPr lang="en-US" sz="4000" b="1">
                <a:solidFill>
                  <a:srgbClr val="FFFFFF"/>
                </a:solidFill>
                <a:latin typeface="Arial" pitchFamily="-112" charset="0"/>
                <a:ea typeface="+mn-ea"/>
                <a:cs typeface="+mn-cs"/>
              </a:rPr>
              <a:t>Chinese</a:t>
            </a:r>
          </a:p>
          <a:p>
            <a:pPr>
              <a:defRPr/>
            </a:pPr>
            <a:r>
              <a:rPr lang="en-US" sz="4000" b="1">
                <a:solidFill>
                  <a:srgbClr val="FFFFFF"/>
                </a:solidFill>
                <a:latin typeface="Arial" pitchFamily="-112" charset="0"/>
                <a:ea typeface="+mn-ea"/>
                <a:cs typeface="+mn-cs"/>
              </a:rPr>
              <a:t>Singaporean</a:t>
            </a:r>
          </a:p>
        </p:txBody>
      </p:sp>
      <p:sp>
        <p:nvSpPr>
          <p:cNvPr id="999428" name="Text Box 4"/>
          <p:cNvSpPr txBox="1">
            <a:spLocks noChangeArrowheads="1"/>
          </p:cNvSpPr>
          <p:nvPr/>
        </p:nvSpPr>
        <p:spPr bwMode="auto">
          <a:xfrm>
            <a:off x="5988050" y="4908550"/>
            <a:ext cx="3155950" cy="18748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1700" b="1">
                <a:solidFill>
                  <a:srgbClr val="FFFF00"/>
                </a:solidFill>
                <a:latin typeface="楷体" charset="0"/>
                <a:ea typeface="楷体" charset="0"/>
                <a:cs typeface="楷体" charset="0"/>
              </a:rPr>
              <a:t>基要</a:t>
            </a:r>
          </a:p>
        </p:txBody>
      </p:sp>
      <p:pic>
        <p:nvPicPr>
          <p:cNvPr id="62469" name="Picture 5" descr="IMG_3782"/>
          <p:cNvPicPr>
            <a:picLocks noChangeAspect="1" noChangeArrowheads="1"/>
          </p:cNvPicPr>
          <p:nvPr/>
        </p:nvPicPr>
        <p:blipFill>
          <a:blip r:embed="rId3">
            <a:extLst>
              <a:ext uri="{28A0092B-C50C-407E-A947-70E740481C1C}">
                <a14:useLocalDpi xmlns:a14="http://schemas.microsoft.com/office/drawing/2010/main" val="0"/>
              </a:ext>
            </a:extLst>
          </a:blip>
          <a:srcRect l="18134" t="1813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6" descr="7 Chine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Korean</a:t>
            </a:r>
          </a:p>
        </p:txBody>
      </p:sp>
      <p:sp>
        <p:nvSpPr>
          <p:cNvPr id="64515"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64516" name="Picture 4" descr="IMG_6118"/>
          <p:cNvPicPr>
            <a:picLocks noChangeAspect="1" noChangeArrowheads="1"/>
          </p:cNvPicPr>
          <p:nvPr/>
        </p:nvPicPr>
        <p:blipFill>
          <a:blip r:embed="rId3">
            <a:extLst>
              <a:ext uri="{28A0092B-C50C-407E-A947-70E740481C1C}">
                <a14:useLocalDpi xmlns:a14="http://schemas.microsoft.com/office/drawing/2010/main" val="0"/>
              </a:ext>
            </a:extLst>
          </a:blip>
          <a:srcRect l="2477"/>
          <a:stretch>
            <a:fillRect/>
          </a:stretch>
        </p:blipFill>
        <p:spPr bwMode="auto">
          <a:xfrm>
            <a:off x="0" y="0"/>
            <a:ext cx="9144000" cy="703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1477" name="Text Box 5"/>
          <p:cNvSpPr txBox="1">
            <a:spLocks noChangeArrowheads="1"/>
          </p:cNvSpPr>
          <p:nvPr/>
        </p:nvSpPr>
        <p:spPr bwMode="auto">
          <a:xfrm>
            <a:off x="304800" y="130175"/>
            <a:ext cx="37338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4000" b="1">
                <a:solidFill>
                  <a:srgbClr val="FFFFFF"/>
                </a:solidFill>
                <a:latin typeface="Arial" pitchFamily="-112" charset="0"/>
                <a:ea typeface="+mn-ea"/>
                <a:cs typeface="+mn-cs"/>
              </a:rPr>
              <a:t>Sung Hung</a:t>
            </a:r>
          </a:p>
          <a:p>
            <a:pPr>
              <a:defRPr/>
            </a:pPr>
            <a:r>
              <a:rPr lang="en-US" sz="4000" b="1">
                <a:solidFill>
                  <a:srgbClr val="FFFFFF"/>
                </a:solidFill>
                <a:latin typeface="Arial" pitchFamily="-112" charset="0"/>
                <a:ea typeface="+mn-ea"/>
                <a:cs typeface="+mn-cs"/>
              </a:rPr>
              <a:t>Korea</a:t>
            </a:r>
          </a:p>
          <a:p>
            <a:pPr>
              <a:defRPr/>
            </a:pPr>
            <a:r>
              <a:rPr lang="en-US" sz="4000" b="1">
                <a:solidFill>
                  <a:srgbClr val="FFFFFF"/>
                </a:solidFill>
                <a:latin typeface="Arial" pitchFamily="-112" charset="0"/>
                <a:ea typeface="+mn-ea"/>
                <a:cs typeface="+mn-cs"/>
              </a:rPr>
              <a:t>Korean</a:t>
            </a:r>
          </a:p>
        </p:txBody>
      </p:sp>
      <p:sp>
        <p:nvSpPr>
          <p:cNvPr id="1001478" name="Text Box 6"/>
          <p:cNvSpPr txBox="1">
            <a:spLocks noChangeArrowheads="1"/>
          </p:cNvSpPr>
          <p:nvPr/>
        </p:nvSpPr>
        <p:spPr bwMode="auto">
          <a:xfrm>
            <a:off x="212725" y="5470525"/>
            <a:ext cx="8716963"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ko-KR" altLang="en-US" sz="7200" b="1">
                <a:solidFill>
                  <a:srgbClr val="FFFC1E"/>
                </a:solidFill>
                <a:latin typeface="Kosher-Normal" charset="0"/>
                <a:ea typeface="굴림" charset="0"/>
                <a:cs typeface="굴림" charset="0"/>
              </a:rPr>
              <a:t>성경은 </a:t>
            </a:r>
            <a:r>
              <a:rPr lang="en-US" altLang="ko-KR" sz="7200" b="1">
                <a:solidFill>
                  <a:srgbClr val="FFFC1E"/>
                </a:solidFill>
                <a:latin typeface="Kosher-Normal" charset="0"/>
                <a:ea typeface="굴림" charset="0"/>
                <a:cs typeface="굴림" charset="0"/>
              </a:rPr>
              <a:t>…</a:t>
            </a:r>
            <a:r>
              <a:rPr lang="ko-KR" altLang="en-US" sz="7200" b="1">
                <a:solidFill>
                  <a:srgbClr val="FFFC1E"/>
                </a:solidFill>
                <a:latin typeface="Kosher-Normal" charset="0"/>
                <a:ea typeface="굴림" charset="0"/>
                <a:cs typeface="굴림" charset="0"/>
              </a:rPr>
              <a:t>기본적으로</a:t>
            </a:r>
          </a:p>
        </p:txBody>
      </p:sp>
      <p:pic>
        <p:nvPicPr>
          <p:cNvPr id="64519" name="Picture 7" descr="8 Kore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700"/>
            <a:ext cx="9144000" cy="704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8" descr="10 Kore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0"/>
            <a:ext cx="91567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9 Malaya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3"/>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Malayalam</a:t>
            </a:r>
          </a:p>
        </p:txBody>
      </p:sp>
      <p:sp>
        <p:nvSpPr>
          <p:cNvPr id="66564" name="Rectangle 4"/>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66565" name="Picture 5" descr="IMG_6113"/>
          <p:cNvPicPr>
            <a:picLocks noChangeAspect="1" noChangeArrowheads="1"/>
          </p:cNvPicPr>
          <p:nvPr/>
        </p:nvPicPr>
        <p:blipFill>
          <a:blip r:embed="rId4">
            <a:extLst>
              <a:ext uri="{28A0092B-C50C-407E-A947-70E740481C1C}">
                <a14:useLocalDpi xmlns:a14="http://schemas.microsoft.com/office/drawing/2010/main" val="0"/>
              </a:ext>
            </a:extLst>
          </a:blip>
          <a:srcRect l="20790" t="16008" r="15479" b="153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26" name="Text Box 6"/>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4000" b="1">
                <a:solidFill>
                  <a:srgbClr val="000000"/>
                </a:solidFill>
                <a:latin typeface="Arial" pitchFamily="-112" charset="0"/>
                <a:ea typeface="+mn-ea"/>
                <a:cs typeface="+mn-cs"/>
              </a:rPr>
              <a:t>Prasad</a:t>
            </a:r>
          </a:p>
          <a:p>
            <a:pPr>
              <a:defRPr/>
            </a:pPr>
            <a:r>
              <a:rPr lang="en-US" sz="4000" b="1">
                <a:solidFill>
                  <a:srgbClr val="000000"/>
                </a:solidFill>
                <a:latin typeface="Arial" pitchFamily="-112" charset="0"/>
                <a:ea typeface="+mn-ea"/>
                <a:cs typeface="+mn-cs"/>
              </a:rPr>
              <a:t>India</a:t>
            </a:r>
          </a:p>
          <a:p>
            <a:pPr>
              <a:defRPr/>
            </a:pPr>
            <a:r>
              <a:rPr lang="en-US" sz="4000" b="1">
                <a:solidFill>
                  <a:srgbClr val="000000"/>
                </a:solidFill>
                <a:latin typeface="Arial" pitchFamily="-112" charset="0"/>
                <a:ea typeface="+mn-ea"/>
                <a:cs typeface="+mn-cs"/>
              </a:rPr>
              <a:t>Malayalam</a:t>
            </a:r>
          </a:p>
        </p:txBody>
      </p:sp>
      <p:sp>
        <p:nvSpPr>
          <p:cNvPr id="1003527" name="Text Box 7"/>
          <p:cNvSpPr txBox="1">
            <a:spLocks noChangeArrowheads="1"/>
          </p:cNvSpPr>
          <p:nvPr/>
        </p:nvSpPr>
        <p:spPr bwMode="auto">
          <a:xfrm>
            <a:off x="-76200" y="5326063"/>
            <a:ext cx="9829800" cy="16081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nSpc>
                <a:spcPct val="140000"/>
              </a:lnSpc>
              <a:defRPr/>
            </a:pPr>
            <a:r>
              <a:rPr lang="en-US" sz="7100" b="1">
                <a:solidFill>
                  <a:srgbClr val="FFFF07"/>
                </a:solidFill>
                <a:latin typeface="KeralaLite" pitchFamily="-112" charset="0"/>
                <a:ea typeface="+mn-ea"/>
                <a:cs typeface="+mn-cs"/>
              </a:rPr>
              <a:t>Æß èÌÌßZ çÌØßAÜß</a:t>
            </a:r>
          </a:p>
        </p:txBody>
      </p:sp>
      <p:pic>
        <p:nvPicPr>
          <p:cNvPr id="66568" name="Picture 8" descr="11-Malayal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350"/>
            <a:ext cx="91567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10 Burme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Rectangle 3"/>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Burmese</a:t>
            </a:r>
          </a:p>
        </p:txBody>
      </p:sp>
      <p:sp>
        <p:nvSpPr>
          <p:cNvPr id="68612" name="Rectangle 4"/>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68613" name="Picture 5" descr="IMG_6115"/>
          <p:cNvPicPr>
            <a:picLocks noChangeAspect="1" noChangeArrowheads="1"/>
          </p:cNvPicPr>
          <p:nvPr/>
        </p:nvPicPr>
        <p:blipFill>
          <a:blip r:embed="rId4">
            <a:extLst>
              <a:ext uri="{28A0092B-C50C-407E-A947-70E740481C1C}">
                <a14:useLocalDpi xmlns:a14="http://schemas.microsoft.com/office/drawing/2010/main" val="0"/>
              </a:ext>
            </a:extLst>
          </a:blip>
          <a:srcRect l="14417" t="13490" r="18135" b="1904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5574" name="Text Box 6"/>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4000" b="1">
                <a:solidFill>
                  <a:srgbClr val="000000"/>
                </a:solidFill>
                <a:latin typeface="Arial" pitchFamily="-112" charset="0"/>
                <a:ea typeface="+mn-ea"/>
                <a:cs typeface="+mn-cs"/>
              </a:rPr>
              <a:t>No Pum</a:t>
            </a:r>
          </a:p>
          <a:p>
            <a:pPr>
              <a:defRPr/>
            </a:pPr>
            <a:r>
              <a:rPr lang="en-US" sz="4000" b="1">
                <a:solidFill>
                  <a:srgbClr val="000000"/>
                </a:solidFill>
                <a:latin typeface="Arial" pitchFamily="-112" charset="0"/>
                <a:ea typeface="+mn-ea"/>
                <a:cs typeface="+mn-cs"/>
              </a:rPr>
              <a:t>Myanmar</a:t>
            </a:r>
          </a:p>
          <a:p>
            <a:pPr>
              <a:defRPr/>
            </a:pPr>
            <a:r>
              <a:rPr lang="en-US" sz="4000" b="1">
                <a:solidFill>
                  <a:srgbClr val="000000"/>
                </a:solidFill>
                <a:latin typeface="Arial" pitchFamily="-112" charset="0"/>
                <a:ea typeface="+mn-ea"/>
                <a:cs typeface="+mn-cs"/>
              </a:rPr>
              <a:t>Burmese</a:t>
            </a:r>
          </a:p>
        </p:txBody>
      </p:sp>
      <p:sp>
        <p:nvSpPr>
          <p:cNvPr id="1005575" name="Text Box 7"/>
          <p:cNvSpPr txBox="1">
            <a:spLocks noChangeArrowheads="1"/>
          </p:cNvSpPr>
          <p:nvPr/>
        </p:nvSpPr>
        <p:spPr bwMode="auto">
          <a:xfrm>
            <a:off x="25400" y="5011738"/>
            <a:ext cx="8689975" cy="15557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9600" b="1">
                <a:solidFill>
                  <a:srgbClr val="FFFF00"/>
                </a:solidFill>
                <a:latin typeface="WwinBurmese" pitchFamily="-112" charset="0"/>
                <a:ea typeface="+mn-ea"/>
                <a:cs typeface="+mn-cs"/>
              </a:rPr>
              <a:t>Lai Siangtho…Abulpi</a:t>
            </a:r>
          </a:p>
        </p:txBody>
      </p:sp>
      <p:pic>
        <p:nvPicPr>
          <p:cNvPr id="68616" name="Picture 8" descr="12 Burme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700"/>
            <a:ext cx="91440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026" descr="11 Tam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Rectangle 1027"/>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Tamil</a:t>
            </a:r>
          </a:p>
        </p:txBody>
      </p:sp>
      <p:sp>
        <p:nvSpPr>
          <p:cNvPr id="70660" name="Rectangle 1028"/>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70661" name="Picture 1029" descr="IMG_6117"/>
          <p:cNvPicPr>
            <a:picLocks noChangeAspect="1" noChangeArrowheads="1"/>
          </p:cNvPicPr>
          <p:nvPr/>
        </p:nvPicPr>
        <p:blipFill>
          <a:blip r:embed="rId4">
            <a:extLst>
              <a:ext uri="{28A0092B-C50C-407E-A947-70E740481C1C}">
                <a14:useLocalDpi xmlns:a14="http://schemas.microsoft.com/office/drawing/2010/main" val="0"/>
              </a:ext>
            </a:extLst>
          </a:blip>
          <a:srcRect l="10197" t="12688" r="18436" b="1594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7622" name="Text Box 1030"/>
          <p:cNvSpPr txBox="1">
            <a:spLocks noChangeArrowheads="1"/>
          </p:cNvSpPr>
          <p:nvPr/>
        </p:nvSpPr>
        <p:spPr bwMode="auto">
          <a:xfrm>
            <a:off x="304800" y="252413"/>
            <a:ext cx="3505200" cy="1920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defRPr/>
            </a:pPr>
            <a:r>
              <a:rPr lang="en-US" sz="4000" b="1">
                <a:solidFill>
                  <a:srgbClr val="FFFFFF"/>
                </a:solidFill>
                <a:latin typeface="Arial" pitchFamily="-112" charset="0"/>
                <a:ea typeface="+mn-ea"/>
                <a:cs typeface="+mn-cs"/>
              </a:rPr>
              <a:t>Suresh</a:t>
            </a:r>
          </a:p>
          <a:p>
            <a:pPr>
              <a:defRPr/>
            </a:pPr>
            <a:r>
              <a:rPr lang="en-US" sz="4000" b="1">
                <a:solidFill>
                  <a:srgbClr val="FFFFFF"/>
                </a:solidFill>
                <a:latin typeface="Arial" pitchFamily="-112" charset="0"/>
                <a:ea typeface="+mn-ea"/>
                <a:cs typeface="+mn-cs"/>
              </a:rPr>
              <a:t>Sri Lanka</a:t>
            </a:r>
          </a:p>
          <a:p>
            <a:pPr>
              <a:defRPr/>
            </a:pPr>
            <a:r>
              <a:rPr lang="en-US" sz="4000" b="1">
                <a:solidFill>
                  <a:srgbClr val="FFFFFF"/>
                </a:solidFill>
                <a:latin typeface="Arial" pitchFamily="-112" charset="0"/>
                <a:ea typeface="+mn-ea"/>
                <a:cs typeface="+mn-cs"/>
              </a:rPr>
              <a:t>Tamil</a:t>
            </a:r>
          </a:p>
        </p:txBody>
      </p:sp>
      <p:sp>
        <p:nvSpPr>
          <p:cNvPr id="1007623" name="Text Box 1031"/>
          <p:cNvSpPr txBox="1">
            <a:spLocks noChangeArrowheads="1"/>
          </p:cNvSpPr>
          <p:nvPr/>
        </p:nvSpPr>
        <p:spPr bwMode="auto">
          <a:xfrm>
            <a:off x="152400" y="5454650"/>
            <a:ext cx="10668000" cy="10985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6600" b="1">
                <a:solidFill>
                  <a:srgbClr val="FFEA18"/>
                </a:solidFill>
                <a:latin typeface="Tharmini Plain" charset="0"/>
                <a:ea typeface="굴림" charset="0"/>
                <a:cs typeface="굴림" charset="0"/>
              </a:rPr>
              <a:t>jpUkiwapd;</a:t>
            </a:r>
            <a:r>
              <a:rPr lang="en-US" sz="6600" b="1">
                <a:solidFill>
                  <a:srgbClr val="FFEA18"/>
                </a:solidFill>
                <a:latin typeface="Lucida Grande" charset="0"/>
                <a:ea typeface="굴림" charset="0"/>
                <a:cs typeface="굴림" charset="0"/>
              </a:rPr>
              <a:t>…</a:t>
            </a:r>
            <a:r>
              <a:rPr lang="en-US" sz="6600" b="1">
                <a:solidFill>
                  <a:srgbClr val="FFEA18"/>
                </a:solidFill>
                <a:latin typeface="Tharmini Plain" charset="0"/>
                <a:ea typeface="굴림" charset="0"/>
                <a:cs typeface="굴림" charset="0"/>
              </a:rPr>
              <a:t>mbg;gil</a:t>
            </a:r>
            <a:endParaRPr lang="en-US" altLang="ko-KR" sz="6600" b="1">
              <a:solidFill>
                <a:srgbClr val="FFEA18"/>
              </a:solidFill>
              <a:latin typeface="Tharmini Plain" charset="0"/>
              <a:ea typeface="굴림" charset="0"/>
              <a:cs typeface="굴림" charset="0"/>
            </a:endParaRPr>
          </a:p>
        </p:txBody>
      </p:sp>
      <p:pic>
        <p:nvPicPr>
          <p:cNvPr id="70664" name="Picture 1032" descr="13 Tam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12700"/>
            <a:ext cx="9169400" cy="688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12 Du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Dutch</a:t>
            </a:r>
          </a:p>
        </p:txBody>
      </p:sp>
      <p:sp>
        <p:nvSpPr>
          <p:cNvPr id="72708" name="Rectangle 4"/>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72709" name="Picture 5" descr="IMG_6119"/>
          <p:cNvPicPr>
            <a:picLocks noChangeAspect="1" noChangeArrowheads="1"/>
          </p:cNvPicPr>
          <p:nvPr/>
        </p:nvPicPr>
        <p:blipFill>
          <a:blip r:embed="rId4">
            <a:extLst>
              <a:ext uri="{28A0092B-C50C-407E-A947-70E740481C1C}">
                <a14:useLocalDpi xmlns:a14="http://schemas.microsoft.com/office/drawing/2010/main" val="0"/>
              </a:ext>
            </a:extLst>
          </a:blip>
          <a:srcRect l="33101" t="13374" b="197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9670" name="Text Box 6"/>
          <p:cNvSpPr txBox="1">
            <a:spLocks noChangeArrowheads="1"/>
          </p:cNvSpPr>
          <p:nvPr/>
        </p:nvSpPr>
        <p:spPr bwMode="auto">
          <a:xfrm>
            <a:off x="685800" y="130175"/>
            <a:ext cx="36576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4000" b="1">
                <a:solidFill>
                  <a:srgbClr val="000000"/>
                </a:solidFill>
                <a:latin typeface="Arial" pitchFamily="-112" charset="0"/>
                <a:ea typeface="+mn-ea"/>
                <a:cs typeface="+mn-cs"/>
              </a:rPr>
              <a:t>Hans</a:t>
            </a:r>
          </a:p>
          <a:p>
            <a:pPr>
              <a:defRPr/>
            </a:pPr>
            <a:r>
              <a:rPr lang="en-US" sz="4000" b="1">
                <a:solidFill>
                  <a:srgbClr val="000000"/>
                </a:solidFill>
                <a:latin typeface="Arial" pitchFamily="-112" charset="0"/>
                <a:ea typeface="+mn-ea"/>
                <a:cs typeface="+mn-cs"/>
              </a:rPr>
              <a:t>Netherlands</a:t>
            </a:r>
          </a:p>
          <a:p>
            <a:pPr>
              <a:defRPr/>
            </a:pPr>
            <a:r>
              <a:rPr lang="en-US" sz="4000" b="1">
                <a:solidFill>
                  <a:srgbClr val="000000"/>
                </a:solidFill>
                <a:latin typeface="Arial" pitchFamily="-112" charset="0"/>
                <a:ea typeface="+mn-ea"/>
                <a:cs typeface="+mn-cs"/>
              </a:rPr>
              <a:t>Dutch</a:t>
            </a:r>
          </a:p>
        </p:txBody>
      </p:sp>
      <p:sp>
        <p:nvSpPr>
          <p:cNvPr id="1009671" name="Text Box 7"/>
          <p:cNvSpPr txBox="1">
            <a:spLocks noChangeArrowheads="1"/>
          </p:cNvSpPr>
          <p:nvPr/>
        </p:nvSpPr>
        <p:spPr bwMode="auto">
          <a:xfrm>
            <a:off x="212725" y="5476875"/>
            <a:ext cx="8616950" cy="11890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en-US" sz="7200" b="1" i="1">
                <a:solidFill>
                  <a:srgbClr val="FFFF00"/>
                </a:solidFill>
                <a:latin typeface="Arial Black" pitchFamily="-112" charset="0"/>
                <a:ea typeface="+mn-ea"/>
                <a:cs typeface="+mn-cs"/>
              </a:rPr>
              <a:t>La Biblia…Abulpi</a:t>
            </a:r>
          </a:p>
        </p:txBody>
      </p:sp>
      <p:pic>
        <p:nvPicPr>
          <p:cNvPr id="72712" name="Picture 8" descr="14 Dut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6350"/>
            <a:ext cx="9132887"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lum contrast="6000"/>
            <a:extLst>
              <a:ext uri="{28A0092B-C50C-407E-A947-70E740481C1C}">
                <a14:useLocalDpi xmlns:a14="http://schemas.microsoft.com/office/drawing/2010/main" val="0"/>
              </a:ext>
            </a:extLst>
          </a:blip>
          <a:srcRect l="35516" t="20393" r="8711" b="10526"/>
          <a:stretch>
            <a:fillRect/>
          </a:stretch>
        </p:blipFill>
        <p:spPr bwMode="auto">
          <a:xfrm>
            <a:off x="0" y="0"/>
            <a:ext cx="9186863"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04800" y="4724400"/>
            <a:ext cx="9525000" cy="1066800"/>
          </a:xfrm>
        </p:spPr>
        <p:txBody>
          <a:bodyPr/>
          <a:lstStyle/>
          <a:p>
            <a:r>
              <a:rPr lang="en-US" b="1">
                <a:solidFill>
                  <a:schemeClr val="bg1"/>
                </a:solidFill>
                <a:effectLst>
                  <a:outerShdw blurRad="38100" dist="38100" dir="2700000" algn="tl">
                    <a:srgbClr val="DDDDDD"/>
                  </a:outerShdw>
                </a:effectLst>
                <a:latin typeface="Calibri" charset="0"/>
                <a:ea typeface="ＭＳ Ｐゴシック" charset="0"/>
                <a:cs typeface="ＭＳ Ｐゴシック" charset="0"/>
              </a:rPr>
              <a:t>The Griffith Family June 2010</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13 Cambod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Cambodian</a:t>
            </a:r>
          </a:p>
        </p:txBody>
      </p:sp>
      <p:sp>
        <p:nvSpPr>
          <p:cNvPr id="74756" name="Rectangle 4"/>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74757" name="Picture 5" descr="IMG_6230"/>
          <p:cNvPicPr>
            <a:picLocks noChangeAspect="1" noChangeArrowheads="1"/>
          </p:cNvPicPr>
          <p:nvPr/>
        </p:nvPicPr>
        <p:blipFill>
          <a:blip r:embed="rId4">
            <a:extLst>
              <a:ext uri="{28A0092B-C50C-407E-A947-70E740481C1C}">
                <a14:useLocalDpi xmlns:a14="http://schemas.microsoft.com/office/drawing/2010/main" val="0"/>
              </a:ext>
            </a:extLst>
          </a:blip>
          <a:srcRect l="4674" t="18442" r="67281" b="54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1718" name="Text Box 6"/>
          <p:cNvSpPr txBox="1">
            <a:spLocks noChangeArrowheads="1"/>
          </p:cNvSpPr>
          <p:nvPr/>
        </p:nvSpPr>
        <p:spPr bwMode="auto">
          <a:xfrm>
            <a:off x="152400" y="130175"/>
            <a:ext cx="3886200" cy="1920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a:defRPr/>
            </a:pPr>
            <a:r>
              <a:rPr lang="en-US" sz="4000" b="1">
                <a:solidFill>
                  <a:srgbClr val="000000"/>
                </a:solidFill>
                <a:latin typeface="Arial" pitchFamily="-112" charset="0"/>
                <a:ea typeface="+mn-ea"/>
                <a:cs typeface="+mn-cs"/>
              </a:rPr>
              <a:t>Sokheang </a:t>
            </a:r>
          </a:p>
          <a:p>
            <a:pPr>
              <a:defRPr/>
            </a:pPr>
            <a:r>
              <a:rPr lang="en-US" sz="4000" b="1">
                <a:solidFill>
                  <a:srgbClr val="000000"/>
                </a:solidFill>
                <a:latin typeface="Arial" pitchFamily="-112" charset="0"/>
                <a:ea typeface="+mn-ea"/>
                <a:cs typeface="+mn-cs"/>
              </a:rPr>
              <a:t>Cambodia</a:t>
            </a:r>
          </a:p>
          <a:p>
            <a:pPr>
              <a:defRPr/>
            </a:pPr>
            <a:r>
              <a:rPr lang="en-US" sz="4000" b="1">
                <a:solidFill>
                  <a:srgbClr val="000000"/>
                </a:solidFill>
                <a:latin typeface="Arial" pitchFamily="-112" charset="0"/>
                <a:ea typeface="+mn-ea"/>
                <a:cs typeface="+mn-cs"/>
              </a:rPr>
              <a:t>Khmer</a:t>
            </a:r>
          </a:p>
        </p:txBody>
      </p:sp>
      <p:sp>
        <p:nvSpPr>
          <p:cNvPr id="1011719" name="Text Box 7"/>
          <p:cNvSpPr txBox="1">
            <a:spLocks noChangeArrowheads="1"/>
          </p:cNvSpPr>
          <p:nvPr/>
        </p:nvSpPr>
        <p:spPr bwMode="auto">
          <a:xfrm>
            <a:off x="212725" y="4800600"/>
            <a:ext cx="8731250" cy="22558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spcBef>
                <a:spcPct val="50000"/>
              </a:spcBef>
              <a:defRPr/>
            </a:pPr>
            <a:r>
              <a:rPr lang="en-US" sz="14200">
                <a:solidFill>
                  <a:srgbClr val="FFFC1E"/>
                </a:solidFill>
                <a:latin typeface="Limon F1" pitchFamily="-112" charset="0"/>
                <a:ea typeface="+mn-ea"/>
                <a:cs typeface="+mn-cs"/>
              </a:rPr>
              <a:t>mUldæanRKw³énRBHKm&lt;Ir</a:t>
            </a:r>
          </a:p>
        </p:txBody>
      </p:sp>
      <p:pic>
        <p:nvPicPr>
          <p:cNvPr id="74760" name="Picture 8" descr="15 Kh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350"/>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13 Keny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3"/>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Swahili</a:t>
            </a:r>
          </a:p>
        </p:txBody>
      </p:sp>
      <p:pic>
        <p:nvPicPr>
          <p:cNvPr id="76804" name="Picture 4" descr="IMG_6236"/>
          <p:cNvPicPr>
            <a:picLocks noChangeAspect="1" noChangeArrowheads="1"/>
          </p:cNvPicPr>
          <p:nvPr/>
        </p:nvPicPr>
        <p:blipFill>
          <a:blip r:embed="rId4">
            <a:extLst>
              <a:ext uri="{28A0092B-C50C-407E-A947-70E740481C1C}">
                <a14:useLocalDpi xmlns:a14="http://schemas.microsoft.com/office/drawing/2010/main" val="0"/>
              </a:ext>
            </a:extLst>
          </a:blip>
          <a:srcRect l="8511" t="5673" r="6383" b="92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65"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4000" b="1">
                <a:solidFill>
                  <a:srgbClr val="000000"/>
                </a:solidFill>
                <a:latin typeface="Arial" pitchFamily="-112" charset="0"/>
                <a:ea typeface="+mn-ea"/>
                <a:cs typeface="+mn-cs"/>
              </a:rPr>
              <a:t>Brian Mutai </a:t>
            </a:r>
          </a:p>
          <a:p>
            <a:pPr>
              <a:defRPr/>
            </a:pPr>
            <a:r>
              <a:rPr lang="en-US" sz="4000" b="1">
                <a:solidFill>
                  <a:srgbClr val="000000"/>
                </a:solidFill>
                <a:latin typeface="Arial" pitchFamily="-112" charset="0"/>
                <a:ea typeface="+mn-ea"/>
                <a:cs typeface="+mn-cs"/>
              </a:rPr>
              <a:t>Kenya</a:t>
            </a:r>
          </a:p>
          <a:p>
            <a:pPr>
              <a:defRPr/>
            </a:pPr>
            <a:r>
              <a:rPr lang="en-US" sz="4000" b="1">
                <a:solidFill>
                  <a:srgbClr val="000000"/>
                </a:solidFill>
                <a:latin typeface="Arial" pitchFamily="-112" charset="0"/>
                <a:ea typeface="+mn-ea"/>
                <a:cs typeface="+mn-cs"/>
              </a:rPr>
              <a:t>Swahili</a:t>
            </a:r>
          </a:p>
        </p:txBody>
      </p:sp>
      <p:sp>
        <p:nvSpPr>
          <p:cNvPr id="1013766" name="Text Box 6"/>
          <p:cNvSpPr txBox="1">
            <a:spLocks noChangeArrowheads="1"/>
          </p:cNvSpPr>
          <p:nvPr/>
        </p:nvSpPr>
        <p:spPr bwMode="auto">
          <a:xfrm>
            <a:off x="212725" y="5394325"/>
            <a:ext cx="7662863"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spcBef>
                <a:spcPct val="50000"/>
              </a:spcBef>
              <a:defRPr/>
            </a:pPr>
            <a:r>
              <a:rPr lang="en-US" sz="8000" i="1">
                <a:solidFill>
                  <a:srgbClr val="FFFC1E"/>
                </a:solidFill>
                <a:latin typeface="Kosher-Normal" pitchFamily="-112" charset="0"/>
                <a:ea typeface="+mn-ea"/>
                <a:cs typeface="+mn-cs"/>
              </a:rPr>
              <a:t>biblia kwa ujumla</a:t>
            </a:r>
          </a:p>
        </p:txBody>
      </p:sp>
      <p:pic>
        <p:nvPicPr>
          <p:cNvPr id="76807" name="Picture 7" descr="16 Swahi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 y="0"/>
            <a:ext cx="9132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14 Mongol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3"/>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Mongolian</a:t>
            </a:r>
          </a:p>
        </p:txBody>
      </p:sp>
      <p:pic>
        <p:nvPicPr>
          <p:cNvPr id="78852" name="Picture 4" descr="IMG_6241"/>
          <p:cNvPicPr>
            <a:picLocks noChangeAspect="1" noChangeArrowheads="1"/>
          </p:cNvPicPr>
          <p:nvPr/>
        </p:nvPicPr>
        <p:blipFill>
          <a:blip r:embed="rId4">
            <a:extLst>
              <a:ext uri="{28A0092B-C50C-407E-A947-70E740481C1C}">
                <a14:useLocalDpi xmlns:a14="http://schemas.microsoft.com/office/drawing/2010/main" val="0"/>
              </a:ext>
            </a:extLst>
          </a:blip>
          <a:srcRect l="11029" t="16266" r="11124" b="1402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3" name="Text Box 5"/>
          <p:cNvSpPr txBox="1">
            <a:spLocks noChangeArrowheads="1"/>
          </p:cNvSpPr>
          <p:nvPr/>
        </p:nvSpPr>
        <p:spPr bwMode="auto">
          <a:xfrm>
            <a:off x="304800" y="228600"/>
            <a:ext cx="3962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4000" b="1">
                <a:solidFill>
                  <a:srgbClr val="000000"/>
                </a:solidFill>
                <a:latin typeface="Arial" pitchFamily="-112" charset="0"/>
                <a:ea typeface="+mn-ea"/>
                <a:cs typeface="+mn-cs"/>
              </a:rPr>
              <a:t>Badamdorj </a:t>
            </a:r>
          </a:p>
          <a:p>
            <a:pPr>
              <a:defRPr/>
            </a:pPr>
            <a:r>
              <a:rPr lang="en-US" sz="4000" b="1">
                <a:solidFill>
                  <a:srgbClr val="000000"/>
                </a:solidFill>
                <a:latin typeface="Arial" pitchFamily="-112" charset="0"/>
                <a:ea typeface="+mn-ea"/>
                <a:cs typeface="+mn-cs"/>
              </a:rPr>
              <a:t>Mongolia</a:t>
            </a:r>
          </a:p>
          <a:p>
            <a:pPr>
              <a:defRPr/>
            </a:pPr>
            <a:r>
              <a:rPr lang="en-US" sz="4000" b="1">
                <a:solidFill>
                  <a:srgbClr val="000000"/>
                </a:solidFill>
                <a:latin typeface="Arial" pitchFamily="-112" charset="0"/>
                <a:ea typeface="+mn-ea"/>
                <a:cs typeface="+mn-cs"/>
              </a:rPr>
              <a:t>Mongolian</a:t>
            </a:r>
          </a:p>
        </p:txBody>
      </p:sp>
      <p:sp>
        <p:nvSpPr>
          <p:cNvPr id="1015814" name="Text Box 6"/>
          <p:cNvSpPr txBox="1">
            <a:spLocks noChangeArrowheads="1"/>
          </p:cNvSpPr>
          <p:nvPr/>
        </p:nvSpPr>
        <p:spPr bwMode="auto">
          <a:xfrm>
            <a:off x="361950" y="5334000"/>
            <a:ext cx="847725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mn-MN" sz="8000" b="1" i="1">
                <a:solidFill>
                  <a:srgbClr val="F6FE0A"/>
                </a:solidFill>
              </a:rPr>
              <a:t>Библи</a:t>
            </a:r>
            <a:r>
              <a:rPr lang="en-US" sz="8000" b="1" i="1">
                <a:solidFill>
                  <a:srgbClr val="F6FE0A"/>
                </a:solidFill>
              </a:rPr>
              <a:t>…</a:t>
            </a:r>
            <a:r>
              <a:rPr lang="mn-MN" sz="8000" b="1" i="1">
                <a:solidFill>
                  <a:srgbClr val="F6FE0A"/>
                </a:solidFill>
              </a:rPr>
              <a:t>Үндсэндээ</a:t>
            </a:r>
            <a:endParaRPr lang="en-US" sz="8000" b="1" i="1">
              <a:solidFill>
                <a:srgbClr val="F6FE0A"/>
              </a:solidFill>
            </a:endParaRPr>
          </a:p>
        </p:txBody>
      </p:sp>
      <p:pic>
        <p:nvPicPr>
          <p:cNvPr id="78855" name="Picture 7" descr="17 Mongol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advClick="0" advTm="2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9" descr="southern_asia map.jpg"/>
          <p:cNvPicPr>
            <a:picLocks noChangeAspect="1"/>
          </p:cNvPicPr>
          <p:nvPr/>
        </p:nvPicPr>
        <p:blipFill>
          <a:blip r:embed="rId3">
            <a:extLst>
              <a:ext uri="{28A0092B-C50C-407E-A947-70E740481C1C}">
                <a14:useLocalDpi xmlns:a14="http://schemas.microsoft.com/office/drawing/2010/main" val="0"/>
              </a:ext>
            </a:extLst>
          </a:blip>
          <a:srcRect r="2711" b="10428"/>
          <a:stretch>
            <a:fillRect/>
          </a:stretch>
        </p:blipFill>
        <p:spPr bwMode="auto">
          <a:xfrm>
            <a:off x="-76200" y="-7620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6307" name="Rectangle 3"/>
          <p:cNvSpPr>
            <a:spLocks noGrp="1" noChangeArrowheads="1"/>
          </p:cNvSpPr>
          <p:nvPr>
            <p:ph type="title" idx="4294967295"/>
          </p:nvPr>
        </p:nvSpPr>
        <p:spPr>
          <a:xfrm>
            <a:off x="0" y="5943600"/>
            <a:ext cx="9144000" cy="914400"/>
          </a:xfrm>
          <a:solidFill>
            <a:schemeClr val="bg2"/>
          </a:solidFill>
        </p:spPr>
        <p:txBody>
          <a:bodyPr/>
          <a:lstStyle/>
          <a:p>
            <a:pPr eaLnBrk="1" hangingPunct="1"/>
            <a:r>
              <a:rPr lang="en-US">
                <a:latin typeface="Arial" charset="0"/>
                <a:ea typeface="ＭＳ Ｐゴシック" charset="0"/>
                <a:cs typeface="ＭＳ Ｐゴシック" charset="0"/>
              </a:rPr>
              <a:t>Nations Where I Teach</a:t>
            </a:r>
          </a:p>
        </p:txBody>
      </p:sp>
      <p:sp>
        <p:nvSpPr>
          <p:cNvPr id="866313" name="Text Box 9"/>
          <p:cNvSpPr txBox="1">
            <a:spLocks noChangeArrowheads="1"/>
          </p:cNvSpPr>
          <p:nvPr/>
        </p:nvSpPr>
        <p:spPr bwMode="auto">
          <a:xfrm>
            <a:off x="2971800" y="4419600"/>
            <a:ext cx="1447800" cy="366713"/>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SRI LANKA</a:t>
            </a:r>
          </a:p>
        </p:txBody>
      </p:sp>
      <p:sp>
        <p:nvSpPr>
          <p:cNvPr id="866315" name="Text Box 11"/>
          <p:cNvSpPr txBox="1">
            <a:spLocks noChangeArrowheads="1"/>
          </p:cNvSpPr>
          <p:nvPr/>
        </p:nvSpPr>
        <p:spPr bwMode="auto">
          <a:xfrm>
            <a:off x="6019800" y="5334000"/>
            <a:ext cx="1905000" cy="366713"/>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INDONESIA</a:t>
            </a:r>
          </a:p>
        </p:txBody>
      </p:sp>
      <p:sp>
        <p:nvSpPr>
          <p:cNvPr id="866316" name="Text Box 12"/>
          <p:cNvSpPr txBox="1">
            <a:spLocks noChangeArrowheads="1"/>
          </p:cNvSpPr>
          <p:nvPr/>
        </p:nvSpPr>
        <p:spPr bwMode="auto">
          <a:xfrm>
            <a:off x="6172200" y="3748088"/>
            <a:ext cx="1905000" cy="366712"/>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VIETNAM</a:t>
            </a:r>
          </a:p>
        </p:txBody>
      </p:sp>
      <p:sp>
        <p:nvSpPr>
          <p:cNvPr id="866318" name="Text Box 14"/>
          <p:cNvSpPr txBox="1">
            <a:spLocks noChangeArrowheads="1"/>
          </p:cNvSpPr>
          <p:nvPr/>
        </p:nvSpPr>
        <p:spPr bwMode="auto">
          <a:xfrm>
            <a:off x="4953000" y="2286000"/>
            <a:ext cx="1447800" cy="366713"/>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CHINA</a:t>
            </a:r>
          </a:p>
        </p:txBody>
      </p:sp>
      <p:sp>
        <p:nvSpPr>
          <p:cNvPr id="866319" name="Text Box 15"/>
          <p:cNvSpPr txBox="1">
            <a:spLocks noChangeArrowheads="1"/>
          </p:cNvSpPr>
          <p:nvPr/>
        </p:nvSpPr>
        <p:spPr bwMode="auto">
          <a:xfrm>
            <a:off x="3200400" y="3062288"/>
            <a:ext cx="1447800" cy="366712"/>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INDIA</a:t>
            </a:r>
          </a:p>
        </p:txBody>
      </p:sp>
      <p:sp>
        <p:nvSpPr>
          <p:cNvPr id="866321" name="Text Box 17"/>
          <p:cNvSpPr txBox="1">
            <a:spLocks noChangeArrowheads="1"/>
          </p:cNvSpPr>
          <p:nvPr/>
        </p:nvSpPr>
        <p:spPr bwMode="auto">
          <a:xfrm>
            <a:off x="4724400" y="990600"/>
            <a:ext cx="1905000" cy="366713"/>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MONGOLIA</a:t>
            </a:r>
          </a:p>
        </p:txBody>
      </p:sp>
      <p:sp>
        <p:nvSpPr>
          <p:cNvPr id="866322" name="Text Box 18"/>
          <p:cNvSpPr txBox="1">
            <a:spLocks noChangeArrowheads="1"/>
          </p:cNvSpPr>
          <p:nvPr/>
        </p:nvSpPr>
        <p:spPr bwMode="auto">
          <a:xfrm>
            <a:off x="304800" y="2452688"/>
            <a:ext cx="1447800" cy="366712"/>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JORDAN</a:t>
            </a:r>
          </a:p>
        </p:txBody>
      </p:sp>
      <p:sp>
        <p:nvSpPr>
          <p:cNvPr id="866323" name="Text Box 19"/>
          <p:cNvSpPr txBox="1">
            <a:spLocks noChangeArrowheads="1"/>
          </p:cNvSpPr>
          <p:nvPr/>
        </p:nvSpPr>
        <p:spPr bwMode="auto">
          <a:xfrm>
            <a:off x="4572000" y="4357688"/>
            <a:ext cx="1905000" cy="366712"/>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MALAYSIA</a:t>
            </a:r>
          </a:p>
        </p:txBody>
      </p:sp>
      <p:sp>
        <p:nvSpPr>
          <p:cNvPr id="866308" name="Text Box 4"/>
          <p:cNvSpPr txBox="1">
            <a:spLocks noChangeArrowheads="1"/>
          </p:cNvSpPr>
          <p:nvPr/>
        </p:nvSpPr>
        <p:spPr bwMode="auto">
          <a:xfrm>
            <a:off x="3810000" y="3443288"/>
            <a:ext cx="1905000" cy="366712"/>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MYANMAR</a:t>
            </a:r>
          </a:p>
        </p:txBody>
      </p:sp>
      <p:sp>
        <p:nvSpPr>
          <p:cNvPr id="866329" name="Text Box 25"/>
          <p:cNvSpPr txBox="1">
            <a:spLocks noChangeArrowheads="1"/>
          </p:cNvSpPr>
          <p:nvPr/>
        </p:nvSpPr>
        <p:spPr bwMode="auto">
          <a:xfrm>
            <a:off x="4724400" y="3810000"/>
            <a:ext cx="1447800" cy="366713"/>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THAILAND</a:t>
            </a:r>
          </a:p>
        </p:txBody>
      </p:sp>
      <p:sp>
        <p:nvSpPr>
          <p:cNvPr id="866331" name="Line 27"/>
          <p:cNvSpPr>
            <a:spLocks noChangeShapeType="1"/>
          </p:cNvSpPr>
          <p:nvPr/>
        </p:nvSpPr>
        <p:spPr bwMode="auto">
          <a:xfrm flipV="1">
            <a:off x="0" y="5181600"/>
            <a:ext cx="9144000" cy="76200"/>
          </a:xfrm>
          <a:prstGeom prst="line">
            <a:avLst/>
          </a:prstGeom>
          <a:noFill/>
          <a:ln w="762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6314" name="Text Box 10"/>
          <p:cNvSpPr txBox="1">
            <a:spLocks noChangeArrowheads="1"/>
          </p:cNvSpPr>
          <p:nvPr/>
        </p:nvSpPr>
        <p:spPr bwMode="auto">
          <a:xfrm>
            <a:off x="4724400" y="4800600"/>
            <a:ext cx="1676400" cy="3667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SINGAPORE</a:t>
            </a:r>
          </a:p>
        </p:txBody>
      </p:sp>
      <p:sp>
        <p:nvSpPr>
          <p:cNvPr id="29" name="Text Box 25"/>
          <p:cNvSpPr txBox="1">
            <a:spLocks noChangeArrowheads="1"/>
          </p:cNvSpPr>
          <p:nvPr/>
        </p:nvSpPr>
        <p:spPr bwMode="auto">
          <a:xfrm>
            <a:off x="3505200" y="2667000"/>
            <a:ext cx="1447800" cy="366713"/>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b="1">
                <a:solidFill>
                  <a:srgbClr val="FFFFFF"/>
                </a:solidFill>
                <a:latin typeface="Arial" charset="0"/>
              </a:rPr>
              <a:t>NEPAL</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866314"/>
                                        </p:tgtEl>
                                        <p:attrNameLst>
                                          <p:attrName>style.visibility</p:attrName>
                                        </p:attrNameLst>
                                      </p:cBhvr>
                                      <p:to>
                                        <p:strVal val="visible"/>
                                      </p:to>
                                    </p:set>
                                    <p:anim calcmode="lin" valueType="num">
                                      <p:cBhvr>
                                        <p:cTn id="7" dur="1000" fill="hold"/>
                                        <p:tgtEl>
                                          <p:spTgt spid="866314"/>
                                        </p:tgtEl>
                                        <p:attrNameLst>
                                          <p:attrName>ppt_w</p:attrName>
                                        </p:attrNameLst>
                                      </p:cBhvr>
                                      <p:tavLst>
                                        <p:tav tm="0">
                                          <p:val>
                                            <p:fltVal val="0"/>
                                          </p:val>
                                        </p:tav>
                                        <p:tav tm="100000">
                                          <p:val>
                                            <p:strVal val="#ppt_w"/>
                                          </p:val>
                                        </p:tav>
                                      </p:tavLst>
                                    </p:anim>
                                    <p:anim calcmode="lin" valueType="num">
                                      <p:cBhvr>
                                        <p:cTn id="8" dur="1000" fill="hold"/>
                                        <p:tgtEl>
                                          <p:spTgt spid="866314"/>
                                        </p:tgtEl>
                                        <p:attrNameLst>
                                          <p:attrName>ppt_h</p:attrName>
                                        </p:attrNameLst>
                                      </p:cBhvr>
                                      <p:tavLst>
                                        <p:tav tm="0">
                                          <p:val>
                                            <p:fltVal val="0"/>
                                          </p:val>
                                        </p:tav>
                                        <p:tav tm="100000">
                                          <p:val>
                                            <p:strVal val="#ppt_h"/>
                                          </p:val>
                                        </p:tav>
                                      </p:tavLst>
                                    </p:anim>
                                    <p:anim calcmode="lin" valueType="num">
                                      <p:cBhvr>
                                        <p:cTn id="9" dur="1000" fill="hold"/>
                                        <p:tgtEl>
                                          <p:spTgt spid="8663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6631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66331"/>
                                        </p:tgtEl>
                                        <p:attrNameLst>
                                          <p:attrName>style.visibility</p:attrName>
                                        </p:attrNameLst>
                                      </p:cBhvr>
                                      <p:to>
                                        <p:strVal val="visible"/>
                                      </p:to>
                                    </p:set>
                                    <p:animEffect transition="in" filter="wipe(left)">
                                      <p:cBhvr>
                                        <p:cTn id="14" dur="500"/>
                                        <p:tgtEl>
                                          <p:spTgt spid="866331"/>
                                        </p:tgtEl>
                                      </p:cBhvr>
                                    </p:animEffect>
                                  </p:childTnLst>
                                </p:cTn>
                              </p:par>
                            </p:childTnLst>
                          </p:cTn>
                        </p:par>
                        <p:par>
                          <p:cTn id="15" fill="hold" nodeType="afterGroup">
                            <p:stCondLst>
                              <p:cond delay="1500"/>
                            </p:stCondLst>
                            <p:childTnLst>
                              <p:par>
                                <p:cTn id="16" presetID="15" presetClass="entr" presetSubtype="0" fill="hold" grpId="0" nodeType="afterEffect">
                                  <p:stCondLst>
                                    <p:cond delay="0"/>
                                  </p:stCondLst>
                                  <p:childTnLst>
                                    <p:set>
                                      <p:cBhvr>
                                        <p:cTn id="17" dur="1" fill="hold">
                                          <p:stCondLst>
                                            <p:cond delay="0"/>
                                          </p:stCondLst>
                                        </p:cTn>
                                        <p:tgtEl>
                                          <p:spTgt spid="866323"/>
                                        </p:tgtEl>
                                        <p:attrNameLst>
                                          <p:attrName>style.visibility</p:attrName>
                                        </p:attrNameLst>
                                      </p:cBhvr>
                                      <p:to>
                                        <p:strVal val="visible"/>
                                      </p:to>
                                    </p:set>
                                    <p:anim calcmode="lin" valueType="num">
                                      <p:cBhvr>
                                        <p:cTn id="18" dur="1000" fill="hold"/>
                                        <p:tgtEl>
                                          <p:spTgt spid="866323"/>
                                        </p:tgtEl>
                                        <p:attrNameLst>
                                          <p:attrName>ppt_w</p:attrName>
                                        </p:attrNameLst>
                                      </p:cBhvr>
                                      <p:tavLst>
                                        <p:tav tm="0">
                                          <p:val>
                                            <p:fltVal val="0"/>
                                          </p:val>
                                        </p:tav>
                                        <p:tav tm="100000">
                                          <p:val>
                                            <p:strVal val="#ppt_w"/>
                                          </p:val>
                                        </p:tav>
                                      </p:tavLst>
                                    </p:anim>
                                    <p:anim calcmode="lin" valueType="num">
                                      <p:cBhvr>
                                        <p:cTn id="19" dur="1000" fill="hold"/>
                                        <p:tgtEl>
                                          <p:spTgt spid="866323"/>
                                        </p:tgtEl>
                                        <p:attrNameLst>
                                          <p:attrName>ppt_h</p:attrName>
                                        </p:attrNameLst>
                                      </p:cBhvr>
                                      <p:tavLst>
                                        <p:tav tm="0">
                                          <p:val>
                                            <p:fltVal val="0"/>
                                          </p:val>
                                        </p:tav>
                                        <p:tav tm="100000">
                                          <p:val>
                                            <p:strVal val="#ppt_h"/>
                                          </p:val>
                                        </p:tav>
                                      </p:tavLst>
                                    </p:anim>
                                    <p:anim calcmode="lin" valueType="num">
                                      <p:cBhvr>
                                        <p:cTn id="20" dur="1000" fill="hold"/>
                                        <p:tgtEl>
                                          <p:spTgt spid="866323"/>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866323"/>
                                        </p:tgtEl>
                                        <p:attrNameLst>
                                          <p:attrName>ppt_y</p:attrName>
                                        </p:attrNameLst>
                                      </p:cBhvr>
                                      <p:tavLst>
                                        <p:tav tm="0" fmla="#ppt_y+(sin(-2*pi*(1-$))*-#ppt_x+cos(-2*pi*(1-$))*(1-#ppt_y))*(1-$)">
                                          <p:val>
                                            <p:fltVal val="0"/>
                                          </p:val>
                                        </p:tav>
                                        <p:tav tm="100000">
                                          <p:val>
                                            <p:fltVal val="1"/>
                                          </p:val>
                                        </p:tav>
                                      </p:tavLst>
                                    </p:anim>
                                  </p:childTnLst>
                                </p:cTn>
                              </p:par>
                            </p:childTnLst>
                          </p:cTn>
                        </p:par>
                        <p:par>
                          <p:cTn id="22" fill="hold" nodeType="afterGroup">
                            <p:stCondLst>
                              <p:cond delay="2500"/>
                            </p:stCondLst>
                            <p:childTnLst>
                              <p:par>
                                <p:cTn id="23" presetID="15" presetClass="entr" presetSubtype="0" fill="hold" grpId="0" nodeType="afterEffect">
                                  <p:stCondLst>
                                    <p:cond delay="0"/>
                                  </p:stCondLst>
                                  <p:childTnLst>
                                    <p:set>
                                      <p:cBhvr>
                                        <p:cTn id="24" dur="1" fill="hold">
                                          <p:stCondLst>
                                            <p:cond delay="0"/>
                                          </p:stCondLst>
                                        </p:cTn>
                                        <p:tgtEl>
                                          <p:spTgt spid="866308"/>
                                        </p:tgtEl>
                                        <p:attrNameLst>
                                          <p:attrName>style.visibility</p:attrName>
                                        </p:attrNameLst>
                                      </p:cBhvr>
                                      <p:to>
                                        <p:strVal val="visible"/>
                                      </p:to>
                                    </p:set>
                                    <p:anim calcmode="lin" valueType="num">
                                      <p:cBhvr>
                                        <p:cTn id="25" dur="1000" fill="hold"/>
                                        <p:tgtEl>
                                          <p:spTgt spid="866308"/>
                                        </p:tgtEl>
                                        <p:attrNameLst>
                                          <p:attrName>ppt_w</p:attrName>
                                        </p:attrNameLst>
                                      </p:cBhvr>
                                      <p:tavLst>
                                        <p:tav tm="0">
                                          <p:val>
                                            <p:fltVal val="0"/>
                                          </p:val>
                                        </p:tav>
                                        <p:tav tm="100000">
                                          <p:val>
                                            <p:strVal val="#ppt_w"/>
                                          </p:val>
                                        </p:tav>
                                      </p:tavLst>
                                    </p:anim>
                                    <p:anim calcmode="lin" valueType="num">
                                      <p:cBhvr>
                                        <p:cTn id="26" dur="1000" fill="hold"/>
                                        <p:tgtEl>
                                          <p:spTgt spid="866308"/>
                                        </p:tgtEl>
                                        <p:attrNameLst>
                                          <p:attrName>ppt_h</p:attrName>
                                        </p:attrNameLst>
                                      </p:cBhvr>
                                      <p:tavLst>
                                        <p:tav tm="0">
                                          <p:val>
                                            <p:fltVal val="0"/>
                                          </p:val>
                                        </p:tav>
                                        <p:tav tm="100000">
                                          <p:val>
                                            <p:strVal val="#ppt_h"/>
                                          </p:val>
                                        </p:tav>
                                      </p:tavLst>
                                    </p:anim>
                                    <p:anim calcmode="lin" valueType="num">
                                      <p:cBhvr>
                                        <p:cTn id="27" dur="1000" fill="hold"/>
                                        <p:tgtEl>
                                          <p:spTgt spid="866308"/>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866308"/>
                                        </p:tgtEl>
                                        <p:attrNameLst>
                                          <p:attrName>ppt_y</p:attrName>
                                        </p:attrNameLst>
                                      </p:cBhvr>
                                      <p:tavLst>
                                        <p:tav tm="0" fmla="#ppt_y+(sin(-2*pi*(1-$))*-#ppt_x+cos(-2*pi*(1-$))*(1-#ppt_y))*(1-$)">
                                          <p:val>
                                            <p:fltVal val="0"/>
                                          </p:val>
                                        </p:tav>
                                        <p:tav tm="100000">
                                          <p:val>
                                            <p:fltVal val="1"/>
                                          </p:val>
                                        </p:tav>
                                      </p:tavLst>
                                    </p:anim>
                                  </p:childTnLst>
                                </p:cTn>
                              </p:par>
                            </p:childTnLst>
                          </p:cTn>
                        </p:par>
                        <p:par>
                          <p:cTn id="29" fill="hold" nodeType="afterGroup">
                            <p:stCondLst>
                              <p:cond delay="3500"/>
                            </p:stCondLst>
                            <p:childTnLst>
                              <p:par>
                                <p:cTn id="30" presetID="15" presetClass="entr" presetSubtype="0" fill="hold" grpId="0" nodeType="afterEffect">
                                  <p:stCondLst>
                                    <p:cond delay="0"/>
                                  </p:stCondLst>
                                  <p:childTnLst>
                                    <p:set>
                                      <p:cBhvr>
                                        <p:cTn id="31" dur="1" fill="hold">
                                          <p:stCondLst>
                                            <p:cond delay="0"/>
                                          </p:stCondLst>
                                        </p:cTn>
                                        <p:tgtEl>
                                          <p:spTgt spid="866313"/>
                                        </p:tgtEl>
                                        <p:attrNameLst>
                                          <p:attrName>style.visibility</p:attrName>
                                        </p:attrNameLst>
                                      </p:cBhvr>
                                      <p:to>
                                        <p:strVal val="visible"/>
                                      </p:to>
                                    </p:set>
                                    <p:anim calcmode="lin" valueType="num">
                                      <p:cBhvr>
                                        <p:cTn id="32" dur="1000" fill="hold"/>
                                        <p:tgtEl>
                                          <p:spTgt spid="866313"/>
                                        </p:tgtEl>
                                        <p:attrNameLst>
                                          <p:attrName>ppt_w</p:attrName>
                                        </p:attrNameLst>
                                      </p:cBhvr>
                                      <p:tavLst>
                                        <p:tav tm="0">
                                          <p:val>
                                            <p:fltVal val="0"/>
                                          </p:val>
                                        </p:tav>
                                        <p:tav tm="100000">
                                          <p:val>
                                            <p:strVal val="#ppt_w"/>
                                          </p:val>
                                        </p:tav>
                                      </p:tavLst>
                                    </p:anim>
                                    <p:anim calcmode="lin" valueType="num">
                                      <p:cBhvr>
                                        <p:cTn id="33" dur="1000" fill="hold"/>
                                        <p:tgtEl>
                                          <p:spTgt spid="866313"/>
                                        </p:tgtEl>
                                        <p:attrNameLst>
                                          <p:attrName>ppt_h</p:attrName>
                                        </p:attrNameLst>
                                      </p:cBhvr>
                                      <p:tavLst>
                                        <p:tav tm="0">
                                          <p:val>
                                            <p:fltVal val="0"/>
                                          </p:val>
                                        </p:tav>
                                        <p:tav tm="100000">
                                          <p:val>
                                            <p:strVal val="#ppt_h"/>
                                          </p:val>
                                        </p:tav>
                                      </p:tavLst>
                                    </p:anim>
                                    <p:anim calcmode="lin" valueType="num">
                                      <p:cBhvr>
                                        <p:cTn id="34" dur="1000" fill="hold"/>
                                        <p:tgtEl>
                                          <p:spTgt spid="866313"/>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866313"/>
                                        </p:tgtEl>
                                        <p:attrNameLst>
                                          <p:attrName>ppt_y</p:attrName>
                                        </p:attrNameLst>
                                      </p:cBhvr>
                                      <p:tavLst>
                                        <p:tav tm="0" fmla="#ppt_y+(sin(-2*pi*(1-$))*-#ppt_x+cos(-2*pi*(1-$))*(1-#ppt_y))*(1-$)">
                                          <p:val>
                                            <p:fltVal val="0"/>
                                          </p:val>
                                        </p:tav>
                                        <p:tav tm="100000">
                                          <p:val>
                                            <p:fltVal val="1"/>
                                          </p:val>
                                        </p:tav>
                                      </p:tavLst>
                                    </p:anim>
                                  </p:childTnLst>
                                </p:cTn>
                              </p:par>
                            </p:childTnLst>
                          </p:cTn>
                        </p:par>
                        <p:par>
                          <p:cTn id="36" fill="hold" nodeType="afterGroup">
                            <p:stCondLst>
                              <p:cond delay="4500"/>
                            </p:stCondLst>
                            <p:childTnLst>
                              <p:par>
                                <p:cTn id="37" presetID="15" presetClass="entr" presetSubtype="0" fill="hold" grpId="0" nodeType="afterEffect">
                                  <p:stCondLst>
                                    <p:cond delay="0"/>
                                  </p:stCondLst>
                                  <p:childTnLst>
                                    <p:set>
                                      <p:cBhvr>
                                        <p:cTn id="38" dur="1" fill="hold">
                                          <p:stCondLst>
                                            <p:cond delay="0"/>
                                          </p:stCondLst>
                                        </p:cTn>
                                        <p:tgtEl>
                                          <p:spTgt spid="866315"/>
                                        </p:tgtEl>
                                        <p:attrNameLst>
                                          <p:attrName>style.visibility</p:attrName>
                                        </p:attrNameLst>
                                      </p:cBhvr>
                                      <p:to>
                                        <p:strVal val="visible"/>
                                      </p:to>
                                    </p:set>
                                    <p:anim calcmode="lin" valueType="num">
                                      <p:cBhvr>
                                        <p:cTn id="39" dur="1000" fill="hold"/>
                                        <p:tgtEl>
                                          <p:spTgt spid="866315"/>
                                        </p:tgtEl>
                                        <p:attrNameLst>
                                          <p:attrName>ppt_w</p:attrName>
                                        </p:attrNameLst>
                                      </p:cBhvr>
                                      <p:tavLst>
                                        <p:tav tm="0">
                                          <p:val>
                                            <p:fltVal val="0"/>
                                          </p:val>
                                        </p:tav>
                                        <p:tav tm="100000">
                                          <p:val>
                                            <p:strVal val="#ppt_w"/>
                                          </p:val>
                                        </p:tav>
                                      </p:tavLst>
                                    </p:anim>
                                    <p:anim calcmode="lin" valueType="num">
                                      <p:cBhvr>
                                        <p:cTn id="40" dur="1000" fill="hold"/>
                                        <p:tgtEl>
                                          <p:spTgt spid="866315"/>
                                        </p:tgtEl>
                                        <p:attrNameLst>
                                          <p:attrName>ppt_h</p:attrName>
                                        </p:attrNameLst>
                                      </p:cBhvr>
                                      <p:tavLst>
                                        <p:tav tm="0">
                                          <p:val>
                                            <p:fltVal val="0"/>
                                          </p:val>
                                        </p:tav>
                                        <p:tav tm="100000">
                                          <p:val>
                                            <p:strVal val="#ppt_h"/>
                                          </p:val>
                                        </p:tav>
                                      </p:tavLst>
                                    </p:anim>
                                    <p:anim calcmode="lin" valueType="num">
                                      <p:cBhvr>
                                        <p:cTn id="41" dur="1000" fill="hold"/>
                                        <p:tgtEl>
                                          <p:spTgt spid="866315"/>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66315"/>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5500"/>
                            </p:stCondLst>
                            <p:childTnLst>
                              <p:par>
                                <p:cTn id="44" presetID="15" presetClass="entr" presetSubtype="0" fill="hold" grpId="0" nodeType="afterEffect">
                                  <p:stCondLst>
                                    <p:cond delay="0"/>
                                  </p:stCondLst>
                                  <p:childTnLst>
                                    <p:set>
                                      <p:cBhvr>
                                        <p:cTn id="45" dur="1" fill="hold">
                                          <p:stCondLst>
                                            <p:cond delay="0"/>
                                          </p:stCondLst>
                                        </p:cTn>
                                        <p:tgtEl>
                                          <p:spTgt spid="866316"/>
                                        </p:tgtEl>
                                        <p:attrNameLst>
                                          <p:attrName>style.visibility</p:attrName>
                                        </p:attrNameLst>
                                      </p:cBhvr>
                                      <p:to>
                                        <p:strVal val="visible"/>
                                      </p:to>
                                    </p:set>
                                    <p:anim calcmode="lin" valueType="num">
                                      <p:cBhvr>
                                        <p:cTn id="46" dur="1000" fill="hold"/>
                                        <p:tgtEl>
                                          <p:spTgt spid="866316"/>
                                        </p:tgtEl>
                                        <p:attrNameLst>
                                          <p:attrName>ppt_w</p:attrName>
                                        </p:attrNameLst>
                                      </p:cBhvr>
                                      <p:tavLst>
                                        <p:tav tm="0">
                                          <p:val>
                                            <p:fltVal val="0"/>
                                          </p:val>
                                        </p:tav>
                                        <p:tav tm="100000">
                                          <p:val>
                                            <p:strVal val="#ppt_w"/>
                                          </p:val>
                                        </p:tav>
                                      </p:tavLst>
                                    </p:anim>
                                    <p:anim calcmode="lin" valueType="num">
                                      <p:cBhvr>
                                        <p:cTn id="47" dur="1000" fill="hold"/>
                                        <p:tgtEl>
                                          <p:spTgt spid="866316"/>
                                        </p:tgtEl>
                                        <p:attrNameLst>
                                          <p:attrName>ppt_h</p:attrName>
                                        </p:attrNameLst>
                                      </p:cBhvr>
                                      <p:tavLst>
                                        <p:tav tm="0">
                                          <p:val>
                                            <p:fltVal val="0"/>
                                          </p:val>
                                        </p:tav>
                                        <p:tav tm="100000">
                                          <p:val>
                                            <p:strVal val="#ppt_h"/>
                                          </p:val>
                                        </p:tav>
                                      </p:tavLst>
                                    </p:anim>
                                    <p:anim calcmode="lin" valueType="num">
                                      <p:cBhvr>
                                        <p:cTn id="48" dur="1000" fill="hold"/>
                                        <p:tgtEl>
                                          <p:spTgt spid="86631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866316"/>
                                        </p:tgtEl>
                                        <p:attrNameLst>
                                          <p:attrName>ppt_y</p:attrName>
                                        </p:attrNameLst>
                                      </p:cBhvr>
                                      <p:tavLst>
                                        <p:tav tm="0" fmla="#ppt_y+(sin(-2*pi*(1-$))*-#ppt_x+cos(-2*pi*(1-$))*(1-#ppt_y))*(1-$)">
                                          <p:val>
                                            <p:fltVal val="0"/>
                                          </p:val>
                                        </p:tav>
                                        <p:tav tm="100000">
                                          <p:val>
                                            <p:fltVal val="1"/>
                                          </p:val>
                                        </p:tav>
                                      </p:tavLst>
                                    </p:anim>
                                  </p:childTnLst>
                                </p:cTn>
                              </p:par>
                            </p:childTnLst>
                          </p:cTn>
                        </p:par>
                        <p:par>
                          <p:cTn id="50" fill="hold" nodeType="afterGroup">
                            <p:stCondLst>
                              <p:cond delay="6500"/>
                            </p:stCondLst>
                            <p:childTnLst>
                              <p:par>
                                <p:cTn id="51" presetID="15" presetClass="entr" presetSubtype="0" fill="hold" grpId="0" nodeType="afterEffect">
                                  <p:stCondLst>
                                    <p:cond delay="0"/>
                                  </p:stCondLst>
                                  <p:childTnLst>
                                    <p:set>
                                      <p:cBhvr>
                                        <p:cTn id="52" dur="1" fill="hold">
                                          <p:stCondLst>
                                            <p:cond delay="0"/>
                                          </p:stCondLst>
                                        </p:cTn>
                                        <p:tgtEl>
                                          <p:spTgt spid="866318"/>
                                        </p:tgtEl>
                                        <p:attrNameLst>
                                          <p:attrName>style.visibility</p:attrName>
                                        </p:attrNameLst>
                                      </p:cBhvr>
                                      <p:to>
                                        <p:strVal val="visible"/>
                                      </p:to>
                                    </p:set>
                                    <p:anim calcmode="lin" valueType="num">
                                      <p:cBhvr>
                                        <p:cTn id="53" dur="1000" fill="hold"/>
                                        <p:tgtEl>
                                          <p:spTgt spid="866318"/>
                                        </p:tgtEl>
                                        <p:attrNameLst>
                                          <p:attrName>ppt_w</p:attrName>
                                        </p:attrNameLst>
                                      </p:cBhvr>
                                      <p:tavLst>
                                        <p:tav tm="0">
                                          <p:val>
                                            <p:fltVal val="0"/>
                                          </p:val>
                                        </p:tav>
                                        <p:tav tm="100000">
                                          <p:val>
                                            <p:strVal val="#ppt_w"/>
                                          </p:val>
                                        </p:tav>
                                      </p:tavLst>
                                    </p:anim>
                                    <p:anim calcmode="lin" valueType="num">
                                      <p:cBhvr>
                                        <p:cTn id="54" dur="1000" fill="hold"/>
                                        <p:tgtEl>
                                          <p:spTgt spid="866318"/>
                                        </p:tgtEl>
                                        <p:attrNameLst>
                                          <p:attrName>ppt_h</p:attrName>
                                        </p:attrNameLst>
                                      </p:cBhvr>
                                      <p:tavLst>
                                        <p:tav tm="0">
                                          <p:val>
                                            <p:fltVal val="0"/>
                                          </p:val>
                                        </p:tav>
                                        <p:tav tm="100000">
                                          <p:val>
                                            <p:strVal val="#ppt_h"/>
                                          </p:val>
                                        </p:tav>
                                      </p:tavLst>
                                    </p:anim>
                                    <p:anim calcmode="lin" valueType="num">
                                      <p:cBhvr>
                                        <p:cTn id="55" dur="1000" fill="hold"/>
                                        <p:tgtEl>
                                          <p:spTgt spid="866318"/>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866318"/>
                                        </p:tgtEl>
                                        <p:attrNameLst>
                                          <p:attrName>ppt_y</p:attrName>
                                        </p:attrNameLst>
                                      </p:cBhvr>
                                      <p:tavLst>
                                        <p:tav tm="0" fmla="#ppt_y+(sin(-2*pi*(1-$))*-#ppt_x+cos(-2*pi*(1-$))*(1-#ppt_y))*(1-$)">
                                          <p:val>
                                            <p:fltVal val="0"/>
                                          </p:val>
                                        </p:tav>
                                        <p:tav tm="100000">
                                          <p:val>
                                            <p:fltVal val="1"/>
                                          </p:val>
                                        </p:tav>
                                      </p:tavLst>
                                    </p:anim>
                                  </p:childTnLst>
                                </p:cTn>
                              </p:par>
                            </p:childTnLst>
                          </p:cTn>
                        </p:par>
                        <p:par>
                          <p:cTn id="57" fill="hold" nodeType="afterGroup">
                            <p:stCondLst>
                              <p:cond delay="7500"/>
                            </p:stCondLst>
                            <p:childTnLst>
                              <p:par>
                                <p:cTn id="58" presetID="15" presetClass="entr" presetSubtype="0" fill="hold" grpId="0" nodeType="afterEffect">
                                  <p:stCondLst>
                                    <p:cond delay="0"/>
                                  </p:stCondLst>
                                  <p:childTnLst>
                                    <p:set>
                                      <p:cBhvr>
                                        <p:cTn id="59" dur="1" fill="hold">
                                          <p:stCondLst>
                                            <p:cond delay="0"/>
                                          </p:stCondLst>
                                        </p:cTn>
                                        <p:tgtEl>
                                          <p:spTgt spid="866319"/>
                                        </p:tgtEl>
                                        <p:attrNameLst>
                                          <p:attrName>style.visibility</p:attrName>
                                        </p:attrNameLst>
                                      </p:cBhvr>
                                      <p:to>
                                        <p:strVal val="visible"/>
                                      </p:to>
                                    </p:set>
                                    <p:anim calcmode="lin" valueType="num">
                                      <p:cBhvr>
                                        <p:cTn id="60" dur="1000" fill="hold"/>
                                        <p:tgtEl>
                                          <p:spTgt spid="866319"/>
                                        </p:tgtEl>
                                        <p:attrNameLst>
                                          <p:attrName>ppt_w</p:attrName>
                                        </p:attrNameLst>
                                      </p:cBhvr>
                                      <p:tavLst>
                                        <p:tav tm="0">
                                          <p:val>
                                            <p:fltVal val="0"/>
                                          </p:val>
                                        </p:tav>
                                        <p:tav tm="100000">
                                          <p:val>
                                            <p:strVal val="#ppt_w"/>
                                          </p:val>
                                        </p:tav>
                                      </p:tavLst>
                                    </p:anim>
                                    <p:anim calcmode="lin" valueType="num">
                                      <p:cBhvr>
                                        <p:cTn id="61" dur="1000" fill="hold"/>
                                        <p:tgtEl>
                                          <p:spTgt spid="866319"/>
                                        </p:tgtEl>
                                        <p:attrNameLst>
                                          <p:attrName>ppt_h</p:attrName>
                                        </p:attrNameLst>
                                      </p:cBhvr>
                                      <p:tavLst>
                                        <p:tav tm="0">
                                          <p:val>
                                            <p:fltVal val="0"/>
                                          </p:val>
                                        </p:tav>
                                        <p:tav tm="100000">
                                          <p:val>
                                            <p:strVal val="#ppt_h"/>
                                          </p:val>
                                        </p:tav>
                                      </p:tavLst>
                                    </p:anim>
                                    <p:anim calcmode="lin" valueType="num">
                                      <p:cBhvr>
                                        <p:cTn id="62" dur="1000" fill="hold"/>
                                        <p:tgtEl>
                                          <p:spTgt spid="866319"/>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866319"/>
                                        </p:tgtEl>
                                        <p:attrNameLst>
                                          <p:attrName>ppt_y</p:attrName>
                                        </p:attrNameLst>
                                      </p:cBhvr>
                                      <p:tavLst>
                                        <p:tav tm="0" fmla="#ppt_y+(sin(-2*pi*(1-$))*-#ppt_x+cos(-2*pi*(1-$))*(1-#ppt_y))*(1-$)">
                                          <p:val>
                                            <p:fltVal val="0"/>
                                          </p:val>
                                        </p:tav>
                                        <p:tav tm="100000">
                                          <p:val>
                                            <p:fltVal val="1"/>
                                          </p:val>
                                        </p:tav>
                                      </p:tavLst>
                                    </p:anim>
                                  </p:childTnLst>
                                </p:cTn>
                              </p:par>
                            </p:childTnLst>
                          </p:cTn>
                        </p:par>
                        <p:par>
                          <p:cTn id="64" fill="hold" nodeType="afterGroup">
                            <p:stCondLst>
                              <p:cond delay="8500"/>
                            </p:stCondLst>
                            <p:childTnLst>
                              <p:par>
                                <p:cTn id="65" presetID="15" presetClass="entr" presetSubtype="0" fill="hold" grpId="0" nodeType="afterEffect">
                                  <p:stCondLst>
                                    <p:cond delay="0"/>
                                  </p:stCondLst>
                                  <p:childTnLst>
                                    <p:set>
                                      <p:cBhvr>
                                        <p:cTn id="66" dur="1" fill="hold">
                                          <p:stCondLst>
                                            <p:cond delay="0"/>
                                          </p:stCondLst>
                                        </p:cTn>
                                        <p:tgtEl>
                                          <p:spTgt spid="866321"/>
                                        </p:tgtEl>
                                        <p:attrNameLst>
                                          <p:attrName>style.visibility</p:attrName>
                                        </p:attrNameLst>
                                      </p:cBhvr>
                                      <p:to>
                                        <p:strVal val="visible"/>
                                      </p:to>
                                    </p:set>
                                    <p:anim calcmode="lin" valueType="num">
                                      <p:cBhvr>
                                        <p:cTn id="67" dur="1000" fill="hold"/>
                                        <p:tgtEl>
                                          <p:spTgt spid="866321"/>
                                        </p:tgtEl>
                                        <p:attrNameLst>
                                          <p:attrName>ppt_w</p:attrName>
                                        </p:attrNameLst>
                                      </p:cBhvr>
                                      <p:tavLst>
                                        <p:tav tm="0">
                                          <p:val>
                                            <p:fltVal val="0"/>
                                          </p:val>
                                        </p:tav>
                                        <p:tav tm="100000">
                                          <p:val>
                                            <p:strVal val="#ppt_w"/>
                                          </p:val>
                                        </p:tav>
                                      </p:tavLst>
                                    </p:anim>
                                    <p:anim calcmode="lin" valueType="num">
                                      <p:cBhvr>
                                        <p:cTn id="68" dur="1000" fill="hold"/>
                                        <p:tgtEl>
                                          <p:spTgt spid="866321"/>
                                        </p:tgtEl>
                                        <p:attrNameLst>
                                          <p:attrName>ppt_h</p:attrName>
                                        </p:attrNameLst>
                                      </p:cBhvr>
                                      <p:tavLst>
                                        <p:tav tm="0">
                                          <p:val>
                                            <p:fltVal val="0"/>
                                          </p:val>
                                        </p:tav>
                                        <p:tav tm="100000">
                                          <p:val>
                                            <p:strVal val="#ppt_h"/>
                                          </p:val>
                                        </p:tav>
                                      </p:tavLst>
                                    </p:anim>
                                    <p:anim calcmode="lin" valueType="num">
                                      <p:cBhvr>
                                        <p:cTn id="69" dur="1000" fill="hold"/>
                                        <p:tgtEl>
                                          <p:spTgt spid="866321"/>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866321"/>
                                        </p:tgtEl>
                                        <p:attrNameLst>
                                          <p:attrName>ppt_y</p:attrName>
                                        </p:attrNameLst>
                                      </p:cBhvr>
                                      <p:tavLst>
                                        <p:tav tm="0" fmla="#ppt_y+(sin(-2*pi*(1-$))*-#ppt_x+cos(-2*pi*(1-$))*(1-#ppt_y))*(1-$)">
                                          <p:val>
                                            <p:fltVal val="0"/>
                                          </p:val>
                                        </p:tav>
                                        <p:tav tm="100000">
                                          <p:val>
                                            <p:fltVal val="1"/>
                                          </p:val>
                                        </p:tav>
                                      </p:tavLst>
                                    </p:anim>
                                  </p:childTnLst>
                                </p:cTn>
                              </p:par>
                            </p:childTnLst>
                          </p:cTn>
                        </p:par>
                        <p:par>
                          <p:cTn id="71" fill="hold" nodeType="afterGroup">
                            <p:stCondLst>
                              <p:cond delay="9500"/>
                            </p:stCondLst>
                            <p:childTnLst>
                              <p:par>
                                <p:cTn id="72" presetID="15" presetClass="entr" presetSubtype="0" fill="hold" grpId="0" nodeType="afterEffect">
                                  <p:stCondLst>
                                    <p:cond delay="0"/>
                                  </p:stCondLst>
                                  <p:childTnLst>
                                    <p:set>
                                      <p:cBhvr>
                                        <p:cTn id="73" dur="1" fill="hold">
                                          <p:stCondLst>
                                            <p:cond delay="0"/>
                                          </p:stCondLst>
                                        </p:cTn>
                                        <p:tgtEl>
                                          <p:spTgt spid="866322"/>
                                        </p:tgtEl>
                                        <p:attrNameLst>
                                          <p:attrName>style.visibility</p:attrName>
                                        </p:attrNameLst>
                                      </p:cBhvr>
                                      <p:to>
                                        <p:strVal val="visible"/>
                                      </p:to>
                                    </p:set>
                                    <p:anim calcmode="lin" valueType="num">
                                      <p:cBhvr>
                                        <p:cTn id="74" dur="1000" fill="hold"/>
                                        <p:tgtEl>
                                          <p:spTgt spid="866322"/>
                                        </p:tgtEl>
                                        <p:attrNameLst>
                                          <p:attrName>ppt_w</p:attrName>
                                        </p:attrNameLst>
                                      </p:cBhvr>
                                      <p:tavLst>
                                        <p:tav tm="0">
                                          <p:val>
                                            <p:fltVal val="0"/>
                                          </p:val>
                                        </p:tav>
                                        <p:tav tm="100000">
                                          <p:val>
                                            <p:strVal val="#ppt_w"/>
                                          </p:val>
                                        </p:tav>
                                      </p:tavLst>
                                    </p:anim>
                                    <p:anim calcmode="lin" valueType="num">
                                      <p:cBhvr>
                                        <p:cTn id="75" dur="1000" fill="hold"/>
                                        <p:tgtEl>
                                          <p:spTgt spid="866322"/>
                                        </p:tgtEl>
                                        <p:attrNameLst>
                                          <p:attrName>ppt_h</p:attrName>
                                        </p:attrNameLst>
                                      </p:cBhvr>
                                      <p:tavLst>
                                        <p:tav tm="0">
                                          <p:val>
                                            <p:fltVal val="0"/>
                                          </p:val>
                                        </p:tav>
                                        <p:tav tm="100000">
                                          <p:val>
                                            <p:strVal val="#ppt_h"/>
                                          </p:val>
                                        </p:tav>
                                      </p:tavLst>
                                    </p:anim>
                                    <p:anim calcmode="lin" valueType="num">
                                      <p:cBhvr>
                                        <p:cTn id="76" dur="1000" fill="hold"/>
                                        <p:tgtEl>
                                          <p:spTgt spid="866322"/>
                                        </p:tgtEl>
                                        <p:attrNameLst>
                                          <p:attrName>ppt_x</p:attrName>
                                        </p:attrNameLst>
                                      </p:cBhvr>
                                      <p:tavLst>
                                        <p:tav tm="0" fmla="#ppt_x+(cos(-2*pi*(1-$))*-#ppt_x-sin(-2*pi*(1-$))*(1-#ppt_y))*(1-$)">
                                          <p:val>
                                            <p:fltVal val="0"/>
                                          </p:val>
                                        </p:tav>
                                        <p:tav tm="100000">
                                          <p:val>
                                            <p:fltVal val="1"/>
                                          </p:val>
                                        </p:tav>
                                      </p:tavLst>
                                    </p:anim>
                                    <p:anim calcmode="lin" valueType="num">
                                      <p:cBhvr>
                                        <p:cTn id="77" dur="1000" fill="hold"/>
                                        <p:tgtEl>
                                          <p:spTgt spid="866322"/>
                                        </p:tgtEl>
                                        <p:attrNameLst>
                                          <p:attrName>ppt_y</p:attrName>
                                        </p:attrNameLst>
                                      </p:cBhvr>
                                      <p:tavLst>
                                        <p:tav tm="0" fmla="#ppt_y+(sin(-2*pi*(1-$))*-#ppt_x+cos(-2*pi*(1-$))*(1-#ppt_y))*(1-$)">
                                          <p:val>
                                            <p:fltVal val="0"/>
                                          </p:val>
                                        </p:tav>
                                        <p:tav tm="100000">
                                          <p:val>
                                            <p:fltVal val="1"/>
                                          </p:val>
                                        </p:tav>
                                      </p:tavLst>
                                    </p:anim>
                                  </p:childTnLst>
                                </p:cTn>
                              </p:par>
                            </p:childTnLst>
                          </p:cTn>
                        </p:par>
                        <p:par>
                          <p:cTn id="78" fill="hold" nodeType="afterGroup">
                            <p:stCondLst>
                              <p:cond delay="10500"/>
                            </p:stCondLst>
                            <p:childTnLst>
                              <p:par>
                                <p:cTn id="79" presetID="15" presetClass="entr" presetSubtype="0" fill="hold" grpId="0" nodeType="afterEffect">
                                  <p:stCondLst>
                                    <p:cond delay="0"/>
                                  </p:stCondLst>
                                  <p:childTnLst>
                                    <p:set>
                                      <p:cBhvr>
                                        <p:cTn id="80" dur="1" fill="hold">
                                          <p:stCondLst>
                                            <p:cond delay="0"/>
                                          </p:stCondLst>
                                        </p:cTn>
                                        <p:tgtEl>
                                          <p:spTgt spid="866329"/>
                                        </p:tgtEl>
                                        <p:attrNameLst>
                                          <p:attrName>style.visibility</p:attrName>
                                        </p:attrNameLst>
                                      </p:cBhvr>
                                      <p:to>
                                        <p:strVal val="visible"/>
                                      </p:to>
                                    </p:set>
                                    <p:anim calcmode="lin" valueType="num">
                                      <p:cBhvr>
                                        <p:cTn id="81" dur="1000" fill="hold"/>
                                        <p:tgtEl>
                                          <p:spTgt spid="866329"/>
                                        </p:tgtEl>
                                        <p:attrNameLst>
                                          <p:attrName>ppt_w</p:attrName>
                                        </p:attrNameLst>
                                      </p:cBhvr>
                                      <p:tavLst>
                                        <p:tav tm="0">
                                          <p:val>
                                            <p:fltVal val="0"/>
                                          </p:val>
                                        </p:tav>
                                        <p:tav tm="100000">
                                          <p:val>
                                            <p:strVal val="#ppt_w"/>
                                          </p:val>
                                        </p:tav>
                                      </p:tavLst>
                                    </p:anim>
                                    <p:anim calcmode="lin" valueType="num">
                                      <p:cBhvr>
                                        <p:cTn id="82" dur="1000" fill="hold"/>
                                        <p:tgtEl>
                                          <p:spTgt spid="866329"/>
                                        </p:tgtEl>
                                        <p:attrNameLst>
                                          <p:attrName>ppt_h</p:attrName>
                                        </p:attrNameLst>
                                      </p:cBhvr>
                                      <p:tavLst>
                                        <p:tav tm="0">
                                          <p:val>
                                            <p:fltVal val="0"/>
                                          </p:val>
                                        </p:tav>
                                        <p:tav tm="100000">
                                          <p:val>
                                            <p:strVal val="#ppt_h"/>
                                          </p:val>
                                        </p:tav>
                                      </p:tavLst>
                                    </p:anim>
                                    <p:anim calcmode="lin" valueType="num">
                                      <p:cBhvr>
                                        <p:cTn id="83" dur="1000" fill="hold"/>
                                        <p:tgtEl>
                                          <p:spTgt spid="866329"/>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866329"/>
                                        </p:tgtEl>
                                        <p:attrNameLst>
                                          <p:attrName>ppt_y</p:attrName>
                                        </p:attrNameLst>
                                      </p:cBhvr>
                                      <p:tavLst>
                                        <p:tav tm="0" fmla="#ppt_y+(sin(-2*pi*(1-$))*-#ppt_x+cos(-2*pi*(1-$))*(1-#ppt_y))*(1-$)">
                                          <p:val>
                                            <p:fltVal val="0"/>
                                          </p:val>
                                        </p:tav>
                                        <p:tav tm="100000">
                                          <p:val>
                                            <p:fltVal val="1"/>
                                          </p:val>
                                        </p:tav>
                                      </p:tavLst>
                                    </p:anim>
                                  </p:childTnLst>
                                </p:cTn>
                              </p:par>
                            </p:childTnLst>
                          </p:cTn>
                        </p:par>
                        <p:par>
                          <p:cTn id="85" fill="hold" nodeType="afterGroup">
                            <p:stCondLst>
                              <p:cond delay="11500"/>
                            </p:stCondLst>
                            <p:childTnLst>
                              <p:par>
                                <p:cTn id="86" presetID="15" presetClass="entr" presetSubtype="0"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1000" fill="hold"/>
                                        <p:tgtEl>
                                          <p:spTgt spid="29"/>
                                        </p:tgtEl>
                                        <p:attrNameLst>
                                          <p:attrName>ppt_w</p:attrName>
                                        </p:attrNameLst>
                                      </p:cBhvr>
                                      <p:tavLst>
                                        <p:tav tm="0">
                                          <p:val>
                                            <p:fltVal val="0"/>
                                          </p:val>
                                        </p:tav>
                                        <p:tav tm="100000">
                                          <p:val>
                                            <p:strVal val="#ppt_w"/>
                                          </p:val>
                                        </p:tav>
                                      </p:tavLst>
                                    </p:anim>
                                    <p:anim calcmode="lin" valueType="num">
                                      <p:cBhvr>
                                        <p:cTn id="89" dur="1000" fill="hold"/>
                                        <p:tgtEl>
                                          <p:spTgt spid="29"/>
                                        </p:tgtEl>
                                        <p:attrNameLst>
                                          <p:attrName>ppt_h</p:attrName>
                                        </p:attrNameLst>
                                      </p:cBhvr>
                                      <p:tavLst>
                                        <p:tav tm="0">
                                          <p:val>
                                            <p:fltVal val="0"/>
                                          </p:val>
                                        </p:tav>
                                        <p:tav tm="100000">
                                          <p:val>
                                            <p:strVal val="#ppt_h"/>
                                          </p:val>
                                        </p:tav>
                                      </p:tavLst>
                                    </p:anim>
                                    <p:anim calcmode="lin" valueType="num">
                                      <p:cBhvr>
                                        <p:cTn id="90"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91"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313" grpId="0" animBg="1"/>
      <p:bldP spid="866315" grpId="0" animBg="1"/>
      <p:bldP spid="866316" grpId="0" animBg="1"/>
      <p:bldP spid="866318" grpId="0" animBg="1"/>
      <p:bldP spid="866319" grpId="0" animBg="1"/>
      <p:bldP spid="866321" grpId="0" animBg="1"/>
      <p:bldP spid="866322" grpId="0" animBg="1"/>
      <p:bldP spid="866323" grpId="0" animBg="1"/>
      <p:bldP spid="866308" grpId="0" animBg="1"/>
      <p:bldP spid="866329" grpId="0" animBg="1"/>
      <p:bldP spid="866331" grpId="0" animBg="1"/>
      <p:bldP spid="866314"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2946"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p>
        </p:txBody>
      </p:sp>
      <p:sp>
        <p:nvSpPr>
          <p:cNvPr id="82947"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latin typeface="Comic Sans MS" charset="0"/>
              </a:rPr>
              <a:t>Black</a:t>
            </a:r>
          </a:p>
        </p:txBody>
      </p:sp>
      <p:sp>
        <p:nvSpPr>
          <p:cNvPr id="82948" name="Title 2"/>
          <p:cNvSpPr>
            <a:spLocks noGrp="1"/>
          </p:cNvSpPr>
          <p:nvPr>
            <p:ph type="title" idx="4294967295"/>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4994"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sp>
        <p:nvSpPr>
          <p:cNvPr id="84995"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solidFill>
                  <a:srgbClr val="000000"/>
                </a:solidFill>
                <a:latin typeface="Comic Sans MS" charset="0"/>
              </a:rPr>
              <a:t>Black</a:t>
            </a:r>
          </a:p>
        </p:txBody>
      </p:sp>
      <p:sp>
        <p:nvSpPr>
          <p:cNvPr id="84996" name="Title 2"/>
          <p:cNvSpPr>
            <a:spLocks noGrp="1"/>
          </p:cNvSpPr>
          <p:nvPr>
            <p:ph type="title" idx="4294967295"/>
          </p:nvPr>
        </p:nvSpPr>
        <p:spPr>
          <a:xfrm>
            <a:off x="6019800" y="1066800"/>
            <a:ext cx="3124200" cy="5257800"/>
          </a:xfrm>
        </p:spPr>
        <p:txBody>
          <a:bodyPr/>
          <a:lstStyle/>
          <a:p>
            <a:r>
              <a:rPr lang="en-US" b="1">
                <a:solidFill>
                  <a:schemeClr val="bg1"/>
                </a:solidFill>
                <a:latin typeface="Arial" charset="0"/>
                <a:ea typeface="ＭＳ Ｐゴシック" charset="0"/>
                <a:cs typeface="Arial" charset="0"/>
              </a:rPr>
              <a:t>I. Go in </a:t>
            </a:r>
            <a:r>
              <a:rPr lang="en-US" b="1">
                <a:solidFill>
                  <a:srgbClr val="FFFF00"/>
                </a:solidFill>
                <a:latin typeface="Arial" charset="0"/>
                <a:ea typeface="ＭＳ Ｐゴシック" charset="0"/>
                <a:cs typeface="Arial" charset="0"/>
              </a:rPr>
              <a:t>person </a:t>
            </a:r>
            <a:r>
              <a:rPr lang="en-US" b="1">
                <a:solidFill>
                  <a:schemeClr val="bg1"/>
                </a:solidFill>
                <a:latin typeface="Arial" charset="0"/>
                <a:ea typeface="ＭＳ Ｐゴシック" charset="0"/>
                <a:cs typeface="Arial" charset="0"/>
              </a:rPr>
              <a:t>(2:17-20).</a:t>
            </a:r>
          </a:p>
        </p:txBody>
      </p:sp>
      <p:sp>
        <p:nvSpPr>
          <p:cNvPr id="84997" name="Rectangle 4"/>
          <p:cNvSpPr>
            <a:spLocks noChangeArrowheads="1"/>
          </p:cNvSpPr>
          <p:nvPr/>
        </p:nvSpPr>
        <p:spPr bwMode="auto">
          <a:xfrm>
            <a:off x="255588" y="161925"/>
            <a:ext cx="7745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i="1">
                <a:solidFill>
                  <a:srgbClr val="FFFFFF"/>
                </a:solidFill>
                <a:latin typeface="acme secret agent" charset="0"/>
              </a:rPr>
              <a:t>How can we </a:t>
            </a:r>
            <a:r>
              <a:rPr lang="en-US" sz="3600" b="1" i="1">
                <a:solidFill>
                  <a:srgbClr val="FFFFFF"/>
                </a:solidFill>
                <a:latin typeface="acme secret agent" charset="0"/>
              </a:rPr>
              <a:t>strengthen </a:t>
            </a:r>
            <a:r>
              <a:rPr lang="en-US" sz="2800" i="1">
                <a:solidFill>
                  <a:srgbClr val="FFFFFF"/>
                </a:solidFill>
                <a:latin typeface="acme secret agent" charset="0"/>
              </a:rPr>
              <a:t>others?</a:t>
            </a:r>
            <a:endParaRPr lang="en-US" sz="2800" i="1">
              <a:solidFill>
                <a:srgbClr val="FFFFFF"/>
              </a:solidFill>
            </a:endParaRPr>
          </a:p>
        </p:txBody>
      </p:sp>
      <p:pic>
        <p:nvPicPr>
          <p:cNvPr id="84998" name="Picture 6" descr="Friend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6146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descr="encourag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1"/>
          <p:cNvSpPr>
            <a:spLocks noGrp="1"/>
          </p:cNvSpPr>
          <p:nvPr>
            <p:ph type="title" idx="4294967295"/>
          </p:nvPr>
        </p:nvSpPr>
        <p:spPr>
          <a:xfrm>
            <a:off x="228600" y="609600"/>
            <a:ext cx="8763000" cy="609600"/>
          </a:xfrm>
          <a:solidFill>
            <a:schemeClr val="tx1"/>
          </a:solidFill>
        </p:spPr>
        <p:txBody>
          <a:bodyPr/>
          <a:lstStyle/>
          <a:p>
            <a:r>
              <a:rPr lang="en-US" sz="3600" b="1">
                <a:solidFill>
                  <a:schemeClr val="bg1"/>
                </a:solidFill>
                <a:latin typeface="Arial" charset="0"/>
                <a:ea typeface="ＭＳ Ｐゴシック" charset="0"/>
                <a:cs typeface="Arial" charset="0"/>
              </a:rPr>
              <a:t>II. Bring </a:t>
            </a:r>
            <a:r>
              <a:rPr lang="en-US" sz="3600" b="1">
                <a:solidFill>
                  <a:srgbClr val="FFFF00"/>
                </a:solidFill>
                <a:latin typeface="Arial" charset="0"/>
                <a:ea typeface="ＭＳ Ｐゴシック" charset="0"/>
                <a:cs typeface="Arial" charset="0"/>
              </a:rPr>
              <a:t>others </a:t>
            </a:r>
            <a:r>
              <a:rPr lang="en-US" sz="3600" b="1">
                <a:solidFill>
                  <a:schemeClr val="bg1"/>
                </a:solidFill>
                <a:latin typeface="Arial" charset="0"/>
                <a:ea typeface="ＭＳ Ｐゴシック" charset="0"/>
                <a:cs typeface="Arial" charset="0"/>
              </a:rPr>
              <a:t>into their lives (3:1-9). </a:t>
            </a:r>
          </a:p>
        </p:txBody>
      </p:sp>
      <p:sp>
        <p:nvSpPr>
          <p:cNvPr id="86020" name="Rectangle 4"/>
          <p:cNvSpPr>
            <a:spLocks noChangeArrowheads="1"/>
          </p:cNvSpPr>
          <p:nvPr/>
        </p:nvSpPr>
        <p:spPr bwMode="auto">
          <a:xfrm>
            <a:off x="76200" y="-76200"/>
            <a:ext cx="774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i="1">
                <a:latin typeface="acme secret agent" charset="0"/>
              </a:rPr>
              <a:t>How can we </a:t>
            </a:r>
            <a:r>
              <a:rPr lang="en-US" sz="3600" b="1" i="1">
                <a:latin typeface="acme secret agent" charset="0"/>
              </a:rPr>
              <a:t>strengthen </a:t>
            </a:r>
            <a:r>
              <a:rPr lang="en-US" sz="2800" i="1">
                <a:latin typeface="acme secret agent" charset="0"/>
              </a:rPr>
              <a:t>others?</a:t>
            </a:r>
            <a:endParaRPr lang="en-US" sz="2800" i="1"/>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3" descr="fire1_2278"/>
          <p:cNvPicPr>
            <a:picLocks noGrp="1" noChangeAspect="1" noChangeArrowheads="1"/>
          </p:cNvPicPr>
          <p:nvPr>
            <p:ph idx="1"/>
          </p:nvPr>
        </p:nvPicPr>
        <p:blipFill>
          <a:blip r:embed="rId3">
            <a:lum bright="-42000"/>
            <a:extLst>
              <a:ext uri="{28A0092B-C50C-407E-A947-70E740481C1C}">
                <a14:useLocalDpi xmlns:a14="http://schemas.microsoft.com/office/drawing/2010/main" val="0"/>
              </a:ext>
            </a:extLst>
          </a:blip>
          <a:srcRect/>
          <a:stretch>
            <a:fillRect/>
          </a:stretch>
        </p:blipFill>
        <p:spPr>
          <a:xfrm>
            <a:off x="0" y="0"/>
            <a:ext cx="9144000" cy="6858000"/>
          </a:xfrm>
        </p:spPr>
      </p:pic>
      <p:sp>
        <p:nvSpPr>
          <p:cNvPr id="18434" name="Rectangle 2"/>
          <p:cNvSpPr>
            <a:spLocks noGrp="1" noChangeArrowheads="1"/>
          </p:cNvSpPr>
          <p:nvPr>
            <p:ph type="title"/>
          </p:nvPr>
        </p:nvSpPr>
        <p:spPr>
          <a:xfrm>
            <a:off x="0" y="152400"/>
            <a:ext cx="9144000" cy="1447800"/>
          </a:xfrm>
        </p:spPr>
        <p:txBody>
          <a:bodyPr/>
          <a:lstStyle/>
          <a:p>
            <a:pPr eaLnBrk="1" hangingPunct="1"/>
            <a:r>
              <a:rPr lang="en-US" b="1">
                <a:solidFill>
                  <a:srgbClr val="FFFF00"/>
                </a:solidFill>
                <a:latin typeface="Arial" charset="0"/>
                <a:ea typeface="ＭＳ Ｐゴシック" charset="0"/>
                <a:cs typeface="Arial" charset="0"/>
              </a:rPr>
              <a:t>Paul sent Timothy </a:t>
            </a:r>
            <a:r>
              <a:rPr lang="en-US" b="1">
                <a:latin typeface="Arial" charset="0"/>
                <a:ea typeface="ＭＳ Ｐゴシック" charset="0"/>
                <a:cs typeface="ＭＳ Ｐゴシック" charset="0"/>
              </a:rPr>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to strengthen the church (3:1-5)</a:t>
            </a:r>
          </a:p>
        </p:txBody>
      </p:sp>
      <p:sp>
        <p:nvSpPr>
          <p:cNvPr id="87044" name="Rectangle 2"/>
          <p:cNvSpPr txBox="1">
            <a:spLocks noChangeArrowheads="1"/>
          </p:cNvSpPr>
          <p:nvPr/>
        </p:nvSpPr>
        <p:spPr bwMode="auto">
          <a:xfrm>
            <a:off x="304800" y="1600200"/>
            <a:ext cx="876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a:latin typeface="Arial" charset="0"/>
                <a:cs typeface="Arial" charset="0"/>
              </a:rPr>
              <a:t>So when we could stand it no longer, we thought it best to be left by ourselves in Athens. </a:t>
            </a:r>
            <a:r>
              <a:rPr lang="en-US" sz="3600" baseline="30000">
                <a:latin typeface="Arial" charset="0"/>
                <a:cs typeface="Arial" charset="0"/>
              </a:rPr>
              <a:t>2</a:t>
            </a:r>
            <a:r>
              <a:rPr lang="en-US" sz="3600">
                <a:solidFill>
                  <a:srgbClr val="FFFF00"/>
                </a:solidFill>
                <a:latin typeface="Arial" charset="0"/>
                <a:cs typeface="Arial" charset="0"/>
              </a:rPr>
              <a:t>We sent Timothy</a:t>
            </a:r>
            <a:r>
              <a:rPr lang="en-US" sz="3600">
                <a:latin typeface="Arial" charset="0"/>
                <a:cs typeface="Arial" charset="0"/>
              </a:rPr>
              <a:t>, who is our brother and God’s fellow worker in spreading the gospel of Christ, </a:t>
            </a:r>
            <a:r>
              <a:rPr lang="en-US" sz="3600">
                <a:solidFill>
                  <a:srgbClr val="FFFF00"/>
                </a:solidFill>
                <a:latin typeface="Arial" charset="0"/>
                <a:cs typeface="Arial" charset="0"/>
              </a:rPr>
              <a:t>to strengthen and encourage you in your faith</a:t>
            </a:r>
            <a:r>
              <a:rPr lang="en-US" sz="3600">
                <a:latin typeface="Arial" charset="0"/>
                <a:cs typeface="Arial" charset="0"/>
              </a:rPr>
              <a:t>, </a:t>
            </a:r>
            <a:r>
              <a:rPr lang="en-US" sz="3600" baseline="30000">
                <a:latin typeface="Arial" charset="0"/>
                <a:cs typeface="Arial" charset="0"/>
              </a:rPr>
              <a:t>3</a:t>
            </a:r>
            <a:r>
              <a:rPr lang="en-US" sz="3600">
                <a:latin typeface="Arial" charset="0"/>
                <a:cs typeface="Arial" charset="0"/>
              </a:rPr>
              <a:t>so that no one would be unsettled by these trials. You know quite well that we were destined for them.</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fire1_2278"/>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152400"/>
            <a:ext cx="9144000" cy="1447800"/>
          </a:xfrm>
        </p:spPr>
        <p:txBody>
          <a:bodyPr/>
          <a:lstStyle/>
          <a:p>
            <a:pPr eaLnBrk="1" hangingPunct="1"/>
            <a:r>
              <a:rPr lang="en-US" b="1">
                <a:solidFill>
                  <a:srgbClr val="FFFF00"/>
                </a:solidFill>
                <a:latin typeface="Arial" charset="0"/>
                <a:ea typeface="ＭＳ Ｐゴシック" charset="0"/>
                <a:cs typeface="ＭＳ Ｐゴシック" charset="0"/>
              </a:rPr>
              <a:t>Paul sent Timothy </a:t>
            </a:r>
            <a:r>
              <a:rPr lang="en-US" b="1">
                <a:latin typeface="Arial" charset="0"/>
                <a:ea typeface="ＭＳ Ｐゴシック" charset="0"/>
                <a:cs typeface="ＭＳ Ｐゴシック" charset="0"/>
              </a:rPr>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to strengthen the church (3:1-5)</a:t>
            </a:r>
          </a:p>
        </p:txBody>
      </p:sp>
      <p:sp>
        <p:nvSpPr>
          <p:cNvPr id="89092" name="Rectangle 2"/>
          <p:cNvSpPr txBox="1">
            <a:spLocks noChangeArrowheads="1"/>
          </p:cNvSpPr>
          <p:nvPr/>
        </p:nvSpPr>
        <p:spPr bwMode="auto">
          <a:xfrm>
            <a:off x="457200" y="1676400"/>
            <a:ext cx="8534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baseline="30000">
                <a:latin typeface="Arial" charset="0"/>
                <a:cs typeface="Arial" charset="0"/>
              </a:rPr>
              <a:t>4</a:t>
            </a:r>
            <a:r>
              <a:rPr lang="en-US" sz="3600">
                <a:latin typeface="Arial" charset="0"/>
                <a:cs typeface="Arial" charset="0"/>
              </a:rPr>
              <a:t>In fact, when we were with you, we kept telling you that we would be persecuted. And it turned out that way, as you well know. </a:t>
            </a:r>
            <a:r>
              <a:rPr lang="en-US" sz="3600" baseline="30000">
                <a:latin typeface="Arial" charset="0"/>
                <a:cs typeface="Arial" charset="0"/>
              </a:rPr>
              <a:t>5</a:t>
            </a:r>
            <a:r>
              <a:rPr lang="en-US" sz="3600">
                <a:latin typeface="Arial" charset="0"/>
                <a:cs typeface="Arial" charset="0"/>
              </a:rPr>
              <a:t>For this reason, </a:t>
            </a:r>
            <a:r>
              <a:rPr lang="en-US" sz="3600">
                <a:solidFill>
                  <a:srgbClr val="FFFF00"/>
                </a:solidFill>
                <a:latin typeface="Arial" charset="0"/>
                <a:cs typeface="Arial" charset="0"/>
              </a:rPr>
              <a:t>when I could stand it no longer, I sent to find out about your faith</a:t>
            </a:r>
            <a:r>
              <a:rPr lang="en-US" sz="3600">
                <a:latin typeface="Arial" charset="0"/>
                <a:cs typeface="Arial" charset="0"/>
              </a:rPr>
              <a:t>. I was afraid that in some way the tempter might have tempted you and our efforts might have been useless.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D:\Church\Backgrounds\Flowers\redflrs2.jpg"/>
          <p:cNvPicPr>
            <a:picLocks noChangeAspect="1" noChangeArrowheads="1"/>
          </p:cNvPicPr>
          <p:nvPr/>
        </p:nvPicPr>
        <p:blipFill>
          <a:blip r:embed="rId2">
            <a:lum bright="-1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0"/>
            <a:ext cx="9144000" cy="838200"/>
          </a:xfrm>
          <a:solidFill>
            <a:schemeClr val="tx1"/>
          </a:solidFill>
        </p:spPr>
        <p:txBody>
          <a:bodyPr/>
          <a:lstStyle/>
          <a:p>
            <a:r>
              <a:rPr lang="en-US" b="1">
                <a:solidFill>
                  <a:schemeClr val="bg1"/>
                </a:solidFill>
                <a:effectLst>
                  <a:outerShdw blurRad="38100" dist="38100" dir="2700000" algn="tl">
                    <a:srgbClr val="808080"/>
                  </a:outerShdw>
                </a:effectLst>
                <a:latin typeface="Arial" charset="0"/>
                <a:ea typeface="ＭＳ Ｐゴシック" charset="0"/>
                <a:cs typeface="Arial" charset="0"/>
              </a:rPr>
              <a:t>Paul was encouraged (3:6-9)</a:t>
            </a:r>
          </a:p>
        </p:txBody>
      </p:sp>
      <p:sp>
        <p:nvSpPr>
          <p:cNvPr id="7" name="Title 4"/>
          <p:cNvSpPr txBox="1">
            <a:spLocks/>
          </p:cNvSpPr>
          <p:nvPr/>
        </p:nvSpPr>
        <p:spPr bwMode="auto">
          <a:xfrm>
            <a:off x="76200" y="1066800"/>
            <a:ext cx="9144000" cy="5638800"/>
          </a:xfrm>
          <a:prstGeom prst="rect">
            <a:avLst/>
          </a:prstGeom>
          <a:noFill/>
          <a:ln w="9525">
            <a:noFill/>
            <a:miter lim="800000"/>
            <a:headEnd/>
            <a:tailEnd/>
          </a:ln>
          <a:effectLst/>
        </p:spPr>
        <p:txBody>
          <a:bodyPr anchor="ct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baseline="30000">
                <a:effectLst>
                  <a:outerShdw blurRad="38100" dist="38100" dir="2700000" algn="tl">
                    <a:srgbClr val="DDDDDD"/>
                  </a:outerShdw>
                </a:effectLst>
                <a:latin typeface="Arial" charset="0"/>
                <a:cs typeface="Arial" charset="0"/>
              </a:rPr>
              <a:t>6</a:t>
            </a:r>
            <a:r>
              <a:rPr lang="en-US" sz="3200" b="1">
                <a:effectLst>
                  <a:outerShdw blurRad="38100" dist="38100" dir="2700000" algn="tl">
                    <a:srgbClr val="DDDDDD"/>
                  </a:outerShdw>
                </a:effectLst>
                <a:latin typeface="Arial" charset="0"/>
                <a:cs typeface="Arial" charset="0"/>
              </a:rPr>
              <a:t>But Timothy has just now come to us from you and has brought good news about your faith and love. He has told us that you always have pleasant memories of us and that you long to see us, just as we also long to see you. </a:t>
            </a:r>
            <a:r>
              <a:rPr lang="en-US" sz="3200" b="1" baseline="30000">
                <a:effectLst>
                  <a:outerShdw blurRad="38100" dist="38100" dir="2700000" algn="tl">
                    <a:srgbClr val="DDDDDD"/>
                  </a:outerShdw>
                </a:effectLst>
                <a:latin typeface="Arial" charset="0"/>
                <a:cs typeface="Arial" charset="0"/>
              </a:rPr>
              <a:t>7</a:t>
            </a:r>
            <a:r>
              <a:rPr lang="en-US" sz="3200" b="1">
                <a:effectLst>
                  <a:outerShdw blurRad="38100" dist="38100" dir="2700000" algn="tl">
                    <a:srgbClr val="DDDDDD"/>
                  </a:outerShdw>
                </a:effectLst>
                <a:latin typeface="Arial" charset="0"/>
                <a:cs typeface="Arial" charset="0"/>
              </a:rPr>
              <a:t>Therefore, brothers, in all our distress and persecution we were encouraged about you because of your faith. </a:t>
            </a:r>
            <a:r>
              <a:rPr lang="en-US" sz="3200" b="1" baseline="30000">
                <a:effectLst>
                  <a:outerShdw blurRad="38100" dist="38100" dir="2700000" algn="tl">
                    <a:srgbClr val="DDDDDD"/>
                  </a:outerShdw>
                </a:effectLst>
                <a:latin typeface="Arial" charset="0"/>
                <a:cs typeface="Arial" charset="0"/>
              </a:rPr>
              <a:t>8</a:t>
            </a:r>
            <a:r>
              <a:rPr lang="en-US" sz="3200" b="1">
                <a:effectLst>
                  <a:outerShdw blurRad="38100" dist="38100" dir="2700000" algn="tl">
                    <a:srgbClr val="DDDDDD"/>
                  </a:outerShdw>
                </a:effectLst>
                <a:latin typeface="Arial" charset="0"/>
                <a:cs typeface="Arial" charset="0"/>
              </a:rPr>
              <a:t>For now we really live, since you are standing firm in the Lord. </a:t>
            </a:r>
            <a:r>
              <a:rPr lang="en-US" sz="3200" b="1" baseline="30000">
                <a:effectLst>
                  <a:outerShdw blurRad="38100" dist="38100" dir="2700000" algn="tl">
                    <a:srgbClr val="DDDDDD"/>
                  </a:outerShdw>
                </a:effectLst>
                <a:latin typeface="Arial" charset="0"/>
                <a:cs typeface="Arial" charset="0"/>
              </a:rPr>
              <a:t>9</a:t>
            </a:r>
            <a:r>
              <a:rPr lang="en-US" sz="3200" b="1">
                <a:effectLst>
                  <a:outerShdw blurRad="38100" dist="38100" dir="2700000" algn="tl">
                    <a:srgbClr val="DDDDDD"/>
                  </a:outerShdw>
                </a:effectLst>
                <a:latin typeface="Arial" charset="0"/>
                <a:cs typeface="Arial" charset="0"/>
              </a:rPr>
              <a:t>How can we thank God enough for you in return for all the joy we have in the presence of our God because of you?</a:t>
            </a:r>
          </a:p>
        </p:txBody>
      </p:sp>
      <p:sp>
        <p:nvSpPr>
          <p:cNvPr id="6" name="Title 4"/>
          <p:cNvSpPr txBox="1">
            <a:spLocks/>
          </p:cNvSpPr>
          <p:nvPr/>
        </p:nvSpPr>
        <p:spPr bwMode="auto">
          <a:xfrm>
            <a:off x="0" y="1066800"/>
            <a:ext cx="9144000" cy="5638800"/>
          </a:xfrm>
          <a:prstGeom prst="rect">
            <a:avLst/>
          </a:prstGeom>
          <a:noFill/>
          <a:ln w="9525">
            <a:noFill/>
            <a:miter lim="800000"/>
            <a:headEnd/>
            <a:tailEnd/>
          </a:ln>
          <a:effectLst/>
        </p:spPr>
        <p:txBody>
          <a:bodyPr anchor="ct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baseline="30000">
                <a:solidFill>
                  <a:srgbClr val="FFFFFF"/>
                </a:solidFill>
                <a:effectLst>
                  <a:outerShdw blurRad="38100" dist="38100" dir="2700000" algn="tl">
                    <a:srgbClr val="DDDDDD"/>
                  </a:outerShdw>
                </a:effectLst>
                <a:latin typeface="Arial" charset="0"/>
                <a:cs typeface="Arial" charset="0"/>
              </a:rPr>
              <a:t>6</a:t>
            </a:r>
            <a:r>
              <a:rPr lang="en-US" sz="3200" b="1">
                <a:solidFill>
                  <a:srgbClr val="FFFFFF"/>
                </a:solidFill>
                <a:effectLst>
                  <a:outerShdw blurRad="38100" dist="38100" dir="2700000" algn="tl">
                    <a:srgbClr val="DDDDDD"/>
                  </a:outerShdw>
                </a:effectLst>
                <a:latin typeface="Arial" charset="0"/>
                <a:cs typeface="Arial" charset="0"/>
              </a:rPr>
              <a:t>But Timothy has just now come to us from you and has brought good news about your faith and love. He has told us that you always have pleasant memories of us and that you long to see us, just as we also long to see you. </a:t>
            </a:r>
            <a:r>
              <a:rPr lang="en-US" sz="3200" b="1" baseline="30000">
                <a:solidFill>
                  <a:srgbClr val="FFFFFF"/>
                </a:solidFill>
                <a:effectLst>
                  <a:outerShdw blurRad="38100" dist="38100" dir="2700000" algn="tl">
                    <a:srgbClr val="DDDDDD"/>
                  </a:outerShdw>
                </a:effectLst>
                <a:latin typeface="Arial" charset="0"/>
                <a:cs typeface="Arial" charset="0"/>
              </a:rPr>
              <a:t>7</a:t>
            </a:r>
            <a:r>
              <a:rPr lang="en-US" sz="3200" b="1">
                <a:solidFill>
                  <a:srgbClr val="FFFFFF"/>
                </a:solidFill>
                <a:effectLst>
                  <a:outerShdw blurRad="38100" dist="38100" dir="2700000" algn="tl">
                    <a:srgbClr val="DDDDDD"/>
                  </a:outerShdw>
                </a:effectLst>
                <a:latin typeface="Arial" charset="0"/>
                <a:cs typeface="Arial" charset="0"/>
              </a:rPr>
              <a:t>Therefore, brothers, in all our distress and persecution we were encouraged about you because of your faith. </a:t>
            </a:r>
            <a:r>
              <a:rPr lang="en-US" sz="3200" b="1" baseline="30000">
                <a:solidFill>
                  <a:srgbClr val="FFFFFF"/>
                </a:solidFill>
                <a:effectLst>
                  <a:outerShdw blurRad="38100" dist="38100" dir="2700000" algn="tl">
                    <a:srgbClr val="DDDDDD"/>
                  </a:outerShdw>
                </a:effectLst>
                <a:latin typeface="Arial" charset="0"/>
                <a:cs typeface="Arial" charset="0"/>
              </a:rPr>
              <a:t>8</a:t>
            </a:r>
            <a:r>
              <a:rPr lang="en-US" sz="3200" b="1">
                <a:solidFill>
                  <a:srgbClr val="FFFFFF"/>
                </a:solidFill>
                <a:effectLst>
                  <a:outerShdw blurRad="38100" dist="38100" dir="2700000" algn="tl">
                    <a:srgbClr val="DDDDDD"/>
                  </a:outerShdw>
                </a:effectLst>
                <a:latin typeface="Arial" charset="0"/>
                <a:cs typeface="Arial" charset="0"/>
              </a:rPr>
              <a:t>For now we really live, since you are standing firm in the Lord. </a:t>
            </a:r>
            <a:r>
              <a:rPr lang="en-US" sz="3200" b="1" baseline="30000">
                <a:solidFill>
                  <a:srgbClr val="FFFFFF"/>
                </a:solidFill>
                <a:effectLst>
                  <a:outerShdw blurRad="38100" dist="38100" dir="2700000" algn="tl">
                    <a:srgbClr val="DDDDDD"/>
                  </a:outerShdw>
                </a:effectLst>
                <a:latin typeface="Arial" charset="0"/>
                <a:cs typeface="Arial" charset="0"/>
              </a:rPr>
              <a:t>9</a:t>
            </a:r>
            <a:r>
              <a:rPr lang="en-US" sz="3200" b="1">
                <a:solidFill>
                  <a:srgbClr val="FFFFFF"/>
                </a:solidFill>
                <a:effectLst>
                  <a:outerShdw blurRad="38100" dist="38100" dir="2700000" algn="tl">
                    <a:srgbClr val="DDDDDD"/>
                  </a:outerShdw>
                </a:effectLst>
                <a:latin typeface="Arial" charset="0"/>
                <a:cs typeface="Arial" charset="0"/>
              </a:rPr>
              <a:t>How can we thank God enough for you in return for all the joy we have in the presence of our God because of you?</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violinclass.jpg"/>
          <p:cNvPicPr>
            <a:picLocks noChangeAspect="1"/>
          </p:cNvPicPr>
          <p:nvPr/>
        </p:nvPicPr>
        <p:blipFill>
          <a:blip r:embed="rId2">
            <a:extLst>
              <a:ext uri="{28A0092B-C50C-407E-A947-70E740481C1C}">
                <a14:useLocalDpi xmlns:a14="http://schemas.microsoft.com/office/drawing/2010/main" val="0"/>
              </a:ext>
            </a:extLst>
          </a:blip>
          <a:srcRect r="183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1"/>
          <p:cNvSpPr>
            <a:spLocks noGrp="1"/>
          </p:cNvSpPr>
          <p:nvPr>
            <p:ph type="title" idx="4294967295"/>
          </p:nvPr>
        </p:nvSpPr>
        <p:spPr>
          <a:xfrm>
            <a:off x="3429000" y="0"/>
            <a:ext cx="5715000" cy="762000"/>
          </a:xfrm>
          <a:solidFill>
            <a:schemeClr val="tx1"/>
          </a:solidFill>
        </p:spPr>
        <p:txBody>
          <a:bodyPr/>
          <a:lstStyle/>
          <a:p>
            <a:r>
              <a:rPr lang="en-US" i="1">
                <a:solidFill>
                  <a:schemeClr val="bg1"/>
                </a:solidFill>
                <a:latin typeface="Arial" charset="0"/>
                <a:ea typeface="ＭＳ Ｐゴシック" charset="0"/>
                <a:cs typeface="Arial" charset="0"/>
              </a:rPr>
              <a:t>The Suzuki Method</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comealongsidew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5"/>
          <p:cNvSpPr>
            <a:spLocks noGrp="1" noChangeArrowheads="1"/>
          </p:cNvSpPr>
          <p:nvPr>
            <p:ph type="ctrTitle"/>
          </p:nvPr>
        </p:nvSpPr>
        <p:spPr>
          <a:xfrm>
            <a:off x="0" y="6019800"/>
            <a:ext cx="9144000" cy="838200"/>
          </a:xfrm>
          <a:effectLst>
            <a:outerShdw blurRad="63500" dist="107763" dir="8100000" algn="ctr" rotWithShape="0">
              <a:schemeClr val="tx2">
                <a:alpha val="74998"/>
              </a:schemeClr>
            </a:outerShdw>
          </a:effectLst>
        </p:spPr>
        <p:txBody>
          <a:bodyPr/>
          <a:lstStyle/>
          <a:p>
            <a:pPr eaLnBrk="1" hangingPunct="1"/>
            <a:r>
              <a:rPr lang="en-US">
                <a:latin typeface="acme secret agent" charset="0"/>
                <a:ea typeface="ＭＳ Ｐゴシック" charset="0"/>
                <a:cs typeface="ＭＳ Ｐゴシック" charset="0"/>
              </a:rPr>
              <a:t>Send others when you can’t go</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idx="4294967295"/>
          </p:nvPr>
        </p:nvSpPr>
        <p:spPr>
          <a:xfrm>
            <a:off x="685800" y="333375"/>
            <a:ext cx="7772400" cy="1724025"/>
          </a:xfrm>
          <a:solidFill>
            <a:srgbClr val="000090"/>
          </a:solidFill>
          <a:ln>
            <a:solidFill>
              <a:schemeClr val="bg1"/>
            </a:solidFill>
            <a:miter lim="800000"/>
            <a:headEnd/>
            <a:tailEnd/>
          </a:ln>
        </p:spPr>
        <p:txBody>
          <a:bodyPr/>
          <a:lstStyle/>
          <a:p>
            <a:r>
              <a:rPr lang="en-US" sz="5400">
                <a:solidFill>
                  <a:schemeClr val="bg1"/>
                </a:solidFill>
                <a:latin typeface="Arial" charset="0"/>
                <a:ea typeface="ＭＳ Ｐゴシック" charset="0"/>
                <a:cs typeface="Arial" charset="0"/>
              </a:rPr>
              <a:t>Send Others Through Good Books</a:t>
            </a:r>
          </a:p>
        </p:txBody>
      </p:sp>
      <p:pic>
        <p:nvPicPr>
          <p:cNvPr id="94211" name="Picture 7" descr="Home Groups - books and mu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438400"/>
            <a:ext cx="59436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026"/>
          <p:cNvSpPr>
            <a:spLocks noGrp="1" noChangeArrowheads="1"/>
          </p:cNvSpPr>
          <p:nvPr>
            <p:ph type="ctrTitle"/>
          </p:nvPr>
        </p:nvSpPr>
        <p:spPr>
          <a:xfrm>
            <a:off x="0" y="6172200"/>
            <a:ext cx="9144000" cy="685800"/>
          </a:xfrm>
        </p:spPr>
        <p:txBody>
          <a:bodyPr/>
          <a:lstStyle/>
          <a:p>
            <a:pPr eaLnBrk="1" hangingPunct="1"/>
            <a:r>
              <a:rPr lang="en-US" sz="4000">
                <a:solidFill>
                  <a:srgbClr val="66FFFF"/>
                </a:solidFill>
                <a:latin typeface="Arial" charset="0"/>
                <a:ea typeface="ＭＳ Ｐゴシック" charset="0"/>
              </a:rPr>
              <a:t>biblestudydownloads.com</a:t>
            </a:r>
            <a:endParaRPr lang="en-US" sz="1400">
              <a:latin typeface="Arial" charset="0"/>
              <a:ea typeface="ＭＳ Ｐゴシック" charset="0"/>
            </a:endParaRPr>
          </a:p>
        </p:txBody>
      </p:sp>
      <p:pic>
        <p:nvPicPr>
          <p:cNvPr id="97282" name="Picture 1" descr="Homepage.jpg"/>
          <p:cNvPicPr>
            <a:picLocks noChangeAspect="1"/>
          </p:cNvPicPr>
          <p:nvPr/>
        </p:nvPicPr>
        <p:blipFill>
          <a:blip r:embed="rId3">
            <a:extLst>
              <a:ext uri="{28A0092B-C50C-407E-A947-70E740481C1C}">
                <a14:useLocalDpi xmlns:a14="http://schemas.microsoft.com/office/drawing/2010/main" val="0"/>
              </a:ext>
            </a:extLst>
          </a:blip>
          <a:srcRect l="2142" r="1895"/>
          <a:stretch>
            <a:fillRect/>
          </a:stretch>
        </p:blipFill>
        <p:spPr bwMode="auto">
          <a:xfrm>
            <a:off x="0" y="44450"/>
            <a:ext cx="9144000" cy="623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18423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smtClean="0">
                <a:solidFill>
                  <a:srgbClr val="66FFFF"/>
                </a:solidFill>
                <a:latin typeface="Arial" charset="0"/>
                <a:cs typeface="Arial" charset="0"/>
              </a:rPr>
              <a:t>biblestudydownloads.com</a:t>
            </a:r>
            <a:endParaRPr lang="en-US" sz="1400" smtClean="0">
              <a:solidFill>
                <a:srgbClr val="000000"/>
              </a:solidFill>
              <a:latin typeface="Arial" charset="0"/>
              <a:cs typeface="Arial" charset="0"/>
            </a:endParaRPr>
          </a:p>
        </p:txBody>
      </p:sp>
      <p:sp>
        <p:nvSpPr>
          <p:cNvPr id="99330" name="Title 1"/>
          <p:cNvSpPr>
            <a:spLocks noGrp="1"/>
          </p:cNvSpPr>
          <p:nvPr>
            <p:ph type="ctrTitle"/>
          </p:nvPr>
        </p:nvSpPr>
        <p:spPr/>
        <p:txBody>
          <a:bodyPr/>
          <a:lstStyle/>
          <a:p>
            <a:r>
              <a:rPr lang="en-US">
                <a:latin typeface="Times New Roman" charset="0"/>
                <a:ea typeface="ＭＳ Ｐゴシック" charset="0"/>
                <a:cs typeface="ＭＳ Ｐゴシック" charset="0"/>
              </a:rPr>
              <a:t>Class Notes Link</a:t>
            </a:r>
          </a:p>
        </p:txBody>
      </p:sp>
      <p:pic>
        <p:nvPicPr>
          <p:cNvPr id="99331" name="Picture 2" descr="Class Not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13" y="152400"/>
            <a:ext cx="9144001" cy="58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39683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TBB NTS Link</a:t>
            </a:r>
            <a:endParaRPr lang="en-US">
              <a:latin typeface="Times New Roman" charset="0"/>
              <a:ea typeface="ＭＳ Ｐゴシック" charset="0"/>
              <a:cs typeface="ＭＳ Ｐゴシック" charset="0"/>
            </a:endParaRPr>
          </a:p>
        </p:txBody>
      </p:sp>
      <p:sp>
        <p:nvSpPr>
          <p:cNvPr id="101378"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smtClean="0">
                <a:solidFill>
                  <a:srgbClr val="66FFFF"/>
                </a:solidFill>
                <a:latin typeface="Arial" charset="0"/>
                <a:cs typeface="Arial" charset="0"/>
              </a:rPr>
              <a:t>biblestudydownloads.com</a:t>
            </a:r>
            <a:endParaRPr lang="en-US" sz="1400" smtClean="0">
              <a:solidFill>
                <a:srgbClr val="000000"/>
              </a:solidFill>
              <a:latin typeface="Arial" charset="0"/>
              <a:cs typeface="Arial" charset="0"/>
            </a:endParaRPr>
          </a:p>
        </p:txBody>
      </p:sp>
      <p:pic>
        <p:nvPicPr>
          <p:cNvPr id="101379" name="Picture 1" descr="NTS Screen Shot 2012-02-23 at 5.00.0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59763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TBB NTS Link</a:t>
            </a:r>
            <a:endParaRPr lang="en-US">
              <a:latin typeface="Times New Roman" charset="0"/>
              <a:ea typeface="ＭＳ Ｐゴシック" charset="0"/>
              <a:cs typeface="ＭＳ Ｐゴシック" charset="0"/>
            </a:endParaRPr>
          </a:p>
        </p:txBody>
      </p:sp>
      <p:sp>
        <p:nvSpPr>
          <p:cNvPr id="103426"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smtClean="0">
                <a:solidFill>
                  <a:srgbClr val="66FFFF"/>
                </a:solidFill>
                <a:latin typeface="Arial" charset="0"/>
                <a:cs typeface="Arial" charset="0"/>
              </a:rPr>
              <a:t>biblestudydownloads.com</a:t>
            </a:r>
            <a:endParaRPr lang="en-US" sz="1400" smtClean="0">
              <a:solidFill>
                <a:srgbClr val="000000"/>
              </a:solidFill>
              <a:latin typeface="Arial" charset="0"/>
              <a:cs typeface="Arial" charset="0"/>
            </a:endParaRPr>
          </a:p>
        </p:txBody>
      </p:sp>
      <p:pic>
        <p:nvPicPr>
          <p:cNvPr id="103427" name="Picture 2" descr="NTS Chinese Screen Shot 2012-02-23 at 5.01.4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04813"/>
            <a:ext cx="9144000" cy="555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3630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1026"/>
          <p:cNvSpPr>
            <a:spLocks noGrp="1" noChangeArrowheads="1"/>
          </p:cNvSpPr>
          <p:nvPr>
            <p:ph type="ctrTitle"/>
          </p:nvPr>
        </p:nvSpPr>
        <p:spPr>
          <a:xfrm>
            <a:off x="1143000" y="685800"/>
            <a:ext cx="6781800" cy="5410200"/>
          </a:xfrm>
        </p:spPr>
        <p:txBody>
          <a:bodyPr/>
          <a:lstStyle/>
          <a:p>
            <a:pPr eaLnBrk="1" hangingPunct="1"/>
            <a:r>
              <a:rPr lang="en-US" sz="9600">
                <a:solidFill>
                  <a:srgbClr val="66FFFF"/>
                </a:solidFill>
                <a:latin typeface="Times New Roman" charset="0"/>
                <a:ea typeface="ＭＳ Ｐゴシック" charset="0"/>
                <a:cs typeface="ＭＳ Ｐゴシック" charset="0"/>
              </a:rPr>
              <a:t>TBB Chinese Link</a:t>
            </a:r>
            <a:endParaRPr lang="en-US">
              <a:latin typeface="Times New Roman" charset="0"/>
              <a:ea typeface="ＭＳ Ｐゴシック" charset="0"/>
              <a:cs typeface="ＭＳ Ｐゴシック" charset="0"/>
            </a:endParaRPr>
          </a:p>
        </p:txBody>
      </p:sp>
      <p:pic>
        <p:nvPicPr>
          <p:cNvPr id="105474" name="Picture 2" descr="Website TBB Chine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323975"/>
            <a:ext cx="10590213" cy="717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Rectangle 1026"/>
          <p:cNvSpPr txBox="1">
            <a:spLocks noChangeArrowheads="1"/>
          </p:cNvSpPr>
          <p:nvPr/>
        </p:nvSpPr>
        <p:spPr bwMode="auto">
          <a:xfrm>
            <a:off x="0" y="6172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smtClean="0">
                <a:solidFill>
                  <a:srgbClr val="66FFFF"/>
                </a:solidFill>
                <a:latin typeface="Arial" charset="0"/>
                <a:cs typeface="Arial" charset="0"/>
              </a:rPr>
              <a:t>biblestudydownloads.com</a:t>
            </a:r>
            <a:endParaRPr lang="en-US" sz="1400" smtClean="0">
              <a:solidFill>
                <a:srgbClr val="000000"/>
              </a:solidFill>
              <a:latin typeface="Arial" charset="0"/>
              <a:cs typeface="Arial" charset="0"/>
            </a:endParaRPr>
          </a:p>
        </p:txBody>
      </p:sp>
    </p:spTree>
    <p:extLst>
      <p:ext uri="{BB962C8B-B14F-4D97-AF65-F5344CB8AC3E}">
        <p14:creationId xmlns:p14="http://schemas.microsoft.com/office/powerpoint/2010/main" val="35337272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sp>
        <p:nvSpPr>
          <p:cNvPr id="104451"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solidFill>
                  <a:srgbClr val="000000"/>
                </a:solidFill>
                <a:latin typeface="Comic Sans MS" charset="0"/>
              </a:rPr>
              <a:t>Black</a:t>
            </a:r>
          </a:p>
        </p:txBody>
      </p:sp>
      <p:sp>
        <p:nvSpPr>
          <p:cNvPr id="104452" name="Title 2"/>
          <p:cNvSpPr>
            <a:spLocks noGrp="1"/>
          </p:cNvSpPr>
          <p:nvPr>
            <p:ph type="title" idx="4294967295"/>
          </p:nvPr>
        </p:nvSpPr>
        <p:spPr>
          <a:xfrm>
            <a:off x="6019800" y="1066800"/>
            <a:ext cx="3124200" cy="5257800"/>
          </a:xfrm>
        </p:spPr>
        <p:txBody>
          <a:bodyPr/>
          <a:lstStyle/>
          <a:p>
            <a:r>
              <a:rPr lang="en-US" b="1">
                <a:solidFill>
                  <a:schemeClr val="bg1"/>
                </a:solidFill>
                <a:latin typeface="Arial" charset="0"/>
                <a:ea typeface="ＭＳ Ｐゴシック" charset="0"/>
                <a:cs typeface="Arial" charset="0"/>
              </a:rPr>
              <a:t>I. Go in </a:t>
            </a:r>
            <a:r>
              <a:rPr lang="en-US" b="1">
                <a:solidFill>
                  <a:srgbClr val="FFFF00"/>
                </a:solidFill>
                <a:latin typeface="Arial" charset="0"/>
                <a:ea typeface="ＭＳ Ｐゴシック" charset="0"/>
                <a:cs typeface="Arial" charset="0"/>
              </a:rPr>
              <a:t>person </a:t>
            </a:r>
            <a:r>
              <a:rPr lang="en-US" b="1">
                <a:solidFill>
                  <a:schemeClr val="bg1"/>
                </a:solidFill>
                <a:latin typeface="Arial" charset="0"/>
                <a:ea typeface="ＭＳ Ｐゴシック" charset="0"/>
                <a:cs typeface="Arial" charset="0"/>
              </a:rPr>
              <a:t>(2:17-20).</a:t>
            </a:r>
          </a:p>
        </p:txBody>
      </p:sp>
      <p:sp>
        <p:nvSpPr>
          <p:cNvPr id="104453" name="Rectangle 4"/>
          <p:cNvSpPr>
            <a:spLocks noChangeArrowheads="1"/>
          </p:cNvSpPr>
          <p:nvPr/>
        </p:nvSpPr>
        <p:spPr bwMode="auto">
          <a:xfrm>
            <a:off x="255588" y="161925"/>
            <a:ext cx="7745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i="1">
                <a:solidFill>
                  <a:srgbClr val="FFFFFF"/>
                </a:solidFill>
                <a:latin typeface="acme secret agent" charset="0"/>
              </a:rPr>
              <a:t>How can we </a:t>
            </a:r>
            <a:r>
              <a:rPr lang="en-US" sz="3600" b="1" i="1">
                <a:solidFill>
                  <a:srgbClr val="FFFFFF"/>
                </a:solidFill>
                <a:latin typeface="acme secret agent" charset="0"/>
              </a:rPr>
              <a:t>strengthen </a:t>
            </a:r>
            <a:r>
              <a:rPr lang="en-US" sz="2800" i="1">
                <a:solidFill>
                  <a:srgbClr val="FFFFFF"/>
                </a:solidFill>
                <a:latin typeface="acme secret agent" charset="0"/>
              </a:rPr>
              <a:t>others?</a:t>
            </a:r>
            <a:endParaRPr lang="en-US" sz="2800" i="1">
              <a:solidFill>
                <a:srgbClr val="FFFFFF"/>
              </a:solidFill>
            </a:endParaRPr>
          </a:p>
        </p:txBody>
      </p:sp>
      <p:pic>
        <p:nvPicPr>
          <p:cNvPr id="104454" name="Picture 6" descr="Friend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6146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descr="encourag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itle 1"/>
          <p:cNvSpPr>
            <a:spLocks noGrp="1"/>
          </p:cNvSpPr>
          <p:nvPr>
            <p:ph type="title" idx="4294967295"/>
          </p:nvPr>
        </p:nvSpPr>
        <p:spPr>
          <a:xfrm>
            <a:off x="228600" y="609600"/>
            <a:ext cx="8763000" cy="609600"/>
          </a:xfrm>
          <a:solidFill>
            <a:schemeClr val="tx1"/>
          </a:solidFill>
        </p:spPr>
        <p:txBody>
          <a:bodyPr/>
          <a:lstStyle/>
          <a:p>
            <a:r>
              <a:rPr lang="en-US" sz="3600" b="1">
                <a:solidFill>
                  <a:schemeClr val="bg1"/>
                </a:solidFill>
                <a:latin typeface="Arial" charset="0"/>
                <a:ea typeface="ＭＳ Ｐゴシック" charset="0"/>
                <a:cs typeface="Arial" charset="0"/>
              </a:rPr>
              <a:t>II. Bring </a:t>
            </a:r>
            <a:r>
              <a:rPr lang="en-US" sz="3600" b="1">
                <a:solidFill>
                  <a:srgbClr val="FFFF00"/>
                </a:solidFill>
                <a:latin typeface="Arial" charset="0"/>
                <a:ea typeface="ＭＳ Ｐゴシック" charset="0"/>
                <a:cs typeface="Arial" charset="0"/>
              </a:rPr>
              <a:t>others </a:t>
            </a:r>
            <a:r>
              <a:rPr lang="en-US" sz="3600" b="1">
                <a:solidFill>
                  <a:schemeClr val="bg1"/>
                </a:solidFill>
                <a:latin typeface="Arial" charset="0"/>
                <a:ea typeface="ＭＳ Ｐゴシック" charset="0"/>
                <a:cs typeface="Arial" charset="0"/>
              </a:rPr>
              <a:t>into their lives (3:1-9). </a:t>
            </a:r>
          </a:p>
        </p:txBody>
      </p:sp>
      <p:sp>
        <p:nvSpPr>
          <p:cNvPr id="105476" name="Rectangle 4"/>
          <p:cNvSpPr>
            <a:spLocks noChangeArrowheads="1"/>
          </p:cNvSpPr>
          <p:nvPr/>
        </p:nvSpPr>
        <p:spPr bwMode="auto">
          <a:xfrm>
            <a:off x="76200" y="-76200"/>
            <a:ext cx="774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i="1">
                <a:latin typeface="acme secret agent" charset="0"/>
              </a:rPr>
              <a:t>How can we </a:t>
            </a:r>
            <a:r>
              <a:rPr lang="en-US" sz="3600" b="1" i="1">
                <a:latin typeface="acme secret agent" charset="0"/>
              </a:rPr>
              <a:t>strengthen </a:t>
            </a:r>
            <a:r>
              <a:rPr lang="en-US" sz="2800" i="1">
                <a:latin typeface="acme secret agent" charset="0"/>
              </a:rPr>
              <a:t>others?</a:t>
            </a:r>
            <a:endParaRPr lang="en-US" sz="2800" i="1"/>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762000" y="609600"/>
            <a:ext cx="9829800" cy="990600"/>
          </a:xfrm>
        </p:spPr>
        <p:txBody>
          <a:bodyPr/>
          <a:lstStyle/>
          <a:p>
            <a:r>
              <a:rPr lang="en-US" sz="4000" b="1">
                <a:solidFill>
                  <a:srgbClr val="FFFFFF"/>
                </a:solidFill>
                <a:latin typeface="Arial" charset="0"/>
                <a:ea typeface="ＭＳ Ｐゴシック" charset="0"/>
                <a:cs typeface="Arial" charset="0"/>
              </a:rPr>
              <a:t>III. </a:t>
            </a:r>
            <a:r>
              <a:rPr lang="en-US" sz="4000" b="1">
                <a:solidFill>
                  <a:srgbClr val="FFFF00"/>
                </a:solidFill>
                <a:latin typeface="Arial" charset="0"/>
                <a:ea typeface="ＭＳ Ｐゴシック" charset="0"/>
                <a:cs typeface="Arial" charset="0"/>
              </a:rPr>
              <a:t>Pray </a:t>
            </a:r>
            <a:r>
              <a:rPr lang="en-US" sz="4000" b="1">
                <a:solidFill>
                  <a:srgbClr val="FFFFFF"/>
                </a:solidFill>
                <a:latin typeface="Arial" charset="0"/>
                <a:ea typeface="ＭＳ Ｐゴシック" charset="0"/>
                <a:cs typeface="Arial" charset="0"/>
              </a:rPr>
              <a:t>for them (3:10-13).</a:t>
            </a:r>
          </a:p>
        </p:txBody>
      </p:sp>
      <p:sp>
        <p:nvSpPr>
          <p:cNvPr id="186371" name="Rectangle 3"/>
          <p:cNvSpPr>
            <a:spLocks noGrp="1" noChangeArrowheads="1"/>
          </p:cNvSpPr>
          <p:nvPr>
            <p:ph type="body" sz="half" idx="2"/>
          </p:nvPr>
        </p:nvSpPr>
        <p:spPr>
          <a:xfrm>
            <a:off x="2743200" y="1981200"/>
            <a:ext cx="6400800" cy="4572000"/>
          </a:xfrm>
        </p:spPr>
        <p:txBody>
          <a:bodyPr/>
          <a:lstStyle/>
          <a:p>
            <a:pPr>
              <a:buFontTx/>
              <a:buNone/>
            </a:pPr>
            <a:r>
              <a:rPr lang="en-US" baseline="30000">
                <a:solidFill>
                  <a:srgbClr val="FFFFFF"/>
                </a:solidFill>
                <a:latin typeface="Arial" charset="0"/>
                <a:ea typeface="ＭＳ Ｐゴシック" charset="0"/>
                <a:cs typeface="Arial" charset="0"/>
              </a:rPr>
              <a:t>10 </a:t>
            </a:r>
            <a:r>
              <a:rPr lang="en-US">
                <a:solidFill>
                  <a:srgbClr val="FFFFFF"/>
                </a:solidFill>
                <a:latin typeface="Arial" charset="0"/>
                <a:ea typeface="ＭＳ Ｐゴシック" charset="0"/>
                <a:cs typeface="Arial" charset="0"/>
              </a:rPr>
              <a:t>Night and day we </a:t>
            </a:r>
            <a:r>
              <a:rPr lang="en-US">
                <a:solidFill>
                  <a:srgbClr val="FFFF00"/>
                </a:solidFill>
                <a:latin typeface="Arial" charset="0"/>
                <a:ea typeface="ＭＳ Ｐゴシック" charset="0"/>
                <a:cs typeface="Arial" charset="0"/>
              </a:rPr>
              <a:t>pray </a:t>
            </a:r>
            <a:r>
              <a:rPr lang="en-US">
                <a:solidFill>
                  <a:srgbClr val="FFFFFF"/>
                </a:solidFill>
                <a:latin typeface="Arial" charset="0"/>
                <a:ea typeface="ＭＳ Ｐゴシック" charset="0"/>
                <a:cs typeface="Arial" charset="0"/>
              </a:rPr>
              <a:t>most earnestly </a:t>
            </a:r>
            <a:r>
              <a:rPr lang="en-US">
                <a:solidFill>
                  <a:srgbClr val="FFFF00"/>
                </a:solidFill>
                <a:latin typeface="Arial" charset="0"/>
                <a:ea typeface="ＭＳ Ｐゴシック" charset="0"/>
                <a:cs typeface="Arial" charset="0"/>
              </a:rPr>
              <a:t>that we may see you again </a:t>
            </a:r>
            <a:r>
              <a:rPr lang="en-US">
                <a:solidFill>
                  <a:srgbClr val="FFFFFF"/>
                </a:solidFill>
                <a:latin typeface="Arial" charset="0"/>
                <a:ea typeface="ＭＳ Ｐゴシック" charset="0"/>
                <a:cs typeface="Arial" charset="0"/>
              </a:rPr>
              <a:t>and supply what is lacking in your faith. </a:t>
            </a:r>
            <a:endParaRPr lang="en-US" sz="3600" i="1">
              <a:solidFill>
                <a:srgbClr val="FFFFFF"/>
              </a:solidFill>
              <a:latin typeface="Arial" charset="0"/>
              <a:ea typeface="ＭＳ Ｐゴシック" charset="0"/>
              <a:cs typeface="Arial" charset="0"/>
            </a:endParaRPr>
          </a:p>
          <a:p>
            <a:pPr>
              <a:buFontTx/>
              <a:buNone/>
            </a:pPr>
            <a:r>
              <a:rPr lang="en-US" baseline="30000">
                <a:solidFill>
                  <a:srgbClr val="FFFFFF"/>
                </a:solidFill>
                <a:latin typeface="Arial" charset="0"/>
                <a:ea typeface="ＭＳ Ｐゴシック" charset="0"/>
                <a:cs typeface="Arial" charset="0"/>
              </a:rPr>
              <a:t>11 </a:t>
            </a:r>
            <a:r>
              <a:rPr lang="en-US">
                <a:solidFill>
                  <a:srgbClr val="FFFFFF"/>
                </a:solidFill>
                <a:latin typeface="Arial" charset="0"/>
                <a:ea typeface="ＭＳ Ｐゴシック" charset="0"/>
                <a:cs typeface="Arial" charset="0"/>
              </a:rPr>
              <a:t>Now may our God and Father himself and our Lord Jesus </a:t>
            </a:r>
            <a:r>
              <a:rPr lang="en-US">
                <a:solidFill>
                  <a:srgbClr val="FFFF00"/>
                </a:solidFill>
                <a:latin typeface="Arial" charset="0"/>
                <a:ea typeface="ＭＳ Ｐゴシック" charset="0"/>
                <a:cs typeface="Arial" charset="0"/>
              </a:rPr>
              <a:t>clear the way for us to come </a:t>
            </a:r>
            <a:r>
              <a:rPr lang="en-US">
                <a:solidFill>
                  <a:srgbClr val="FFFFFF"/>
                </a:solidFill>
                <a:latin typeface="Arial" charset="0"/>
                <a:ea typeface="ＭＳ Ｐゴシック" charset="0"/>
                <a:cs typeface="Arial" charset="0"/>
              </a:rPr>
              <a:t>to you. </a:t>
            </a:r>
          </a:p>
        </p:txBody>
      </p:sp>
      <p:pic>
        <p:nvPicPr>
          <p:cNvPr id="106500"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2667000"/>
            <a:ext cx="2749550" cy="4191000"/>
          </a:xfrm>
        </p:spPr>
      </p:pic>
      <p:sp>
        <p:nvSpPr>
          <p:cNvPr id="106501" name="Rectangle 4"/>
          <p:cNvSpPr>
            <a:spLocks noChangeArrowheads="1"/>
          </p:cNvSpPr>
          <p:nvPr/>
        </p:nvSpPr>
        <p:spPr bwMode="auto">
          <a:xfrm>
            <a:off x="76200" y="-76200"/>
            <a:ext cx="774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i="1">
                <a:solidFill>
                  <a:schemeClr val="bg1"/>
                </a:solidFill>
                <a:latin typeface="acme secret agent" charset="0"/>
              </a:rPr>
              <a:t>How can we </a:t>
            </a:r>
            <a:r>
              <a:rPr lang="en-US" sz="3600" b="1" i="1">
                <a:solidFill>
                  <a:schemeClr val="bg1"/>
                </a:solidFill>
                <a:latin typeface="acme secret agent" charset="0"/>
              </a:rPr>
              <a:t>strengthen </a:t>
            </a:r>
            <a:r>
              <a:rPr lang="en-US" sz="2800" i="1">
                <a:solidFill>
                  <a:schemeClr val="bg1"/>
                </a:solidFill>
                <a:latin typeface="acme secret agent" charset="0"/>
              </a:rPr>
              <a:t>others?</a:t>
            </a:r>
            <a:endParaRPr lang="en-US" sz="2800" i="1">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randombar(horizontal)">
                                      <p:cBhvr>
                                        <p:cTn id="7" dur="500"/>
                                        <p:tgtEl>
                                          <p:spTgt spid="186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6371">
                                            <p:txEl>
                                              <p:pRg st="1" end="1"/>
                                            </p:txEl>
                                          </p:spTgt>
                                        </p:tgtEl>
                                        <p:attrNameLst>
                                          <p:attrName>style.visibility</p:attrName>
                                        </p:attrNameLst>
                                      </p:cBhvr>
                                      <p:to>
                                        <p:strVal val="visible"/>
                                      </p:to>
                                    </p:set>
                                    <p:animEffect transition="in" filter="randombar(horizontal)">
                                      <p:cBhvr>
                                        <p:cTn id="12"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082"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p>
        </p:txBody>
      </p:sp>
      <p:sp>
        <p:nvSpPr>
          <p:cNvPr id="46083"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latin typeface="Comic Sans MS" charset="0"/>
              </a:rPr>
              <a:t>Black</a:t>
            </a:r>
          </a:p>
        </p:txBody>
      </p:sp>
      <p:sp>
        <p:nvSpPr>
          <p:cNvPr id="46084" name="Title 2"/>
          <p:cNvSpPr>
            <a:spLocks noGrp="1"/>
          </p:cNvSpPr>
          <p:nvPr>
            <p:ph type="title" idx="4294967295"/>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0" y="609600"/>
            <a:ext cx="9829800" cy="990600"/>
          </a:xfrm>
        </p:spPr>
        <p:txBody>
          <a:bodyPr/>
          <a:lstStyle/>
          <a:p>
            <a:r>
              <a:rPr lang="en-US" sz="4000" b="1">
                <a:solidFill>
                  <a:srgbClr val="FFFFFF"/>
                </a:solidFill>
                <a:latin typeface="Arial" charset="0"/>
                <a:ea typeface="ＭＳ Ｐゴシック" charset="0"/>
                <a:cs typeface="Arial" charset="0"/>
              </a:rPr>
              <a:t>III. </a:t>
            </a:r>
            <a:r>
              <a:rPr lang="en-US" sz="4000" b="1">
                <a:solidFill>
                  <a:srgbClr val="FFFF00"/>
                </a:solidFill>
                <a:latin typeface="Arial" charset="0"/>
                <a:ea typeface="ＭＳ Ｐゴシック" charset="0"/>
                <a:cs typeface="Arial" charset="0"/>
              </a:rPr>
              <a:t>Pray </a:t>
            </a:r>
            <a:r>
              <a:rPr lang="en-US" sz="4000" b="1">
                <a:solidFill>
                  <a:srgbClr val="FFFFFF"/>
                </a:solidFill>
                <a:latin typeface="Arial" charset="0"/>
                <a:ea typeface="ＭＳ Ｐゴシック" charset="0"/>
                <a:cs typeface="Arial" charset="0"/>
              </a:rPr>
              <a:t>for them (3:10-13).</a:t>
            </a:r>
          </a:p>
        </p:txBody>
      </p:sp>
      <p:sp>
        <p:nvSpPr>
          <p:cNvPr id="186371" name="Rectangle 3"/>
          <p:cNvSpPr>
            <a:spLocks noGrp="1" noChangeArrowheads="1"/>
          </p:cNvSpPr>
          <p:nvPr>
            <p:ph type="body" sz="half" idx="2"/>
          </p:nvPr>
        </p:nvSpPr>
        <p:spPr>
          <a:xfrm>
            <a:off x="2743200" y="1981200"/>
            <a:ext cx="6400800" cy="4572000"/>
          </a:xfrm>
        </p:spPr>
        <p:txBody>
          <a:bodyPr/>
          <a:lstStyle/>
          <a:p>
            <a:pPr marL="0" indent="0">
              <a:buFontTx/>
              <a:buNone/>
            </a:pPr>
            <a:r>
              <a:rPr lang="en-US" baseline="30000">
                <a:solidFill>
                  <a:srgbClr val="FFFFFF"/>
                </a:solidFill>
                <a:latin typeface="Arial" charset="0"/>
                <a:ea typeface="ＭＳ Ｐゴシック" charset="0"/>
                <a:cs typeface="Arial" charset="0"/>
              </a:rPr>
              <a:t>12 </a:t>
            </a:r>
            <a:r>
              <a:rPr lang="en-US">
                <a:solidFill>
                  <a:srgbClr val="FFFFFF"/>
                </a:solidFill>
                <a:latin typeface="Arial" charset="0"/>
                <a:ea typeface="ＭＳ Ｐゴシック" charset="0"/>
                <a:cs typeface="Arial" charset="0"/>
              </a:rPr>
              <a:t>May the Lord make your </a:t>
            </a:r>
            <a:r>
              <a:rPr lang="en-US">
                <a:solidFill>
                  <a:srgbClr val="FFFF00"/>
                </a:solidFill>
                <a:latin typeface="Arial" charset="0"/>
                <a:ea typeface="ＭＳ Ｐゴシック" charset="0"/>
                <a:cs typeface="Arial" charset="0"/>
              </a:rPr>
              <a:t>love </a:t>
            </a:r>
            <a:r>
              <a:rPr lang="en-US">
                <a:solidFill>
                  <a:srgbClr val="FFFFFF"/>
                </a:solidFill>
                <a:latin typeface="Arial" charset="0"/>
                <a:ea typeface="ＭＳ Ｐゴシック" charset="0"/>
                <a:cs typeface="Arial" charset="0"/>
              </a:rPr>
              <a:t>increase and overflow for each other and for everyone else, just as ours does for you. </a:t>
            </a:r>
          </a:p>
          <a:p>
            <a:pPr marL="0" indent="0">
              <a:buFontTx/>
              <a:buNone/>
            </a:pPr>
            <a:r>
              <a:rPr lang="en-US" baseline="30000">
                <a:solidFill>
                  <a:srgbClr val="FFFFFF"/>
                </a:solidFill>
                <a:latin typeface="Arial" charset="0"/>
                <a:ea typeface="ＭＳ Ｐゴシック" charset="0"/>
                <a:cs typeface="Arial" charset="0"/>
              </a:rPr>
              <a:t>13 </a:t>
            </a:r>
            <a:r>
              <a:rPr lang="en-US">
                <a:solidFill>
                  <a:srgbClr val="FFFFFF"/>
                </a:solidFill>
                <a:latin typeface="Arial" charset="0"/>
                <a:ea typeface="ＭＳ Ｐゴシック" charset="0"/>
                <a:cs typeface="Arial" charset="0"/>
              </a:rPr>
              <a:t>May he strengthen your hearts so that you will be </a:t>
            </a:r>
            <a:r>
              <a:rPr lang="en-US">
                <a:solidFill>
                  <a:srgbClr val="FFFF00"/>
                </a:solidFill>
                <a:latin typeface="Arial" charset="0"/>
                <a:ea typeface="ＭＳ Ｐゴシック" charset="0"/>
                <a:cs typeface="Arial" charset="0"/>
              </a:rPr>
              <a:t>blameless and holy </a:t>
            </a:r>
            <a:r>
              <a:rPr lang="en-US">
                <a:solidFill>
                  <a:srgbClr val="FFFFFF"/>
                </a:solidFill>
                <a:latin typeface="Arial" charset="0"/>
                <a:ea typeface="ＭＳ Ｐゴシック" charset="0"/>
                <a:cs typeface="Arial" charset="0"/>
              </a:rPr>
              <a:t>in the presence of our God and Father when our Lord Jesus comes with all his holy ones.</a:t>
            </a:r>
          </a:p>
        </p:txBody>
      </p:sp>
      <p:pic>
        <p:nvPicPr>
          <p:cNvPr id="107524"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2667000"/>
            <a:ext cx="2749550" cy="4191000"/>
          </a:xfrm>
        </p:spPr>
      </p:pic>
      <p:sp>
        <p:nvSpPr>
          <p:cNvPr id="107525" name="Rectangle 4"/>
          <p:cNvSpPr>
            <a:spLocks noChangeArrowheads="1"/>
          </p:cNvSpPr>
          <p:nvPr/>
        </p:nvSpPr>
        <p:spPr bwMode="auto">
          <a:xfrm>
            <a:off x="76200" y="-76200"/>
            <a:ext cx="774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i="1">
                <a:solidFill>
                  <a:schemeClr val="bg1"/>
                </a:solidFill>
                <a:latin typeface="acme secret agent" charset="0"/>
              </a:rPr>
              <a:t>How can we </a:t>
            </a:r>
            <a:r>
              <a:rPr lang="en-US" sz="3600" b="1" i="1">
                <a:solidFill>
                  <a:schemeClr val="bg1"/>
                </a:solidFill>
                <a:latin typeface="acme secret agent" charset="0"/>
              </a:rPr>
              <a:t>strengthen </a:t>
            </a:r>
            <a:r>
              <a:rPr lang="en-US" sz="2800" i="1">
                <a:solidFill>
                  <a:schemeClr val="bg1"/>
                </a:solidFill>
                <a:latin typeface="acme secret agent" charset="0"/>
              </a:rPr>
              <a:t>others?</a:t>
            </a:r>
            <a:endParaRPr lang="en-US" sz="2800" i="1">
              <a:solidFill>
                <a:schemeClr val="bg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6371">
                                            <p:txEl>
                                              <p:pRg st="1" end="1"/>
                                            </p:txEl>
                                          </p:spTgt>
                                        </p:tgtEl>
                                        <p:attrNameLst>
                                          <p:attrName>style.visibility</p:attrName>
                                        </p:attrNameLst>
                                      </p:cBhvr>
                                      <p:to>
                                        <p:strVal val="visible"/>
                                      </p:to>
                                    </p:set>
                                    <p:animEffect transition="in" filter="randombar(horizontal)">
                                      <p:cBhvr>
                                        <p:cTn id="7"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en-US">
              <a:solidFill>
                <a:srgbClr val="000000"/>
              </a:solidFill>
            </a:endParaRPr>
          </a:p>
        </p:txBody>
      </p:sp>
      <p:sp>
        <p:nvSpPr>
          <p:cNvPr id="108547" name="Title 1"/>
          <p:cNvSpPr>
            <a:spLocks noGrp="1"/>
          </p:cNvSpPr>
          <p:nvPr>
            <p:ph type="title" idx="4294967295"/>
          </p:nvPr>
        </p:nvSpPr>
        <p:spPr>
          <a:xfrm>
            <a:off x="1676400" y="228600"/>
            <a:ext cx="5791200" cy="533400"/>
          </a:xfrm>
        </p:spPr>
        <p:txBody>
          <a:bodyPr/>
          <a:lstStyle/>
          <a:p>
            <a:pPr algn="l" eaLnBrk="1" hangingPunct="1"/>
            <a:r>
              <a:rPr lang="en-US" sz="3200" b="1" i="1">
                <a:solidFill>
                  <a:srgbClr val="800000"/>
                </a:solidFill>
                <a:latin typeface="Arial" charset="0"/>
                <a:ea typeface="ＭＳ Ｐゴシック" charset="0"/>
                <a:cs typeface="Arial" charset="0"/>
              </a:rPr>
              <a:t>Our Vision is to…</a:t>
            </a:r>
          </a:p>
        </p:txBody>
      </p:sp>
      <p:pic>
        <p:nvPicPr>
          <p:cNvPr id="108548" name="Picture 4" descr="Crossroads-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108558" name="Picture 6" descr="lovecloud.jpg"/>
            <p:cNvPicPr>
              <a:picLocks noChangeAspect="1"/>
            </p:cNvPicPr>
            <p:nvPr/>
          </p:nvPicPr>
          <p:blipFill>
            <a:blip r:embed="rId4">
              <a:extLst>
                <a:ext uri="{28A0092B-C50C-407E-A947-70E740481C1C}">
                  <a14:useLocalDpi xmlns:a14="http://schemas.microsoft.com/office/drawing/2010/main" val="0"/>
                </a:ext>
              </a:extLst>
            </a:blip>
            <a:srcRect r="3999" b="3999"/>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2819400" y="1143000"/>
              <a:ext cx="2971800" cy="914400"/>
            </a:xfrm>
            <a:prstGeom prst="rect">
              <a:avLst/>
            </a:prstGeom>
            <a:noFill/>
            <a:ln w="9525">
              <a:noFill/>
              <a:miter lim="800000"/>
              <a:headEnd/>
              <a:tailEnd/>
            </a:ln>
            <a:effectLst/>
          </p:spPr>
          <p:txBody>
            <a:bodyPr anchor="ctr"/>
            <a:lstStyle/>
            <a:p>
              <a:pPr>
                <a:defRPr/>
              </a:pPr>
              <a:r>
                <a:rPr lang="en-US" sz="4400" b="1" kern="0" dirty="0">
                  <a:solidFill>
                    <a:srgbClr val="800000"/>
                  </a:solidFill>
                  <a:latin typeface="Arial"/>
                  <a:ea typeface="ＭＳ Ｐゴシック" charset="-128"/>
                  <a:cs typeface="Arial"/>
                </a:rPr>
                <a:t>Love God</a:t>
              </a:r>
            </a:p>
          </p:txBody>
        </p:sp>
      </p:grpSp>
      <p:sp>
        <p:nvSpPr>
          <p:cNvPr id="12" name="Title 1"/>
          <p:cNvSpPr txBox="1">
            <a:spLocks/>
          </p:cNvSpPr>
          <p:nvPr/>
        </p:nvSpPr>
        <p:spPr bwMode="auto">
          <a:xfrm>
            <a:off x="6096000" y="3276600"/>
            <a:ext cx="3048000" cy="1295400"/>
          </a:xfrm>
          <a:prstGeom prst="rect">
            <a:avLst/>
          </a:prstGeom>
          <a:noFill/>
          <a:ln w="9525">
            <a:noFill/>
            <a:miter lim="800000"/>
            <a:headEnd/>
            <a:tailEnd/>
          </a:ln>
          <a:effectLst/>
        </p:spPr>
        <p:txBody>
          <a:bodyPr anchor="ctr"/>
          <a:lstStyle/>
          <a:p>
            <a:pPr>
              <a:defRPr/>
            </a:pPr>
            <a:r>
              <a:rPr lang="en-US" sz="4400" b="1" kern="0" dirty="0">
                <a:solidFill>
                  <a:srgbClr val="800000"/>
                </a:solidFill>
                <a:latin typeface="Arial"/>
                <a:ea typeface="ＭＳ Ｐゴシック" charset="-128"/>
                <a:cs typeface="Arial"/>
              </a:rPr>
              <a:t>Love the Nations</a:t>
            </a:r>
          </a:p>
        </p:txBody>
      </p:sp>
      <p:grpSp>
        <p:nvGrpSpPr>
          <p:cNvPr id="3" name="Group 14"/>
          <p:cNvGrpSpPr>
            <a:grpSpLocks/>
          </p:cNvGrpSpPr>
          <p:nvPr/>
        </p:nvGrpSpPr>
        <p:grpSpPr bwMode="auto">
          <a:xfrm>
            <a:off x="0" y="3360738"/>
            <a:ext cx="3048000" cy="3497262"/>
            <a:chOff x="0" y="3360420"/>
            <a:chExt cx="3048000" cy="3497579"/>
          </a:xfrm>
        </p:grpSpPr>
        <p:sp>
          <p:nvSpPr>
            <p:cNvPr id="10" name="Title 1"/>
            <p:cNvSpPr txBox="1">
              <a:spLocks/>
            </p:cNvSpPr>
            <p:nvPr/>
          </p:nvSpPr>
          <p:spPr bwMode="auto">
            <a:xfrm>
              <a:off x="0" y="3360420"/>
              <a:ext cx="3048000" cy="1211372"/>
            </a:xfrm>
            <a:prstGeom prst="rect">
              <a:avLst/>
            </a:prstGeom>
            <a:noFill/>
            <a:ln w="9525">
              <a:noFill/>
              <a:miter lim="800000"/>
              <a:headEnd/>
              <a:tailEnd/>
            </a:ln>
            <a:effectLst/>
          </p:spPr>
          <p:txBody>
            <a:bodyPr anchor="ctr"/>
            <a:lstStyle/>
            <a:p>
              <a:pPr>
                <a:defRPr/>
              </a:pPr>
              <a:r>
                <a:rPr lang="en-US" sz="4400" b="1" kern="0" dirty="0">
                  <a:solidFill>
                    <a:srgbClr val="800000"/>
                  </a:solidFill>
                  <a:latin typeface="Arial"/>
                  <a:ea typeface="ＭＳ Ｐゴシック" charset="-128"/>
                  <a:cs typeface="Arial"/>
                </a:rPr>
                <a:t>Love the Church</a:t>
              </a:r>
            </a:p>
          </p:txBody>
        </p:sp>
        <p:pic>
          <p:nvPicPr>
            <p:cNvPr id="108557"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1828800" y="25908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endParaRPr lang="en-US">
              <a:solidFill>
                <a:srgbClr val="800000"/>
              </a:solidFill>
            </a:endParaRPr>
          </a:p>
        </p:txBody>
      </p:sp>
      <p:sp>
        <p:nvSpPr>
          <p:cNvPr id="20" name="Right Arrow 19"/>
          <p:cNvSpPr>
            <a:spLocks noChangeArrowheads="1"/>
          </p:cNvSpPr>
          <p:nvPr/>
        </p:nvSpPr>
        <p:spPr bwMode="auto">
          <a:xfrm>
            <a:off x="4119563" y="5062538"/>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endParaRPr lang="en-US">
              <a:solidFill>
                <a:srgbClr val="800000"/>
              </a:solidFill>
            </a:endParaRPr>
          </a:p>
        </p:txBody>
      </p:sp>
      <p:sp>
        <p:nvSpPr>
          <p:cNvPr id="21" name="Right Arrow 20"/>
          <p:cNvSpPr>
            <a:spLocks noChangeArrowheads="1"/>
          </p:cNvSpPr>
          <p:nvPr/>
        </p:nvSpPr>
        <p:spPr bwMode="auto">
          <a:xfrm rot="-8142921">
            <a:off x="6554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endParaRPr lang="en-US">
              <a:solidFill>
                <a:srgbClr val="8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r>
              <a:rPr lang="en-US" sz="6600">
                <a:solidFill>
                  <a:schemeClr val="bg1"/>
                </a:solidFill>
                <a:latin typeface="Times New Roman" charset="0"/>
                <a:ea typeface="ＭＳ Ｐゴシック" charset="0"/>
                <a:cs typeface="ＭＳ Ｐゴシック" charset="0"/>
              </a:rPr>
              <a:t>Purity Priority</a:t>
            </a:r>
            <a:endParaRPr lang="en-US" sz="6600">
              <a:latin typeface="Times New Roman" charset="0"/>
              <a:ea typeface="ＭＳ Ｐゴシック" charset="0"/>
              <a:cs typeface="ＭＳ Ｐゴシック" charset="0"/>
            </a:endParaRPr>
          </a:p>
        </p:txBody>
      </p:sp>
      <p:pic>
        <p:nvPicPr>
          <p:cNvPr id="110595" name="Picture 5"/>
          <p:cNvPicPr>
            <a:picLocks noChangeAspect="1" noChangeArrowheads="1"/>
          </p:cNvPicPr>
          <p:nvPr/>
        </p:nvPicPr>
        <p:blipFill>
          <a:blip r:embed="rId2">
            <a:extLst>
              <a:ext uri="{28A0092B-C50C-407E-A947-70E740481C1C}">
                <a14:useLocalDpi xmlns:a14="http://schemas.microsoft.com/office/drawing/2010/main" val="0"/>
              </a:ext>
            </a:extLst>
          </a:blip>
          <a:srcRect r="11765"/>
          <a:stretch>
            <a:fillRect/>
          </a:stretch>
        </p:blipFill>
        <p:spPr bwMode="auto">
          <a:xfrm>
            <a:off x="0" y="-47625"/>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1447800"/>
            <a:ext cx="9144000" cy="11430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5400">
                <a:solidFill>
                  <a:srgbClr val="FFFFFF"/>
                </a:solidFill>
                <a:latin typeface="Arial" charset="0"/>
              </a:rPr>
              <a:t>60 saints from 13 nations</a:t>
            </a:r>
            <a:endParaRPr lang="en-US" sz="5400">
              <a:solidFill>
                <a:srgbClr val="000000"/>
              </a:solidFill>
              <a:latin typeface="Arial" charset="0"/>
            </a:endParaRPr>
          </a:p>
        </p:txBody>
      </p:sp>
      <p:pic>
        <p:nvPicPr>
          <p:cNvPr id="110597" name="Picture 7" descr="Crossroads-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28600"/>
            <a:ext cx="6172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1618"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p>
        </p:txBody>
      </p:sp>
      <p:sp>
        <p:nvSpPr>
          <p:cNvPr id="111619"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latin typeface="Comic Sans MS" charset="0"/>
              </a:rPr>
              <a:t>Black</a:t>
            </a:r>
          </a:p>
        </p:txBody>
      </p:sp>
      <p:sp>
        <p:nvSpPr>
          <p:cNvPr id="111620" name="Title 2"/>
          <p:cNvSpPr>
            <a:spLocks noGrp="1"/>
          </p:cNvSpPr>
          <p:nvPr>
            <p:ph type="title" idx="4294967295"/>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lum contrast="6000"/>
            <a:extLst>
              <a:ext uri="{28A0092B-C50C-407E-A947-70E740481C1C}">
                <a14:useLocalDpi xmlns:a14="http://schemas.microsoft.com/office/drawing/2010/main" val="0"/>
              </a:ext>
            </a:extLst>
          </a:blip>
          <a:srcRect l="35516" t="20393" r="8711" b="10526"/>
          <a:stretch>
            <a:fillRect/>
          </a:stretch>
        </p:blipFill>
        <p:spPr bwMode="auto">
          <a:xfrm>
            <a:off x="0" y="0"/>
            <a:ext cx="9186863"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04800" y="4724400"/>
            <a:ext cx="9525000" cy="1066800"/>
          </a:xfrm>
        </p:spPr>
        <p:txBody>
          <a:bodyPr/>
          <a:lstStyle/>
          <a:p>
            <a:r>
              <a:rPr lang="en-US" b="1">
                <a:solidFill>
                  <a:schemeClr val="bg1"/>
                </a:solidFill>
                <a:effectLst>
                  <a:outerShdw blurRad="38100" dist="38100" dir="2700000" algn="tl">
                    <a:srgbClr val="DDDDDD"/>
                  </a:outerShdw>
                </a:effectLst>
                <a:latin typeface="Calibri" charset="0"/>
                <a:ea typeface="ＭＳ Ｐゴシック" charset="0"/>
                <a:cs typeface="ＭＳ Ｐゴシック" charset="0"/>
              </a:rPr>
              <a:t>The Griffith Family June 2010</a:t>
            </a:r>
          </a:p>
        </p:txBody>
      </p:sp>
    </p:spTree>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encouragementhands.jpg"/>
          <p:cNvPicPr>
            <a:picLocks noChangeAspect="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61913"/>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457200" y="152400"/>
            <a:ext cx="8305800" cy="2662238"/>
            <a:chOff x="457200" y="152400"/>
            <a:chExt cx="8305800" cy="2661523"/>
          </a:xfrm>
        </p:grpSpPr>
        <p:sp>
          <p:nvSpPr>
            <p:cNvPr id="114704" name="Text Box 1026"/>
            <p:cNvSpPr txBox="1">
              <a:spLocks noChangeArrowheads="1"/>
            </p:cNvSpPr>
            <p:nvPr/>
          </p:nvSpPr>
          <p:spPr bwMode="auto">
            <a:xfrm>
              <a:off x="457200" y="228600"/>
              <a:ext cx="82296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5400" b="1" u="sng">
                  <a:latin typeface="Arial" charset="0"/>
                  <a:cs typeface="Arial" charset="0"/>
                </a:rPr>
                <a:t>Main Idea</a:t>
              </a:r>
              <a:r>
                <a:rPr lang="en-US" sz="5400" b="1">
                  <a:latin typeface="Arial" charset="0"/>
                  <a:cs typeface="Arial" charset="0"/>
                </a:rPr>
                <a:t>:</a:t>
              </a:r>
              <a:br>
                <a:rPr lang="en-US" sz="5400" b="1">
                  <a:latin typeface="Arial" charset="0"/>
                  <a:cs typeface="Arial" charset="0"/>
                </a:rPr>
              </a:br>
              <a:r>
                <a:rPr lang="en-US" sz="5400" b="1">
                  <a:latin typeface="Arial" charset="0"/>
                  <a:cs typeface="Arial" charset="0"/>
                </a:rPr>
                <a:t>Strengthen others to show you care for them</a:t>
              </a:r>
              <a:endParaRPr lang="en-GB" sz="5400">
                <a:latin typeface="Comic Sans MS" charset="0"/>
                <a:ea typeface="Arial" charset="0"/>
                <a:cs typeface="Arial" charset="0"/>
              </a:endParaRPr>
            </a:p>
          </p:txBody>
        </p:sp>
        <p:sp>
          <p:nvSpPr>
            <p:cNvPr id="114705" name="Text Box 1026"/>
            <p:cNvSpPr txBox="1">
              <a:spLocks noChangeArrowheads="1"/>
            </p:cNvSpPr>
            <p:nvPr/>
          </p:nvSpPr>
          <p:spPr bwMode="auto">
            <a:xfrm>
              <a:off x="533400" y="152400"/>
              <a:ext cx="82296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5400" b="1" u="sng">
                  <a:solidFill>
                    <a:srgbClr val="FFFF00"/>
                  </a:solidFill>
                  <a:latin typeface="Arial" charset="0"/>
                  <a:cs typeface="Arial" charset="0"/>
                </a:rPr>
                <a:t>Main Idea</a:t>
              </a:r>
              <a:r>
                <a:rPr lang="en-US" sz="5400" b="1">
                  <a:solidFill>
                    <a:srgbClr val="FFFF00"/>
                  </a:solidFill>
                  <a:latin typeface="Arial" charset="0"/>
                  <a:cs typeface="Arial" charset="0"/>
                </a:rPr>
                <a:t>:</a:t>
              </a:r>
              <a:br>
                <a:rPr lang="en-US" sz="5400" b="1">
                  <a:solidFill>
                    <a:srgbClr val="FFFF00"/>
                  </a:solidFill>
                  <a:latin typeface="Arial" charset="0"/>
                  <a:cs typeface="Arial" charset="0"/>
                </a:rPr>
              </a:br>
              <a:r>
                <a:rPr lang="en-US" sz="5400" b="1">
                  <a:solidFill>
                    <a:schemeClr val="bg1"/>
                  </a:solidFill>
                  <a:latin typeface="Arial" charset="0"/>
                  <a:cs typeface="Arial" charset="0"/>
                </a:rPr>
                <a:t>Strengthen others to show you </a:t>
              </a:r>
              <a:r>
                <a:rPr lang="en-US" sz="5400" b="1">
                  <a:solidFill>
                    <a:srgbClr val="FFFF00"/>
                  </a:solidFill>
                  <a:latin typeface="Arial" charset="0"/>
                  <a:cs typeface="Arial" charset="0"/>
                </a:rPr>
                <a:t>care </a:t>
              </a:r>
              <a:r>
                <a:rPr lang="en-US" sz="5400" b="1">
                  <a:solidFill>
                    <a:schemeClr val="bg1"/>
                  </a:solidFill>
                  <a:latin typeface="Arial" charset="0"/>
                  <a:cs typeface="Arial" charset="0"/>
                </a:rPr>
                <a:t>for them</a:t>
              </a:r>
              <a:endParaRPr lang="en-GB" sz="5400">
                <a:solidFill>
                  <a:srgbClr val="000000"/>
                </a:solidFill>
                <a:latin typeface="Comic Sans MS" charset="0"/>
                <a:ea typeface="Arial" charset="0"/>
                <a:cs typeface="Arial" charset="0"/>
              </a:endParaRPr>
            </a:p>
          </p:txBody>
        </p:sp>
      </p:grpSp>
      <p:grpSp>
        <p:nvGrpSpPr>
          <p:cNvPr id="3" name="Group 19"/>
          <p:cNvGrpSpPr>
            <a:grpSpLocks/>
          </p:cNvGrpSpPr>
          <p:nvPr/>
        </p:nvGrpSpPr>
        <p:grpSpPr bwMode="auto">
          <a:xfrm>
            <a:off x="609600" y="3940175"/>
            <a:ext cx="8305800" cy="741363"/>
            <a:chOff x="609600" y="3825453"/>
            <a:chExt cx="8305800" cy="875255"/>
          </a:xfrm>
        </p:grpSpPr>
        <p:sp>
          <p:nvSpPr>
            <p:cNvPr id="114702" name="Text Box 1026"/>
            <p:cNvSpPr txBox="1">
              <a:spLocks noChangeArrowheads="1"/>
            </p:cNvSpPr>
            <p:nvPr/>
          </p:nvSpPr>
          <p:spPr bwMode="auto">
            <a:xfrm>
              <a:off x="609600" y="3864115"/>
              <a:ext cx="8229600" cy="83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000000"/>
                  </a:solidFill>
                  <a:latin typeface="Arial" charset="0"/>
                  <a:cs typeface="Arial" charset="0"/>
                </a:rPr>
                <a:t>• Visits: Go in person (2:17-20)  </a:t>
              </a:r>
              <a:endParaRPr lang="en-GB" sz="4000">
                <a:solidFill>
                  <a:srgbClr val="000000"/>
                </a:solidFill>
                <a:latin typeface="Comic Sans MS" charset="0"/>
                <a:ea typeface="Arial" charset="0"/>
                <a:cs typeface="Arial" charset="0"/>
              </a:endParaRPr>
            </a:p>
          </p:txBody>
        </p:sp>
        <p:sp>
          <p:nvSpPr>
            <p:cNvPr id="114703" name="Text Box 1026"/>
            <p:cNvSpPr txBox="1">
              <a:spLocks noChangeArrowheads="1"/>
            </p:cNvSpPr>
            <p:nvPr/>
          </p:nvSpPr>
          <p:spPr bwMode="auto">
            <a:xfrm>
              <a:off x="685800" y="3825453"/>
              <a:ext cx="8229600" cy="83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chemeClr val="bg1"/>
                  </a:solidFill>
                  <a:latin typeface="Arial" charset="0"/>
                  <a:cs typeface="Arial" charset="0"/>
                </a:rPr>
                <a:t>• Visits: Go in </a:t>
              </a:r>
              <a:r>
                <a:rPr lang="en-US" sz="4000" b="1">
                  <a:solidFill>
                    <a:srgbClr val="FFFF00"/>
                  </a:solidFill>
                  <a:latin typeface="Arial" charset="0"/>
                  <a:cs typeface="Arial" charset="0"/>
                </a:rPr>
                <a:t>person </a:t>
              </a:r>
              <a:r>
                <a:rPr lang="en-US" sz="4000" b="1">
                  <a:solidFill>
                    <a:schemeClr val="bg1"/>
                  </a:solidFill>
                  <a:latin typeface="Arial" charset="0"/>
                  <a:cs typeface="Arial" charset="0"/>
                </a:rPr>
                <a:t>(2:17-20)  </a:t>
              </a:r>
              <a:endParaRPr lang="en-GB" sz="4000">
                <a:solidFill>
                  <a:schemeClr val="bg1"/>
                </a:solidFill>
                <a:latin typeface="Comic Sans MS" charset="0"/>
                <a:ea typeface="Arial" charset="0"/>
                <a:cs typeface="Arial" charset="0"/>
              </a:endParaRPr>
            </a:p>
          </p:txBody>
        </p:sp>
      </p:grpSp>
      <p:grpSp>
        <p:nvGrpSpPr>
          <p:cNvPr id="4" name="Group 18"/>
          <p:cNvGrpSpPr>
            <a:grpSpLocks/>
          </p:cNvGrpSpPr>
          <p:nvPr/>
        </p:nvGrpSpPr>
        <p:grpSpPr bwMode="auto">
          <a:xfrm>
            <a:off x="457200" y="2809875"/>
            <a:ext cx="8305800" cy="1000125"/>
            <a:chOff x="457200" y="2810470"/>
            <a:chExt cx="8305800" cy="999530"/>
          </a:xfrm>
        </p:grpSpPr>
        <p:sp>
          <p:nvSpPr>
            <p:cNvPr id="114700" name="Text Box 1026"/>
            <p:cNvSpPr txBox="1">
              <a:spLocks noChangeArrowheads="1"/>
            </p:cNvSpPr>
            <p:nvPr/>
          </p:nvSpPr>
          <p:spPr bwMode="auto">
            <a:xfrm>
              <a:off x="457200" y="2886670"/>
              <a:ext cx="8229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5400" b="1" u="sng">
                  <a:latin typeface="Arial" charset="0"/>
                  <a:cs typeface="Arial" charset="0"/>
                </a:rPr>
                <a:t>How?</a:t>
              </a:r>
              <a:endParaRPr lang="en-GB" sz="5400">
                <a:latin typeface="Comic Sans MS" charset="0"/>
                <a:ea typeface="Arial" charset="0"/>
                <a:cs typeface="Arial" charset="0"/>
              </a:endParaRPr>
            </a:p>
          </p:txBody>
        </p:sp>
        <p:sp>
          <p:nvSpPr>
            <p:cNvPr id="114701" name="Text Box 1026"/>
            <p:cNvSpPr txBox="1">
              <a:spLocks noChangeArrowheads="1"/>
            </p:cNvSpPr>
            <p:nvPr/>
          </p:nvSpPr>
          <p:spPr bwMode="auto">
            <a:xfrm>
              <a:off x="533400" y="2810470"/>
              <a:ext cx="8229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5400" b="1" u="sng">
                  <a:solidFill>
                    <a:srgbClr val="FFFF00"/>
                  </a:solidFill>
                  <a:latin typeface="Arial" charset="0"/>
                  <a:cs typeface="Arial" charset="0"/>
                </a:rPr>
                <a:t>How?</a:t>
              </a:r>
              <a:endParaRPr lang="en-GB" sz="5400">
                <a:solidFill>
                  <a:srgbClr val="FFFF00"/>
                </a:solidFill>
                <a:latin typeface="Comic Sans MS" charset="0"/>
                <a:ea typeface="Arial" charset="0"/>
                <a:cs typeface="Arial" charset="0"/>
              </a:endParaRPr>
            </a:p>
          </p:txBody>
        </p:sp>
      </p:grpSp>
      <p:grpSp>
        <p:nvGrpSpPr>
          <p:cNvPr id="5" name="Group 20"/>
          <p:cNvGrpSpPr>
            <a:grpSpLocks/>
          </p:cNvGrpSpPr>
          <p:nvPr/>
        </p:nvGrpSpPr>
        <p:grpSpPr bwMode="auto">
          <a:xfrm>
            <a:off x="-76200" y="4838700"/>
            <a:ext cx="9063038" cy="795338"/>
            <a:chOff x="538480" y="3761496"/>
            <a:chExt cx="8458200" cy="939206"/>
          </a:xfrm>
        </p:grpSpPr>
        <p:sp>
          <p:nvSpPr>
            <p:cNvPr id="114698" name="Text Box 1026"/>
            <p:cNvSpPr txBox="1">
              <a:spLocks noChangeArrowheads="1"/>
            </p:cNvSpPr>
            <p:nvPr/>
          </p:nvSpPr>
          <p:spPr bwMode="auto">
            <a:xfrm>
              <a:off x="609600" y="3864111"/>
              <a:ext cx="8229600" cy="83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000000"/>
                  </a:solidFill>
                  <a:latin typeface="Arial" charset="0"/>
                  <a:cs typeface="Arial" charset="0"/>
                </a:rPr>
                <a:t>• Co-laborers: Bring others (3:1-9) </a:t>
              </a:r>
              <a:endParaRPr lang="en-GB" sz="4000">
                <a:solidFill>
                  <a:srgbClr val="000000"/>
                </a:solidFill>
                <a:latin typeface="Comic Sans MS" charset="0"/>
                <a:ea typeface="Arial" charset="0"/>
                <a:cs typeface="Arial" charset="0"/>
              </a:endParaRPr>
            </a:p>
          </p:txBody>
        </p:sp>
        <p:sp>
          <p:nvSpPr>
            <p:cNvPr id="114699" name="Text Box 1026"/>
            <p:cNvSpPr txBox="1">
              <a:spLocks noChangeArrowheads="1"/>
            </p:cNvSpPr>
            <p:nvPr/>
          </p:nvSpPr>
          <p:spPr bwMode="auto">
            <a:xfrm>
              <a:off x="538480" y="3761496"/>
              <a:ext cx="8458200" cy="836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chemeClr val="bg1"/>
                  </a:solidFill>
                  <a:latin typeface="Arial" charset="0"/>
                  <a:cs typeface="Arial" charset="0"/>
                </a:rPr>
                <a:t>• Co-laborers: Bring </a:t>
              </a:r>
              <a:r>
                <a:rPr lang="en-US" sz="4000" b="1">
                  <a:solidFill>
                    <a:srgbClr val="FFFF00"/>
                  </a:solidFill>
                  <a:latin typeface="Arial" charset="0"/>
                  <a:cs typeface="Arial" charset="0"/>
                </a:rPr>
                <a:t>others </a:t>
              </a:r>
              <a:r>
                <a:rPr lang="en-US" sz="4000" b="1">
                  <a:solidFill>
                    <a:schemeClr val="bg1"/>
                  </a:solidFill>
                  <a:latin typeface="Arial" charset="0"/>
                  <a:cs typeface="Arial" charset="0"/>
                </a:rPr>
                <a:t>(3:1-9) </a:t>
              </a:r>
              <a:endParaRPr lang="en-GB" sz="4000">
                <a:solidFill>
                  <a:schemeClr val="bg1"/>
                </a:solidFill>
                <a:latin typeface="Comic Sans MS" charset="0"/>
                <a:ea typeface="Arial" charset="0"/>
                <a:cs typeface="Arial" charset="0"/>
              </a:endParaRPr>
            </a:p>
          </p:txBody>
        </p:sp>
      </p:grpSp>
      <p:grpSp>
        <p:nvGrpSpPr>
          <p:cNvPr id="6" name="Group 23"/>
          <p:cNvGrpSpPr>
            <a:grpSpLocks/>
          </p:cNvGrpSpPr>
          <p:nvPr/>
        </p:nvGrpSpPr>
        <p:grpSpPr bwMode="auto">
          <a:xfrm>
            <a:off x="609600" y="5791200"/>
            <a:ext cx="8305800" cy="784225"/>
            <a:chOff x="609600" y="3774064"/>
            <a:chExt cx="8305800" cy="926644"/>
          </a:xfrm>
        </p:grpSpPr>
        <p:sp>
          <p:nvSpPr>
            <p:cNvPr id="114696" name="Text Box 1026"/>
            <p:cNvSpPr txBox="1">
              <a:spLocks noChangeArrowheads="1"/>
            </p:cNvSpPr>
            <p:nvPr/>
          </p:nvSpPr>
          <p:spPr bwMode="auto">
            <a:xfrm>
              <a:off x="609600" y="3864115"/>
              <a:ext cx="8229600" cy="83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000000"/>
                  </a:solidFill>
                  <a:latin typeface="Arial" charset="0"/>
                  <a:cs typeface="Arial" charset="0"/>
                </a:rPr>
                <a:t>• Prayer: Pray for them (3:10-13)</a:t>
              </a:r>
            </a:p>
          </p:txBody>
        </p:sp>
        <p:sp>
          <p:nvSpPr>
            <p:cNvPr id="114697" name="Text Box 1026"/>
            <p:cNvSpPr txBox="1">
              <a:spLocks noChangeArrowheads="1"/>
            </p:cNvSpPr>
            <p:nvPr/>
          </p:nvSpPr>
          <p:spPr bwMode="auto">
            <a:xfrm>
              <a:off x="685800" y="3774064"/>
              <a:ext cx="8229600" cy="83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chemeClr val="bg1"/>
                  </a:solidFill>
                  <a:latin typeface="Arial" charset="0"/>
                  <a:cs typeface="Arial" charset="0"/>
                </a:rPr>
                <a:t>• Prayer: </a:t>
              </a:r>
              <a:r>
                <a:rPr lang="en-US" sz="4000" b="1">
                  <a:solidFill>
                    <a:srgbClr val="FFFF00"/>
                  </a:solidFill>
                  <a:latin typeface="Arial" charset="0"/>
                  <a:cs typeface="Arial" charset="0"/>
                </a:rPr>
                <a:t>Pray </a:t>
              </a:r>
              <a:r>
                <a:rPr lang="en-US" sz="4000" b="1">
                  <a:solidFill>
                    <a:schemeClr val="bg1"/>
                  </a:solidFill>
                  <a:latin typeface="Arial" charset="0"/>
                  <a:cs typeface="Arial" charset="0"/>
                </a:rPr>
                <a:t>for them (3:10-13)  </a:t>
              </a:r>
              <a:endParaRPr lang="en-GB" sz="4000">
                <a:solidFill>
                  <a:schemeClr val="bg1"/>
                </a:solidFill>
                <a:latin typeface="Comic Sans MS" charset="0"/>
                <a:ea typeface="Arial" charset="0"/>
                <a:cs typeface="Arial"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116738" name="Picture 1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33350"/>
            <a:ext cx="8740775" cy="65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1029"/>
          <p:cNvSpPr txBox="1">
            <a:spLocks noChangeArrowheads="1"/>
          </p:cNvSpPr>
          <p:nvPr/>
        </p:nvSpPr>
        <p:spPr bwMode="auto">
          <a:xfrm>
            <a:off x="0" y="51133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800" b="1">
                <a:solidFill>
                  <a:srgbClr val="FFFFFF"/>
                </a:solidFill>
                <a:latin typeface="Arial" charset="0"/>
                <a:cs typeface="Arial" charset="0"/>
              </a:rPr>
              <a:t>By Sister Helen P. Mrosla</a:t>
            </a:r>
            <a:endParaRPr lang="en-US" sz="4800">
              <a:solidFill>
                <a:srgbClr val="FFFFFF"/>
              </a:solidFill>
              <a:latin typeface="Arial" charset="0"/>
              <a:cs typeface="Arial" charset="0"/>
            </a:endParaRPr>
          </a:p>
        </p:txBody>
      </p:sp>
      <p:sp>
        <p:nvSpPr>
          <p:cNvPr id="116740" name="Rectangle 1040"/>
          <p:cNvSpPr>
            <a:spLocks noGrp="1" noChangeArrowheads="1"/>
          </p:cNvSpPr>
          <p:nvPr>
            <p:ph type="title" idx="4294967295"/>
          </p:nvPr>
        </p:nvSpPr>
        <p:spPr>
          <a:xfrm>
            <a:off x="685800" y="533400"/>
            <a:ext cx="7772400" cy="2554288"/>
          </a:xfrm>
          <a:noFill/>
        </p:spPr>
        <p:txBody>
          <a:bodyPr anchor="t">
            <a:spAutoFit/>
          </a:bodyPr>
          <a:lstStyle/>
          <a:p>
            <a:pPr>
              <a:spcBef>
                <a:spcPct val="50000"/>
              </a:spcBef>
            </a:pPr>
            <a:r>
              <a:rPr lang="en-US" sz="8000" b="1">
                <a:solidFill>
                  <a:srgbClr val="FFFF99"/>
                </a:solidFill>
                <a:latin typeface="Arial" charset="0"/>
                <a:ea typeface="ＭＳ Ｐゴシック" charset="0"/>
                <a:cs typeface="Arial" charset="0"/>
              </a:rPr>
              <a:t>The Mark Eklund Story</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500" fill="hold"/>
                                        <p:tgtEl>
                                          <p:spTgt spid="41989"/>
                                        </p:tgtEl>
                                        <p:attrNameLst>
                                          <p:attrName>ppt_x</p:attrName>
                                        </p:attrNameLst>
                                      </p:cBhvr>
                                      <p:tavLst>
                                        <p:tav tm="0">
                                          <p:val>
                                            <p:strVal val="#ppt_x"/>
                                          </p:val>
                                        </p:tav>
                                        <p:tav tm="100000">
                                          <p:val>
                                            <p:strVal val="#ppt_x"/>
                                          </p:val>
                                        </p:tav>
                                      </p:tavLst>
                                    </p:anim>
                                    <p:anim calcmode="lin" valueType="num">
                                      <p:cBhvr additive="base">
                                        <p:cTn id="8" dur="500" fill="hold"/>
                                        <p:tgtEl>
                                          <p:spTgt spid="419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8786"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p>
        </p:txBody>
      </p:sp>
      <p:sp>
        <p:nvSpPr>
          <p:cNvPr id="118787"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latin typeface="Comic Sans MS" charset="0"/>
              </a:rPr>
              <a:t>Black</a:t>
            </a:r>
          </a:p>
        </p:txBody>
      </p:sp>
      <p:sp>
        <p:nvSpPr>
          <p:cNvPr id="118788" name="Title 2"/>
          <p:cNvSpPr>
            <a:spLocks noGrp="1"/>
          </p:cNvSpPr>
          <p:nvPr>
            <p:ph type="title" idx="4294967295"/>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Preaching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7473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Charity and Jen"/>
          <p:cNvPicPr>
            <a:picLocks noChangeAspect="1" noChangeArrowheads="1"/>
          </p:cNvPicPr>
          <p:nvPr/>
        </p:nvPicPr>
        <p:blipFill>
          <a:blip r:embed="rId3">
            <a:extLst>
              <a:ext uri="{28A0092B-C50C-407E-A947-70E740481C1C}">
                <a14:useLocalDpi xmlns:a14="http://schemas.microsoft.com/office/drawing/2010/main" val="0"/>
              </a:ext>
            </a:extLst>
          </a:blip>
          <a:srcRect l="6277" t="11118"/>
          <a:stretch>
            <a:fillRect/>
          </a:stretch>
        </p:blipFill>
        <p:spPr bwMode="auto">
          <a:xfrm>
            <a:off x="1006475" y="457200"/>
            <a:ext cx="3413125"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5"/>
          <p:cNvSpPr>
            <a:spLocks noGrp="1" noChangeArrowheads="1"/>
          </p:cNvSpPr>
          <p:nvPr>
            <p:ph type="ctrTitle"/>
          </p:nvPr>
        </p:nvSpPr>
        <p:spPr>
          <a:xfrm>
            <a:off x="0" y="4953000"/>
            <a:ext cx="9144000" cy="1524000"/>
          </a:xfrm>
          <a:effectLst>
            <a:outerShdw blurRad="63500" dist="107763" dir="8100000" algn="ctr" rotWithShape="0">
              <a:schemeClr val="tx2">
                <a:alpha val="74998"/>
              </a:schemeClr>
            </a:outerShdw>
          </a:effectLst>
        </p:spPr>
        <p:txBody>
          <a:bodyPr/>
          <a:lstStyle/>
          <a:p>
            <a:pPr eaLnBrk="1" hangingPunct="1"/>
            <a:r>
              <a:rPr lang="en-US">
                <a:latin typeface="acme secret agent" charset="0"/>
                <a:ea typeface="ＭＳ Ｐゴシック" charset="0"/>
                <a:cs typeface="ＭＳ Ｐゴシック" charset="0"/>
              </a:rPr>
              <a:t>How can we </a:t>
            </a:r>
            <a:r>
              <a:rPr lang="en-US" sz="5400">
                <a:solidFill>
                  <a:srgbClr val="FFFF00"/>
                </a:solidFill>
                <a:latin typeface="acme secret agent" charset="0"/>
                <a:ea typeface="ＭＳ Ｐゴシック" charset="0"/>
                <a:cs typeface="ＭＳ Ｐゴシック" charset="0"/>
              </a:rPr>
              <a:t>strengthen </a:t>
            </a:r>
            <a:r>
              <a:rPr lang="en-US">
                <a:latin typeface="acme secret agent" charset="0"/>
                <a:ea typeface="ＭＳ Ｐゴシック" charset="0"/>
                <a:cs typeface="ＭＳ Ｐゴシック" charset="0"/>
              </a:rPr>
              <a:t>others?</a:t>
            </a:r>
            <a:endParaRPr lang="en-US">
              <a:latin typeface="Arial" charset="0"/>
              <a:ea typeface="ＭＳ Ｐゴシック" charset="0"/>
              <a:cs typeface="ＭＳ Ｐゴシック" charset="0"/>
            </a:endParaRPr>
          </a:p>
        </p:txBody>
      </p:sp>
      <p:pic>
        <p:nvPicPr>
          <p:cNvPr id="48132" name="Picture 7" descr="encouragingmen"/>
          <p:cNvPicPr>
            <a:picLocks noChangeAspect="1" noChangeArrowheads="1"/>
          </p:cNvPicPr>
          <p:nvPr/>
        </p:nvPicPr>
        <p:blipFill>
          <a:blip r:embed="rId4">
            <a:extLst>
              <a:ext uri="{28A0092B-C50C-407E-A947-70E740481C1C}">
                <a14:useLocalDpi xmlns:a14="http://schemas.microsoft.com/office/drawing/2010/main" val="0"/>
              </a:ext>
            </a:extLst>
          </a:blip>
          <a:srcRect l="7692" t="10094" r="9615" b="4836"/>
          <a:stretch>
            <a:fillRect/>
          </a:stretch>
        </p:blipFill>
        <p:spPr bwMode="auto">
          <a:xfrm>
            <a:off x="4724400" y="457200"/>
            <a:ext cx="35814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ctrTitle"/>
          </p:nvPr>
        </p:nvSpPr>
        <p:spPr>
          <a:xfrm>
            <a:off x="457200" y="5715000"/>
            <a:ext cx="8077200" cy="1143000"/>
          </a:xfrm>
        </p:spPr>
        <p:txBody>
          <a:bodyPr/>
          <a:lstStyle/>
          <a:p>
            <a:r>
              <a:rPr lang="en-US">
                <a:latin typeface="Times New Roman" charset="0"/>
                <a:ea typeface="ＭＳ Ｐゴシック" charset="0"/>
                <a:cs typeface="ＭＳ Ｐゴシック" charset="0"/>
              </a:rPr>
              <a:t>Some Geographical Perspective</a:t>
            </a:r>
          </a:p>
        </p:txBody>
      </p:sp>
      <p:pic>
        <p:nvPicPr>
          <p:cNvPr id="50179" name="Picture 10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8486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1029"/>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139</a:t>
            </a:r>
          </a:p>
        </p:txBody>
      </p:sp>
      <p:sp>
        <p:nvSpPr>
          <p:cNvPr id="50181" name="TextBox 6"/>
          <p:cNvSpPr txBox="1">
            <a:spLocks noChangeArrowheads="1"/>
          </p:cNvSpPr>
          <p:nvPr/>
        </p:nvSpPr>
        <p:spPr bwMode="auto">
          <a:xfrm>
            <a:off x="439738" y="762000"/>
            <a:ext cx="1979612"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bg1"/>
                </a:solidFill>
                <a:latin typeface="Arial" charset="0"/>
                <a:cs typeface="Arial" charset="0"/>
              </a:rPr>
              <a:t>Thessalonica</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1027" descr="riots2"/>
          <p:cNvPicPr>
            <a:picLocks noChangeAspect="1" noChangeArrowheads="1"/>
          </p:cNvPicPr>
          <p:nvPr/>
        </p:nvPicPr>
        <p:blipFill>
          <a:blip r:embed="rId2">
            <a:extLst>
              <a:ext uri="{28A0092B-C50C-407E-A947-70E740481C1C}">
                <a14:useLocalDpi xmlns:a14="http://schemas.microsoft.com/office/drawing/2010/main" val="0"/>
              </a:ext>
            </a:extLst>
          </a:blip>
          <a:srcRect r="49167" b="23334"/>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accent1"/>
          </a:solidFill>
          <a:ln w="9525">
            <a:solidFill>
              <a:schemeClr val="tx1"/>
            </a:solidFill>
            <a:miter lim="800000"/>
            <a:headEnd/>
            <a:tailEnd/>
          </a:ln>
        </p:spPr>
        <p:txBody>
          <a:bodyPr wrap="none" anchor="ctr"/>
          <a:lstStyle/>
          <a:p>
            <a:pPr algn="ctr"/>
            <a:r>
              <a:rPr lang="en-GB" sz="4000">
                <a:latin typeface="Comic Sans MS" charset="0"/>
              </a:rPr>
              <a:t>Down with </a:t>
            </a:r>
          </a:p>
          <a:p>
            <a:pPr algn="ctr"/>
            <a:r>
              <a:rPr lang="en-GB" sz="4000">
                <a:latin typeface="Comic Sans MS" charset="0"/>
              </a:rPr>
              <a:t>Paul!</a:t>
            </a:r>
            <a:endParaRPr lang="en-GB">
              <a:latin typeface="Comic Sans MS" charset="0"/>
            </a:endParaRP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accent1"/>
          </a:solidFill>
          <a:ln w="9525">
            <a:solidFill>
              <a:schemeClr val="tx1"/>
            </a:solidFill>
            <a:miter lim="800000"/>
            <a:headEnd/>
            <a:tailEnd/>
          </a:ln>
        </p:spPr>
        <p:txBody>
          <a:bodyPr wrap="none" anchor="ctr"/>
          <a:lstStyle/>
          <a:p>
            <a:pPr algn="ctr"/>
            <a:r>
              <a:rPr lang="en-GB" sz="3200">
                <a:latin typeface="Comic Sans MS" charset="0"/>
              </a:rPr>
              <a:t>Throw him </a:t>
            </a:r>
          </a:p>
          <a:p>
            <a:pPr algn="ctr"/>
            <a:r>
              <a:rPr lang="en-GB" sz="3200">
                <a:latin typeface="Comic Sans MS" charset="0"/>
              </a:rPr>
              <a:t>in jail!</a:t>
            </a:r>
          </a:p>
        </p:txBody>
      </p:sp>
      <p:sp>
        <p:nvSpPr>
          <p:cNvPr id="36873" name="Text Box 1033"/>
          <p:cNvSpPr txBox="1">
            <a:spLocks noChangeArrowheads="1"/>
          </p:cNvSpPr>
          <p:nvPr/>
        </p:nvSpPr>
        <p:spPr bwMode="auto">
          <a:xfrm>
            <a:off x="4267200" y="5486400"/>
            <a:ext cx="449580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3600" i="1">
                <a:latin typeface="Comic Sans MS" charset="0"/>
              </a:rPr>
              <a:t>What to do?...</a:t>
            </a:r>
            <a:endParaRPr lang="en-GB" sz="3600" i="1">
              <a:solidFill>
                <a:schemeClr val="bg1"/>
              </a:solidFill>
              <a:latin typeface="Comic Sans M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6872"/>
                                        </p:tgtEl>
                                        <p:attrNameLst>
                                          <p:attrName>style.visibility</p:attrName>
                                        </p:attrNameLst>
                                      </p:cBhvr>
                                      <p:to>
                                        <p:strVal val="visible"/>
                                      </p:to>
                                    </p:se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36873"/>
                                        </p:tgtEl>
                                        <p:attrNameLst>
                                          <p:attrName>style.visibility</p:attrName>
                                        </p:attrNameLst>
                                      </p:cBhvr>
                                      <p:to>
                                        <p:strVal val="visible"/>
                                      </p:to>
                                    </p:set>
                                    <p:anim calcmode="lin" valueType="num">
                                      <p:cBhvr additive="base">
                                        <p:cTn id="13" dur="500" fill="hold"/>
                                        <p:tgtEl>
                                          <p:spTgt spid="36873"/>
                                        </p:tgtEl>
                                        <p:attrNameLst>
                                          <p:attrName>ppt_x</p:attrName>
                                        </p:attrNameLst>
                                      </p:cBhvr>
                                      <p:tavLst>
                                        <p:tav tm="0">
                                          <p:val>
                                            <p:strVal val="0-#ppt_w/2"/>
                                          </p:val>
                                        </p:tav>
                                        <p:tav tm="100000">
                                          <p:val>
                                            <p:strVal val="#ppt_x"/>
                                          </p:val>
                                        </p:tav>
                                      </p:tavLst>
                                    </p:anim>
                                    <p:anim calcmode="lin" valueType="num">
                                      <p:cBhvr additive="base">
                                        <p:cTn id="14"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Ntiochus IV0003"/>
          <p:cNvPicPr>
            <a:picLocks noChangeAspect="1" noChangeArrowheads="1"/>
          </p:cNvPicPr>
          <p:nvPr/>
        </p:nvPicPr>
        <p:blipFill>
          <a:blip r:embed="rId2">
            <a:lum bright="8000"/>
            <a:extLst>
              <a:ext uri="{28A0092B-C50C-407E-A947-70E740481C1C}">
                <a14:useLocalDpi xmlns:a14="http://schemas.microsoft.com/office/drawing/2010/main" val="0"/>
              </a:ext>
            </a:extLst>
          </a:blip>
          <a:srcRect t="37717" r="2556" b="18729"/>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52228"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solidFill>
                  <a:srgbClr val="FBE7C3"/>
                </a:solidFill>
                <a:latin typeface="Comic Sans MS"/>
                <a:ea typeface="Comic Sans MS"/>
                <a:cs typeface="Comic Sans MS"/>
              </a:rPr>
              <a:t>This epistle was written in AD 51</a:t>
            </a:r>
          </a:p>
        </p:txBody>
      </p:sp>
      <p:sp>
        <p:nvSpPr>
          <p:cNvPr id="52229"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2230"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2231"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2800" b="1">
                <a:solidFill>
                  <a:srgbClr val="800000"/>
                </a:solidFill>
                <a:latin typeface="Comic Sans MS" charset="0"/>
              </a:rPr>
              <a:t> Written in Corinth after hearing Tim</a:t>
            </a:r>
            <a:r>
              <a:rPr lang="ja-JP" altLang="en-GB" sz="2800" b="1">
                <a:solidFill>
                  <a:srgbClr val="800000"/>
                </a:solidFill>
                <a:latin typeface="Comic Sans MS" charset="0"/>
              </a:rPr>
              <a:t>’</a:t>
            </a:r>
            <a:r>
              <a:rPr lang="en-GB" sz="2800" b="1">
                <a:solidFill>
                  <a:srgbClr val="800000"/>
                </a:solidFill>
                <a:latin typeface="Comic Sans MS" charset="0"/>
              </a:rPr>
              <a:t>s report</a:t>
            </a:r>
          </a:p>
        </p:txBody>
      </p:sp>
      <p:sp>
        <p:nvSpPr>
          <p:cNvPr id="52233"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endParaRPr lang="en-US"/>
          </a:p>
        </p:txBody>
      </p:sp>
      <p:sp>
        <p:nvSpPr>
          <p:cNvPr id="52234"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52235"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endParaRPr lang="en-US"/>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endParaRPr lang="en-US"/>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4000">
                <a:solidFill>
                  <a:schemeClr val="bg1"/>
                </a:solidFill>
                <a:latin typeface="Comic Sans MS" charset="0"/>
              </a:rPr>
              <a:t>Three ways we can encourage others...</a:t>
            </a:r>
          </a:p>
        </p:txBody>
      </p:sp>
      <p:sp>
        <p:nvSpPr>
          <p:cNvPr id="52238"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endParaRPr lang="en-US"/>
          </a:p>
        </p:txBody>
      </p:sp>
      <p:sp>
        <p:nvSpPr>
          <p:cNvPr id="52239"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bg1"/>
                </a:solidFill>
                <a:latin typeface="Arial" charset="0"/>
                <a:cs typeface="Arial" charset="0"/>
              </a:rPr>
              <a:t>Thessalonica</a:t>
            </a:r>
          </a:p>
        </p:txBody>
      </p:sp>
      <p:sp>
        <p:nvSpPr>
          <p:cNvPr id="52240"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bg1"/>
                </a:solidFill>
                <a:latin typeface="Arial" charset="0"/>
                <a:cs typeface="Arial" charset="0"/>
              </a:rPr>
              <a:t>Berea</a:t>
            </a:r>
          </a:p>
        </p:txBody>
      </p:sp>
      <p:sp>
        <p:nvSpPr>
          <p:cNvPr id="52241"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bg1"/>
                </a:solidFill>
                <a:latin typeface="Arial" charset="0"/>
                <a:cs typeface="Arial" charset="0"/>
              </a:rPr>
              <a:t>Athens</a:t>
            </a:r>
          </a:p>
        </p:txBody>
      </p:sp>
      <p:sp>
        <p:nvSpPr>
          <p:cNvPr id="52242"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chemeClr val="bg1"/>
                </a:solidFill>
                <a:latin typeface="Arial"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algn="ctr">
              <a:defRPr/>
            </a:pPr>
            <a:endParaRPr lang="en-US">
              <a:ln>
                <a:solidFill>
                  <a:srgbClr val="FFFF99"/>
                </a:solidFill>
              </a:ln>
              <a:solidFill>
                <a:srgbClr val="0000FF"/>
              </a:solidFill>
              <a:ea typeface="+mn-ea"/>
              <a:cs typeface="+mn-cs"/>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endParaRPr lang="en-US"/>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endParaRPr lang="en-US"/>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00FF"/>
              </a:solidFill>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250"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a:solidFill>
                <a:srgbClr val="000000"/>
              </a:solidFill>
            </a:endParaRPr>
          </a:p>
        </p:txBody>
      </p:sp>
      <p:sp>
        <p:nvSpPr>
          <p:cNvPr id="53251"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a:solidFill>
                  <a:srgbClr val="000000"/>
                </a:solidFill>
                <a:latin typeface="Comic Sans MS" charset="0"/>
              </a:rPr>
              <a:t>Black</a:t>
            </a:r>
          </a:p>
        </p:txBody>
      </p:sp>
      <p:sp>
        <p:nvSpPr>
          <p:cNvPr id="53252" name="Title 2"/>
          <p:cNvSpPr>
            <a:spLocks noGrp="1"/>
          </p:cNvSpPr>
          <p:nvPr>
            <p:ph type="title" idx="4294967295"/>
          </p:nvPr>
        </p:nvSpPr>
        <p:spPr>
          <a:xfrm>
            <a:off x="6019800" y="1066800"/>
            <a:ext cx="3124200" cy="5257800"/>
          </a:xfrm>
        </p:spPr>
        <p:txBody>
          <a:bodyPr/>
          <a:lstStyle/>
          <a:p>
            <a:r>
              <a:rPr lang="en-US" b="1">
                <a:solidFill>
                  <a:schemeClr val="bg1"/>
                </a:solidFill>
                <a:latin typeface="Arial" charset="0"/>
                <a:ea typeface="ＭＳ Ｐゴシック" charset="0"/>
                <a:cs typeface="Arial" charset="0"/>
              </a:rPr>
              <a:t>I. Go in </a:t>
            </a:r>
            <a:r>
              <a:rPr lang="en-US" b="1">
                <a:solidFill>
                  <a:srgbClr val="FFFF00"/>
                </a:solidFill>
                <a:latin typeface="Arial" charset="0"/>
                <a:ea typeface="ＭＳ Ｐゴシック" charset="0"/>
                <a:cs typeface="Arial" charset="0"/>
              </a:rPr>
              <a:t>person </a:t>
            </a:r>
            <a:r>
              <a:rPr lang="en-US" b="1">
                <a:solidFill>
                  <a:schemeClr val="bg1"/>
                </a:solidFill>
                <a:latin typeface="Arial" charset="0"/>
                <a:ea typeface="ＭＳ Ｐゴシック" charset="0"/>
                <a:cs typeface="Arial" charset="0"/>
              </a:rPr>
              <a:t>(2:17-20).</a:t>
            </a:r>
          </a:p>
        </p:txBody>
      </p:sp>
      <p:sp>
        <p:nvSpPr>
          <p:cNvPr id="53253" name="Rectangle 4"/>
          <p:cNvSpPr>
            <a:spLocks noChangeArrowheads="1"/>
          </p:cNvSpPr>
          <p:nvPr/>
        </p:nvSpPr>
        <p:spPr bwMode="auto">
          <a:xfrm>
            <a:off x="255588" y="161925"/>
            <a:ext cx="7745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i="1">
                <a:solidFill>
                  <a:srgbClr val="FFFFFF"/>
                </a:solidFill>
                <a:latin typeface="acme secret agent" charset="0"/>
              </a:rPr>
              <a:t>How can we </a:t>
            </a:r>
            <a:r>
              <a:rPr lang="en-US" sz="3600" b="1" i="1">
                <a:solidFill>
                  <a:srgbClr val="FFFFFF"/>
                </a:solidFill>
                <a:latin typeface="acme secret agent" charset="0"/>
              </a:rPr>
              <a:t>strengthen </a:t>
            </a:r>
            <a:r>
              <a:rPr lang="en-US" sz="2800" i="1">
                <a:solidFill>
                  <a:srgbClr val="FFFFFF"/>
                </a:solidFill>
                <a:latin typeface="acme secret agent" charset="0"/>
              </a:rPr>
              <a:t>others?</a:t>
            </a:r>
            <a:endParaRPr lang="en-US" sz="2800" i="1">
              <a:solidFill>
                <a:srgbClr val="FFFFFF"/>
              </a:solidFill>
            </a:endParaRPr>
          </a:p>
        </p:txBody>
      </p:sp>
      <p:pic>
        <p:nvPicPr>
          <p:cNvPr id="53254" name="Picture 6" descr="Friend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6146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9"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5031</TotalTime>
  <Words>1685</Words>
  <Application>Microsoft Macintosh PowerPoint</Application>
  <PresentationFormat>On-screen Show (4:3)</PresentationFormat>
  <Paragraphs>244</Paragraphs>
  <Slides>48</Slides>
  <Notes>32</Notes>
  <HiddenSlides>0</HiddenSlides>
  <MMClips>0</MMClips>
  <ScaleCrop>false</ScaleCrop>
  <HeadingPairs>
    <vt:vector size="4" baseType="variant">
      <vt:variant>
        <vt:lpstr>Theme</vt:lpstr>
      </vt:variant>
      <vt:variant>
        <vt:i4>16</vt:i4>
      </vt:variant>
      <vt:variant>
        <vt:lpstr>Slide Titles</vt:lpstr>
      </vt:variant>
      <vt:variant>
        <vt:i4>48</vt:i4>
      </vt:variant>
    </vt:vector>
  </HeadingPairs>
  <TitlesOfParts>
    <vt:vector size="64" baseType="lpstr">
      <vt:lpstr>Default Design</vt:lpstr>
      <vt:lpstr>Blank Presentation</vt:lpstr>
      <vt:lpstr>1_Blank Presentation</vt:lpstr>
      <vt:lpstr>1_Default Design</vt:lpstr>
      <vt:lpstr>2_Default Design</vt:lpstr>
      <vt:lpstr>3_Default Design</vt:lpstr>
      <vt:lpstr>2_Blank Presentation</vt:lpstr>
      <vt:lpstr>4_Default Design</vt:lpstr>
      <vt:lpstr>Globe</vt:lpstr>
      <vt:lpstr>3_Blank Presentation</vt:lpstr>
      <vt:lpstr>Office Theme</vt:lpstr>
      <vt:lpstr>5_Default Design</vt:lpstr>
      <vt:lpstr>Beam</vt:lpstr>
      <vt:lpstr>49_Blank Presentation</vt:lpstr>
      <vt:lpstr>6_Default Design</vt:lpstr>
      <vt:lpstr>7_Default Design</vt:lpstr>
      <vt:lpstr>How to Strengthen Others</vt:lpstr>
      <vt:lpstr>The Griffith Family June 2010</vt:lpstr>
      <vt:lpstr>The Suzuki Method</vt:lpstr>
      <vt:lpstr>Black</vt:lpstr>
      <vt:lpstr>How can we strengthen others?</vt:lpstr>
      <vt:lpstr>Some Geographical Perspective</vt:lpstr>
      <vt:lpstr>PowerPoint Presentation</vt:lpstr>
      <vt:lpstr>PowerPoint Presentation</vt:lpstr>
      <vt:lpstr>I. Go in person (2:17-20).</vt:lpstr>
      <vt:lpstr>Paul Tried to Go in Person</vt:lpstr>
      <vt:lpstr>Paul’s greatest blessing = People!</vt:lpstr>
      <vt:lpstr>The best way to show people how valuable they are is in person </vt:lpstr>
      <vt:lpstr>SINGAPORE BIBLE COLLEGE</vt:lpstr>
      <vt:lpstr>Chinese</vt:lpstr>
      <vt:lpstr>Korean</vt:lpstr>
      <vt:lpstr>Malayalam</vt:lpstr>
      <vt:lpstr>Burmese</vt:lpstr>
      <vt:lpstr>Tamil</vt:lpstr>
      <vt:lpstr>Dutch</vt:lpstr>
      <vt:lpstr>Cambodian</vt:lpstr>
      <vt:lpstr>Swahili</vt:lpstr>
      <vt:lpstr>Mongolian</vt:lpstr>
      <vt:lpstr>Nations Where I Teach</vt:lpstr>
      <vt:lpstr>Black</vt:lpstr>
      <vt:lpstr>I. Go in person (2:17-20).</vt:lpstr>
      <vt:lpstr>II. Bring others into their lives (3:1-9). </vt:lpstr>
      <vt:lpstr>Paul sent Timothy  to strengthen the church (3:1-5)</vt:lpstr>
      <vt:lpstr>Paul sent Timothy  to strengthen the church (3:1-5)</vt:lpstr>
      <vt:lpstr>Paul was encouraged (3:6-9)</vt:lpstr>
      <vt:lpstr>Send others when you can’t go</vt:lpstr>
      <vt:lpstr>Send Others Through Good Books</vt:lpstr>
      <vt:lpstr>biblestudydownloads.com</vt:lpstr>
      <vt:lpstr>Class Notes Link</vt:lpstr>
      <vt:lpstr>TBB NTS Link</vt:lpstr>
      <vt:lpstr>TBB NTS Link</vt:lpstr>
      <vt:lpstr>TBB Chinese Link</vt:lpstr>
      <vt:lpstr>I. Go in person (2:17-20).</vt:lpstr>
      <vt:lpstr>II. Bring others into their lives (3:1-9). </vt:lpstr>
      <vt:lpstr>III. Pray for them (3:10-13).</vt:lpstr>
      <vt:lpstr>III. Pray for them (3:10-13).</vt:lpstr>
      <vt:lpstr>Our Vision is to…</vt:lpstr>
      <vt:lpstr>Purity Priority</vt:lpstr>
      <vt:lpstr>Black</vt:lpstr>
      <vt:lpstr>The Griffith Family June 2010</vt:lpstr>
      <vt:lpstr>PowerPoint Presentation</vt:lpstr>
      <vt:lpstr>The Mark Eklund Story</vt:lpstr>
      <vt:lpstr>Black</vt:lpstr>
      <vt:lpstr>OT Preaching link at BibleStudyDownloads.org</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jimaia wong</dc:creator>
  <cp:lastModifiedBy>Rick Griffith</cp:lastModifiedBy>
  <cp:revision>198</cp:revision>
  <dcterms:created xsi:type="dcterms:W3CDTF">2009-02-26T08:23:52Z</dcterms:created>
  <dcterms:modified xsi:type="dcterms:W3CDTF">2018-01-14T10:53:43Z</dcterms:modified>
</cp:coreProperties>
</file>