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</p:sldMasterIdLst>
  <p:notesMasterIdLst>
    <p:notesMasterId r:id="rId8"/>
  </p:notesMasterIdLst>
  <p:sldIdLst>
    <p:sldId id="257" r:id="rId3"/>
    <p:sldId id="260" r:id="rId4"/>
    <p:sldId id="259" r:id="rId5"/>
    <p:sldId id="267" r:id="rId6"/>
    <p:sldId id="28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76" y="1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5611F-82CD-3A44-BC5F-6469E70E4316}" type="datetimeFigureOut">
              <a:rPr lang="en-US" smtClean="0"/>
              <a:t>10/9/22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D050C-3EA7-F64F-87AF-57ED1508F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1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195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41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994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896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477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050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74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950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04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832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608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26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141BBE2-6A20-85D4-523B-40338847B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" y="0"/>
            <a:ext cx="1214981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2BB04C-1F6A-5705-A724-20B6AAF0F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94922"/>
            <a:ext cx="3995530" cy="2743198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Preached by Dr. Jim Harmeling</a:t>
            </a:r>
            <a:b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</a:t>
            </a: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Jordan Evangelical Theological Seminary</a:t>
            </a:r>
            <a:b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</a:b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48866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2CAAE0-54C2-206A-EA2D-E755B986F356}"/>
              </a:ext>
            </a:extLst>
          </p:cNvPr>
          <p:cNvSpPr txBox="1"/>
          <p:nvPr/>
        </p:nvSpPr>
        <p:spPr>
          <a:xfrm>
            <a:off x="7662834" y="1561878"/>
            <a:ext cx="4533429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i="1" dirty="0">
                <a:solidFill>
                  <a:srgbClr val="FFFFFF"/>
                </a:solidFill>
              </a:rPr>
              <a:t>How do I know if I am chosen by God for salvation?</a:t>
            </a:r>
            <a:endParaRPr lang="en-US" sz="3200" b="1" i="1" dirty="0">
              <a:solidFill>
                <a:srgbClr val="FFFFFF"/>
              </a:solidFill>
              <a:cs typeface="Calibri"/>
            </a:endParaRPr>
          </a:p>
          <a:p>
            <a:pPr algn="ctr"/>
            <a:endParaRPr lang="en-US" sz="3200" i="1" dirty="0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en-US" sz="2800" i="1" dirty="0">
                <a:solidFill>
                  <a:srgbClr val="FFFFFF"/>
                </a:solidFill>
              </a:rPr>
              <a:t>(1 Thessalonians 1:4-10)</a:t>
            </a:r>
            <a:endParaRPr lang="en-US" dirty="0"/>
          </a:p>
        </p:txBody>
      </p:sp>
      <p:pic>
        <p:nvPicPr>
          <p:cNvPr id="6" name="Picture 5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C9C5BA3A-F856-6ABD-4B56-0D8BD7573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0"/>
            <a:ext cx="7925674" cy="6731540"/>
          </a:xfrm>
          <a:prstGeom prst="rect">
            <a:avLst/>
          </a:prstGeom>
          <a:effectLst>
            <a:softEdge rad="112522"/>
          </a:effectLst>
        </p:spPr>
      </p:pic>
    </p:spTree>
    <p:extLst>
      <p:ext uri="{BB962C8B-B14F-4D97-AF65-F5344CB8AC3E}">
        <p14:creationId xmlns:p14="http://schemas.microsoft.com/office/powerpoint/2010/main" val="23717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EEF723EA-619C-7EA2-CC33-E06A2E6BF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2334"/>
            <a:ext cx="3774332" cy="3205666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CAAE0-54C2-206A-EA2D-E755B986F356}"/>
              </a:ext>
            </a:extLst>
          </p:cNvPr>
          <p:cNvSpPr txBox="1"/>
          <p:nvPr/>
        </p:nvSpPr>
        <p:spPr>
          <a:xfrm>
            <a:off x="310551" y="684363"/>
            <a:ext cx="708516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a typeface="+mn-lt"/>
                <a:cs typeface="+mn-lt"/>
              </a:rPr>
              <a:t>You are convinced of God’s truth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(v. 5)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C0B9E-A0E7-8664-9DCA-F557F92F69F5}"/>
              </a:ext>
            </a:extLst>
          </p:cNvPr>
          <p:cNvSpPr txBox="1"/>
          <p:nvPr/>
        </p:nvSpPr>
        <p:spPr>
          <a:xfrm>
            <a:off x="310055" y="1413641"/>
            <a:ext cx="879978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rgbClr val="FFFFFF"/>
                </a:solidFill>
              </a:rPr>
              <a:t>You are eager to imitate godliness despite difficulties</a:t>
            </a:r>
            <a:r>
              <a:rPr lang="en-US" sz="2800">
                <a:solidFill>
                  <a:srgbClr val="FFFFFF"/>
                </a:solidFill>
              </a:rPr>
              <a:t> (v. 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7B0E2-3BF7-67A7-5819-7C8383D4EADB}"/>
              </a:ext>
            </a:extLst>
          </p:cNvPr>
          <p:cNvSpPr txBox="1"/>
          <p:nvPr/>
        </p:nvSpPr>
        <p:spPr>
          <a:xfrm>
            <a:off x="270642" y="2123089"/>
            <a:ext cx="98114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rgbClr val="FFFFFF"/>
                </a:solidFill>
              </a:rPr>
              <a:t>You show the power of the gospel by applying its truths</a:t>
            </a:r>
            <a:r>
              <a:rPr lang="en-US" sz="2800">
                <a:solidFill>
                  <a:srgbClr val="FFFFFF"/>
                </a:solidFill>
              </a:rPr>
              <a:t> (vs. 7-9a)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4CB61-66D8-DBF7-4A3A-99E675145E16}"/>
              </a:ext>
            </a:extLst>
          </p:cNvPr>
          <p:cNvSpPr txBox="1"/>
          <p:nvPr/>
        </p:nvSpPr>
        <p:spPr>
          <a:xfrm>
            <a:off x="310056" y="2911366"/>
            <a:ext cx="71575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rgbClr val="FFFFFF"/>
                </a:solidFill>
              </a:rPr>
              <a:t>You reveal genuine repentance of sin </a:t>
            </a:r>
            <a:r>
              <a:rPr lang="en-US" sz="2800">
                <a:solidFill>
                  <a:srgbClr val="FFFFFF"/>
                </a:solidFill>
              </a:rPr>
              <a:t>(v. 9b)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17968-5FF0-F506-4572-9D1387697F82}"/>
              </a:ext>
            </a:extLst>
          </p:cNvPr>
          <p:cNvSpPr txBox="1"/>
          <p:nvPr/>
        </p:nvSpPr>
        <p:spPr>
          <a:xfrm>
            <a:off x="3857297" y="3699642"/>
            <a:ext cx="727578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rgbClr val="FFFFFF"/>
                </a:solidFill>
              </a:rPr>
              <a:t>You live for the return of Christ instead of this life alone</a:t>
            </a:r>
            <a:r>
              <a:rPr lang="en-US" sz="2800">
                <a:solidFill>
                  <a:srgbClr val="FFFFFF"/>
                </a:solidFill>
              </a:rPr>
              <a:t> (v. 10)</a:t>
            </a:r>
          </a:p>
        </p:txBody>
      </p:sp>
    </p:spTree>
    <p:extLst>
      <p:ext uri="{BB962C8B-B14F-4D97-AF65-F5344CB8AC3E}">
        <p14:creationId xmlns:p14="http://schemas.microsoft.com/office/powerpoint/2010/main" val="31945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609585" eaLnBrk="1" hangingPunct="1"/>
            <a:r>
              <a:rPr lang="en-US" sz="4267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script for free!</a:t>
            </a:r>
            <a:endParaRPr lang="en-US" sz="1467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148</Words>
  <Application>Microsoft Macintosh PowerPoint</Application>
  <PresentationFormat>Widescreen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Rick Griffith</cp:lastModifiedBy>
  <cp:revision>64</cp:revision>
  <dcterms:created xsi:type="dcterms:W3CDTF">2022-10-06T05:04:44Z</dcterms:created>
  <dcterms:modified xsi:type="dcterms:W3CDTF">2022-10-09T14:34:40Z</dcterms:modified>
</cp:coreProperties>
</file>