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8"/>
  </p:notesMasterIdLst>
  <p:sldIdLst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8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3871ED-12C2-4A10-8598-F75982443856}" v="178" dt="2022-04-16T10:36:39.192"/>
    <p1510:client id="{B9753501-3FB8-48CE-A02B-7FFEC9F61B61}" v="215" dt="2022-04-16T10:16:04.009"/>
    <p1510:client id="{F4B84E42-B7C6-4081-A7D1-1282A5152280}" v="3" dt="2022-04-16T11:49:02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70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84" y="1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Harmeling" userId="4163935ddb78b774" providerId="Windows Live" clId="Web-{B9753501-3FB8-48CE-A02B-7FFEC9F61B61}"/>
    <pc:docChg chg="mod addSld modSld addMainMaster delMainMaster modMainMaster setSldSz">
      <pc:chgData name="James Harmeling" userId="4163935ddb78b774" providerId="Windows Live" clId="Web-{B9753501-3FB8-48CE-A02B-7FFEC9F61B61}" dt="2022-04-16T10:16:04.009" v="210"/>
      <pc:docMkLst>
        <pc:docMk/>
      </pc:docMkLst>
      <pc:sldChg chg="addSp delSp modSp mod setBg modClrScheme chgLayout">
        <pc:chgData name="James Harmeling" userId="4163935ddb78b774" providerId="Windows Live" clId="Web-{B9753501-3FB8-48CE-A02B-7FFEC9F61B61}" dt="2022-04-16T09:42:59.233" v="30" actId="1076"/>
        <pc:sldMkLst>
          <pc:docMk/>
          <pc:sldMk cId="109857222" sldId="256"/>
        </pc:sldMkLst>
        <pc:spChg chg="del mod ord">
          <ac:chgData name="James Harmeling" userId="4163935ddb78b774" providerId="Windows Live" clId="Web-{B9753501-3FB8-48CE-A02B-7FFEC9F61B61}" dt="2022-04-16T09:34:44.534" v="2"/>
          <ac:spMkLst>
            <pc:docMk/>
            <pc:sldMk cId="109857222" sldId="256"/>
            <ac:spMk id="2" creationId="{00000000-0000-0000-0000-000000000000}"/>
          </ac:spMkLst>
        </pc:spChg>
        <pc:spChg chg="del mod ord">
          <ac:chgData name="James Harmeling" userId="4163935ddb78b774" providerId="Windows Live" clId="Web-{B9753501-3FB8-48CE-A02B-7FFEC9F61B61}" dt="2022-04-16T09:34:47.284" v="3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James Harmeling" userId="4163935ddb78b774" providerId="Windows Live" clId="Web-{B9753501-3FB8-48CE-A02B-7FFEC9F61B61}" dt="2022-04-16T09:40:15.244" v="8"/>
          <ac:spMkLst>
            <pc:docMk/>
            <pc:sldMk cId="109857222" sldId="256"/>
            <ac:spMk id="9" creationId="{42A4FC2C-047E-45A5-965D-8E1E3BF09BC6}"/>
          </ac:spMkLst>
        </pc:spChg>
        <pc:picChg chg="add mod modCrop">
          <ac:chgData name="James Harmeling" userId="4163935ddb78b774" providerId="Windows Live" clId="Web-{B9753501-3FB8-48CE-A02B-7FFEC9F61B61}" dt="2022-04-16T09:42:37.248" v="27"/>
          <ac:picMkLst>
            <pc:docMk/>
            <pc:sldMk cId="109857222" sldId="256"/>
            <ac:picMk id="4" creationId="{53176594-2874-0AC7-8D3A-0A003F1995E3}"/>
          </ac:picMkLst>
        </pc:picChg>
        <pc:picChg chg="add mod">
          <ac:chgData name="James Harmeling" userId="4163935ddb78b774" providerId="Windows Live" clId="Web-{B9753501-3FB8-48CE-A02B-7FFEC9F61B61}" dt="2022-04-16T09:42:59.233" v="30" actId="1076"/>
          <ac:picMkLst>
            <pc:docMk/>
            <pc:sldMk cId="109857222" sldId="256"/>
            <ac:picMk id="5" creationId="{615CD219-66CB-A0AB-C362-834BDEEC4AC1}"/>
          </ac:picMkLst>
        </pc:picChg>
      </pc:sldChg>
      <pc:sldChg chg="addSp delSp modSp new">
        <pc:chgData name="James Harmeling" userId="4163935ddb78b774" providerId="Windows Live" clId="Web-{B9753501-3FB8-48CE-A02B-7FFEC9F61B61}" dt="2022-04-16T09:57:17.221" v="116" actId="1076"/>
        <pc:sldMkLst>
          <pc:docMk/>
          <pc:sldMk cId="4106781155" sldId="257"/>
        </pc:sldMkLst>
        <pc:spChg chg="del">
          <ac:chgData name="James Harmeling" userId="4163935ddb78b774" providerId="Windows Live" clId="Web-{B9753501-3FB8-48CE-A02B-7FFEC9F61B61}" dt="2022-04-16T09:40:24.838" v="11"/>
          <ac:spMkLst>
            <pc:docMk/>
            <pc:sldMk cId="4106781155" sldId="257"/>
            <ac:spMk id="2" creationId="{E1CD50C6-4988-30FA-74FF-2A905D23BE84}"/>
          </ac:spMkLst>
        </pc:spChg>
        <pc:spChg chg="del">
          <ac:chgData name="James Harmeling" userId="4163935ddb78b774" providerId="Windows Live" clId="Web-{B9753501-3FB8-48CE-A02B-7FFEC9F61B61}" dt="2022-04-16T09:40:27.948" v="12"/>
          <ac:spMkLst>
            <pc:docMk/>
            <pc:sldMk cId="4106781155" sldId="257"/>
            <ac:spMk id="3" creationId="{37114E45-2DE8-7ADC-F404-367701AB5119}"/>
          </ac:spMkLst>
        </pc:spChg>
        <pc:spChg chg="add mod">
          <ac:chgData name="James Harmeling" userId="4163935ddb78b774" providerId="Windows Live" clId="Web-{B9753501-3FB8-48CE-A02B-7FFEC9F61B61}" dt="2022-04-16T09:45:10.689" v="34"/>
          <ac:spMkLst>
            <pc:docMk/>
            <pc:sldMk cId="4106781155" sldId="257"/>
            <ac:spMk id="5" creationId="{9B74E23B-AE64-08A1-EC33-88EF5A883462}"/>
          </ac:spMkLst>
        </pc:spChg>
        <pc:spChg chg="add del mod">
          <ac:chgData name="James Harmeling" userId="4163935ddb78b774" providerId="Windows Live" clId="Web-{B9753501-3FB8-48CE-A02B-7FFEC9F61B61}" dt="2022-04-16T09:54:45.796" v="95"/>
          <ac:spMkLst>
            <pc:docMk/>
            <pc:sldMk cId="4106781155" sldId="257"/>
            <ac:spMk id="7" creationId="{9BC45DDE-A299-371A-03C5-D94E7D4A8BFB}"/>
          </ac:spMkLst>
        </pc:spChg>
        <pc:spChg chg="add mod">
          <ac:chgData name="James Harmeling" userId="4163935ddb78b774" providerId="Windows Live" clId="Web-{B9753501-3FB8-48CE-A02B-7FFEC9F61B61}" dt="2022-04-16T09:57:00.643" v="114" actId="1076"/>
          <ac:spMkLst>
            <pc:docMk/>
            <pc:sldMk cId="4106781155" sldId="257"/>
            <ac:spMk id="8" creationId="{D8CD3E75-FA19-3F2B-6495-A100752A72E5}"/>
          </ac:spMkLst>
        </pc:spChg>
        <pc:picChg chg="add del mod">
          <ac:chgData name="James Harmeling" userId="4163935ddb78b774" providerId="Windows Live" clId="Web-{B9753501-3FB8-48CE-A02B-7FFEC9F61B61}" dt="2022-04-16T09:41:21.980" v="17"/>
          <ac:picMkLst>
            <pc:docMk/>
            <pc:sldMk cId="4106781155" sldId="257"/>
            <ac:picMk id="4" creationId="{36930689-48FC-E586-50FE-1B9DF650B406}"/>
          </ac:picMkLst>
        </pc:picChg>
        <pc:picChg chg="add mod">
          <ac:chgData name="James Harmeling" userId="4163935ddb78b774" providerId="Windows Live" clId="Web-{B9753501-3FB8-48CE-A02B-7FFEC9F61B61}" dt="2022-04-16T09:57:17.221" v="116" actId="1076"/>
          <ac:picMkLst>
            <pc:docMk/>
            <pc:sldMk cId="4106781155" sldId="257"/>
            <ac:picMk id="6" creationId="{C9A93180-3476-E1D9-2DD5-C8A3F8A664D5}"/>
          </ac:picMkLst>
        </pc:picChg>
        <pc:picChg chg="add del mod modCrop">
          <ac:chgData name="James Harmeling" userId="4163935ddb78b774" providerId="Windows Live" clId="Web-{B9753501-3FB8-48CE-A02B-7FFEC9F61B61}" dt="2022-04-16T09:53:17.763" v="85"/>
          <ac:picMkLst>
            <pc:docMk/>
            <pc:sldMk cId="4106781155" sldId="257"/>
            <ac:picMk id="9" creationId="{1151548A-E6DA-CB54-193A-C2C4DFFBD8CD}"/>
          </ac:picMkLst>
        </pc:picChg>
        <pc:picChg chg="add del mod">
          <ac:chgData name="James Harmeling" userId="4163935ddb78b774" providerId="Windows Live" clId="Web-{B9753501-3FB8-48CE-A02B-7FFEC9F61B61}" dt="2022-04-16T09:55:17.172" v="101"/>
          <ac:picMkLst>
            <pc:docMk/>
            <pc:sldMk cId="4106781155" sldId="257"/>
            <ac:picMk id="10" creationId="{DA455448-9A51-BF48-ACED-3B879950680B}"/>
          </ac:picMkLst>
        </pc:picChg>
        <pc:picChg chg="add mod modCrop">
          <ac:chgData name="James Harmeling" userId="4163935ddb78b774" providerId="Windows Live" clId="Web-{B9753501-3FB8-48CE-A02B-7FFEC9F61B61}" dt="2022-04-16T09:57:04.237" v="115" actId="1076"/>
          <ac:picMkLst>
            <pc:docMk/>
            <pc:sldMk cId="4106781155" sldId="257"/>
            <ac:picMk id="11" creationId="{FE9F82CC-BDEF-265A-CF82-CE4DC3CA6DD4}"/>
          </ac:picMkLst>
        </pc:picChg>
      </pc:sldChg>
      <pc:sldChg chg="addSp delSp modSp new mod setBg setClrOvrMap">
        <pc:chgData name="James Harmeling" userId="4163935ddb78b774" providerId="Windows Live" clId="Web-{B9753501-3FB8-48CE-A02B-7FFEC9F61B61}" dt="2022-04-16T10:10:14.433" v="150" actId="20577"/>
        <pc:sldMkLst>
          <pc:docMk/>
          <pc:sldMk cId="1698502876" sldId="258"/>
        </pc:sldMkLst>
        <pc:spChg chg="del">
          <ac:chgData name="James Harmeling" userId="4163935ddb78b774" providerId="Windows Live" clId="Web-{B9753501-3FB8-48CE-A02B-7FFEC9F61B61}" dt="2022-04-16T09:53:31.013" v="88"/>
          <ac:spMkLst>
            <pc:docMk/>
            <pc:sldMk cId="1698502876" sldId="258"/>
            <ac:spMk id="2" creationId="{624F3584-FA19-6278-C589-B6EC4F9744C3}"/>
          </ac:spMkLst>
        </pc:spChg>
        <pc:spChg chg="del">
          <ac:chgData name="James Harmeling" userId="4163935ddb78b774" providerId="Windows Live" clId="Web-{B9753501-3FB8-48CE-A02B-7FFEC9F61B61}" dt="2022-04-16T09:53:29.404" v="87"/>
          <ac:spMkLst>
            <pc:docMk/>
            <pc:sldMk cId="1698502876" sldId="258"/>
            <ac:spMk id="3" creationId="{ACCE1D42-0E83-D89F-504A-560AB0080388}"/>
          </ac:spMkLst>
        </pc:spChg>
        <pc:spChg chg="add mod ord">
          <ac:chgData name="James Harmeling" userId="4163935ddb78b774" providerId="Windows Live" clId="Web-{B9753501-3FB8-48CE-A02B-7FFEC9F61B61}" dt="2022-04-16T10:10:14.433" v="150" actId="20577"/>
          <ac:spMkLst>
            <pc:docMk/>
            <pc:sldMk cId="1698502876" sldId="258"/>
            <ac:spMk id="5" creationId="{1C6B73E6-7195-D3EE-0114-528FCD612102}"/>
          </ac:spMkLst>
        </pc:spChg>
        <pc:spChg chg="add">
          <ac:chgData name="James Harmeling" userId="4163935ddb78b774" providerId="Windows Live" clId="Web-{B9753501-3FB8-48CE-A02B-7FFEC9F61B61}" dt="2022-04-16T10:06:42.614" v="141"/>
          <ac:spMkLst>
            <pc:docMk/>
            <pc:sldMk cId="1698502876" sldId="258"/>
            <ac:spMk id="11" creationId="{9AA72BD9-2C5A-4EDC-931F-5AA08EACA0F3}"/>
          </ac:spMkLst>
        </pc:spChg>
        <pc:spChg chg="add">
          <ac:chgData name="James Harmeling" userId="4163935ddb78b774" providerId="Windows Live" clId="Web-{B9753501-3FB8-48CE-A02B-7FFEC9F61B61}" dt="2022-04-16T10:06:42.614" v="141"/>
          <ac:spMkLst>
            <pc:docMk/>
            <pc:sldMk cId="1698502876" sldId="258"/>
            <ac:spMk id="13" creationId="{DD3981AC-7B61-4947-BCF3-F7AA7FA385B9}"/>
          </ac:spMkLst>
        </pc:spChg>
        <pc:spChg chg="add">
          <ac:chgData name="James Harmeling" userId="4163935ddb78b774" providerId="Windows Live" clId="Web-{B9753501-3FB8-48CE-A02B-7FFEC9F61B61}" dt="2022-04-16T10:06:42.614" v="141"/>
          <ac:spMkLst>
            <pc:docMk/>
            <pc:sldMk cId="1698502876" sldId="258"/>
            <ac:spMk id="15" creationId="{55D4142C-5077-457F-A6AD-3FECFDB39685}"/>
          </ac:spMkLst>
        </pc:spChg>
        <pc:spChg chg="add">
          <ac:chgData name="James Harmeling" userId="4163935ddb78b774" providerId="Windows Live" clId="Web-{B9753501-3FB8-48CE-A02B-7FFEC9F61B61}" dt="2022-04-16T10:06:42.614" v="141"/>
          <ac:spMkLst>
            <pc:docMk/>
            <pc:sldMk cId="1698502876" sldId="258"/>
            <ac:spMk id="17" creationId="{7A5F0580-5EE9-419F-96EE-B6529EF6E7D0}"/>
          </ac:spMkLst>
        </pc:spChg>
        <pc:picChg chg="add del mod modCrop">
          <ac:chgData name="James Harmeling" userId="4163935ddb78b774" providerId="Windows Live" clId="Web-{B9753501-3FB8-48CE-A02B-7FFEC9F61B61}" dt="2022-04-16T09:54:40.015" v="94"/>
          <ac:picMkLst>
            <pc:docMk/>
            <pc:sldMk cId="1698502876" sldId="258"/>
            <ac:picMk id="4" creationId="{E11EFC55-90D8-B092-ED2A-D65484ED7F1C}"/>
          </ac:picMkLst>
        </pc:picChg>
        <pc:picChg chg="add mod">
          <ac:chgData name="James Harmeling" userId="4163935ddb78b774" providerId="Windows Live" clId="Web-{B9753501-3FB8-48CE-A02B-7FFEC9F61B61}" dt="2022-04-16T10:06:42.614" v="141"/>
          <ac:picMkLst>
            <pc:docMk/>
            <pc:sldMk cId="1698502876" sldId="258"/>
            <ac:picMk id="6" creationId="{F8E01F5F-91C8-FB8D-C38A-1E23869828D2}"/>
          </ac:picMkLst>
        </pc:picChg>
      </pc:sldChg>
      <pc:sldChg chg="addSp delSp modSp new mod setBg">
        <pc:chgData name="James Harmeling" userId="4163935ddb78b774" providerId="Windows Live" clId="Web-{B9753501-3FB8-48CE-A02B-7FFEC9F61B61}" dt="2022-04-16T10:12:36.124" v="173" actId="20577"/>
        <pc:sldMkLst>
          <pc:docMk/>
          <pc:sldMk cId="1506752960" sldId="259"/>
        </pc:sldMkLst>
        <pc:spChg chg="del">
          <ac:chgData name="James Harmeling" userId="4163935ddb78b774" providerId="Windows Live" clId="Web-{B9753501-3FB8-48CE-A02B-7FFEC9F61B61}" dt="2022-04-16T10:08:25.915" v="149"/>
          <ac:spMkLst>
            <pc:docMk/>
            <pc:sldMk cId="1506752960" sldId="259"/>
            <ac:spMk id="2" creationId="{E5810985-A287-C4EB-EA4B-4B705FACA840}"/>
          </ac:spMkLst>
        </pc:spChg>
        <pc:spChg chg="del">
          <ac:chgData name="James Harmeling" userId="4163935ddb78b774" providerId="Windows Live" clId="Web-{B9753501-3FB8-48CE-A02B-7FFEC9F61B61}" dt="2022-04-16T10:08:24.165" v="148"/>
          <ac:spMkLst>
            <pc:docMk/>
            <pc:sldMk cId="1506752960" sldId="259"/>
            <ac:spMk id="3" creationId="{0136F816-5E91-2800-94B9-22EAB45C62CF}"/>
          </ac:spMkLst>
        </pc:spChg>
        <pc:spChg chg="add mod">
          <ac:chgData name="James Harmeling" userId="4163935ddb78b774" providerId="Windows Live" clId="Web-{B9753501-3FB8-48CE-A02B-7FFEC9F61B61}" dt="2022-04-16T10:12:36.124" v="173" actId="20577"/>
          <ac:spMkLst>
            <pc:docMk/>
            <pc:sldMk cId="1506752960" sldId="259"/>
            <ac:spMk id="4" creationId="{692841A3-AB6C-3F7D-AC0A-0E3139367E00}"/>
          </ac:spMkLst>
        </pc:spChg>
        <pc:spChg chg="add">
          <ac:chgData name="James Harmeling" userId="4163935ddb78b774" providerId="Windows Live" clId="Web-{B9753501-3FB8-48CE-A02B-7FFEC9F61B61}" dt="2022-04-16T10:11:29.482" v="161"/>
          <ac:spMkLst>
            <pc:docMk/>
            <pc:sldMk cId="1506752960" sldId="259"/>
            <ac:spMk id="9" creationId="{CB299CAB-C506-454B-90FC-4065728297D3}"/>
          </ac:spMkLst>
        </pc:spChg>
        <pc:spChg chg="add">
          <ac:chgData name="James Harmeling" userId="4163935ddb78b774" providerId="Windows Live" clId="Web-{B9753501-3FB8-48CE-A02B-7FFEC9F61B61}" dt="2022-04-16T10:11:29.482" v="161"/>
          <ac:spMkLst>
            <pc:docMk/>
            <pc:sldMk cId="1506752960" sldId="259"/>
            <ac:spMk id="11" creationId="{C8D99311-F254-40F1-8AB5-EE3E7B9B6872}"/>
          </ac:spMkLst>
        </pc:spChg>
        <pc:spChg chg="add">
          <ac:chgData name="James Harmeling" userId="4163935ddb78b774" providerId="Windows Live" clId="Web-{B9753501-3FB8-48CE-A02B-7FFEC9F61B61}" dt="2022-04-16T10:11:29.482" v="161"/>
          <ac:spMkLst>
            <pc:docMk/>
            <pc:sldMk cId="1506752960" sldId="259"/>
            <ac:spMk id="13" creationId="{7D89E3CB-00ED-4691-9F0F-F23EA3564705}"/>
          </ac:spMkLst>
        </pc:spChg>
      </pc:sldChg>
      <pc:sldChg chg="addSp delSp modSp add replId">
        <pc:chgData name="James Harmeling" userId="4163935ddb78b774" providerId="Windows Live" clId="Web-{B9753501-3FB8-48CE-A02B-7FFEC9F61B61}" dt="2022-04-16T10:13:24.938" v="184"/>
        <pc:sldMkLst>
          <pc:docMk/>
          <pc:sldMk cId="216032865" sldId="260"/>
        </pc:sldMkLst>
        <pc:spChg chg="add del mod">
          <ac:chgData name="James Harmeling" userId="4163935ddb78b774" providerId="Windows Live" clId="Web-{B9753501-3FB8-48CE-A02B-7FFEC9F61B61}" dt="2022-04-16T10:13:24.938" v="184"/>
          <ac:spMkLst>
            <pc:docMk/>
            <pc:sldMk cId="216032865" sldId="260"/>
            <ac:spMk id="2" creationId="{464D5F1C-3DA3-5520-5D19-0B6155ED858F}"/>
          </ac:spMkLst>
        </pc:spChg>
        <pc:spChg chg="mod">
          <ac:chgData name="James Harmeling" userId="4163935ddb78b774" providerId="Windows Live" clId="Web-{B9753501-3FB8-48CE-A02B-7FFEC9F61B61}" dt="2022-04-16T10:13:18.437" v="180" actId="20577"/>
          <ac:spMkLst>
            <pc:docMk/>
            <pc:sldMk cId="216032865" sldId="260"/>
            <ac:spMk id="4" creationId="{692841A3-AB6C-3F7D-AC0A-0E3139367E00}"/>
          </ac:spMkLst>
        </pc:spChg>
      </pc:sldChg>
      <pc:sldChg chg="modSp add replId">
        <pc:chgData name="James Harmeling" userId="4163935ddb78b774" providerId="Windows Live" clId="Web-{B9753501-3FB8-48CE-A02B-7FFEC9F61B61}" dt="2022-04-16T10:13:55.454" v="192" actId="20577"/>
        <pc:sldMkLst>
          <pc:docMk/>
          <pc:sldMk cId="655496163" sldId="261"/>
        </pc:sldMkLst>
        <pc:spChg chg="mod">
          <ac:chgData name="James Harmeling" userId="4163935ddb78b774" providerId="Windows Live" clId="Web-{B9753501-3FB8-48CE-A02B-7FFEC9F61B61}" dt="2022-04-16T10:13:55.454" v="192" actId="20577"/>
          <ac:spMkLst>
            <pc:docMk/>
            <pc:sldMk cId="655496163" sldId="261"/>
            <ac:spMk id="4" creationId="{692841A3-AB6C-3F7D-AC0A-0E3139367E00}"/>
          </ac:spMkLst>
        </pc:spChg>
      </pc:sldChg>
      <pc:sldChg chg="addSp delSp modSp add replId">
        <pc:chgData name="James Harmeling" userId="4163935ddb78b774" providerId="Windows Live" clId="Web-{B9753501-3FB8-48CE-A02B-7FFEC9F61B61}" dt="2022-04-16T10:16:04.009" v="210"/>
        <pc:sldMkLst>
          <pc:docMk/>
          <pc:sldMk cId="1020761432" sldId="262"/>
        </pc:sldMkLst>
        <pc:spChg chg="mod">
          <ac:chgData name="James Harmeling" userId="4163935ddb78b774" providerId="Windows Live" clId="Web-{B9753501-3FB8-48CE-A02B-7FFEC9F61B61}" dt="2022-04-16T10:16:04.009" v="210"/>
          <ac:spMkLst>
            <pc:docMk/>
            <pc:sldMk cId="1020761432" sldId="262"/>
            <ac:spMk id="4" creationId="{692841A3-AB6C-3F7D-AC0A-0E3139367E00}"/>
          </ac:spMkLst>
        </pc:spChg>
        <pc:spChg chg="add del">
          <ac:chgData name="James Harmeling" userId="4163935ddb78b774" providerId="Windows Live" clId="Web-{B9753501-3FB8-48CE-A02B-7FFEC9F61B61}" dt="2022-04-16T10:16:04.009" v="210"/>
          <ac:spMkLst>
            <pc:docMk/>
            <pc:sldMk cId="1020761432" sldId="262"/>
            <ac:spMk id="9" creationId="{CB299CAB-C506-454B-90FC-4065728297D3}"/>
          </ac:spMkLst>
        </pc:spChg>
        <pc:spChg chg="add del">
          <ac:chgData name="James Harmeling" userId="4163935ddb78b774" providerId="Windows Live" clId="Web-{B9753501-3FB8-48CE-A02B-7FFEC9F61B61}" dt="2022-04-16T10:16:04.009" v="210"/>
          <ac:spMkLst>
            <pc:docMk/>
            <pc:sldMk cId="1020761432" sldId="262"/>
            <ac:spMk id="11" creationId="{C8D99311-F254-40F1-8AB5-EE3E7B9B6872}"/>
          </ac:spMkLst>
        </pc:spChg>
        <pc:spChg chg="add del">
          <ac:chgData name="James Harmeling" userId="4163935ddb78b774" providerId="Windows Live" clId="Web-{B9753501-3FB8-48CE-A02B-7FFEC9F61B61}" dt="2022-04-16T10:16:04.009" v="210"/>
          <ac:spMkLst>
            <pc:docMk/>
            <pc:sldMk cId="1020761432" sldId="262"/>
            <ac:spMk id="13" creationId="{7D89E3CB-00ED-4691-9F0F-F23EA3564705}"/>
          </ac:spMkLst>
        </pc:spChg>
        <pc:spChg chg="add del">
          <ac:chgData name="James Harmeling" userId="4163935ddb78b774" providerId="Windows Live" clId="Web-{B9753501-3FB8-48CE-A02B-7FFEC9F61B61}" dt="2022-04-16T10:16:04.009" v="210"/>
          <ac:spMkLst>
            <pc:docMk/>
            <pc:sldMk cId="1020761432" sldId="262"/>
            <ac:spMk id="15" creationId="{100EDD19-6802-4EC3-95CE-CFFAB042CFD6}"/>
          </ac:spMkLst>
        </pc:spChg>
        <pc:spChg chg="add del">
          <ac:chgData name="James Harmeling" userId="4163935ddb78b774" providerId="Windows Live" clId="Web-{B9753501-3FB8-48CE-A02B-7FFEC9F61B61}" dt="2022-04-16T10:16:04.009" v="210"/>
          <ac:spMkLst>
            <pc:docMk/>
            <pc:sldMk cId="1020761432" sldId="262"/>
            <ac:spMk id="16" creationId="{DB17E863-922E-4C26-BD64-E8FD41D28661}"/>
          </ac:spMkLst>
        </pc:spChg>
        <pc:spChg chg="add del">
          <ac:chgData name="James Harmeling" userId="4163935ddb78b774" providerId="Windows Live" clId="Web-{B9753501-3FB8-48CE-A02B-7FFEC9F61B61}" dt="2022-04-16T10:15:42.488" v="208"/>
          <ac:spMkLst>
            <pc:docMk/>
            <pc:sldMk cId="1020761432" sldId="262"/>
            <ac:spMk id="18" creationId="{CB299CAB-C506-454B-90FC-4065728297D3}"/>
          </ac:spMkLst>
        </pc:spChg>
        <pc:spChg chg="add del">
          <ac:chgData name="James Harmeling" userId="4163935ddb78b774" providerId="Windows Live" clId="Web-{B9753501-3FB8-48CE-A02B-7FFEC9F61B61}" dt="2022-04-16T10:15:42.488" v="208"/>
          <ac:spMkLst>
            <pc:docMk/>
            <pc:sldMk cId="1020761432" sldId="262"/>
            <ac:spMk id="20" creationId="{C8D99311-F254-40F1-8AB5-EE3E7B9B6872}"/>
          </ac:spMkLst>
        </pc:spChg>
        <pc:spChg chg="add del">
          <ac:chgData name="James Harmeling" userId="4163935ddb78b774" providerId="Windows Live" clId="Web-{B9753501-3FB8-48CE-A02B-7FFEC9F61B61}" dt="2022-04-16T10:15:42.488" v="208"/>
          <ac:spMkLst>
            <pc:docMk/>
            <pc:sldMk cId="1020761432" sldId="262"/>
            <ac:spMk id="22" creationId="{7D89E3CB-00ED-4691-9F0F-F23EA3564705}"/>
          </ac:spMkLst>
        </pc:spChg>
      </pc:sldChg>
      <pc:sldMasterChg chg="modSp del delSldLayout modSldLayout">
        <pc:chgData name="James Harmeling" userId="4163935ddb78b774" providerId="Windows Live" clId="Web-{B9753501-3FB8-48CE-A02B-7FFEC9F61B61}" dt="2022-04-16T09:34:40.315" v="1"/>
        <pc:sldMasterMkLst>
          <pc:docMk/>
          <pc:sldMasterMk cId="2460954070" sldId="2147483660"/>
        </pc:sldMasterMkLst>
        <pc:spChg chg="mod">
          <ac:chgData name="James Harmeling" userId="4163935ddb78b774" providerId="Windows Live" clId="Web-{B9753501-3FB8-48CE-A02B-7FFEC9F61B61}" dt="2022-04-16T09:34:40.252" v="0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James Harmeling" userId="4163935ddb78b774" providerId="Windows Live" clId="Web-{B9753501-3FB8-48CE-A02B-7FFEC9F61B61}" dt="2022-04-16T09:34:40.252" v="0"/>
          <ac:spMkLst>
            <pc:docMk/>
            <pc:sldMasterMk cId="2460954070" sldId="2147483660"/>
            <ac:spMk id="3" creationId="{00000000-0000-0000-0000-000000000000}"/>
          </ac:spMkLst>
        </pc:spChg>
        <pc:spChg chg="mod">
          <ac:chgData name="James Harmeling" userId="4163935ddb78b774" providerId="Windows Live" clId="Web-{B9753501-3FB8-48CE-A02B-7FFEC9F61B61}" dt="2022-04-16T09:34:40.252" v="0"/>
          <ac:spMkLst>
            <pc:docMk/>
            <pc:sldMasterMk cId="2460954070" sldId="2147483660"/>
            <ac:spMk id="4" creationId="{00000000-0000-0000-0000-000000000000}"/>
          </ac:spMkLst>
        </pc:spChg>
        <pc:spChg chg="mod">
          <ac:chgData name="James Harmeling" userId="4163935ddb78b774" providerId="Windows Live" clId="Web-{B9753501-3FB8-48CE-A02B-7FFEC9F61B61}" dt="2022-04-16T09:34:40.252" v="0"/>
          <ac:spMkLst>
            <pc:docMk/>
            <pc:sldMasterMk cId="2460954070" sldId="2147483660"/>
            <ac:spMk id="5" creationId="{00000000-0000-0000-0000-000000000000}"/>
          </ac:spMkLst>
        </pc:spChg>
        <pc:spChg chg="mod">
          <ac:chgData name="James Harmeling" userId="4163935ddb78b774" providerId="Windows Live" clId="Web-{B9753501-3FB8-48CE-A02B-7FFEC9F61B61}" dt="2022-04-16T09:34:40.252" v="0"/>
          <ac:spMkLst>
            <pc:docMk/>
            <pc:sldMasterMk cId="2460954070" sldId="2147483660"/>
            <ac:spMk id="6" creationId="{00000000-0000-0000-0000-000000000000}"/>
          </ac:spMkLst>
        </pc:spChg>
        <pc:sldLayoutChg chg="modSp del">
          <pc:chgData name="James Harmeling" userId="4163935ddb78b774" providerId="Windows Live" clId="Web-{B9753501-3FB8-48CE-A02B-7FFEC9F61B61}" dt="2022-04-16T09:34:40.315" v="1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2385387890" sldId="2147483661"/>
              <ac:spMk id="2" creationId="{00000000-0000-0000-0000-000000000000}"/>
            </ac:spMkLst>
          </pc:spChg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2385387890" sldId="2147483661"/>
              <ac:spMk id="3" creationId="{00000000-0000-0000-0000-000000000000}"/>
            </ac:spMkLst>
          </pc:spChg>
        </pc:sldLayoutChg>
        <pc:sldLayoutChg chg="del">
          <pc:chgData name="James Harmeling" userId="4163935ddb78b774" providerId="Windows Live" clId="Web-{B9753501-3FB8-48CE-A02B-7FFEC9F61B61}" dt="2022-04-16T09:34:40.315" v="1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Sp del">
          <pc:chgData name="James Harmeling" userId="4163935ddb78b774" providerId="Windows Live" clId="Web-{B9753501-3FB8-48CE-A02B-7FFEC9F61B61}" dt="2022-04-16T09:34:40.315" v="1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2591524520" sldId="2147483663"/>
              <ac:spMk id="2" creationId="{00000000-0000-0000-0000-000000000000}"/>
            </ac:spMkLst>
          </pc:spChg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2591524520" sldId="2147483663"/>
              <ac:spMk id="3" creationId="{00000000-0000-0000-0000-000000000000}"/>
            </ac:spMkLst>
          </pc:spChg>
        </pc:sldLayoutChg>
        <pc:sldLayoutChg chg="modSp del">
          <pc:chgData name="James Harmeling" userId="4163935ddb78b774" providerId="Windows Live" clId="Web-{B9753501-3FB8-48CE-A02B-7FFEC9F61B61}" dt="2022-04-16T09:34:40.315" v="1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1203092039" sldId="2147483664"/>
              <ac:spMk id="4" creationId="{00000000-0000-0000-0000-000000000000}"/>
            </ac:spMkLst>
          </pc:spChg>
        </pc:sldLayoutChg>
        <pc:sldLayoutChg chg="modSp del">
          <pc:chgData name="James Harmeling" userId="4163935ddb78b774" providerId="Windows Live" clId="Web-{B9753501-3FB8-48CE-A02B-7FFEC9F61B61}" dt="2022-04-16T09:34:40.315" v="1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3733172339" sldId="2147483665"/>
              <ac:spMk id="2" creationId="{00000000-0000-0000-0000-000000000000}"/>
            </ac:spMkLst>
          </pc:spChg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3733172339" sldId="2147483665"/>
              <ac:spMk id="3" creationId="{00000000-0000-0000-0000-000000000000}"/>
            </ac:spMkLst>
          </pc:spChg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3733172339" sldId="2147483665"/>
              <ac:spMk id="4" creationId="{00000000-0000-0000-0000-000000000000}"/>
            </ac:spMkLst>
          </pc:spChg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3733172339" sldId="2147483665"/>
              <ac:spMk id="5" creationId="{00000000-0000-0000-0000-000000000000}"/>
            </ac:spMkLst>
          </pc:spChg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3733172339" sldId="2147483665"/>
              <ac:spMk id="6" creationId="{00000000-0000-0000-0000-000000000000}"/>
            </ac:spMkLst>
          </pc:spChg>
        </pc:sldLayoutChg>
        <pc:sldLayoutChg chg="del">
          <pc:chgData name="James Harmeling" userId="4163935ddb78b774" providerId="Windows Live" clId="Web-{B9753501-3FB8-48CE-A02B-7FFEC9F61B61}" dt="2022-04-16T09:34:40.315" v="1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James Harmeling" userId="4163935ddb78b774" providerId="Windows Live" clId="Web-{B9753501-3FB8-48CE-A02B-7FFEC9F61B61}" dt="2022-04-16T09:34:40.315" v="1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Sp del">
          <pc:chgData name="James Harmeling" userId="4163935ddb78b774" providerId="Windows Live" clId="Web-{B9753501-3FB8-48CE-A02B-7FFEC9F61B61}" dt="2022-04-16T09:34:40.315" v="1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3171841454" sldId="2147483668"/>
              <ac:spMk id="2" creationId="{00000000-0000-0000-0000-000000000000}"/>
            </ac:spMkLst>
          </pc:spChg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3171841454" sldId="2147483668"/>
              <ac:spMk id="3" creationId="{00000000-0000-0000-0000-000000000000}"/>
            </ac:spMkLst>
          </pc:spChg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3171841454" sldId="2147483668"/>
              <ac:spMk id="4" creationId="{00000000-0000-0000-0000-000000000000}"/>
            </ac:spMkLst>
          </pc:spChg>
        </pc:sldLayoutChg>
        <pc:sldLayoutChg chg="modSp del">
          <pc:chgData name="James Harmeling" userId="4163935ddb78b774" providerId="Windows Live" clId="Web-{B9753501-3FB8-48CE-A02B-7FFEC9F61B61}" dt="2022-04-16T09:34:40.315" v="1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1718958274" sldId="2147483669"/>
              <ac:spMk id="2" creationId="{00000000-0000-0000-0000-000000000000}"/>
            </ac:spMkLst>
          </pc:spChg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1718958274" sldId="2147483669"/>
              <ac:spMk id="3" creationId="{00000000-0000-0000-0000-000000000000}"/>
            </ac:spMkLst>
          </pc:spChg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1718958274" sldId="2147483669"/>
              <ac:spMk id="4" creationId="{00000000-0000-0000-0000-000000000000}"/>
            </ac:spMkLst>
          </pc:spChg>
        </pc:sldLayoutChg>
        <pc:sldLayoutChg chg="del">
          <pc:chgData name="James Harmeling" userId="4163935ddb78b774" providerId="Windows Live" clId="Web-{B9753501-3FB8-48CE-A02B-7FFEC9F61B61}" dt="2022-04-16T09:34:40.315" v="1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Sp del">
          <pc:chgData name="James Harmeling" userId="4163935ddb78b774" providerId="Windows Live" clId="Web-{B9753501-3FB8-48CE-A02B-7FFEC9F61B61}" dt="2022-04-16T09:34:40.315" v="1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3479445657" sldId="2147483671"/>
              <ac:spMk id="2" creationId="{00000000-0000-0000-0000-000000000000}"/>
            </ac:spMkLst>
          </pc:spChg>
          <pc:spChg chg="mod">
            <ac:chgData name="James Harmeling" userId="4163935ddb78b774" providerId="Windows Live" clId="Web-{B9753501-3FB8-48CE-A02B-7FFEC9F61B61}" dt="2022-04-16T09:34:40.252" v="0"/>
            <ac:spMkLst>
              <pc:docMk/>
              <pc:sldMasterMk cId="2460954070" sldId="2147483660"/>
              <pc:sldLayoutMk cId="3479445657" sldId="2147483671"/>
              <ac:spMk id="3" creationId="{00000000-0000-0000-0000-000000000000}"/>
            </ac:spMkLst>
          </pc:spChg>
        </pc:sldLayoutChg>
      </pc:sldMasterChg>
      <pc:sldMasterChg chg="add addSldLayout modSldLayout">
        <pc:chgData name="James Harmeling" userId="4163935ddb78b774" providerId="Windows Live" clId="Web-{B9753501-3FB8-48CE-A02B-7FFEC9F61B61}" dt="2022-04-16T09:34:40.315" v="1"/>
        <pc:sldMasterMkLst>
          <pc:docMk/>
          <pc:sldMasterMk cId="3417933423" sldId="2147483672"/>
        </pc:sldMasterMkLst>
        <pc:sldLayoutChg chg="add mod replId">
          <pc:chgData name="James Harmeling" userId="4163935ddb78b774" providerId="Windows Live" clId="Web-{B9753501-3FB8-48CE-A02B-7FFEC9F61B61}" dt="2022-04-16T09:34:40.315" v="1"/>
          <pc:sldLayoutMkLst>
            <pc:docMk/>
            <pc:sldMasterMk cId="3417933423" sldId="2147483672"/>
            <pc:sldLayoutMk cId="2201961196" sldId="2147483673"/>
          </pc:sldLayoutMkLst>
        </pc:sldLayoutChg>
        <pc:sldLayoutChg chg="add mod replId">
          <pc:chgData name="James Harmeling" userId="4163935ddb78b774" providerId="Windows Live" clId="Web-{B9753501-3FB8-48CE-A02B-7FFEC9F61B61}" dt="2022-04-16T09:34:40.315" v="1"/>
          <pc:sldLayoutMkLst>
            <pc:docMk/>
            <pc:sldMasterMk cId="3417933423" sldId="2147483672"/>
            <pc:sldLayoutMk cId="3648958712" sldId="2147483674"/>
          </pc:sldLayoutMkLst>
        </pc:sldLayoutChg>
        <pc:sldLayoutChg chg="add mod replId">
          <pc:chgData name="James Harmeling" userId="4163935ddb78b774" providerId="Windows Live" clId="Web-{B9753501-3FB8-48CE-A02B-7FFEC9F61B61}" dt="2022-04-16T09:34:40.315" v="1"/>
          <pc:sldLayoutMkLst>
            <pc:docMk/>
            <pc:sldMasterMk cId="3417933423" sldId="2147483672"/>
            <pc:sldLayoutMk cId="1813629046" sldId="2147483675"/>
          </pc:sldLayoutMkLst>
        </pc:sldLayoutChg>
        <pc:sldLayoutChg chg="add mod replId">
          <pc:chgData name="James Harmeling" userId="4163935ddb78b774" providerId="Windows Live" clId="Web-{B9753501-3FB8-48CE-A02B-7FFEC9F61B61}" dt="2022-04-16T09:34:40.315" v="1"/>
          <pc:sldLayoutMkLst>
            <pc:docMk/>
            <pc:sldMasterMk cId="3417933423" sldId="2147483672"/>
            <pc:sldLayoutMk cId="4066996016" sldId="2147483676"/>
          </pc:sldLayoutMkLst>
        </pc:sldLayoutChg>
        <pc:sldLayoutChg chg="add mod replId">
          <pc:chgData name="James Harmeling" userId="4163935ddb78b774" providerId="Windows Live" clId="Web-{B9753501-3FB8-48CE-A02B-7FFEC9F61B61}" dt="2022-04-16T09:34:40.315" v="1"/>
          <pc:sldLayoutMkLst>
            <pc:docMk/>
            <pc:sldMasterMk cId="3417933423" sldId="2147483672"/>
            <pc:sldLayoutMk cId="1105570789" sldId="2147483677"/>
          </pc:sldLayoutMkLst>
        </pc:sldLayoutChg>
        <pc:sldLayoutChg chg="add mod replId">
          <pc:chgData name="James Harmeling" userId="4163935ddb78b774" providerId="Windows Live" clId="Web-{B9753501-3FB8-48CE-A02B-7FFEC9F61B61}" dt="2022-04-16T09:34:40.315" v="1"/>
          <pc:sldLayoutMkLst>
            <pc:docMk/>
            <pc:sldMasterMk cId="3417933423" sldId="2147483672"/>
            <pc:sldLayoutMk cId="571022005" sldId="2147483678"/>
          </pc:sldLayoutMkLst>
        </pc:sldLayoutChg>
        <pc:sldLayoutChg chg="add mod replId">
          <pc:chgData name="James Harmeling" userId="4163935ddb78b774" providerId="Windows Live" clId="Web-{B9753501-3FB8-48CE-A02B-7FFEC9F61B61}" dt="2022-04-16T09:34:40.315" v="1"/>
          <pc:sldLayoutMkLst>
            <pc:docMk/>
            <pc:sldMasterMk cId="3417933423" sldId="2147483672"/>
            <pc:sldLayoutMk cId="424850754" sldId="2147483679"/>
          </pc:sldLayoutMkLst>
        </pc:sldLayoutChg>
        <pc:sldLayoutChg chg="add mod replId">
          <pc:chgData name="James Harmeling" userId="4163935ddb78b774" providerId="Windows Live" clId="Web-{B9753501-3FB8-48CE-A02B-7FFEC9F61B61}" dt="2022-04-16T09:34:40.315" v="1"/>
          <pc:sldLayoutMkLst>
            <pc:docMk/>
            <pc:sldMasterMk cId="3417933423" sldId="2147483672"/>
            <pc:sldLayoutMk cId="4151101936" sldId="2147483680"/>
          </pc:sldLayoutMkLst>
        </pc:sldLayoutChg>
        <pc:sldLayoutChg chg="add mod replId">
          <pc:chgData name="James Harmeling" userId="4163935ddb78b774" providerId="Windows Live" clId="Web-{B9753501-3FB8-48CE-A02B-7FFEC9F61B61}" dt="2022-04-16T09:34:40.315" v="1"/>
          <pc:sldLayoutMkLst>
            <pc:docMk/>
            <pc:sldMasterMk cId="3417933423" sldId="2147483672"/>
            <pc:sldLayoutMk cId="1335905268" sldId="2147483681"/>
          </pc:sldLayoutMkLst>
        </pc:sldLayoutChg>
        <pc:sldLayoutChg chg="add mod replId">
          <pc:chgData name="James Harmeling" userId="4163935ddb78b774" providerId="Windows Live" clId="Web-{B9753501-3FB8-48CE-A02B-7FFEC9F61B61}" dt="2022-04-16T09:34:40.315" v="1"/>
          <pc:sldLayoutMkLst>
            <pc:docMk/>
            <pc:sldMasterMk cId="3417933423" sldId="2147483672"/>
            <pc:sldLayoutMk cId="3632553287" sldId="2147483682"/>
          </pc:sldLayoutMkLst>
        </pc:sldLayoutChg>
        <pc:sldLayoutChg chg="add mod replId">
          <pc:chgData name="James Harmeling" userId="4163935ddb78b774" providerId="Windows Live" clId="Web-{B9753501-3FB8-48CE-A02B-7FFEC9F61B61}" dt="2022-04-16T09:34:40.315" v="1"/>
          <pc:sldLayoutMkLst>
            <pc:docMk/>
            <pc:sldMasterMk cId="3417933423" sldId="2147483672"/>
            <pc:sldLayoutMk cId="3337142547" sldId="2147483683"/>
          </pc:sldLayoutMkLst>
        </pc:sldLayoutChg>
      </pc:sldMasterChg>
    </pc:docChg>
  </pc:docChgLst>
  <pc:docChgLst>
    <pc:chgData name="James Harmeling" userId="4163935ddb78b774" providerId="Windows Live" clId="Web-{3B3871ED-12C2-4A10-8598-F75982443856}"/>
    <pc:docChg chg="addSld modSld modMainMaster">
      <pc:chgData name="James Harmeling" userId="4163935ddb78b774" providerId="Windows Live" clId="Web-{3B3871ED-12C2-4A10-8598-F75982443856}" dt="2022-04-16T10:36:39.192" v="165"/>
      <pc:docMkLst>
        <pc:docMk/>
      </pc:docMkLst>
      <pc:sldChg chg="modTransition">
        <pc:chgData name="James Harmeling" userId="4163935ddb78b774" providerId="Windows Live" clId="Web-{3B3871ED-12C2-4A10-8598-F75982443856}" dt="2022-04-16T10:20:14.974" v="22"/>
        <pc:sldMkLst>
          <pc:docMk/>
          <pc:sldMk cId="109857222" sldId="256"/>
        </pc:sldMkLst>
      </pc:sldChg>
      <pc:sldChg chg="modTransition">
        <pc:chgData name="James Harmeling" userId="4163935ddb78b774" providerId="Windows Live" clId="Web-{3B3871ED-12C2-4A10-8598-F75982443856}" dt="2022-04-16T10:20:14.974" v="22"/>
        <pc:sldMkLst>
          <pc:docMk/>
          <pc:sldMk cId="4106781155" sldId="257"/>
        </pc:sldMkLst>
      </pc:sldChg>
      <pc:sldChg chg="modTransition">
        <pc:chgData name="James Harmeling" userId="4163935ddb78b774" providerId="Windows Live" clId="Web-{3B3871ED-12C2-4A10-8598-F75982443856}" dt="2022-04-16T10:20:14.974" v="22"/>
        <pc:sldMkLst>
          <pc:docMk/>
          <pc:sldMk cId="1698502876" sldId="258"/>
        </pc:sldMkLst>
      </pc:sldChg>
      <pc:sldChg chg="modTransition">
        <pc:chgData name="James Harmeling" userId="4163935ddb78b774" providerId="Windows Live" clId="Web-{3B3871ED-12C2-4A10-8598-F75982443856}" dt="2022-04-16T10:20:14.974" v="22"/>
        <pc:sldMkLst>
          <pc:docMk/>
          <pc:sldMk cId="1506752960" sldId="259"/>
        </pc:sldMkLst>
      </pc:sldChg>
      <pc:sldChg chg="modTransition">
        <pc:chgData name="James Harmeling" userId="4163935ddb78b774" providerId="Windows Live" clId="Web-{3B3871ED-12C2-4A10-8598-F75982443856}" dt="2022-04-16T10:20:14.974" v="22"/>
        <pc:sldMkLst>
          <pc:docMk/>
          <pc:sldMk cId="216032865" sldId="260"/>
        </pc:sldMkLst>
      </pc:sldChg>
      <pc:sldChg chg="modTransition">
        <pc:chgData name="James Harmeling" userId="4163935ddb78b774" providerId="Windows Live" clId="Web-{3B3871ED-12C2-4A10-8598-F75982443856}" dt="2022-04-16T10:20:14.974" v="22"/>
        <pc:sldMkLst>
          <pc:docMk/>
          <pc:sldMk cId="655496163" sldId="261"/>
        </pc:sldMkLst>
      </pc:sldChg>
      <pc:sldChg chg="modTransition">
        <pc:chgData name="James Harmeling" userId="4163935ddb78b774" providerId="Windows Live" clId="Web-{3B3871ED-12C2-4A10-8598-F75982443856}" dt="2022-04-16T10:20:14.974" v="22"/>
        <pc:sldMkLst>
          <pc:docMk/>
          <pc:sldMk cId="1020761432" sldId="262"/>
        </pc:sldMkLst>
      </pc:sldChg>
      <pc:sldChg chg="addSp delSp modSp add replId modTransition addAnim modAnim">
        <pc:chgData name="James Harmeling" userId="4163935ddb78b774" providerId="Windows Live" clId="Web-{3B3871ED-12C2-4A10-8598-F75982443856}" dt="2022-04-16T10:24:34.005" v="61"/>
        <pc:sldMkLst>
          <pc:docMk/>
          <pc:sldMk cId="2800600525" sldId="263"/>
        </pc:sldMkLst>
        <pc:spChg chg="add mod">
          <ac:chgData name="James Harmeling" userId="4163935ddb78b774" providerId="Windows Live" clId="Web-{3B3871ED-12C2-4A10-8598-F75982443856}" dt="2022-04-16T10:21:31.181" v="36" actId="1076"/>
          <ac:spMkLst>
            <pc:docMk/>
            <pc:sldMk cId="2800600525" sldId="263"/>
            <ac:spMk id="2" creationId="{1F4616B8-D47C-130A-134E-93FF9D69527C}"/>
          </ac:spMkLst>
        </pc:spChg>
        <pc:spChg chg="add mod">
          <ac:chgData name="James Harmeling" userId="4163935ddb78b774" providerId="Windows Live" clId="Web-{3B3871ED-12C2-4A10-8598-F75982443856}" dt="2022-04-16T10:22:52.561" v="50" actId="1076"/>
          <ac:spMkLst>
            <pc:docMk/>
            <pc:sldMk cId="2800600525" sldId="263"/>
            <ac:spMk id="3" creationId="{4C45D432-4610-DEE4-1A78-23A77B9FE7B0}"/>
          </ac:spMkLst>
        </pc:spChg>
        <pc:spChg chg="add mod">
          <ac:chgData name="James Harmeling" userId="4163935ddb78b774" providerId="Windows Live" clId="Web-{3B3871ED-12C2-4A10-8598-F75982443856}" dt="2022-04-16T10:24:17.223" v="59" actId="1076"/>
          <ac:spMkLst>
            <pc:docMk/>
            <pc:sldMk cId="2800600525" sldId="263"/>
            <ac:spMk id="4" creationId="{6F475CC0-5ACB-A747-FE03-6EA34EFA4C28}"/>
          </ac:spMkLst>
        </pc:spChg>
        <pc:spChg chg="mod">
          <ac:chgData name="James Harmeling" userId="4163935ddb78b774" providerId="Windows Live" clId="Web-{3B3871ED-12C2-4A10-8598-F75982443856}" dt="2022-04-16T10:21:56.699" v="39"/>
          <ac:spMkLst>
            <pc:docMk/>
            <pc:sldMk cId="2800600525" sldId="263"/>
            <ac:spMk id="8" creationId="{D8CD3E75-FA19-3F2B-6495-A100752A72E5}"/>
          </ac:spMkLst>
        </pc:spChg>
        <pc:picChg chg="mod">
          <ac:chgData name="James Harmeling" userId="4163935ddb78b774" providerId="Windows Live" clId="Web-{3B3871ED-12C2-4A10-8598-F75982443856}" dt="2022-04-16T10:18:22.467" v="13" actId="1076"/>
          <ac:picMkLst>
            <pc:docMk/>
            <pc:sldMk cId="2800600525" sldId="263"/>
            <ac:picMk id="6" creationId="{C9A93180-3476-E1D9-2DD5-C8A3F8A664D5}"/>
          </ac:picMkLst>
        </pc:picChg>
        <pc:picChg chg="del">
          <ac:chgData name="James Harmeling" userId="4163935ddb78b774" providerId="Windows Live" clId="Web-{3B3871ED-12C2-4A10-8598-F75982443856}" dt="2022-04-16T10:17:27.886" v="1"/>
          <ac:picMkLst>
            <pc:docMk/>
            <pc:sldMk cId="2800600525" sldId="263"/>
            <ac:picMk id="11" creationId="{FE9F82CC-BDEF-265A-CF82-CE4DC3CA6DD4}"/>
          </ac:picMkLst>
        </pc:picChg>
      </pc:sldChg>
      <pc:sldChg chg="addSp delSp modSp add replId delAnim modAnim">
        <pc:chgData name="James Harmeling" userId="4163935ddb78b774" providerId="Windows Live" clId="Web-{3B3871ED-12C2-4A10-8598-F75982443856}" dt="2022-04-16T10:26:49.938" v="77" actId="1076"/>
        <pc:sldMkLst>
          <pc:docMk/>
          <pc:sldMk cId="3461157918" sldId="264"/>
        </pc:sldMkLst>
        <pc:spChg chg="del">
          <ac:chgData name="James Harmeling" userId="4163935ddb78b774" providerId="Windows Live" clId="Web-{3B3871ED-12C2-4A10-8598-F75982443856}" dt="2022-04-16T10:24:46.240" v="63"/>
          <ac:spMkLst>
            <pc:docMk/>
            <pc:sldMk cId="3461157918" sldId="264"/>
            <ac:spMk id="4" creationId="{6F475CC0-5ACB-A747-FE03-6EA34EFA4C28}"/>
          </ac:spMkLst>
        </pc:spChg>
        <pc:spChg chg="add mod">
          <ac:chgData name="James Harmeling" userId="4163935ddb78b774" providerId="Windows Live" clId="Web-{3B3871ED-12C2-4A10-8598-F75982443856}" dt="2022-04-16T10:26:49.938" v="77" actId="1076"/>
          <ac:spMkLst>
            <pc:docMk/>
            <pc:sldMk cId="3461157918" sldId="264"/>
            <ac:spMk id="7" creationId="{E0F2AAF6-8F39-51A5-1C4A-8981014E9398}"/>
          </ac:spMkLst>
        </pc:spChg>
      </pc:sldChg>
      <pc:sldChg chg="addSp delSp modSp new">
        <pc:chgData name="James Harmeling" userId="4163935ddb78b774" providerId="Windows Live" clId="Web-{3B3871ED-12C2-4A10-8598-F75982443856}" dt="2022-04-16T10:32:15.489" v="111" actId="20577"/>
        <pc:sldMkLst>
          <pc:docMk/>
          <pc:sldMk cId="1847623780" sldId="265"/>
        </pc:sldMkLst>
        <pc:spChg chg="del">
          <ac:chgData name="James Harmeling" userId="4163935ddb78b774" providerId="Windows Live" clId="Web-{3B3871ED-12C2-4A10-8598-F75982443856}" dt="2022-04-16T10:30:09.231" v="79"/>
          <ac:spMkLst>
            <pc:docMk/>
            <pc:sldMk cId="1847623780" sldId="265"/>
            <ac:spMk id="2" creationId="{89390B0C-0C49-E081-1FE4-B3C4C2259209}"/>
          </ac:spMkLst>
        </pc:spChg>
        <pc:spChg chg="del">
          <ac:chgData name="James Harmeling" userId="4163935ddb78b774" providerId="Windows Live" clId="Web-{3B3871ED-12C2-4A10-8598-F75982443856}" dt="2022-04-16T10:30:12.559" v="80"/>
          <ac:spMkLst>
            <pc:docMk/>
            <pc:sldMk cId="1847623780" sldId="265"/>
            <ac:spMk id="3" creationId="{4D0F8F2B-47F7-378C-F3AF-5E20E79B9DB4}"/>
          </ac:spMkLst>
        </pc:spChg>
        <pc:spChg chg="add mod">
          <ac:chgData name="James Harmeling" userId="4163935ddb78b774" providerId="Windows Live" clId="Web-{3B3871ED-12C2-4A10-8598-F75982443856}" dt="2022-04-16T10:32:15.489" v="111" actId="20577"/>
          <ac:spMkLst>
            <pc:docMk/>
            <pc:sldMk cId="1847623780" sldId="265"/>
            <ac:spMk id="4" creationId="{92EFE133-7862-4FCB-C5F5-681CBB592803}"/>
          </ac:spMkLst>
        </pc:spChg>
        <pc:spChg chg="add del">
          <ac:chgData name="James Harmeling" userId="4163935ddb78b774" providerId="Windows Live" clId="Web-{3B3871ED-12C2-4A10-8598-F75982443856}" dt="2022-04-16T10:31:38.924" v="105"/>
          <ac:spMkLst>
            <pc:docMk/>
            <pc:sldMk cId="1847623780" sldId="265"/>
            <ac:spMk id="5" creationId="{65ACCCD3-EC50-8C55-18B5-B22ED1E64BAC}"/>
          </ac:spMkLst>
        </pc:spChg>
      </pc:sldChg>
      <pc:sldChg chg="addSp modSp add replId addAnim modAnim">
        <pc:chgData name="James Harmeling" userId="4163935ddb78b774" providerId="Windows Live" clId="Web-{3B3871ED-12C2-4A10-8598-F75982443856}" dt="2022-04-16T10:34:00.714" v="136"/>
        <pc:sldMkLst>
          <pc:docMk/>
          <pc:sldMk cId="4023357854" sldId="266"/>
        </pc:sldMkLst>
        <pc:spChg chg="add mod">
          <ac:chgData name="James Harmeling" userId="4163935ddb78b774" providerId="Windows Live" clId="Web-{3B3871ED-12C2-4A10-8598-F75982443856}" dt="2022-04-16T10:33:57.370" v="134" actId="1076"/>
          <ac:spMkLst>
            <pc:docMk/>
            <pc:sldMk cId="4023357854" sldId="266"/>
            <ac:spMk id="2" creationId="{5E3D647F-8003-1F8F-7EB6-ABDF742E857F}"/>
          </ac:spMkLst>
        </pc:spChg>
        <pc:spChg chg="mod">
          <ac:chgData name="James Harmeling" userId="4163935ddb78b774" providerId="Windows Live" clId="Web-{3B3871ED-12C2-4A10-8598-F75982443856}" dt="2022-04-16T10:32:30.177" v="115" actId="20577"/>
          <ac:spMkLst>
            <pc:docMk/>
            <pc:sldMk cId="4023357854" sldId="266"/>
            <ac:spMk id="4" creationId="{92EFE133-7862-4FCB-C5F5-681CBB592803}"/>
          </ac:spMkLst>
        </pc:spChg>
      </pc:sldChg>
      <pc:sldChg chg="addSp modSp add replId addAnim modAnim">
        <pc:chgData name="James Harmeling" userId="4163935ddb78b774" providerId="Windows Live" clId="Web-{3B3871ED-12C2-4A10-8598-F75982443856}" dt="2022-04-16T10:36:39.192" v="165"/>
        <pc:sldMkLst>
          <pc:docMk/>
          <pc:sldMk cId="49744755" sldId="267"/>
        </pc:sldMkLst>
        <pc:spChg chg="add mod">
          <ac:chgData name="James Harmeling" userId="4163935ddb78b774" providerId="Windows Live" clId="Web-{3B3871ED-12C2-4A10-8598-F75982443856}" dt="2022-04-16T10:35:41.517" v="151" actId="1076"/>
          <ac:spMkLst>
            <pc:docMk/>
            <pc:sldMk cId="49744755" sldId="267"/>
            <ac:spMk id="4" creationId="{AB9F64DE-BBB8-DE0C-3CB5-954EE0F804D3}"/>
          </ac:spMkLst>
        </pc:spChg>
        <pc:spChg chg="add mod">
          <ac:chgData name="James Harmeling" userId="4163935ddb78b774" providerId="Windows Live" clId="Web-{3B3871ED-12C2-4A10-8598-F75982443856}" dt="2022-04-16T10:36:33.895" v="163" actId="1076"/>
          <ac:spMkLst>
            <pc:docMk/>
            <pc:sldMk cId="49744755" sldId="267"/>
            <ac:spMk id="9" creationId="{40AC5FDE-5D06-1A3F-6F5B-FB9B64DCC5BC}"/>
          </ac:spMkLst>
        </pc:spChg>
      </pc:sldChg>
      <pc:sldMasterChg chg="modTransition modSldLayout">
        <pc:chgData name="James Harmeling" userId="4163935ddb78b774" providerId="Windows Live" clId="Web-{3B3871ED-12C2-4A10-8598-F75982443856}" dt="2022-04-16T10:20:14.974" v="22"/>
        <pc:sldMasterMkLst>
          <pc:docMk/>
          <pc:sldMasterMk cId="3417933423" sldId="2147483672"/>
        </pc:sldMasterMkLst>
        <pc:sldLayoutChg chg="modTransition">
          <pc:chgData name="James Harmeling" userId="4163935ddb78b774" providerId="Windows Live" clId="Web-{3B3871ED-12C2-4A10-8598-F75982443856}" dt="2022-04-16T10:20:14.974" v="22"/>
          <pc:sldLayoutMkLst>
            <pc:docMk/>
            <pc:sldMasterMk cId="3417933423" sldId="2147483672"/>
            <pc:sldLayoutMk cId="2201961196" sldId="2147483673"/>
          </pc:sldLayoutMkLst>
        </pc:sldLayoutChg>
        <pc:sldLayoutChg chg="modTransition">
          <pc:chgData name="James Harmeling" userId="4163935ddb78b774" providerId="Windows Live" clId="Web-{3B3871ED-12C2-4A10-8598-F75982443856}" dt="2022-04-16T10:20:14.974" v="22"/>
          <pc:sldLayoutMkLst>
            <pc:docMk/>
            <pc:sldMasterMk cId="3417933423" sldId="2147483672"/>
            <pc:sldLayoutMk cId="3648958712" sldId="2147483674"/>
          </pc:sldLayoutMkLst>
        </pc:sldLayoutChg>
        <pc:sldLayoutChg chg="modTransition">
          <pc:chgData name="James Harmeling" userId="4163935ddb78b774" providerId="Windows Live" clId="Web-{3B3871ED-12C2-4A10-8598-F75982443856}" dt="2022-04-16T10:20:14.974" v="22"/>
          <pc:sldLayoutMkLst>
            <pc:docMk/>
            <pc:sldMasterMk cId="3417933423" sldId="2147483672"/>
            <pc:sldLayoutMk cId="1813629046" sldId="2147483675"/>
          </pc:sldLayoutMkLst>
        </pc:sldLayoutChg>
        <pc:sldLayoutChg chg="modTransition">
          <pc:chgData name="James Harmeling" userId="4163935ddb78b774" providerId="Windows Live" clId="Web-{3B3871ED-12C2-4A10-8598-F75982443856}" dt="2022-04-16T10:20:14.974" v="22"/>
          <pc:sldLayoutMkLst>
            <pc:docMk/>
            <pc:sldMasterMk cId="3417933423" sldId="2147483672"/>
            <pc:sldLayoutMk cId="4066996016" sldId="2147483676"/>
          </pc:sldLayoutMkLst>
        </pc:sldLayoutChg>
        <pc:sldLayoutChg chg="modTransition">
          <pc:chgData name="James Harmeling" userId="4163935ddb78b774" providerId="Windows Live" clId="Web-{3B3871ED-12C2-4A10-8598-F75982443856}" dt="2022-04-16T10:20:14.974" v="22"/>
          <pc:sldLayoutMkLst>
            <pc:docMk/>
            <pc:sldMasterMk cId="3417933423" sldId="2147483672"/>
            <pc:sldLayoutMk cId="1105570789" sldId="2147483677"/>
          </pc:sldLayoutMkLst>
        </pc:sldLayoutChg>
        <pc:sldLayoutChg chg="modTransition">
          <pc:chgData name="James Harmeling" userId="4163935ddb78b774" providerId="Windows Live" clId="Web-{3B3871ED-12C2-4A10-8598-F75982443856}" dt="2022-04-16T10:20:14.974" v="22"/>
          <pc:sldLayoutMkLst>
            <pc:docMk/>
            <pc:sldMasterMk cId="3417933423" sldId="2147483672"/>
            <pc:sldLayoutMk cId="571022005" sldId="2147483678"/>
          </pc:sldLayoutMkLst>
        </pc:sldLayoutChg>
        <pc:sldLayoutChg chg="modTransition">
          <pc:chgData name="James Harmeling" userId="4163935ddb78b774" providerId="Windows Live" clId="Web-{3B3871ED-12C2-4A10-8598-F75982443856}" dt="2022-04-16T10:20:14.974" v="22"/>
          <pc:sldLayoutMkLst>
            <pc:docMk/>
            <pc:sldMasterMk cId="3417933423" sldId="2147483672"/>
            <pc:sldLayoutMk cId="424850754" sldId="2147483679"/>
          </pc:sldLayoutMkLst>
        </pc:sldLayoutChg>
        <pc:sldLayoutChg chg="modTransition">
          <pc:chgData name="James Harmeling" userId="4163935ddb78b774" providerId="Windows Live" clId="Web-{3B3871ED-12C2-4A10-8598-F75982443856}" dt="2022-04-16T10:20:14.974" v="22"/>
          <pc:sldLayoutMkLst>
            <pc:docMk/>
            <pc:sldMasterMk cId="3417933423" sldId="2147483672"/>
            <pc:sldLayoutMk cId="4151101936" sldId="2147483680"/>
          </pc:sldLayoutMkLst>
        </pc:sldLayoutChg>
        <pc:sldLayoutChg chg="modTransition">
          <pc:chgData name="James Harmeling" userId="4163935ddb78b774" providerId="Windows Live" clId="Web-{3B3871ED-12C2-4A10-8598-F75982443856}" dt="2022-04-16T10:20:14.974" v="22"/>
          <pc:sldLayoutMkLst>
            <pc:docMk/>
            <pc:sldMasterMk cId="3417933423" sldId="2147483672"/>
            <pc:sldLayoutMk cId="1335905268" sldId="2147483681"/>
          </pc:sldLayoutMkLst>
        </pc:sldLayoutChg>
        <pc:sldLayoutChg chg="modTransition">
          <pc:chgData name="James Harmeling" userId="4163935ddb78b774" providerId="Windows Live" clId="Web-{3B3871ED-12C2-4A10-8598-F75982443856}" dt="2022-04-16T10:20:14.974" v="22"/>
          <pc:sldLayoutMkLst>
            <pc:docMk/>
            <pc:sldMasterMk cId="3417933423" sldId="2147483672"/>
            <pc:sldLayoutMk cId="3632553287" sldId="2147483682"/>
          </pc:sldLayoutMkLst>
        </pc:sldLayoutChg>
        <pc:sldLayoutChg chg="modTransition">
          <pc:chgData name="James Harmeling" userId="4163935ddb78b774" providerId="Windows Live" clId="Web-{3B3871ED-12C2-4A10-8598-F75982443856}" dt="2022-04-16T10:20:14.974" v="22"/>
          <pc:sldLayoutMkLst>
            <pc:docMk/>
            <pc:sldMasterMk cId="3417933423" sldId="2147483672"/>
            <pc:sldLayoutMk cId="3337142547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CDDE0-32D4-1C48-B185-4F3E18E46F56}" type="datetimeFigureOut">
              <a:rPr lang="en-US" smtClean="0"/>
              <a:t>4/17/22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B863B-911E-1D43-95AA-50C38427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96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6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5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4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059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2332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872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731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81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4657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5623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00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5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029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9745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804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2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9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57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2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0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0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3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374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outdoor, stone, concrete, cement&#10;&#10;Description automatically generated">
            <a:extLst>
              <a:ext uri="{FF2B5EF4-FFF2-40B4-BE49-F238E27FC236}">
                <a16:creationId xmlns:a16="http://schemas.microsoft.com/office/drawing/2014/main" id="{C9A93180-3476-E1D9-2DD5-C8A3F8A66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63" y="78253"/>
            <a:ext cx="3978612" cy="5280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CD3E75-FA19-3F2B-6495-A100752A72E5}"/>
              </a:ext>
            </a:extLst>
          </p:cNvPr>
          <p:cNvSpPr txBox="1"/>
          <p:nvPr/>
        </p:nvSpPr>
        <p:spPr>
          <a:xfrm>
            <a:off x="4348265" y="3754877"/>
            <a:ext cx="442608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Times New Roman"/>
                <a:cs typeface="Segoe UI"/>
              </a:rPr>
              <a:t>What is a resurrected body?</a:t>
            </a:r>
            <a:r>
              <a:rPr lang="en-US" sz="2800">
                <a:latin typeface="Times New Roman"/>
                <a:cs typeface="Segoe UI"/>
              </a:rPr>
              <a:t>​</a:t>
            </a:r>
          </a:p>
          <a:p>
            <a:pPr algn="ctr"/>
            <a:r>
              <a:rPr lang="en-US" sz="2800" i="1" dirty="0">
                <a:solidFill>
                  <a:srgbClr val="FFFFFF"/>
                </a:solidFill>
                <a:latin typeface="Times New Roman"/>
                <a:cs typeface="Segoe UI"/>
              </a:rPr>
              <a:t>1 Corinthians 15:35-49</a:t>
            </a:r>
            <a:r>
              <a:rPr lang="en-US" sz="2800" dirty="0">
                <a:latin typeface="Times New Roman"/>
                <a:cs typeface="Segoe UI"/>
              </a:rPr>
              <a:t>​</a:t>
            </a:r>
          </a:p>
        </p:txBody>
      </p:sp>
      <p:pic>
        <p:nvPicPr>
          <p:cNvPr id="11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9F82CC-BDEF-265A-CF82-CE4DC3CA6D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825" r="22820" b="-709"/>
          <a:stretch/>
        </p:blipFill>
        <p:spPr>
          <a:xfrm>
            <a:off x="4377448" y="683805"/>
            <a:ext cx="4665461" cy="23483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7E5D3DF-5D8A-0EE1-5EF5-B948BCF23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141" y="5431673"/>
            <a:ext cx="9158502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Preached by Dr. Jim Harmeling 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864488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outdoor, stone, concrete, cement&#10;&#10;Description automatically generated">
            <a:extLst>
              <a:ext uri="{FF2B5EF4-FFF2-40B4-BE49-F238E27FC236}">
                <a16:creationId xmlns:a16="http://schemas.microsoft.com/office/drawing/2014/main" id="{C9A93180-3476-E1D9-2DD5-C8A3F8A66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64" y="3616862"/>
            <a:ext cx="2320326" cy="3079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CD3E75-FA19-3F2B-6495-A100752A72E5}"/>
              </a:ext>
            </a:extLst>
          </p:cNvPr>
          <p:cNvSpPr txBox="1"/>
          <p:nvPr/>
        </p:nvSpPr>
        <p:spPr>
          <a:xfrm>
            <a:off x="347766" y="503885"/>
            <a:ext cx="838910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Times New Roman"/>
                <a:ea typeface="+mn-lt"/>
                <a:cs typeface="+mn-lt"/>
              </a:rPr>
              <a:t>The spiritual body is a superior replacement for the natural body (vs. 35-37)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+mn-lt"/>
                <a:cs typeface="+mn-lt"/>
              </a:rPr>
              <a:t> </a:t>
            </a:r>
            <a:endParaRPr lang="en-US" sz="280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4616B8-D47C-130A-134E-93FF9D69527C}"/>
              </a:ext>
            </a:extLst>
          </p:cNvPr>
          <p:cNvSpPr txBox="1"/>
          <p:nvPr/>
        </p:nvSpPr>
        <p:spPr>
          <a:xfrm>
            <a:off x="352270" y="1598327"/>
            <a:ext cx="84019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/>
              </a:rPr>
              <a:t>God designs the nature of the spiritual body</a:t>
            </a:r>
            <a:r>
              <a:rPr lang="en-US" sz="2800">
                <a:latin typeface="Times New Roman"/>
              </a:rPr>
              <a:t> (</a:t>
            </a:r>
            <a:r>
              <a:rPr lang="en-US" sz="2800" i="1">
                <a:latin typeface="Times New Roman"/>
              </a:rPr>
              <a:t>vs. </a:t>
            </a:r>
            <a:r>
              <a:rPr lang="en-US" sz="2800">
                <a:latin typeface="Times New Roman"/>
              </a:rPr>
              <a:t>38-42a)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5D432-4610-DEE4-1A78-23A77B9FE7B0}"/>
              </a:ext>
            </a:extLst>
          </p:cNvPr>
          <p:cNvSpPr txBox="1"/>
          <p:nvPr/>
        </p:nvSpPr>
        <p:spPr>
          <a:xfrm>
            <a:off x="352269" y="2244777"/>
            <a:ext cx="840198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latin typeface="Times New Roman"/>
              </a:rPr>
              <a:t>The spiritual body is permanently fixed </a:t>
            </a:r>
            <a:r>
              <a:rPr lang="en-US" sz="2800" dirty="0">
                <a:latin typeface="Times New Roman"/>
              </a:rPr>
              <a:t>(v. 42b)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F2AAF6-8F39-51A5-1C4A-8981014E9398}"/>
              </a:ext>
            </a:extLst>
          </p:cNvPr>
          <p:cNvSpPr txBox="1"/>
          <p:nvPr/>
        </p:nvSpPr>
        <p:spPr>
          <a:xfrm>
            <a:off x="352269" y="2919335"/>
            <a:ext cx="840198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/>
              </a:rPr>
              <a:t>The spiritual body radiates brilliant light</a:t>
            </a:r>
            <a:r>
              <a:rPr lang="en-US" sz="2800">
                <a:latin typeface="Times New Roman"/>
              </a:rPr>
              <a:t> (v. 43a)</a:t>
            </a:r>
          </a:p>
        </p:txBody>
      </p:sp>
    </p:spTree>
    <p:extLst>
      <p:ext uri="{BB962C8B-B14F-4D97-AF65-F5344CB8AC3E}">
        <p14:creationId xmlns:p14="http://schemas.microsoft.com/office/powerpoint/2010/main" val="3461157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EFE133-7862-4FCB-C5F5-681CBB592803}"/>
              </a:ext>
            </a:extLst>
          </p:cNvPr>
          <p:cNvSpPr txBox="1"/>
          <p:nvPr/>
        </p:nvSpPr>
        <p:spPr>
          <a:xfrm>
            <a:off x="380144" y="408482"/>
            <a:ext cx="8393986" cy="61247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Times New Roman"/>
                <a:cs typeface="Times New Roman"/>
              </a:rPr>
              <a:t>Revelation 1:12-18</a:t>
            </a:r>
          </a:p>
          <a:p>
            <a:pPr algn="ctr"/>
            <a:endParaRPr lang="en-US" sz="2800" b="1" dirty="0">
              <a:latin typeface="Times New Roman"/>
              <a:cs typeface="Times New Roman"/>
            </a:endParaRPr>
          </a:p>
          <a:p>
            <a:pPr algn="ctr"/>
            <a:r>
              <a:rPr lang="en-US" sz="2800" b="1" baseline="30000" dirty="0">
                <a:latin typeface="Times New Roman"/>
                <a:cs typeface="Times New Roman"/>
              </a:rPr>
              <a:t>12 </a:t>
            </a:r>
            <a:r>
              <a:rPr lang="en-US" sz="2800" b="1" dirty="0">
                <a:latin typeface="Times New Roman"/>
                <a:cs typeface="Times New Roman"/>
              </a:rPr>
              <a:t>Then I turned to see the voice that was speaking to me, and on turning I saw seven golden lampstands, </a:t>
            </a:r>
            <a:r>
              <a:rPr lang="en-US" sz="2800" b="1" baseline="30000" dirty="0">
                <a:latin typeface="Times New Roman"/>
                <a:cs typeface="Times New Roman"/>
              </a:rPr>
              <a:t>13 </a:t>
            </a:r>
            <a:r>
              <a:rPr lang="en-US" sz="2800" b="1" dirty="0">
                <a:latin typeface="Times New Roman"/>
                <a:cs typeface="Times New Roman"/>
              </a:rPr>
              <a:t>and in the midst of the lampstands one like a son of man, clothed with a long robe and with a golden sash around his chest. </a:t>
            </a:r>
            <a:r>
              <a:rPr lang="en-US" sz="2800" b="1" baseline="30000" dirty="0">
                <a:latin typeface="Times New Roman"/>
                <a:cs typeface="Times New Roman"/>
              </a:rPr>
              <a:t>14 </a:t>
            </a:r>
            <a:r>
              <a:rPr lang="en-US" sz="2800" b="1" dirty="0">
                <a:latin typeface="Times New Roman"/>
                <a:cs typeface="Times New Roman"/>
              </a:rPr>
              <a:t>The hairs of his head were white, like white wool, like snow. His eyes were like a flame of fire, </a:t>
            </a:r>
            <a:r>
              <a:rPr lang="en-US" sz="2800" b="1" baseline="30000" dirty="0">
                <a:latin typeface="Times New Roman"/>
                <a:cs typeface="Times New Roman"/>
              </a:rPr>
              <a:t>15 </a:t>
            </a:r>
            <a:r>
              <a:rPr lang="en-US" sz="2800" b="1" dirty="0">
                <a:latin typeface="Times New Roman"/>
                <a:cs typeface="Times New Roman"/>
              </a:rPr>
              <a:t>his feet were like burnished bronze, refined in a furnace, and his voice was like the roar of many waters. </a:t>
            </a:r>
            <a:r>
              <a:rPr lang="en-US" sz="2800" b="1" baseline="30000" dirty="0">
                <a:latin typeface="Times New Roman"/>
                <a:cs typeface="Times New Roman"/>
              </a:rPr>
              <a:t>16 </a:t>
            </a:r>
            <a:r>
              <a:rPr lang="en-US" sz="2800" b="1" dirty="0">
                <a:latin typeface="Times New Roman"/>
                <a:cs typeface="Times New Roman"/>
              </a:rPr>
              <a:t>In his right hand he held seven stars, from his mouth came a sharp two-edged sword, and his face was like the sun shining in full strength.</a:t>
            </a:r>
          </a:p>
        </p:txBody>
      </p:sp>
    </p:spTree>
    <p:extLst>
      <p:ext uri="{BB962C8B-B14F-4D97-AF65-F5344CB8AC3E}">
        <p14:creationId xmlns:p14="http://schemas.microsoft.com/office/powerpoint/2010/main" val="184762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EFE133-7862-4FCB-C5F5-681CBB592803}"/>
              </a:ext>
            </a:extLst>
          </p:cNvPr>
          <p:cNvSpPr txBox="1"/>
          <p:nvPr/>
        </p:nvSpPr>
        <p:spPr>
          <a:xfrm>
            <a:off x="633335" y="408482"/>
            <a:ext cx="8055338" cy="310854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sz="2800" b="1"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Revelation 1:12-18</a:t>
            </a:r>
          </a:p>
          <a:p>
            <a:endParaRPr lang="en-US" dirty="0"/>
          </a:p>
          <a:p>
            <a:r>
              <a:rPr lang="en-US" baseline="30000" dirty="0"/>
              <a:t>17 </a:t>
            </a:r>
            <a:r>
              <a:rPr lang="en-US" dirty="0"/>
              <a:t>When I saw him, I fell at his feet as though dead. But he laid his right hand on me, saying, “Fear not, I am the first and the last, </a:t>
            </a:r>
            <a:r>
              <a:rPr lang="en-US" baseline="30000" dirty="0"/>
              <a:t>18 </a:t>
            </a:r>
            <a:r>
              <a:rPr lang="en-US" dirty="0"/>
              <a:t>and the living one. I died, and behold I am alive forevermore, and I have the keys of Death and Hades.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3D647F-8003-1F8F-7EB6-ABDF742E857F}"/>
              </a:ext>
            </a:extLst>
          </p:cNvPr>
          <p:cNvSpPr txBox="1"/>
          <p:nvPr/>
        </p:nvSpPr>
        <p:spPr>
          <a:xfrm>
            <a:off x="633335" y="4034228"/>
            <a:ext cx="8055338" cy="181588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Times New Roman"/>
                <a:cs typeface="Times New Roman"/>
              </a:rPr>
              <a:t>Matthew 13:43</a:t>
            </a:r>
          </a:p>
          <a:p>
            <a:pPr algn="ctr"/>
            <a:r>
              <a:rPr lang="en-US" sz="2800" b="1" dirty="0">
                <a:latin typeface="Times New Roman"/>
                <a:cs typeface="Times New Roman"/>
              </a:rPr>
              <a:t>Then the righteous will shine like the sun in the kingdom of their Father. He who has ears to hear, let him hear.</a:t>
            </a:r>
          </a:p>
        </p:txBody>
      </p:sp>
    </p:spTree>
    <p:extLst>
      <p:ext uri="{BB962C8B-B14F-4D97-AF65-F5344CB8AC3E}">
        <p14:creationId xmlns:p14="http://schemas.microsoft.com/office/powerpoint/2010/main" val="402335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outdoor, stone, concrete, cement&#10;&#10;Description automatically generated">
            <a:extLst>
              <a:ext uri="{FF2B5EF4-FFF2-40B4-BE49-F238E27FC236}">
                <a16:creationId xmlns:a16="http://schemas.microsoft.com/office/drawing/2014/main" id="{C9A93180-3476-E1D9-2DD5-C8A3F8A66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64" y="3616862"/>
            <a:ext cx="2320326" cy="3079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CD3E75-FA19-3F2B-6495-A100752A72E5}"/>
              </a:ext>
            </a:extLst>
          </p:cNvPr>
          <p:cNvSpPr txBox="1"/>
          <p:nvPr/>
        </p:nvSpPr>
        <p:spPr>
          <a:xfrm>
            <a:off x="347766" y="503885"/>
            <a:ext cx="838910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Times New Roman"/>
                <a:ea typeface="+mn-lt"/>
                <a:cs typeface="+mn-lt"/>
              </a:rPr>
              <a:t>The spiritual body is a superior replacement for the natural body (vs. 35-37)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+mn-lt"/>
                <a:cs typeface="+mn-lt"/>
              </a:rPr>
              <a:t> </a:t>
            </a:r>
            <a:endParaRPr lang="en-US" sz="280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4616B8-D47C-130A-134E-93FF9D69527C}"/>
              </a:ext>
            </a:extLst>
          </p:cNvPr>
          <p:cNvSpPr txBox="1"/>
          <p:nvPr/>
        </p:nvSpPr>
        <p:spPr>
          <a:xfrm>
            <a:off x="352270" y="1598327"/>
            <a:ext cx="84019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/>
              </a:rPr>
              <a:t>God designs the nature of the spiritual body</a:t>
            </a:r>
            <a:r>
              <a:rPr lang="en-US" sz="2800">
                <a:latin typeface="Times New Roman"/>
              </a:rPr>
              <a:t> (</a:t>
            </a:r>
            <a:r>
              <a:rPr lang="en-US" sz="2800" i="1">
                <a:latin typeface="Times New Roman"/>
              </a:rPr>
              <a:t>vs. </a:t>
            </a:r>
            <a:r>
              <a:rPr lang="en-US" sz="2800">
                <a:latin typeface="Times New Roman"/>
              </a:rPr>
              <a:t>38-42a)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5D432-4610-DEE4-1A78-23A77B9FE7B0}"/>
              </a:ext>
            </a:extLst>
          </p:cNvPr>
          <p:cNvSpPr txBox="1"/>
          <p:nvPr/>
        </p:nvSpPr>
        <p:spPr>
          <a:xfrm>
            <a:off x="352269" y="2244777"/>
            <a:ext cx="840198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latin typeface="Times New Roman"/>
              </a:rPr>
              <a:t>The spiritual body is permanently fixed </a:t>
            </a:r>
            <a:r>
              <a:rPr lang="en-US" sz="2800" dirty="0">
                <a:latin typeface="Times New Roman"/>
              </a:rPr>
              <a:t>(v. 42b)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F2AAF6-8F39-51A5-1C4A-8981014E9398}"/>
              </a:ext>
            </a:extLst>
          </p:cNvPr>
          <p:cNvSpPr txBox="1"/>
          <p:nvPr/>
        </p:nvSpPr>
        <p:spPr>
          <a:xfrm>
            <a:off x="352269" y="2919335"/>
            <a:ext cx="840198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/>
              </a:rPr>
              <a:t>The spiritual body radiates brilliant light</a:t>
            </a:r>
            <a:r>
              <a:rPr lang="en-US" sz="2800">
                <a:latin typeface="Times New Roman"/>
              </a:rPr>
              <a:t> (v. 43a)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9F64DE-BBB8-DE0C-3CB5-954EE0F804D3}"/>
              </a:ext>
            </a:extLst>
          </p:cNvPr>
          <p:cNvSpPr txBox="1"/>
          <p:nvPr/>
        </p:nvSpPr>
        <p:spPr>
          <a:xfrm>
            <a:off x="2797539" y="3612630"/>
            <a:ext cx="595671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latin typeface="Times New Roman"/>
              </a:rPr>
              <a:t>The spiritual body possesses power </a:t>
            </a:r>
            <a:endParaRPr lang="en-US" dirty="0"/>
          </a:p>
          <a:p>
            <a:r>
              <a:rPr lang="en-US" sz="2800" dirty="0">
                <a:latin typeface="Times New Roman"/>
              </a:rPr>
              <a:t>(v. 43b)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AC5FDE-5D06-1A3F-6F5B-FB9B64DCC5BC}"/>
              </a:ext>
            </a:extLst>
          </p:cNvPr>
          <p:cNvSpPr txBox="1"/>
          <p:nvPr/>
        </p:nvSpPr>
        <p:spPr>
          <a:xfrm>
            <a:off x="2797539" y="4727522"/>
            <a:ext cx="595671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/>
              </a:rPr>
              <a:t>The spiritual body is guaranteed </a:t>
            </a:r>
            <a:r>
              <a:rPr lang="en-US" sz="2800">
                <a:latin typeface="Times New Roman"/>
              </a:rPr>
              <a:t>(v. 44)</a:t>
            </a:r>
          </a:p>
        </p:txBody>
      </p:sp>
    </p:spTree>
    <p:extLst>
      <p:ext uri="{BB962C8B-B14F-4D97-AF65-F5344CB8AC3E}">
        <p14:creationId xmlns:p14="http://schemas.microsoft.com/office/powerpoint/2010/main" val="49744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script for free!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3176594-2874-0AC7-8D3A-0A003F1995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52" r="17241" b="226"/>
          <a:stretch/>
        </p:blipFill>
        <p:spPr>
          <a:xfrm>
            <a:off x="132404" y="153656"/>
            <a:ext cx="4988856" cy="3914505"/>
          </a:xfrm>
          <a:prstGeom prst="rect">
            <a:avLst/>
          </a:prstGeom>
          <a:ln w="28575">
            <a:solidFill>
              <a:srgbClr val="4472C4"/>
            </a:solidFill>
          </a:ln>
        </p:spPr>
      </p:pic>
      <p:pic>
        <p:nvPicPr>
          <p:cNvPr id="5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15CD219-66CB-A0AB-C362-834BDEEC4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651" y="2679971"/>
            <a:ext cx="4056434" cy="40369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outdoor, stone, concrete, cement&#10;&#10;Description automatically generated">
            <a:extLst>
              <a:ext uri="{FF2B5EF4-FFF2-40B4-BE49-F238E27FC236}">
                <a16:creationId xmlns:a16="http://schemas.microsoft.com/office/drawing/2014/main" id="{C9A93180-3476-E1D9-2DD5-C8A3F8A66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35" y="759362"/>
            <a:ext cx="3978612" cy="5280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CD3E75-FA19-3F2B-6495-A100752A72E5}"/>
              </a:ext>
            </a:extLst>
          </p:cNvPr>
          <p:cNvSpPr txBox="1"/>
          <p:nvPr/>
        </p:nvSpPr>
        <p:spPr>
          <a:xfrm>
            <a:off x="4348265" y="3754877"/>
            <a:ext cx="442608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Times New Roman"/>
                <a:cs typeface="Segoe UI"/>
              </a:rPr>
              <a:t>What is a resurrected body?</a:t>
            </a:r>
            <a:r>
              <a:rPr lang="en-US" sz="2800">
                <a:latin typeface="Times New Roman"/>
                <a:cs typeface="Segoe UI"/>
              </a:rPr>
              <a:t>​</a:t>
            </a:r>
          </a:p>
          <a:p>
            <a:pPr algn="ctr"/>
            <a:r>
              <a:rPr lang="en-US" sz="2800" i="1" dirty="0">
                <a:solidFill>
                  <a:srgbClr val="FFFFFF"/>
                </a:solidFill>
                <a:latin typeface="Times New Roman"/>
                <a:cs typeface="Segoe UI"/>
              </a:rPr>
              <a:t>1 Corinthians 15:35-49</a:t>
            </a:r>
            <a:r>
              <a:rPr lang="en-US" sz="2800" dirty="0">
                <a:latin typeface="Times New Roman"/>
                <a:cs typeface="Segoe UI"/>
              </a:rPr>
              <a:t>​</a:t>
            </a:r>
          </a:p>
        </p:txBody>
      </p:sp>
      <p:pic>
        <p:nvPicPr>
          <p:cNvPr id="11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9F82CC-BDEF-265A-CF82-CE4DC3CA6D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825" r="22820" b="-709"/>
          <a:stretch/>
        </p:blipFill>
        <p:spPr>
          <a:xfrm>
            <a:off x="4377448" y="683805"/>
            <a:ext cx="4665461" cy="234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81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8E01F5F-91C8-FB8D-C38A-1E23869828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58" t="9091" r="29809"/>
          <a:stretch/>
        </p:blipFill>
        <p:spPr>
          <a:xfrm>
            <a:off x="2641851" y="10"/>
            <a:ext cx="650214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6B73E6-7195-D3EE-0114-528FCD612102}"/>
              </a:ext>
            </a:extLst>
          </p:cNvPr>
          <p:cNvSpPr txBox="1"/>
          <p:nvPr/>
        </p:nvSpPr>
        <p:spPr>
          <a:xfrm>
            <a:off x="278320" y="2718054"/>
            <a:ext cx="3950780" cy="320725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u="sng" dirty="0"/>
              <a:t>Our present body</a:t>
            </a:r>
            <a:endParaRPr lang="en-US" sz="24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tent (2 Cor 5:2)</a:t>
            </a:r>
            <a:endParaRPr lang="en-US" sz="24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clay pot (2 Cor 4:7)</a:t>
            </a:r>
            <a:endParaRPr lang="en-US" sz="24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fading grass (Isa 40:6-8)</a:t>
            </a:r>
            <a:endParaRPr lang="en-US" sz="24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flowers (James 1:9-11)</a:t>
            </a:r>
            <a:endParaRPr lang="en-US" sz="240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morning mist (James 4:14)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502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350" y="685800"/>
            <a:ext cx="81153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12" y="2444376"/>
            <a:ext cx="8118138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2841A3-AB6C-3F7D-AC0A-0E3139367E00}"/>
              </a:ext>
            </a:extLst>
          </p:cNvPr>
          <p:cNvSpPr txBox="1"/>
          <p:nvPr/>
        </p:nvSpPr>
        <p:spPr>
          <a:xfrm>
            <a:off x="1212040" y="2768321"/>
            <a:ext cx="6719919" cy="282854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Philippians 3:20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20 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 our citizenship is in heaven, and from it we await a Savior, the Lord Jesus Christ, </a:t>
            </a:r>
            <a:r>
              <a:rPr lang="en-US" sz="28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21 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will transform our lowly body to be like his glorious body, by the power that enables him even to subject all things to himself.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0675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350" y="685800"/>
            <a:ext cx="81153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12" y="2444376"/>
            <a:ext cx="8118138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2841A3-AB6C-3F7D-AC0A-0E3139367E00}"/>
              </a:ext>
            </a:extLst>
          </p:cNvPr>
          <p:cNvSpPr txBox="1"/>
          <p:nvPr/>
        </p:nvSpPr>
        <p:spPr>
          <a:xfrm>
            <a:off x="1212040" y="2768321"/>
            <a:ext cx="6719919" cy="282854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Colossians 3:4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ea typeface="+mn-lt"/>
                <a:cs typeface="+mn-lt"/>
              </a:rPr>
              <a:t>When Christ who is your life appears, then you also will appear with him in glory. 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603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350" y="685800"/>
            <a:ext cx="81153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12" y="2444376"/>
            <a:ext cx="8118138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2841A3-AB6C-3F7D-AC0A-0E3139367E00}"/>
              </a:ext>
            </a:extLst>
          </p:cNvPr>
          <p:cNvSpPr txBox="1"/>
          <p:nvPr/>
        </p:nvSpPr>
        <p:spPr>
          <a:xfrm>
            <a:off x="1212040" y="2768321"/>
            <a:ext cx="6719919" cy="282854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John 3:2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ea typeface="+mn-lt"/>
                <a:cs typeface="+mn-lt"/>
              </a:rPr>
              <a:t>Beloved, we are God’s children now, and what we will be has not yet appeared; but we know that when he appears we shall be like him, because we shall see him as he is. 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5549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350" y="685800"/>
            <a:ext cx="81153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12" y="2444376"/>
            <a:ext cx="8118138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2841A3-AB6C-3F7D-AC0A-0E3139367E00}"/>
              </a:ext>
            </a:extLst>
          </p:cNvPr>
          <p:cNvSpPr txBox="1"/>
          <p:nvPr/>
        </p:nvSpPr>
        <p:spPr>
          <a:xfrm>
            <a:off x="873303" y="2768321"/>
            <a:ext cx="7561779" cy="340387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Corinthians 15:20-23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baseline="30000" dirty="0">
                <a:ea typeface="+mn-lt"/>
                <a:cs typeface="+mn-lt"/>
              </a:rPr>
              <a:t>20 </a:t>
            </a:r>
            <a:r>
              <a:rPr lang="en-US" sz="2400" b="1" dirty="0">
                <a:ea typeface="+mn-lt"/>
                <a:cs typeface="+mn-lt"/>
              </a:rPr>
              <a:t>But in fact Christ has been raised from the dead, the </a:t>
            </a:r>
            <a:r>
              <a:rPr lang="en-US" sz="2400" b="1" u="sng" dirty="0" err="1">
                <a:ea typeface="+mn-lt"/>
                <a:cs typeface="+mn-lt"/>
              </a:rPr>
              <a:t>firstfruits</a:t>
            </a:r>
            <a:r>
              <a:rPr lang="en-US" sz="2400" b="1" dirty="0">
                <a:ea typeface="+mn-lt"/>
                <a:cs typeface="+mn-lt"/>
              </a:rPr>
              <a:t> of those who have fallen asleep. </a:t>
            </a:r>
            <a:r>
              <a:rPr lang="en-US" sz="2400" b="1" baseline="30000" dirty="0">
                <a:ea typeface="+mn-lt"/>
                <a:cs typeface="+mn-lt"/>
              </a:rPr>
              <a:t>21 </a:t>
            </a:r>
            <a:r>
              <a:rPr lang="en-US" sz="2400" b="1" dirty="0">
                <a:ea typeface="+mn-lt"/>
                <a:cs typeface="+mn-lt"/>
              </a:rPr>
              <a:t>For as by a man came death, by a man has come also the resurrection of the dead. </a:t>
            </a:r>
            <a:r>
              <a:rPr lang="en-US" sz="2400" b="1" baseline="30000" dirty="0">
                <a:ea typeface="+mn-lt"/>
                <a:cs typeface="+mn-lt"/>
              </a:rPr>
              <a:t>22 </a:t>
            </a:r>
            <a:r>
              <a:rPr lang="en-US" sz="2400" b="1" dirty="0">
                <a:ea typeface="+mn-lt"/>
                <a:cs typeface="+mn-lt"/>
              </a:rPr>
              <a:t>For as in Adam all die, so also in Christ shall all be made alive. </a:t>
            </a:r>
            <a:r>
              <a:rPr lang="en-US" sz="2400" b="1" baseline="30000" dirty="0">
                <a:ea typeface="+mn-lt"/>
                <a:cs typeface="+mn-lt"/>
              </a:rPr>
              <a:t>23 </a:t>
            </a:r>
            <a:r>
              <a:rPr lang="en-US" sz="2400" b="1" dirty="0">
                <a:ea typeface="+mn-lt"/>
                <a:cs typeface="+mn-lt"/>
              </a:rPr>
              <a:t>But each in his own order: Christ the </a:t>
            </a:r>
            <a:r>
              <a:rPr lang="en-US" sz="2400" b="1" u="sng" dirty="0">
                <a:ea typeface="+mn-lt"/>
                <a:cs typeface="+mn-lt"/>
              </a:rPr>
              <a:t>firstfruits</a:t>
            </a:r>
            <a:r>
              <a:rPr lang="en-US" sz="2400" b="1" dirty="0">
                <a:ea typeface="+mn-lt"/>
                <a:cs typeface="+mn-lt"/>
              </a:rPr>
              <a:t>, then at his coming those who belong to Christ. 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2076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outdoor, stone, concrete, cement&#10;&#10;Description automatically generated">
            <a:extLst>
              <a:ext uri="{FF2B5EF4-FFF2-40B4-BE49-F238E27FC236}">
                <a16:creationId xmlns:a16="http://schemas.microsoft.com/office/drawing/2014/main" id="{C9A93180-3476-E1D9-2DD5-C8A3F8A66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64" y="3616862"/>
            <a:ext cx="2320326" cy="3079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CD3E75-FA19-3F2B-6495-A100752A72E5}"/>
              </a:ext>
            </a:extLst>
          </p:cNvPr>
          <p:cNvSpPr txBox="1"/>
          <p:nvPr/>
        </p:nvSpPr>
        <p:spPr>
          <a:xfrm>
            <a:off x="347766" y="503885"/>
            <a:ext cx="838910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Times New Roman"/>
                <a:ea typeface="+mn-lt"/>
                <a:cs typeface="+mn-lt"/>
              </a:rPr>
              <a:t>The spiritual body is a superior replacement for the natural body (vs. 35-37)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+mn-lt"/>
                <a:cs typeface="+mn-lt"/>
              </a:rPr>
              <a:t> </a:t>
            </a:r>
            <a:endParaRPr lang="en-US" sz="280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4616B8-D47C-130A-134E-93FF9D69527C}"/>
              </a:ext>
            </a:extLst>
          </p:cNvPr>
          <p:cNvSpPr txBox="1"/>
          <p:nvPr/>
        </p:nvSpPr>
        <p:spPr>
          <a:xfrm>
            <a:off x="352270" y="1598327"/>
            <a:ext cx="84019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/>
              </a:rPr>
              <a:t>God designs the nature of the spiritual body</a:t>
            </a:r>
            <a:r>
              <a:rPr lang="en-US" sz="2800">
                <a:latin typeface="Times New Roman"/>
              </a:rPr>
              <a:t> (</a:t>
            </a:r>
            <a:r>
              <a:rPr lang="en-US" sz="2800" i="1">
                <a:latin typeface="Times New Roman"/>
              </a:rPr>
              <a:t>vs. </a:t>
            </a:r>
            <a:r>
              <a:rPr lang="en-US" sz="2800">
                <a:latin typeface="Times New Roman"/>
              </a:rPr>
              <a:t>38-42a)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5D432-4610-DEE4-1A78-23A77B9FE7B0}"/>
              </a:ext>
            </a:extLst>
          </p:cNvPr>
          <p:cNvSpPr txBox="1"/>
          <p:nvPr/>
        </p:nvSpPr>
        <p:spPr>
          <a:xfrm>
            <a:off x="352269" y="2244777"/>
            <a:ext cx="840198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/>
              </a:rPr>
              <a:t>The spiritual body is permanently fixed </a:t>
            </a:r>
            <a:r>
              <a:rPr lang="en-US" sz="2800">
                <a:latin typeface="Times New Roman"/>
              </a:rPr>
              <a:t>(v. 42)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475CC0-5ACB-A747-FE03-6EA34EFA4C28}"/>
              </a:ext>
            </a:extLst>
          </p:cNvPr>
          <p:cNvSpPr txBox="1"/>
          <p:nvPr/>
        </p:nvSpPr>
        <p:spPr>
          <a:xfrm>
            <a:off x="3191031" y="3472097"/>
            <a:ext cx="5338372" cy="22467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FFFFFF"/>
                </a:solidFill>
                <a:latin typeface="Times New Roman"/>
              </a:rPr>
              <a:t>Jude 1:24</a:t>
            </a:r>
          </a:p>
          <a:p>
            <a:pPr algn="ctr"/>
            <a:r>
              <a:rPr lang="en-US" sz="2800">
                <a:solidFill>
                  <a:srgbClr val="FFFFFF"/>
                </a:solidFill>
                <a:latin typeface="Times New Roman"/>
              </a:rPr>
              <a:t>Now to him who is able to keep you from stumbling and to present you blameless before the presence of his glory with great joy</a:t>
            </a:r>
          </a:p>
        </p:txBody>
      </p:sp>
    </p:spTree>
    <p:extLst>
      <p:ext uri="{BB962C8B-B14F-4D97-AF65-F5344CB8AC3E}">
        <p14:creationId xmlns:p14="http://schemas.microsoft.com/office/powerpoint/2010/main" val="280060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731</Words>
  <Application>Microsoft Macintosh PowerPoint</Application>
  <PresentationFormat>On-screen Show (4:3)</PresentationFormat>
  <Paragraphs>48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NT Preaching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Lyle</dc:creator>
  <cp:lastModifiedBy>Rick Griffith</cp:lastModifiedBy>
  <cp:revision>219</cp:revision>
  <dcterms:created xsi:type="dcterms:W3CDTF">2022-04-16T09:34:27Z</dcterms:created>
  <dcterms:modified xsi:type="dcterms:W3CDTF">2022-04-17T16:45:08Z</dcterms:modified>
</cp:coreProperties>
</file>