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59" r:id="rId2"/>
    <p:sldMasterId id="2147483862" r:id="rId3"/>
    <p:sldMasterId id="2147484132" r:id="rId4"/>
    <p:sldMasterId id="2147484288" r:id="rId5"/>
    <p:sldMasterId id="2147484494" r:id="rId6"/>
    <p:sldMasterId id="2147484506" r:id="rId7"/>
    <p:sldMasterId id="2147484543" r:id="rId8"/>
    <p:sldMasterId id="2147484555" r:id="rId9"/>
    <p:sldMasterId id="2147484567" r:id="rId10"/>
    <p:sldMasterId id="2147484579" r:id="rId11"/>
    <p:sldMasterId id="2147484581" r:id="rId12"/>
    <p:sldMasterId id="2147484593" r:id="rId13"/>
    <p:sldMasterId id="2147484605" r:id="rId14"/>
    <p:sldMasterId id="2147484617" r:id="rId15"/>
    <p:sldMasterId id="2147484629" r:id="rId16"/>
    <p:sldMasterId id="2147484631" r:id="rId17"/>
    <p:sldMasterId id="2147487591" r:id="rId18"/>
    <p:sldMasterId id="2147487603" r:id="rId19"/>
    <p:sldMasterId id="2147487615" r:id="rId20"/>
    <p:sldMasterId id="2147487627" r:id="rId21"/>
    <p:sldMasterId id="2147487639" r:id="rId22"/>
    <p:sldMasterId id="2147487677" r:id="rId23"/>
    <p:sldMasterId id="2147487689" r:id="rId24"/>
    <p:sldMasterId id="2147487709" r:id="rId25"/>
  </p:sldMasterIdLst>
  <p:notesMasterIdLst>
    <p:notesMasterId r:id="rId125"/>
  </p:notesMasterIdLst>
  <p:handoutMasterIdLst>
    <p:handoutMasterId r:id="rId126"/>
  </p:handoutMasterIdLst>
  <p:sldIdLst>
    <p:sldId id="1179" r:id="rId26"/>
    <p:sldId id="2494" r:id="rId27"/>
    <p:sldId id="2495" r:id="rId28"/>
    <p:sldId id="2468" r:id="rId29"/>
    <p:sldId id="2490" r:id="rId30"/>
    <p:sldId id="2489" r:id="rId31"/>
    <p:sldId id="2505" r:id="rId32"/>
    <p:sldId id="2472" r:id="rId33"/>
    <p:sldId id="2516" r:id="rId34"/>
    <p:sldId id="2493" r:id="rId35"/>
    <p:sldId id="2469" r:id="rId36"/>
    <p:sldId id="1141" r:id="rId37"/>
    <p:sldId id="3637" r:id="rId38"/>
    <p:sldId id="2480" r:id="rId39"/>
    <p:sldId id="3635" r:id="rId40"/>
    <p:sldId id="2491" r:id="rId41"/>
    <p:sldId id="2487" r:id="rId42"/>
    <p:sldId id="2498" r:id="rId43"/>
    <p:sldId id="426" r:id="rId44"/>
    <p:sldId id="2440" r:id="rId45"/>
    <p:sldId id="2462" r:id="rId46"/>
    <p:sldId id="2463" r:id="rId47"/>
    <p:sldId id="2465" r:id="rId48"/>
    <p:sldId id="2466" r:id="rId49"/>
    <p:sldId id="2478" r:id="rId50"/>
    <p:sldId id="2506" r:id="rId51"/>
    <p:sldId id="2507" r:id="rId52"/>
    <p:sldId id="2508" r:id="rId53"/>
    <p:sldId id="427" r:id="rId54"/>
    <p:sldId id="281" r:id="rId55"/>
    <p:sldId id="324" r:id="rId56"/>
    <p:sldId id="326" r:id="rId57"/>
    <p:sldId id="327" r:id="rId58"/>
    <p:sldId id="329" r:id="rId59"/>
    <p:sldId id="330" r:id="rId60"/>
    <p:sldId id="377" r:id="rId61"/>
    <p:sldId id="418" r:id="rId62"/>
    <p:sldId id="369" r:id="rId63"/>
    <p:sldId id="370" r:id="rId64"/>
    <p:sldId id="372" r:id="rId65"/>
    <p:sldId id="376" r:id="rId66"/>
    <p:sldId id="417" r:id="rId67"/>
    <p:sldId id="367" r:id="rId68"/>
    <p:sldId id="339" r:id="rId69"/>
    <p:sldId id="3636" r:id="rId70"/>
    <p:sldId id="428" r:id="rId71"/>
    <p:sldId id="411" r:id="rId72"/>
    <p:sldId id="412" r:id="rId73"/>
    <p:sldId id="413" r:id="rId74"/>
    <p:sldId id="410" r:id="rId75"/>
    <p:sldId id="286" r:id="rId76"/>
    <p:sldId id="287" r:id="rId77"/>
    <p:sldId id="288" r:id="rId78"/>
    <p:sldId id="289" r:id="rId79"/>
    <p:sldId id="310" r:id="rId80"/>
    <p:sldId id="387" r:id="rId81"/>
    <p:sldId id="388" r:id="rId82"/>
    <p:sldId id="389" r:id="rId83"/>
    <p:sldId id="390" r:id="rId84"/>
    <p:sldId id="391" r:id="rId85"/>
    <p:sldId id="392" r:id="rId86"/>
    <p:sldId id="393" r:id="rId87"/>
    <p:sldId id="394" r:id="rId88"/>
    <p:sldId id="395" r:id="rId89"/>
    <p:sldId id="396" r:id="rId90"/>
    <p:sldId id="397" r:id="rId91"/>
    <p:sldId id="398" r:id="rId92"/>
    <p:sldId id="399" r:id="rId93"/>
    <p:sldId id="400" r:id="rId94"/>
    <p:sldId id="402" r:id="rId95"/>
    <p:sldId id="403" r:id="rId96"/>
    <p:sldId id="404" r:id="rId97"/>
    <p:sldId id="429" r:id="rId98"/>
    <p:sldId id="2471" r:id="rId99"/>
    <p:sldId id="261" r:id="rId100"/>
    <p:sldId id="262" r:id="rId101"/>
    <p:sldId id="2500" r:id="rId102"/>
    <p:sldId id="430" r:id="rId103"/>
    <p:sldId id="2509" r:id="rId104"/>
    <p:sldId id="360" r:id="rId105"/>
    <p:sldId id="431" r:id="rId106"/>
    <p:sldId id="2473" r:id="rId107"/>
    <p:sldId id="260" r:id="rId108"/>
    <p:sldId id="340" r:id="rId109"/>
    <p:sldId id="2492" r:id="rId110"/>
    <p:sldId id="343" r:id="rId111"/>
    <p:sldId id="341" r:id="rId112"/>
    <p:sldId id="2501" r:id="rId113"/>
    <p:sldId id="342" r:id="rId114"/>
    <p:sldId id="2474" r:id="rId115"/>
    <p:sldId id="2510" r:id="rId116"/>
    <p:sldId id="2511" r:id="rId117"/>
    <p:sldId id="2512" r:id="rId118"/>
    <p:sldId id="2513" r:id="rId119"/>
    <p:sldId id="2514" r:id="rId120"/>
    <p:sldId id="2515" r:id="rId121"/>
    <p:sldId id="2517" r:id="rId122"/>
    <p:sldId id="449" r:id="rId123"/>
    <p:sldId id="450" r:id="rId124"/>
  </p:sldIdLst>
  <p:sldSz cx="9144000" cy="6858000" type="screen4x3"/>
  <p:notesSz cx="6858000" cy="9144000"/>
  <p:defaultTextStyle>
    <a:defPPr>
      <a:defRPr lang="en-US"/>
    </a:defPPr>
    <a:lvl1pPr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1pPr>
    <a:lvl2pPr marL="4572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2pPr>
    <a:lvl3pPr marL="9144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3pPr>
    <a:lvl4pPr marL="13716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4pPr>
    <a:lvl5pPr marL="1828800" algn="l" rtl="0" fontAlgn="base">
      <a:spcBef>
        <a:spcPct val="0"/>
      </a:spcBef>
      <a:spcAft>
        <a:spcPct val="0"/>
      </a:spcAft>
      <a:defRPr sz="4400" b="1" kern="1200">
        <a:solidFill>
          <a:schemeClr val="bg2"/>
        </a:solidFill>
        <a:latin typeface="Engravers MT" charset="0"/>
        <a:ea typeface="ＭＳ Ｐゴシック" charset="0"/>
        <a:cs typeface="ＭＳ Ｐゴシック" charset="0"/>
      </a:defRPr>
    </a:lvl5pPr>
    <a:lvl6pPr marL="2286000" algn="l" defTabSz="457200" rtl="0" eaLnBrk="1" latinLnBrk="0" hangingPunct="1">
      <a:defRPr sz="4400" b="1" kern="1200">
        <a:solidFill>
          <a:schemeClr val="bg2"/>
        </a:solidFill>
        <a:latin typeface="Engravers MT" charset="0"/>
        <a:ea typeface="ＭＳ Ｐゴシック" charset="0"/>
        <a:cs typeface="ＭＳ Ｐゴシック" charset="0"/>
      </a:defRPr>
    </a:lvl6pPr>
    <a:lvl7pPr marL="2743200" algn="l" defTabSz="457200" rtl="0" eaLnBrk="1" latinLnBrk="0" hangingPunct="1">
      <a:defRPr sz="4400" b="1" kern="1200">
        <a:solidFill>
          <a:schemeClr val="bg2"/>
        </a:solidFill>
        <a:latin typeface="Engravers MT" charset="0"/>
        <a:ea typeface="ＭＳ Ｐゴシック" charset="0"/>
        <a:cs typeface="ＭＳ Ｐゴシック" charset="0"/>
      </a:defRPr>
    </a:lvl7pPr>
    <a:lvl8pPr marL="3200400" algn="l" defTabSz="457200" rtl="0" eaLnBrk="1" latinLnBrk="0" hangingPunct="1">
      <a:defRPr sz="4400" b="1" kern="1200">
        <a:solidFill>
          <a:schemeClr val="bg2"/>
        </a:solidFill>
        <a:latin typeface="Engravers MT" charset="0"/>
        <a:ea typeface="ＭＳ Ｐゴシック" charset="0"/>
        <a:cs typeface="ＭＳ Ｐゴシック" charset="0"/>
      </a:defRPr>
    </a:lvl8pPr>
    <a:lvl9pPr marL="3657600" algn="l" defTabSz="457200" rtl="0" eaLnBrk="1" latinLnBrk="0" hangingPunct="1">
      <a:defRPr sz="4400" b="1" kern="1200">
        <a:solidFill>
          <a:schemeClr val="bg2"/>
        </a:solidFill>
        <a:latin typeface="Engravers MT" charset="0"/>
        <a:ea typeface="ＭＳ Ｐゴシック" charset="0"/>
        <a:cs typeface="ＭＳ Ｐゴシック" charset="0"/>
      </a:defRPr>
    </a:lvl9pPr>
  </p:defaultTextStyle>
  <p:extLst>
    <p:ext uri="{521415D9-36F7-43E2-AB2F-B90AF26B5E84}">
      <p14:sectionLst xmlns:p14="http://schemas.microsoft.com/office/powerpoint/2010/main">
        <p14:section name="Sermon" id="{44993BDC-E79D-F441-8B21-63F2C5F2460F}">
          <p14:sldIdLst>
            <p14:sldId id="1179"/>
            <p14:sldId id="2494"/>
            <p14:sldId id="2495"/>
            <p14:sldId id="2468"/>
            <p14:sldId id="2490"/>
            <p14:sldId id="2489"/>
            <p14:sldId id="2505"/>
            <p14:sldId id="2472"/>
            <p14:sldId id="2516"/>
            <p14:sldId id="2493"/>
            <p14:sldId id="2469"/>
            <p14:sldId id="1141"/>
            <p14:sldId id="3637"/>
            <p14:sldId id="2480"/>
            <p14:sldId id="3635"/>
            <p14:sldId id="2491"/>
            <p14:sldId id="2487"/>
            <p14:sldId id="2498"/>
          </p14:sldIdLst>
        </p14:section>
        <p14:section name="Chapters" id="{B6F295EF-C33E-F443-87AA-93588A488720}">
          <p14:sldIdLst>
            <p14:sldId id="426"/>
            <p14:sldId id="2440"/>
            <p14:sldId id="2462"/>
            <p14:sldId id="2463"/>
            <p14:sldId id="2465"/>
            <p14:sldId id="2466"/>
            <p14:sldId id="2478"/>
            <p14:sldId id="2506"/>
            <p14:sldId id="2507"/>
            <p14:sldId id="2508"/>
            <p14:sldId id="427"/>
            <p14:sldId id="281"/>
            <p14:sldId id="324"/>
            <p14:sldId id="326"/>
            <p14:sldId id="327"/>
            <p14:sldId id="329"/>
            <p14:sldId id="330"/>
            <p14:sldId id="377"/>
            <p14:sldId id="418"/>
            <p14:sldId id="369"/>
            <p14:sldId id="370"/>
            <p14:sldId id="372"/>
            <p14:sldId id="376"/>
            <p14:sldId id="417"/>
            <p14:sldId id="367"/>
            <p14:sldId id="339"/>
            <p14:sldId id="3636"/>
            <p14:sldId id="428"/>
            <p14:sldId id="411"/>
            <p14:sldId id="412"/>
            <p14:sldId id="413"/>
            <p14:sldId id="410"/>
            <p14:sldId id="286"/>
            <p14:sldId id="287"/>
            <p14:sldId id="288"/>
            <p14:sldId id="289"/>
            <p14:sldId id="310"/>
            <p14:sldId id="387"/>
            <p14:sldId id="388"/>
            <p14:sldId id="389"/>
            <p14:sldId id="390"/>
            <p14:sldId id="391"/>
            <p14:sldId id="392"/>
            <p14:sldId id="393"/>
            <p14:sldId id="394"/>
            <p14:sldId id="395"/>
            <p14:sldId id="396"/>
            <p14:sldId id="397"/>
            <p14:sldId id="398"/>
            <p14:sldId id="399"/>
            <p14:sldId id="400"/>
            <p14:sldId id="402"/>
            <p14:sldId id="403"/>
            <p14:sldId id="404"/>
            <p14:sldId id="429"/>
            <p14:sldId id="2471"/>
            <p14:sldId id="261"/>
            <p14:sldId id="262"/>
            <p14:sldId id="2500"/>
            <p14:sldId id="430"/>
            <p14:sldId id="2509"/>
            <p14:sldId id="360"/>
            <p14:sldId id="431"/>
            <p14:sldId id="2473"/>
            <p14:sldId id="260"/>
            <p14:sldId id="340"/>
            <p14:sldId id="2492"/>
            <p14:sldId id="343"/>
            <p14:sldId id="341"/>
            <p14:sldId id="2501"/>
            <p14:sldId id="342"/>
          </p14:sldIdLst>
        </p14:section>
        <p14:section name="Conclusion" id="{38988C5E-4011-A246-A67C-49488064B3F9}">
          <p14:sldIdLst>
            <p14:sldId id="2474"/>
            <p14:sldId id="2510"/>
            <p14:sldId id="2511"/>
            <p14:sldId id="2512"/>
            <p14:sldId id="2513"/>
            <p14:sldId id="2514"/>
            <p14:sldId id="2515"/>
            <p14:sldId id="2517"/>
            <p14:sldId id="449"/>
            <p14:sldId id="4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3300"/>
    <a:srgbClr val="FF6600"/>
    <a:srgbClr val="FF9900"/>
    <a:srgbClr val="FFCC00"/>
    <a:srgbClr val="000000"/>
    <a:srgbClr val="CCCC00"/>
    <a:srgbClr val="3E2D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54"/>
    <p:restoredTop sz="69507" autoAdjust="0"/>
  </p:normalViewPr>
  <p:slideViewPr>
    <p:cSldViewPr>
      <p:cViewPr varScale="1">
        <p:scale>
          <a:sx n="89" d="100"/>
          <a:sy n="89" d="100"/>
        </p:scale>
        <p:origin x="145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12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theme" Target="theme/theme1.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charset="0"/>
                <a:ea typeface="+mn-ea"/>
                <a:cs typeface="+mn-cs"/>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charset="0"/>
                <a:ea typeface="+mn-ea"/>
                <a:cs typeface="+mn-cs"/>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pPr>
              <a:defRPr/>
            </a:pPr>
            <a:fld id="{8A6C571D-657D-4045-85C6-EA9BE5ED5A04}" type="slidenum">
              <a:rPr lang="en-US"/>
              <a:pPr>
                <a:defRPr/>
              </a:pPr>
              <a:t>‹#›</a:t>
            </a:fld>
            <a:endParaRPr lang="en-US"/>
          </a:p>
        </p:txBody>
      </p:sp>
    </p:spTree>
    <p:extLst>
      <p:ext uri="{BB962C8B-B14F-4D97-AF65-F5344CB8AC3E}">
        <p14:creationId xmlns:p14="http://schemas.microsoft.com/office/powerpoint/2010/main" val="211994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DDDDDD"/>
                  </a:outerShdw>
                </a:effectLst>
                <a:ea typeface="+mn-ea"/>
                <a:cs typeface="+mn-cs"/>
              </a:defRPr>
            </a:lvl1pPr>
          </a:lstStyle>
          <a:p>
            <a:pPr>
              <a:defRPr/>
            </a:pPr>
            <a:endParaRPr lang="en-US"/>
          </a:p>
        </p:txBody>
      </p:sp>
      <p:sp>
        <p:nvSpPr>
          <p:cNvPr id="2191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32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32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ea typeface="+mn-ea"/>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9F12BBEC-CB9D-634C-9BB8-B08CD875DA0C}" type="slidenum">
              <a:rPr lang="en-US"/>
              <a:pPr>
                <a:defRPr/>
              </a:pPr>
              <a:t>‹#›</a:t>
            </a:fld>
            <a:endParaRPr lang="en-US"/>
          </a:p>
        </p:txBody>
      </p:sp>
    </p:spTree>
    <p:extLst>
      <p:ext uri="{BB962C8B-B14F-4D97-AF65-F5344CB8AC3E}">
        <p14:creationId xmlns:p14="http://schemas.microsoft.com/office/powerpoint/2010/main" val="117342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58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424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0019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47705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Background: Paul left Timothy at the second-generation church of Ephesus which was facing serious heretics. </a:t>
            </a:r>
          </a:p>
          <a:p>
            <a:pPr>
              <a:defRPr/>
            </a:pPr>
            <a:r>
              <a:rPr lang="en-US" dirty="0">
                <a:latin typeface="Arial" panose="020B0604020202020204" pitchFamily="34" charset="0"/>
                <a:cs typeface="Arial" panose="020B0604020202020204" pitchFamily="34" charset="0"/>
              </a:rPr>
              <a:t>Timing: When did Paul write 1 Timothy?</a:t>
            </a:r>
          </a:p>
          <a:p>
            <a:pPr>
              <a:defRPr/>
            </a:pPr>
            <a:r>
              <a:rPr lang="en-US" dirty="0">
                <a:latin typeface="Arial" panose="020B0604020202020204" pitchFamily="34" charset="0"/>
                <a:cs typeface="Arial" panose="020B0604020202020204" pitchFamily="34" charset="0"/>
              </a:rPr>
              <a:t>Paul’s last letters before writing 1 Timothy were his Prison Epistles that ended with Philippians.</a:t>
            </a:r>
          </a:p>
          <a:p>
            <a:pPr>
              <a:defRPr/>
            </a:pPr>
            <a:r>
              <a:rPr lang="en-US" dirty="0">
                <a:latin typeface="Arial" panose="020B0604020202020204" pitchFamily="34" charset="0"/>
                <a:cs typeface="Arial" panose="020B0604020202020204" pitchFamily="34" charset="0"/>
              </a:rPr>
              <a:t>Now he turns his attention to writing individuals, including Philemon.</a:t>
            </a:r>
          </a:p>
          <a:p>
            <a:pPr>
              <a:defRPr/>
            </a:pPr>
            <a:r>
              <a:rPr lang="en-US" dirty="0">
                <a:latin typeface="Arial" panose="020B0604020202020204" pitchFamily="34" charset="0"/>
                <a:cs typeface="Arial" panose="020B0604020202020204" pitchFamily="34" charset="0"/>
              </a:rPr>
              <a:t>Historical Context: What was happening at this time?</a:t>
            </a:r>
          </a:p>
          <a:p>
            <a:pPr>
              <a:defRPr/>
            </a:pPr>
            <a:r>
              <a:rPr lang="en-US" dirty="0">
                <a:latin typeface="Arial" panose="020B0604020202020204" pitchFamily="34" charset="0"/>
                <a:cs typeface="Arial" panose="020B0604020202020204" pitchFamily="34" charset="0"/>
              </a:rPr>
              <a:t>Of Paul’s 13 NT letters, at least 10 of them are written to defeat heresy!</a:t>
            </a:r>
          </a:p>
          <a:p>
            <a:pPr>
              <a:defRPr/>
            </a:pPr>
            <a:r>
              <a:rPr lang="en-US" dirty="0">
                <a:latin typeface="Arial" panose="020B0604020202020204" pitchFamily="34" charset="0"/>
                <a:cs typeface="Arial" panose="020B0604020202020204" pitchFamily="34" charset="0"/>
              </a:rPr>
              <a:t>Paul left Timothy at the second-generation church of Ephesus which was facing serious heretics. He pens here what Timothy is to do—with important parallels to us today.</a:t>
            </a:r>
          </a:p>
          <a:p>
            <a:pPr>
              <a:defRPr/>
            </a:pPr>
            <a:endParaRPr lang="en-US" dirty="0">
              <a:latin typeface="Arial" panose="020B0604020202020204" pitchFamily="34" charset="0"/>
              <a:cs typeface="Arial" panose="020B0604020202020204" pitchFamily="34" charset="0"/>
            </a:endParaRPr>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274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978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Purpose: Why is this letter in the Bible?</a:t>
            </a:r>
          </a:p>
          <a:p>
            <a:r>
              <a:rPr lang="en-US" dirty="0">
                <a:latin typeface="Arial" panose="020B0604020202020204" pitchFamily="34" charset="0"/>
                <a:cs typeface="Arial" panose="020B0604020202020204" pitchFamily="34" charset="0"/>
              </a:rPr>
              <a:t>It is not enough just to know the importance of combating heresy. We need to know how to do it!</a:t>
            </a:r>
          </a:p>
          <a:p>
            <a:r>
              <a:rPr lang="en-US" dirty="0">
                <a:latin typeface="Arial" panose="020B0604020202020204" pitchFamily="34" charset="0"/>
                <a:cs typeface="Arial" panose="020B0604020202020204" pitchFamily="34" charset="0"/>
              </a:rPr>
              <a:t>This letter is not the only solution, as other letters also address how to fight false teachers. But it does give us five important handles on to be victorious in maintaining church order in an environment of false teaching.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90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gives five priorities to maintain church order so the heretics will be defeated.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1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45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4853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4815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cs typeface="ＭＳ Ｐゴシック" charset="0"/>
            </a:endParaRPr>
          </a:p>
        </p:txBody>
      </p:sp>
    </p:spTree>
    <p:extLst>
      <p:ext uri="{BB962C8B-B14F-4D97-AF65-F5344CB8AC3E}">
        <p14:creationId xmlns:p14="http://schemas.microsoft.com/office/powerpoint/2010/main" val="1208904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021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700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Egalitarians see no difference between men and women in their roles in the church so that women may serve equally as pastors, elders, etc.</a:t>
            </a:r>
          </a:p>
          <a:p>
            <a:r>
              <a:rPr lang="en-US">
                <a:ea typeface="ＭＳ Ｐゴシック" charset="0"/>
                <a:cs typeface="ＭＳ Ｐゴシック" charset="0"/>
              </a:rPr>
              <a:t>Complementarians see women as complementing man</a:t>
            </a:r>
            <a:r>
              <a:rPr lang="fr-FR">
                <a:ea typeface="ＭＳ Ｐゴシック" charset="0"/>
                <a:cs typeface="ＭＳ Ｐゴシック" charset="0"/>
              </a:rPr>
              <a:t>'</a:t>
            </a:r>
            <a:r>
              <a:rPr lang="en-US">
                <a:ea typeface="ＭＳ Ｐゴシック" charset="0"/>
                <a:cs typeface="ＭＳ Ｐゴシック" charset="0"/>
              </a:rPr>
              <a:t>s leadership roles as elders/pastors but not holding these positions themselves.</a:t>
            </a:r>
          </a:p>
        </p:txBody>
      </p:sp>
      <p:sp>
        <p:nvSpPr>
          <p:cNvPr id="4" name="Slide Number Placeholder 3"/>
          <p:cNvSpPr>
            <a:spLocks noGrp="1"/>
          </p:cNvSpPr>
          <p:nvPr>
            <p:ph type="sldNum" sz="quarter" idx="5"/>
          </p:nvPr>
        </p:nvSpPr>
        <p:spPr/>
        <p:txBody>
          <a:bodyPr/>
          <a:lstStyle/>
          <a:p>
            <a:pPr>
              <a:defRPr/>
            </a:pPr>
            <a:fld id="{E790C4EF-1F77-7C4A-B938-E3088B9668EE}" type="slidenum">
              <a:rPr lang="en-US" smtClean="0"/>
              <a:pPr>
                <a:defRPr/>
              </a:pPr>
              <a:t>38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fld id="{562FABF8-A3EC-764E-9135-D23CDDD8C2AD}" type="slidenum">
              <a:rPr lang="en-US" sz="1200">
                <a:solidFill>
                  <a:srgbClr val="000000"/>
                </a:solidFill>
              </a:rPr>
              <a:pPr eaLnBrk="1" hangingPunct="1">
                <a:defRPr/>
              </a:pPr>
              <a:t>43</a:t>
            </a:fld>
            <a:endParaRPr lang="en-US" sz="1200">
              <a:solidFill>
                <a:srgbClr val="000000"/>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2757D30-C240-654F-B9CD-63EFC5B04EA1}" type="slidenum">
              <a:rPr lang="en-US" sz="1200">
                <a:solidFill>
                  <a:srgbClr val="000000"/>
                </a:solidFill>
              </a:rPr>
              <a:pPr eaLnBrk="1" hangingPunct="1">
                <a:defRPr/>
              </a:pPr>
              <a:t>47</a:t>
            </a:fld>
            <a:endParaRPr lang="en-US"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780CB67-B78D-6641-BC19-9A7B7360D3B2}" type="slidenum">
              <a:rPr lang="en-GB" sz="1200">
                <a:solidFill>
                  <a:prstClr val="black"/>
                </a:solidFill>
              </a:rPr>
              <a:pPr eaLnBrk="1" hangingPunct="1">
                <a:defRPr/>
              </a:pPr>
              <a:t>48</a:t>
            </a:fld>
            <a:endParaRPr lang="en-GB" sz="1200">
              <a:solidFill>
                <a:prstClr val="black"/>
              </a:solidFill>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8B6E82D-D29F-4943-8E42-F3612C0B92C3}" type="slidenum">
              <a:rPr lang="en-GB" sz="1200">
                <a:solidFill>
                  <a:prstClr val="black"/>
                </a:solidFill>
              </a:rPr>
              <a:pPr eaLnBrk="1" hangingPunct="1">
                <a:defRPr/>
              </a:pPr>
              <a:t>49</a:t>
            </a:fld>
            <a:endParaRPr lang="en-GB"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66F85FB-626C-294E-B320-827E04813D65}" type="slidenum">
              <a:rPr lang="en-GB" sz="1200">
                <a:solidFill>
                  <a:prstClr val="black"/>
                </a:solidFill>
              </a:rPr>
              <a:pPr eaLnBrk="1" hangingPunct="1">
                <a:defRPr/>
              </a:pPr>
              <a:t>50</a:t>
            </a:fld>
            <a:endParaRPr lang="en-GB" sz="1200">
              <a:solidFill>
                <a:prstClr val="black"/>
              </a:solidFill>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16BC2CB3-89CA-7C4E-AA22-25AF2DA82D37}" type="slidenum">
              <a:rPr lang="en-GB" sz="1200">
                <a:solidFill>
                  <a:prstClr val="black"/>
                </a:solidFill>
              </a:rPr>
              <a:pPr eaLnBrk="1" hangingPunct="1">
                <a:defRPr/>
              </a:pPr>
              <a:t>56</a:t>
            </a:fld>
            <a:endParaRPr lang="en-GB" sz="1200">
              <a:solidFill>
                <a:prstClr val="black"/>
              </a:solidFill>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6F479422-2482-5D45-9F91-62CBF7245ECB}" type="slidenum">
              <a:rPr lang="en-GB" sz="1200">
                <a:solidFill>
                  <a:prstClr val="black"/>
                </a:solidFill>
              </a:rPr>
              <a:pPr eaLnBrk="1" hangingPunct="1">
                <a:defRPr/>
              </a:pPr>
              <a:t>57</a:t>
            </a:fld>
            <a:endParaRPr lang="en-GB" sz="1200">
              <a:solidFill>
                <a:prstClr val="black"/>
              </a:solidFill>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p:txBody>
      </p:sp>
    </p:spTree>
    <p:extLst>
      <p:ext uri="{BB962C8B-B14F-4D97-AF65-F5344CB8AC3E}">
        <p14:creationId xmlns:p14="http://schemas.microsoft.com/office/powerpoint/2010/main" val="1384205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E29E166-D1CE-C64C-94CD-9DCB41684719}" type="slidenum">
              <a:rPr lang="en-GB" sz="1200">
                <a:solidFill>
                  <a:prstClr val="black"/>
                </a:solidFill>
              </a:rPr>
              <a:pPr eaLnBrk="1" hangingPunct="1">
                <a:defRPr/>
              </a:pPr>
              <a:t>58</a:t>
            </a:fld>
            <a:endParaRPr lang="en-GB" sz="1200">
              <a:solidFill>
                <a:prstClr val="black"/>
              </a:solidFill>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83CE8761-E22C-C048-9E65-5F164C793BA0}" type="slidenum">
              <a:rPr lang="en-GB" sz="1200">
                <a:solidFill>
                  <a:prstClr val="black"/>
                </a:solidFill>
              </a:rPr>
              <a:pPr eaLnBrk="1" hangingPunct="1">
                <a:defRPr/>
              </a:pPr>
              <a:t>59</a:t>
            </a:fld>
            <a:endParaRPr lang="en-GB" sz="1200">
              <a:solidFill>
                <a:prstClr val="black"/>
              </a:solidFill>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57C4075C-230F-A141-80BE-FC2A5AABD6C0}" type="slidenum">
              <a:rPr lang="en-GB" sz="1200">
                <a:solidFill>
                  <a:prstClr val="black"/>
                </a:solidFill>
              </a:rPr>
              <a:pPr eaLnBrk="1" hangingPunct="1">
                <a:defRPr/>
              </a:pPr>
              <a:t>61</a:t>
            </a:fld>
            <a:endParaRPr lang="en-GB"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E7360B79-828F-0141-A9C6-60FB9B1BC80A}" type="slidenum">
              <a:rPr lang="en-GB" sz="1200">
                <a:solidFill>
                  <a:srgbClr val="000000"/>
                </a:solidFill>
              </a:rPr>
              <a:pPr eaLnBrk="1" hangingPunct="1">
                <a:defRPr/>
              </a:pPr>
              <a:t>62</a:t>
            </a:fld>
            <a:endParaRPr lang="en-GB"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671A9005-C985-6844-A441-0FF69B037209}" type="slidenum">
              <a:rPr lang="en-GB" sz="1200">
                <a:solidFill>
                  <a:prstClr val="black"/>
                </a:solidFill>
              </a:rPr>
              <a:pPr eaLnBrk="1" hangingPunct="1">
                <a:defRPr/>
              </a:pPr>
              <a:t>63</a:t>
            </a:fld>
            <a:endParaRPr lang="en-GB" sz="1200">
              <a:solidFill>
                <a:prstClr val="black"/>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7219975-F292-FC43-8F2E-223E03A37527}" type="slidenum">
              <a:rPr lang="en-GB" sz="1200">
                <a:solidFill>
                  <a:srgbClr val="000000"/>
                </a:solidFill>
              </a:rPr>
              <a:pPr eaLnBrk="1" hangingPunct="1">
                <a:defRPr/>
              </a:pPr>
              <a:t>64</a:t>
            </a:fld>
            <a:endParaRPr lang="en-GB" sz="1200">
              <a:solidFill>
                <a:srgbClr val="000000"/>
              </a:solidFill>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B9C1230A-020D-2649-A4F2-FEADC2BD6F73}" type="slidenum">
              <a:rPr lang="en-GB" sz="1200">
                <a:solidFill>
                  <a:srgbClr val="000000"/>
                </a:solidFill>
              </a:rPr>
              <a:pPr eaLnBrk="1" hangingPunct="1">
                <a:defRPr/>
              </a:pPr>
              <a:t>65</a:t>
            </a:fld>
            <a:endParaRPr lang="en-GB"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628A0FB-4956-634D-A5F3-DC4C18F6E6D6}" type="slidenum">
              <a:rPr lang="en-GB" sz="1200">
                <a:solidFill>
                  <a:prstClr val="black"/>
                </a:solidFill>
              </a:rPr>
              <a:pPr eaLnBrk="1" hangingPunct="1">
                <a:defRPr/>
              </a:pPr>
              <a:t>66</a:t>
            </a:fld>
            <a:endParaRPr lang="en-GB"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1A8D8285-8ABB-ED46-A896-024E2749E065}" type="slidenum">
              <a:rPr lang="en-GB" sz="1200">
                <a:solidFill>
                  <a:prstClr val="black"/>
                </a:solidFill>
              </a:rPr>
              <a:pPr eaLnBrk="1" hangingPunct="1">
                <a:defRPr/>
              </a:pPr>
              <a:t>67</a:t>
            </a:fld>
            <a:endParaRPr lang="en-GB" sz="1200">
              <a:solidFill>
                <a:prstClr val="black"/>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3A597B5-FAD2-CF46-8DFD-72D7AA2DC9CF}" type="slidenum">
              <a:rPr lang="en-GB" sz="1200">
                <a:solidFill>
                  <a:prstClr val="black"/>
                </a:solidFill>
              </a:rPr>
              <a:pPr eaLnBrk="1" hangingPunct="1">
                <a:defRPr/>
              </a:pPr>
              <a:t>68</a:t>
            </a:fld>
            <a:endParaRPr lang="en-GB" sz="1200">
              <a:solidFill>
                <a:prstClr val="black"/>
              </a:solidFill>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053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2F984E6-B944-764F-938D-B262A023C7F6}" type="slidenum">
              <a:rPr lang="en-GB" sz="1200">
                <a:solidFill>
                  <a:srgbClr val="000000"/>
                </a:solidFill>
              </a:rPr>
              <a:pPr eaLnBrk="1" hangingPunct="1">
                <a:defRPr/>
              </a:pPr>
              <a:t>69</a:t>
            </a:fld>
            <a:endParaRPr lang="en-GB"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B378A70-17AF-4248-ADFF-7110BD9E2BE0}" type="slidenum">
              <a:rPr lang="en-GB" sz="1200">
                <a:solidFill>
                  <a:srgbClr val="000000"/>
                </a:solidFill>
              </a:rPr>
              <a:pPr eaLnBrk="1" hangingPunct="1">
                <a:defRPr/>
              </a:pPr>
              <a:t>70</a:t>
            </a:fld>
            <a:endParaRPr lang="en-GB"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A94247E5-5A94-AB48-AE3D-1182E935F353}" type="slidenum">
              <a:rPr lang="en-GB" sz="1200">
                <a:solidFill>
                  <a:prstClr val="black"/>
                </a:solidFill>
              </a:rPr>
              <a:pPr eaLnBrk="1" hangingPunct="1">
                <a:defRPr/>
              </a:pPr>
              <a:t>71</a:t>
            </a:fld>
            <a:endParaRPr lang="en-GB" sz="1200">
              <a:solidFill>
                <a:prstClr val="black"/>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7CFA3CF4-739B-FC45-B845-FFC5E3D264EB}" type="slidenum">
              <a:rPr lang="en-GB" sz="1200">
                <a:solidFill>
                  <a:prstClr val="black"/>
                </a:solidFill>
              </a:rPr>
              <a:pPr eaLnBrk="1" hangingPunct="1">
                <a:defRPr/>
              </a:pPr>
              <a:t>72</a:t>
            </a:fld>
            <a:endParaRPr lang="en-GB" sz="1200">
              <a:solidFill>
                <a:prstClr val="black"/>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158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893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E0A9CB1-3D16-174F-B6F8-CA1746C7450B}" type="slidenum">
              <a:rPr lang="en-GB" sz="1200">
                <a:solidFill>
                  <a:srgbClr val="000000"/>
                </a:solidFill>
              </a:rPr>
              <a:pPr eaLnBrk="1" hangingPunct="1">
                <a:defRPr/>
              </a:pPr>
              <a:t>79</a:t>
            </a:fld>
            <a:endParaRPr lang="en-GB"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62941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2C8FED00-29EF-B94C-9EA3-6866B7E4C6DE}" type="slidenum">
              <a:rPr lang="en-US" sz="1200" smtClean="0">
                <a:solidFill>
                  <a:srgbClr val="000000"/>
                </a:solidFill>
                <a:latin typeface="26" charset="0"/>
              </a:rPr>
              <a:pPr eaLnBrk="1" hangingPunct="1">
                <a:defRPr/>
              </a:pPr>
              <a:t>80</a:t>
            </a:fld>
            <a:endParaRPr lang="en-US" sz="1200">
              <a:solidFill>
                <a:srgbClr val="000000"/>
              </a:solidFill>
              <a:latin typeface="26"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872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7876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buy a book on it?</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Or 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78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42458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30526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269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21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638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42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27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902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38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6301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8004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61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6487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7913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40151984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701300"/>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6753"/>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652120"/>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14422388"/>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08603"/>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0855051"/>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3962629"/>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09893"/>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372283"/>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b="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b="0">
                <a:solidFill>
                  <a:srgbClr val="000000"/>
                </a:solidFill>
                <a:latin typeface="Arial" charset="0"/>
              </a:defRPr>
            </a:lvl1pPr>
          </a:lstStyle>
          <a:p>
            <a:pPr>
              <a:defRPr/>
            </a:pPr>
            <a:fld id="{AD699052-1249-0E42-90DB-95CCFB184DDF}" type="slidenum">
              <a:rPr lang="en-US"/>
              <a:pPr>
                <a:defRPr/>
              </a:pPr>
              <a:t>‹#›</a:t>
            </a:fld>
            <a:endParaRPr lang="en-US"/>
          </a:p>
        </p:txBody>
      </p:sp>
    </p:spTree>
    <p:extLst>
      <p:ext uri="{BB962C8B-B14F-4D97-AF65-F5344CB8AC3E}">
        <p14:creationId xmlns:p14="http://schemas.microsoft.com/office/powerpoint/2010/main" val="245453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640946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FE01340-0653-2C4C-A236-7337D1E49270}" type="slidenum">
              <a:rPr lang="en-GB"/>
              <a:pPr>
                <a:defRPr/>
              </a:pPr>
              <a:t>‹#›</a:t>
            </a:fld>
            <a:endParaRPr lang="en-GB"/>
          </a:p>
        </p:txBody>
      </p:sp>
    </p:spTree>
    <p:extLst>
      <p:ext uri="{BB962C8B-B14F-4D97-AF65-F5344CB8AC3E}">
        <p14:creationId xmlns:p14="http://schemas.microsoft.com/office/powerpoint/2010/main" val="734928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51E44E-C1B2-F341-A4FF-5FDE0917675E}" type="slidenum">
              <a:rPr lang="en-GB"/>
              <a:pPr>
                <a:defRPr/>
              </a:pPr>
              <a:t>‹#›</a:t>
            </a:fld>
            <a:endParaRPr lang="en-GB"/>
          </a:p>
        </p:txBody>
      </p:sp>
    </p:spTree>
    <p:extLst>
      <p:ext uri="{BB962C8B-B14F-4D97-AF65-F5344CB8AC3E}">
        <p14:creationId xmlns:p14="http://schemas.microsoft.com/office/powerpoint/2010/main" val="716672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C636BE8-E7DA-7B45-A220-D5FF6915D576}" type="slidenum">
              <a:rPr lang="en-GB"/>
              <a:pPr>
                <a:defRPr/>
              </a:pPr>
              <a:t>‹#›</a:t>
            </a:fld>
            <a:endParaRPr lang="en-GB"/>
          </a:p>
        </p:txBody>
      </p:sp>
    </p:spTree>
    <p:extLst>
      <p:ext uri="{BB962C8B-B14F-4D97-AF65-F5344CB8AC3E}">
        <p14:creationId xmlns:p14="http://schemas.microsoft.com/office/powerpoint/2010/main" val="2717693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1244FBBA-8C12-A14D-843B-11375BA473F6}" type="slidenum">
              <a:rPr lang="en-GB"/>
              <a:pPr>
                <a:defRPr/>
              </a:pPr>
              <a:t>‹#›</a:t>
            </a:fld>
            <a:endParaRPr lang="en-GB"/>
          </a:p>
        </p:txBody>
      </p:sp>
    </p:spTree>
    <p:extLst>
      <p:ext uri="{BB962C8B-B14F-4D97-AF65-F5344CB8AC3E}">
        <p14:creationId xmlns:p14="http://schemas.microsoft.com/office/powerpoint/2010/main" val="1049072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56F1569-4BD7-A147-9B04-E9F6FCB484CF}" type="slidenum">
              <a:rPr lang="en-GB"/>
              <a:pPr>
                <a:defRPr/>
              </a:pPr>
              <a:t>‹#›</a:t>
            </a:fld>
            <a:endParaRPr lang="en-GB"/>
          </a:p>
        </p:txBody>
      </p:sp>
    </p:spTree>
    <p:extLst>
      <p:ext uri="{BB962C8B-B14F-4D97-AF65-F5344CB8AC3E}">
        <p14:creationId xmlns:p14="http://schemas.microsoft.com/office/powerpoint/2010/main" val="1875178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4ECFC0FE-C815-D24A-9B2C-835364F65D58}" type="slidenum">
              <a:rPr lang="en-GB"/>
              <a:pPr>
                <a:defRPr/>
              </a:pPr>
              <a:t>‹#›</a:t>
            </a:fld>
            <a:endParaRPr lang="en-GB"/>
          </a:p>
        </p:txBody>
      </p:sp>
    </p:spTree>
    <p:extLst>
      <p:ext uri="{BB962C8B-B14F-4D97-AF65-F5344CB8AC3E}">
        <p14:creationId xmlns:p14="http://schemas.microsoft.com/office/powerpoint/2010/main" val="2641210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013C779C-EF63-404A-AB33-7801137DE5FE}" type="slidenum">
              <a:rPr lang="en-GB"/>
              <a:pPr>
                <a:defRPr/>
              </a:pPr>
              <a:t>‹#›</a:t>
            </a:fld>
            <a:endParaRPr lang="en-GB"/>
          </a:p>
        </p:txBody>
      </p:sp>
    </p:spTree>
    <p:extLst>
      <p:ext uri="{BB962C8B-B14F-4D97-AF65-F5344CB8AC3E}">
        <p14:creationId xmlns:p14="http://schemas.microsoft.com/office/powerpoint/2010/main" val="1079997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983A771-8CF9-6E43-BEF3-293A4C52728E}" type="slidenum">
              <a:rPr lang="en-GB"/>
              <a:pPr>
                <a:defRPr/>
              </a:pPr>
              <a:t>‹#›</a:t>
            </a:fld>
            <a:endParaRPr lang="en-GB"/>
          </a:p>
        </p:txBody>
      </p:sp>
    </p:spTree>
    <p:extLst>
      <p:ext uri="{BB962C8B-B14F-4D97-AF65-F5344CB8AC3E}">
        <p14:creationId xmlns:p14="http://schemas.microsoft.com/office/powerpoint/2010/main" val="31106414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A799357A-D1C1-4A46-A0D7-A14A8415E68F}" type="slidenum">
              <a:rPr lang="en-GB"/>
              <a:pPr>
                <a:defRPr/>
              </a:pPr>
              <a:t>‹#›</a:t>
            </a:fld>
            <a:endParaRPr lang="en-GB"/>
          </a:p>
        </p:txBody>
      </p:sp>
    </p:spTree>
    <p:extLst>
      <p:ext uri="{BB962C8B-B14F-4D97-AF65-F5344CB8AC3E}">
        <p14:creationId xmlns:p14="http://schemas.microsoft.com/office/powerpoint/2010/main" val="3462370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12763D2-93DB-164C-A99C-1E3FFB4557F0}" type="slidenum">
              <a:rPr lang="en-GB"/>
              <a:pPr>
                <a:defRPr/>
              </a:pPr>
              <a:t>‹#›</a:t>
            </a:fld>
            <a:endParaRPr lang="en-GB"/>
          </a:p>
        </p:txBody>
      </p:sp>
    </p:spTree>
    <p:extLst>
      <p:ext uri="{BB962C8B-B14F-4D97-AF65-F5344CB8AC3E}">
        <p14:creationId xmlns:p14="http://schemas.microsoft.com/office/powerpoint/2010/main" val="1592205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146103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340FA3DF-AB32-9040-A4B9-2A169776C140}" type="slidenum">
              <a:rPr lang="en-GB"/>
              <a:pPr>
                <a:defRPr/>
              </a:pPr>
              <a:t>‹#›</a:t>
            </a:fld>
            <a:endParaRPr lang="en-GB"/>
          </a:p>
        </p:txBody>
      </p:sp>
    </p:spTree>
    <p:extLst>
      <p:ext uri="{BB962C8B-B14F-4D97-AF65-F5344CB8AC3E}">
        <p14:creationId xmlns:p14="http://schemas.microsoft.com/office/powerpoint/2010/main" val="1253865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D68627B-027D-2D4A-978A-5B2BEA61F72F}" type="slidenum">
              <a:rPr lang="en-US"/>
              <a:pPr>
                <a:defRPr/>
              </a:pPr>
              <a:t>‹#›</a:t>
            </a:fld>
            <a:endParaRPr lang="en-US"/>
          </a:p>
        </p:txBody>
      </p:sp>
    </p:spTree>
    <p:extLst>
      <p:ext uri="{BB962C8B-B14F-4D97-AF65-F5344CB8AC3E}">
        <p14:creationId xmlns:p14="http://schemas.microsoft.com/office/powerpoint/2010/main" val="3631257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80774B0-76AC-C448-BCAC-FF8A33FE2B9A}" type="slidenum">
              <a:rPr lang="en-US"/>
              <a:pPr>
                <a:defRPr/>
              </a:pPr>
              <a:t>‹#›</a:t>
            </a:fld>
            <a:endParaRPr lang="en-US"/>
          </a:p>
        </p:txBody>
      </p:sp>
    </p:spTree>
    <p:extLst>
      <p:ext uri="{BB962C8B-B14F-4D97-AF65-F5344CB8AC3E}">
        <p14:creationId xmlns:p14="http://schemas.microsoft.com/office/powerpoint/2010/main" val="23913526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7A1BA5C-2D83-9A41-9022-A8C7204FB57A}" type="slidenum">
              <a:rPr lang="en-US"/>
              <a:pPr>
                <a:defRPr/>
              </a:pPr>
              <a:t>‹#›</a:t>
            </a:fld>
            <a:endParaRPr lang="en-US"/>
          </a:p>
        </p:txBody>
      </p:sp>
    </p:spTree>
    <p:extLst>
      <p:ext uri="{BB962C8B-B14F-4D97-AF65-F5344CB8AC3E}">
        <p14:creationId xmlns:p14="http://schemas.microsoft.com/office/powerpoint/2010/main" val="30908429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11E2A96-372F-8F47-84B9-C20FC8FEE7DA}" type="slidenum">
              <a:rPr lang="en-US"/>
              <a:pPr>
                <a:defRPr/>
              </a:pPr>
              <a:t>‹#›</a:t>
            </a:fld>
            <a:endParaRPr lang="en-US"/>
          </a:p>
        </p:txBody>
      </p:sp>
    </p:spTree>
    <p:extLst>
      <p:ext uri="{BB962C8B-B14F-4D97-AF65-F5344CB8AC3E}">
        <p14:creationId xmlns:p14="http://schemas.microsoft.com/office/powerpoint/2010/main" val="42794288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ADC64A-11A7-114C-B378-6E972E153CD4}" type="slidenum">
              <a:rPr lang="en-US"/>
              <a:pPr>
                <a:defRPr/>
              </a:pPr>
              <a:t>‹#›</a:t>
            </a:fld>
            <a:endParaRPr lang="en-US"/>
          </a:p>
        </p:txBody>
      </p:sp>
    </p:spTree>
    <p:extLst>
      <p:ext uri="{BB962C8B-B14F-4D97-AF65-F5344CB8AC3E}">
        <p14:creationId xmlns:p14="http://schemas.microsoft.com/office/powerpoint/2010/main" val="1949297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E313808-CA99-AC41-B9CF-2A338EE3E280}" type="slidenum">
              <a:rPr lang="en-US"/>
              <a:pPr>
                <a:defRPr/>
              </a:pPr>
              <a:t>‹#›</a:t>
            </a:fld>
            <a:endParaRPr lang="en-US"/>
          </a:p>
        </p:txBody>
      </p:sp>
    </p:spTree>
    <p:extLst>
      <p:ext uri="{BB962C8B-B14F-4D97-AF65-F5344CB8AC3E}">
        <p14:creationId xmlns:p14="http://schemas.microsoft.com/office/powerpoint/2010/main" val="3178822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30798EAA-7F12-6445-9BD4-8CBB9F07474A}" type="slidenum">
              <a:rPr lang="en-US"/>
              <a:pPr>
                <a:defRPr/>
              </a:pPr>
              <a:t>‹#›</a:t>
            </a:fld>
            <a:endParaRPr lang="en-US"/>
          </a:p>
        </p:txBody>
      </p:sp>
    </p:spTree>
    <p:extLst>
      <p:ext uri="{BB962C8B-B14F-4D97-AF65-F5344CB8AC3E}">
        <p14:creationId xmlns:p14="http://schemas.microsoft.com/office/powerpoint/2010/main" val="9423026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404DE4B-7CC3-A74E-8AC0-7D08A6D027C3}" type="slidenum">
              <a:rPr lang="en-US"/>
              <a:pPr>
                <a:defRPr/>
              </a:pPr>
              <a:t>‹#›</a:t>
            </a:fld>
            <a:endParaRPr lang="en-US"/>
          </a:p>
        </p:txBody>
      </p:sp>
    </p:spTree>
    <p:extLst>
      <p:ext uri="{BB962C8B-B14F-4D97-AF65-F5344CB8AC3E}">
        <p14:creationId xmlns:p14="http://schemas.microsoft.com/office/powerpoint/2010/main" val="183978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880E885-EB79-C443-A8BE-BBE2870B3C15}" type="slidenum">
              <a:rPr lang="en-US"/>
              <a:pPr>
                <a:defRPr/>
              </a:pPr>
              <a:t>‹#›</a:t>
            </a:fld>
            <a:endParaRPr lang="en-US"/>
          </a:p>
        </p:txBody>
      </p:sp>
    </p:spTree>
    <p:extLst>
      <p:ext uri="{BB962C8B-B14F-4D97-AF65-F5344CB8AC3E}">
        <p14:creationId xmlns:p14="http://schemas.microsoft.com/office/powerpoint/2010/main" val="2153006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1505348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7B4169F-A656-8441-9370-D03AF7E29FD0}" type="slidenum">
              <a:rPr lang="en-US"/>
              <a:pPr>
                <a:defRPr/>
              </a:pPr>
              <a:t>‹#›</a:t>
            </a:fld>
            <a:endParaRPr lang="en-US"/>
          </a:p>
        </p:txBody>
      </p:sp>
    </p:spTree>
    <p:extLst>
      <p:ext uri="{BB962C8B-B14F-4D97-AF65-F5344CB8AC3E}">
        <p14:creationId xmlns:p14="http://schemas.microsoft.com/office/powerpoint/2010/main" val="19077779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B877E4E-20AC-974D-B9B8-E18AF149758E}" type="slidenum">
              <a:rPr lang="en-US"/>
              <a:pPr>
                <a:defRPr/>
              </a:pPr>
              <a:t>‹#›</a:t>
            </a:fld>
            <a:endParaRPr lang="en-US"/>
          </a:p>
        </p:txBody>
      </p:sp>
    </p:spTree>
    <p:extLst>
      <p:ext uri="{BB962C8B-B14F-4D97-AF65-F5344CB8AC3E}">
        <p14:creationId xmlns:p14="http://schemas.microsoft.com/office/powerpoint/2010/main" val="24863060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4FF960DE-7307-0342-868F-3D2F4A3DC70C}" type="slidenum">
              <a:rPr lang="en-GB"/>
              <a:pPr>
                <a:defRPr/>
              </a:pPr>
              <a:t>‹#›</a:t>
            </a:fld>
            <a:endParaRPr lang="en-GB"/>
          </a:p>
        </p:txBody>
      </p:sp>
    </p:spTree>
    <p:extLst>
      <p:ext uri="{BB962C8B-B14F-4D97-AF65-F5344CB8AC3E}">
        <p14:creationId xmlns:p14="http://schemas.microsoft.com/office/powerpoint/2010/main" val="2967377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7713494-4146-0740-8FAB-67FE1D26CF71}" type="slidenum">
              <a:rPr lang="en-GB"/>
              <a:pPr>
                <a:defRPr/>
              </a:pPr>
              <a:t>‹#›</a:t>
            </a:fld>
            <a:endParaRPr lang="en-GB"/>
          </a:p>
        </p:txBody>
      </p:sp>
    </p:spTree>
    <p:extLst>
      <p:ext uri="{BB962C8B-B14F-4D97-AF65-F5344CB8AC3E}">
        <p14:creationId xmlns:p14="http://schemas.microsoft.com/office/powerpoint/2010/main" val="2583628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BD05868-3ADA-6347-8A64-D85585050757}" type="slidenum">
              <a:rPr lang="en-GB"/>
              <a:pPr>
                <a:defRPr/>
              </a:pPr>
              <a:t>‹#›</a:t>
            </a:fld>
            <a:endParaRPr lang="en-GB"/>
          </a:p>
        </p:txBody>
      </p:sp>
    </p:spTree>
    <p:extLst>
      <p:ext uri="{BB962C8B-B14F-4D97-AF65-F5344CB8AC3E}">
        <p14:creationId xmlns:p14="http://schemas.microsoft.com/office/powerpoint/2010/main" val="3974344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00B8311D-3307-904E-B982-9D987D08DDD9}" type="slidenum">
              <a:rPr lang="en-GB"/>
              <a:pPr>
                <a:defRPr/>
              </a:pPr>
              <a:t>‹#›</a:t>
            </a:fld>
            <a:endParaRPr lang="en-GB"/>
          </a:p>
        </p:txBody>
      </p:sp>
    </p:spTree>
    <p:extLst>
      <p:ext uri="{BB962C8B-B14F-4D97-AF65-F5344CB8AC3E}">
        <p14:creationId xmlns:p14="http://schemas.microsoft.com/office/powerpoint/2010/main" val="1224678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A51AAEA5-3C27-7D48-8D3F-255FF8D92E83}" type="slidenum">
              <a:rPr lang="en-GB"/>
              <a:pPr>
                <a:defRPr/>
              </a:pPr>
              <a:t>‹#›</a:t>
            </a:fld>
            <a:endParaRPr lang="en-GB"/>
          </a:p>
        </p:txBody>
      </p:sp>
    </p:spTree>
    <p:extLst>
      <p:ext uri="{BB962C8B-B14F-4D97-AF65-F5344CB8AC3E}">
        <p14:creationId xmlns:p14="http://schemas.microsoft.com/office/powerpoint/2010/main" val="37791400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A0449D3-C7ED-F346-93C5-FAF21AE4CFEC}" type="slidenum">
              <a:rPr lang="en-GB"/>
              <a:pPr>
                <a:defRPr/>
              </a:pPr>
              <a:t>‹#›</a:t>
            </a:fld>
            <a:endParaRPr lang="en-GB"/>
          </a:p>
        </p:txBody>
      </p:sp>
    </p:spTree>
    <p:extLst>
      <p:ext uri="{BB962C8B-B14F-4D97-AF65-F5344CB8AC3E}">
        <p14:creationId xmlns:p14="http://schemas.microsoft.com/office/powerpoint/2010/main" val="13390800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4005285-B9B9-814B-A482-5CCA04DFA832}" type="slidenum">
              <a:rPr lang="en-GB"/>
              <a:pPr>
                <a:defRPr/>
              </a:pPr>
              <a:t>‹#›</a:t>
            </a:fld>
            <a:endParaRPr lang="en-GB"/>
          </a:p>
        </p:txBody>
      </p:sp>
    </p:spTree>
    <p:extLst>
      <p:ext uri="{BB962C8B-B14F-4D97-AF65-F5344CB8AC3E}">
        <p14:creationId xmlns:p14="http://schemas.microsoft.com/office/powerpoint/2010/main" val="2027835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B8F90096-46E6-5B45-BF7D-D2C4210745CE}" type="slidenum">
              <a:rPr lang="en-GB"/>
              <a:pPr>
                <a:defRPr/>
              </a:pPr>
              <a:t>‹#›</a:t>
            </a:fld>
            <a:endParaRPr lang="en-GB"/>
          </a:p>
        </p:txBody>
      </p:sp>
    </p:spTree>
    <p:extLst>
      <p:ext uri="{BB962C8B-B14F-4D97-AF65-F5344CB8AC3E}">
        <p14:creationId xmlns:p14="http://schemas.microsoft.com/office/powerpoint/2010/main" val="3011488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40968733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1F109CFE-B5DF-5F4E-AED8-8C0D54FCEC71}" type="slidenum">
              <a:rPr lang="en-GB"/>
              <a:pPr>
                <a:defRPr/>
              </a:pPr>
              <a:t>‹#›</a:t>
            </a:fld>
            <a:endParaRPr lang="en-GB"/>
          </a:p>
        </p:txBody>
      </p:sp>
    </p:spTree>
    <p:extLst>
      <p:ext uri="{BB962C8B-B14F-4D97-AF65-F5344CB8AC3E}">
        <p14:creationId xmlns:p14="http://schemas.microsoft.com/office/powerpoint/2010/main" val="2271189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09409AB-4074-9444-A8E7-08D5EF00F1D1}" type="slidenum">
              <a:rPr lang="en-GB"/>
              <a:pPr>
                <a:defRPr/>
              </a:pPr>
              <a:t>‹#›</a:t>
            </a:fld>
            <a:endParaRPr lang="en-GB"/>
          </a:p>
        </p:txBody>
      </p:sp>
    </p:spTree>
    <p:extLst>
      <p:ext uri="{BB962C8B-B14F-4D97-AF65-F5344CB8AC3E}">
        <p14:creationId xmlns:p14="http://schemas.microsoft.com/office/powerpoint/2010/main" val="556221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F652C621-165E-EB48-84C6-EBAA26D9262B}" type="slidenum">
              <a:rPr lang="en-GB"/>
              <a:pPr>
                <a:defRPr/>
              </a:pPr>
              <a:t>‹#›</a:t>
            </a:fld>
            <a:endParaRPr lang="en-GB"/>
          </a:p>
        </p:txBody>
      </p:sp>
    </p:spTree>
    <p:extLst>
      <p:ext uri="{BB962C8B-B14F-4D97-AF65-F5344CB8AC3E}">
        <p14:creationId xmlns:p14="http://schemas.microsoft.com/office/powerpoint/2010/main" val="36666802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4B12D1E-BE62-7546-A390-A6A20C8AB6EA}" type="slidenum">
              <a:rPr lang="en-US"/>
              <a:pPr>
                <a:defRPr/>
              </a:pPr>
              <a:t>‹#›</a:t>
            </a:fld>
            <a:endParaRPr lang="en-US"/>
          </a:p>
        </p:txBody>
      </p:sp>
    </p:spTree>
    <p:extLst>
      <p:ext uri="{BB962C8B-B14F-4D97-AF65-F5344CB8AC3E}">
        <p14:creationId xmlns:p14="http://schemas.microsoft.com/office/powerpoint/2010/main" val="25022698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215BCF2C-C78E-654E-B4D8-39F026F02976}"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2695135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46FB6C5-C34B-A643-9001-D85D3A4CC8C4}"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1600267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ABC0E9B-8CCF-F543-8CE6-26498728805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354377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D754FBFE-6BF1-AE4C-BDF1-853CB17E5CDE}"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630137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993DD271-AC5E-554E-B910-F6BBDB9BE6B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3806088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228E06DF-90BC-7F4E-82D2-7352EDAE7C7E}"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877532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FDE19771-2A54-0047-8916-90040077D376}" type="slidenum">
              <a:rPr lang="en-US"/>
              <a:pPr>
                <a:defRPr/>
              </a:pPr>
              <a:t>‹#›</a:t>
            </a:fld>
            <a:endParaRPr lang="en-US"/>
          </a:p>
        </p:txBody>
      </p:sp>
    </p:spTree>
    <p:extLst>
      <p:ext uri="{BB962C8B-B14F-4D97-AF65-F5344CB8AC3E}">
        <p14:creationId xmlns:p14="http://schemas.microsoft.com/office/powerpoint/2010/main" val="7493365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CBE43C4A-5286-254F-8464-D7C909997589}"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5972418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53374B99-632E-D045-87B1-85F5170E11F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8388736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FD5F773A-D330-1A49-B1E6-EBFD541888B3}"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2894545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588D0897-B65A-1149-8835-E92A9910F27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2819440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85726528-169B-F444-B387-26888A99A2EA}" type="slidenum">
              <a:rPr lang="en-US"/>
              <a:pPr>
                <a:defRPr/>
              </a:pPr>
              <a:t>‹#›</a:t>
            </a:fld>
            <a:endParaRPr lang="en-US"/>
          </a:p>
        </p:txBody>
      </p:sp>
    </p:spTree>
    <p:extLst>
      <p:ext uri="{BB962C8B-B14F-4D97-AF65-F5344CB8AC3E}">
        <p14:creationId xmlns:p14="http://schemas.microsoft.com/office/powerpoint/2010/main" val="39382393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0">
                <a:solidFill>
                  <a:srgbClr val="292929"/>
                </a:solidFill>
                <a:latin typeface="Arial" charset="0"/>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369 h 1000"/>
                <a:gd name="T2" fmla="*/ 0 w 1000"/>
                <a:gd name="T3" fmla="*/ 369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200 h 1000"/>
                <a:gd name="T6" fmla="*/ 0 w 1000"/>
                <a:gd name="T7" fmla="*/ 20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a:latin typeface="Engravers MT" charset="0"/>
              </a:defRPr>
            </a:lvl1pPr>
          </a:lstStyle>
          <a:p>
            <a:pPr>
              <a:defRPr/>
            </a:pPr>
            <a:endParaRPr lang="en-GB"/>
          </a:p>
        </p:txBody>
      </p:sp>
      <p:sp>
        <p:nvSpPr>
          <p:cNvPr id="11" name="Rectangle 4"/>
          <p:cNvSpPr>
            <a:spLocks noGrp="1" noChangeArrowheads="1"/>
          </p:cNvSpPr>
          <p:nvPr>
            <p:ph type="ftr" sz="quarter" idx="11"/>
          </p:nvPr>
        </p:nvSpPr>
        <p:spPr>
          <a:xfrm>
            <a:off x="3124200" y="6248400"/>
            <a:ext cx="2895600" cy="457200"/>
          </a:xfrm>
        </p:spPr>
        <p:txBody>
          <a:bodyPr/>
          <a:lstStyle>
            <a:lvl1pPr>
              <a:defRPr b="1">
                <a:latin typeface="Engravers MT" charset="0"/>
              </a:defRPr>
            </a:lvl1pPr>
          </a:lstStyle>
          <a:p>
            <a:pPr>
              <a:defRPr/>
            </a:pPr>
            <a:endParaRPr lang="en-GB"/>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F7BA2453-275A-F441-BBED-B7FD172CB727}" type="slidenum">
              <a:rPr lang="en-GB"/>
              <a:pPr>
                <a:defRPr/>
              </a:pPr>
              <a:t>‹#›</a:t>
            </a:fld>
            <a:endParaRPr lang="en-GB"/>
          </a:p>
        </p:txBody>
      </p:sp>
    </p:spTree>
    <p:extLst>
      <p:ext uri="{BB962C8B-B14F-4D97-AF65-F5344CB8AC3E}">
        <p14:creationId xmlns:p14="http://schemas.microsoft.com/office/powerpoint/2010/main" val="40662795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2F5AD80C-B356-0744-A59C-90C982C5E3BD}" type="slidenum">
              <a:rPr lang="en-GB"/>
              <a:pPr>
                <a:defRPr/>
              </a:pPr>
              <a:t>‹#›</a:t>
            </a:fld>
            <a:endParaRPr lang="en-GB"/>
          </a:p>
        </p:txBody>
      </p:sp>
    </p:spTree>
    <p:extLst>
      <p:ext uri="{BB962C8B-B14F-4D97-AF65-F5344CB8AC3E}">
        <p14:creationId xmlns:p14="http://schemas.microsoft.com/office/powerpoint/2010/main" val="1430226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B7FB0EF5-9DE0-1349-A613-350B553B44DD}" type="slidenum">
              <a:rPr lang="en-GB"/>
              <a:pPr>
                <a:defRPr/>
              </a:pPr>
              <a:t>‹#›</a:t>
            </a:fld>
            <a:endParaRPr lang="en-GB"/>
          </a:p>
        </p:txBody>
      </p:sp>
    </p:spTree>
    <p:extLst>
      <p:ext uri="{BB962C8B-B14F-4D97-AF65-F5344CB8AC3E}">
        <p14:creationId xmlns:p14="http://schemas.microsoft.com/office/powerpoint/2010/main" val="21536565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C448F649-44F9-294B-BB42-626F5A38E0CE}" type="slidenum">
              <a:rPr lang="en-GB"/>
              <a:pPr>
                <a:defRPr/>
              </a:pPr>
              <a:t>‹#›</a:t>
            </a:fld>
            <a:endParaRPr lang="en-GB"/>
          </a:p>
        </p:txBody>
      </p:sp>
    </p:spTree>
    <p:extLst>
      <p:ext uri="{BB962C8B-B14F-4D97-AF65-F5344CB8AC3E}">
        <p14:creationId xmlns:p14="http://schemas.microsoft.com/office/powerpoint/2010/main" val="5805224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6A4E160E-9823-CE48-8935-EBC6FE99B6A2}" type="slidenum">
              <a:rPr lang="en-GB"/>
              <a:pPr>
                <a:defRPr/>
              </a:pPr>
              <a:t>‹#›</a:t>
            </a:fld>
            <a:endParaRPr lang="en-GB"/>
          </a:p>
        </p:txBody>
      </p:sp>
    </p:spTree>
    <p:extLst>
      <p:ext uri="{BB962C8B-B14F-4D97-AF65-F5344CB8AC3E}">
        <p14:creationId xmlns:p14="http://schemas.microsoft.com/office/powerpoint/2010/main" val="3785322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C4FF745-1D80-C24F-95C8-111CAAC45E37}" type="slidenum">
              <a:rPr lang="en-US"/>
              <a:pPr>
                <a:defRPr/>
              </a:pPr>
              <a:t>‹#›</a:t>
            </a:fld>
            <a:endParaRPr lang="en-US"/>
          </a:p>
        </p:txBody>
      </p:sp>
    </p:spTree>
    <p:extLst>
      <p:ext uri="{BB962C8B-B14F-4D97-AF65-F5344CB8AC3E}">
        <p14:creationId xmlns:p14="http://schemas.microsoft.com/office/powerpoint/2010/main" val="13396592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3896333D-EEF2-5144-8AE9-374C1DB81E9A}" type="slidenum">
              <a:rPr lang="en-GB"/>
              <a:pPr>
                <a:defRPr/>
              </a:pPr>
              <a:t>‹#›</a:t>
            </a:fld>
            <a:endParaRPr lang="en-GB"/>
          </a:p>
        </p:txBody>
      </p:sp>
    </p:spTree>
    <p:extLst>
      <p:ext uri="{BB962C8B-B14F-4D97-AF65-F5344CB8AC3E}">
        <p14:creationId xmlns:p14="http://schemas.microsoft.com/office/powerpoint/2010/main" val="30562215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52AAB202-A4B3-D542-85B9-48E68D53F096}" type="slidenum">
              <a:rPr lang="en-GB"/>
              <a:pPr>
                <a:defRPr/>
              </a:pPr>
              <a:t>‹#›</a:t>
            </a:fld>
            <a:endParaRPr lang="en-GB"/>
          </a:p>
        </p:txBody>
      </p:sp>
    </p:spTree>
    <p:extLst>
      <p:ext uri="{BB962C8B-B14F-4D97-AF65-F5344CB8AC3E}">
        <p14:creationId xmlns:p14="http://schemas.microsoft.com/office/powerpoint/2010/main" val="21193153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775488F-EDE6-DB4E-9E4A-FC0BC1584353}" type="slidenum">
              <a:rPr lang="en-GB"/>
              <a:pPr>
                <a:defRPr/>
              </a:pPr>
              <a:t>‹#›</a:t>
            </a:fld>
            <a:endParaRPr lang="en-GB"/>
          </a:p>
        </p:txBody>
      </p:sp>
    </p:spTree>
    <p:extLst>
      <p:ext uri="{BB962C8B-B14F-4D97-AF65-F5344CB8AC3E}">
        <p14:creationId xmlns:p14="http://schemas.microsoft.com/office/powerpoint/2010/main" val="4021683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55C60EE8-9140-AD43-8F54-022323BCD04F}" type="slidenum">
              <a:rPr lang="en-GB"/>
              <a:pPr>
                <a:defRPr/>
              </a:pPr>
              <a:t>‹#›</a:t>
            </a:fld>
            <a:endParaRPr lang="en-GB"/>
          </a:p>
        </p:txBody>
      </p:sp>
    </p:spTree>
    <p:extLst>
      <p:ext uri="{BB962C8B-B14F-4D97-AF65-F5344CB8AC3E}">
        <p14:creationId xmlns:p14="http://schemas.microsoft.com/office/powerpoint/2010/main" val="17178181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56058E5-6DA1-FC4C-B1D7-D4FF470749E1}" type="slidenum">
              <a:rPr lang="en-GB"/>
              <a:pPr>
                <a:defRPr/>
              </a:pPr>
              <a:t>‹#›</a:t>
            </a:fld>
            <a:endParaRPr lang="en-GB"/>
          </a:p>
        </p:txBody>
      </p:sp>
    </p:spTree>
    <p:extLst>
      <p:ext uri="{BB962C8B-B14F-4D97-AF65-F5344CB8AC3E}">
        <p14:creationId xmlns:p14="http://schemas.microsoft.com/office/powerpoint/2010/main" val="1124008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07092633-583B-3346-8558-64CB71DEF427}" type="slidenum">
              <a:rPr lang="en-GB"/>
              <a:pPr>
                <a:defRPr/>
              </a:pPr>
              <a:t>‹#›</a:t>
            </a:fld>
            <a:endParaRPr lang="en-GB"/>
          </a:p>
        </p:txBody>
      </p:sp>
    </p:spTree>
    <p:extLst>
      <p:ext uri="{BB962C8B-B14F-4D97-AF65-F5344CB8AC3E}">
        <p14:creationId xmlns:p14="http://schemas.microsoft.com/office/powerpoint/2010/main" val="8554154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6637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45833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8653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4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5A12875-1434-8748-BC8C-5DF94B3C7764}" type="slidenum">
              <a:rPr lang="en-US"/>
              <a:pPr>
                <a:defRPr/>
              </a:pPr>
              <a:t>‹#›</a:t>
            </a:fld>
            <a:endParaRPr lang="en-US"/>
          </a:p>
        </p:txBody>
      </p:sp>
    </p:spTree>
    <p:extLst>
      <p:ext uri="{BB962C8B-B14F-4D97-AF65-F5344CB8AC3E}">
        <p14:creationId xmlns:p14="http://schemas.microsoft.com/office/powerpoint/2010/main" val="23888572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1959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78206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172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36312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81472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84289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6067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98695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2430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777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8A15386-5B4F-7D45-9FAE-E37BBA5D9B41}" type="slidenum">
              <a:rPr lang="en-US"/>
              <a:pPr>
                <a:defRPr/>
              </a:pPr>
              <a:t>‹#›</a:t>
            </a:fld>
            <a:endParaRPr lang="en-US"/>
          </a:p>
        </p:txBody>
      </p:sp>
    </p:spTree>
    <p:extLst>
      <p:ext uri="{BB962C8B-B14F-4D97-AF65-F5344CB8AC3E}">
        <p14:creationId xmlns:p14="http://schemas.microsoft.com/office/powerpoint/2010/main" val="25133777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19773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29816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22880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9563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63565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6440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0393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91444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95316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73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1918875-A777-0E40-8C8F-5FA6C852E1AC}" type="slidenum">
              <a:rPr lang="en-US"/>
              <a:pPr>
                <a:defRPr/>
              </a:pPr>
              <a:t>‹#›</a:t>
            </a:fld>
            <a:endParaRPr lang="en-US"/>
          </a:p>
        </p:txBody>
      </p:sp>
    </p:spTree>
    <p:extLst>
      <p:ext uri="{BB962C8B-B14F-4D97-AF65-F5344CB8AC3E}">
        <p14:creationId xmlns:p14="http://schemas.microsoft.com/office/powerpoint/2010/main" val="1760062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96279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506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3872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500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8159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14282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39274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15641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35780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960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364839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28ACCA4B-8D25-EE4F-9AF2-7911BB32218C}" type="slidenum">
              <a:rPr lang="en-US"/>
              <a:pPr>
                <a:defRPr/>
              </a:pPr>
              <a:t>‹#›</a:t>
            </a:fld>
            <a:endParaRPr lang="en-US"/>
          </a:p>
        </p:txBody>
      </p:sp>
    </p:spTree>
    <p:extLst>
      <p:ext uri="{BB962C8B-B14F-4D97-AF65-F5344CB8AC3E}">
        <p14:creationId xmlns:p14="http://schemas.microsoft.com/office/powerpoint/2010/main" val="25636863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76160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0774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11481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5167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61904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62002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38719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37495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4935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9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AB59C8D-C055-1E44-8572-500644DDC8B8}" type="slidenum">
              <a:rPr lang="en-US"/>
              <a:pPr>
                <a:defRPr/>
              </a:pPr>
              <a:t>‹#›</a:t>
            </a:fld>
            <a:endParaRPr lang="en-US"/>
          </a:p>
        </p:txBody>
      </p:sp>
    </p:spTree>
    <p:extLst>
      <p:ext uri="{BB962C8B-B14F-4D97-AF65-F5344CB8AC3E}">
        <p14:creationId xmlns:p14="http://schemas.microsoft.com/office/powerpoint/2010/main" val="984718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88280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81530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443366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987939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072487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797211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58374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848148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04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8547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60AA563-CAE0-EB42-A03B-3831C7C063C3}" type="slidenum">
              <a:rPr lang="en-US"/>
              <a:pPr>
                <a:defRPr/>
              </a:pPr>
              <a:t>‹#›</a:t>
            </a:fld>
            <a:endParaRPr lang="en-US"/>
          </a:p>
        </p:txBody>
      </p:sp>
    </p:spTree>
    <p:extLst>
      <p:ext uri="{BB962C8B-B14F-4D97-AF65-F5344CB8AC3E}">
        <p14:creationId xmlns:p14="http://schemas.microsoft.com/office/powerpoint/2010/main" val="21786023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33833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59945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35354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7/9/20</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3950964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7/9/20</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18400345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7/9/20</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21285099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7/9/20</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5581610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7/9/20</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8063246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7/9/20</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9510078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7/9/20</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2464753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3E2026F-D3F5-9C4F-95C8-8EE1E6E94D79}" type="slidenum">
              <a:rPr lang="en-US"/>
              <a:pPr>
                <a:defRPr/>
              </a:pPr>
              <a:t>‹#›</a:t>
            </a:fld>
            <a:endParaRPr lang="en-US"/>
          </a:p>
        </p:txBody>
      </p:sp>
    </p:spTree>
    <p:extLst>
      <p:ext uri="{BB962C8B-B14F-4D97-AF65-F5344CB8AC3E}">
        <p14:creationId xmlns:p14="http://schemas.microsoft.com/office/powerpoint/2010/main" val="36361830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7/9/20</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20165907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7/9/20</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37307249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7/9/20</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3286747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7/9/20</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3737176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976093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6282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359173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543218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50808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5039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BF59FFD-F782-7543-964C-2ABA47AA0E6D}" type="slidenum">
              <a:rPr lang="en-US"/>
              <a:pPr>
                <a:defRPr/>
              </a:pPr>
              <a:t>‹#›</a:t>
            </a:fld>
            <a:endParaRPr lang="en-US"/>
          </a:p>
        </p:txBody>
      </p:sp>
    </p:spTree>
    <p:extLst>
      <p:ext uri="{BB962C8B-B14F-4D97-AF65-F5344CB8AC3E}">
        <p14:creationId xmlns:p14="http://schemas.microsoft.com/office/powerpoint/2010/main" val="15454656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80147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320582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909445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845092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56584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9530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29119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12685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3D8D930-196F-2A4E-895E-7C83573FD60B}" type="slidenum">
              <a:rPr lang="en-US"/>
              <a:pPr>
                <a:defRPr/>
              </a:pPr>
              <a:t>‹#›</a:t>
            </a:fld>
            <a:endParaRPr lang="en-US"/>
          </a:p>
        </p:txBody>
      </p:sp>
    </p:spTree>
    <p:extLst>
      <p:ext uri="{BB962C8B-B14F-4D97-AF65-F5344CB8AC3E}">
        <p14:creationId xmlns:p14="http://schemas.microsoft.com/office/powerpoint/2010/main" val="4244761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671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531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1404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2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147106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79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1816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036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394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745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17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249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algn="ctr">
              <a:defRPr b="1"/>
            </a:lvl1pPr>
          </a:lstStyle>
          <a:p>
            <a:pPr>
              <a:defRPr/>
            </a:pPr>
            <a:endParaRPr lang="en-US"/>
          </a:p>
        </p:txBody>
      </p:sp>
      <p:sp>
        <p:nvSpPr>
          <p:cNvPr id="5" name="Rectangle 68"/>
          <p:cNvSpPr>
            <a:spLocks noGrp="1" noChangeArrowheads="1"/>
          </p:cNvSpPr>
          <p:nvPr>
            <p:ph type="ftr" sz="quarter" idx="11"/>
          </p:nvPr>
        </p:nvSpPr>
        <p:spPr/>
        <p:txBody>
          <a:bodyPr/>
          <a:lstStyle>
            <a:lvl1pPr>
              <a:defRPr b="1"/>
            </a:lvl1pPr>
          </a:lstStyle>
          <a:p>
            <a:pPr>
              <a:defRPr/>
            </a:pPr>
            <a:endParaRPr lang="en-US"/>
          </a:p>
        </p:txBody>
      </p:sp>
      <p:sp>
        <p:nvSpPr>
          <p:cNvPr id="6" name="Rectangle 69"/>
          <p:cNvSpPr>
            <a:spLocks noGrp="1" noChangeArrowheads="1"/>
          </p:cNvSpPr>
          <p:nvPr>
            <p:ph type="sldNum" sz="quarter" idx="12"/>
          </p:nvPr>
        </p:nvSpPr>
        <p:spPr/>
        <p:txBody>
          <a:bodyPr/>
          <a:lstStyle>
            <a:lvl1pPr>
              <a:defRPr b="1">
                <a:latin typeface="Engravers MT" charset="0"/>
              </a:defRPr>
            </a:lvl1pPr>
          </a:lstStyle>
          <a:p>
            <a:pPr>
              <a:defRPr/>
            </a:pPr>
            <a:fld id="{16DEC45D-C811-7148-8153-CF8B7FE969BE}" type="slidenum">
              <a:rPr lang="en-US"/>
              <a:pPr>
                <a:defRPr/>
              </a:pPr>
              <a:t>‹#›</a:t>
            </a:fld>
            <a:endParaRPr lang="en-US"/>
          </a:p>
        </p:txBody>
      </p:sp>
    </p:spTree>
    <p:extLst>
      <p:ext uri="{BB962C8B-B14F-4D97-AF65-F5344CB8AC3E}">
        <p14:creationId xmlns:p14="http://schemas.microsoft.com/office/powerpoint/2010/main" val="1503613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CA61734E-D973-5249-BD11-0B1A89756A98}" type="slidenum">
              <a:rPr lang="en-US"/>
              <a:pPr>
                <a:defRPr/>
              </a:pPr>
              <a:t>‹#›</a:t>
            </a:fld>
            <a:endParaRPr lang="en-US"/>
          </a:p>
        </p:txBody>
      </p:sp>
    </p:spTree>
    <p:extLst>
      <p:ext uri="{BB962C8B-B14F-4D97-AF65-F5344CB8AC3E}">
        <p14:creationId xmlns:p14="http://schemas.microsoft.com/office/powerpoint/2010/main" val="167955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algn="ctr">
              <a:defRPr b="1"/>
            </a:lvl1pPr>
          </a:lstStyle>
          <a:p>
            <a:pPr>
              <a:defRPr/>
            </a:pPr>
            <a:endParaRPr lang="en-US"/>
          </a:p>
        </p:txBody>
      </p:sp>
      <p:sp>
        <p:nvSpPr>
          <p:cNvPr id="3" name="Rectangle 68"/>
          <p:cNvSpPr>
            <a:spLocks noGrp="1" noChangeArrowheads="1"/>
          </p:cNvSpPr>
          <p:nvPr>
            <p:ph type="ftr" sz="quarter" idx="11"/>
          </p:nvPr>
        </p:nvSpPr>
        <p:spPr/>
        <p:txBody>
          <a:bodyPr/>
          <a:lstStyle>
            <a:lvl1pPr>
              <a:defRPr b="1"/>
            </a:lvl1pPr>
          </a:lstStyle>
          <a:p>
            <a:pPr>
              <a:defRPr/>
            </a:pPr>
            <a:endParaRPr lang="en-US"/>
          </a:p>
        </p:txBody>
      </p:sp>
      <p:sp>
        <p:nvSpPr>
          <p:cNvPr id="4" name="Rectangle 69"/>
          <p:cNvSpPr>
            <a:spLocks noGrp="1" noChangeArrowheads="1"/>
          </p:cNvSpPr>
          <p:nvPr>
            <p:ph type="sldNum" sz="quarter" idx="12"/>
          </p:nvPr>
        </p:nvSpPr>
        <p:spPr/>
        <p:txBody>
          <a:bodyPr/>
          <a:lstStyle>
            <a:lvl1pPr>
              <a:defRPr b="1">
                <a:latin typeface="Engravers MT" charset="0"/>
              </a:defRPr>
            </a:lvl1pPr>
          </a:lstStyle>
          <a:p>
            <a:pPr>
              <a:defRPr/>
            </a:pPr>
            <a:fld id="{D38C7381-6E33-8B44-A212-589FA1C5D692}" type="slidenum">
              <a:rPr lang="en-US"/>
              <a:pPr>
                <a:defRPr/>
              </a:pPr>
              <a:t>‹#›</a:t>
            </a:fld>
            <a:endParaRPr lang="en-US"/>
          </a:p>
        </p:txBody>
      </p:sp>
    </p:spTree>
    <p:extLst>
      <p:ext uri="{BB962C8B-B14F-4D97-AF65-F5344CB8AC3E}">
        <p14:creationId xmlns:p14="http://schemas.microsoft.com/office/powerpoint/2010/main" val="44968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52452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D8FFDEDC-BB62-7446-AFE3-9383BF248C8A}" type="slidenum">
              <a:rPr lang="en-US"/>
              <a:pPr>
                <a:defRPr/>
              </a:pPr>
              <a:t>‹#›</a:t>
            </a:fld>
            <a:endParaRPr lang="en-US"/>
          </a:p>
        </p:txBody>
      </p:sp>
    </p:spTree>
    <p:extLst>
      <p:ext uri="{BB962C8B-B14F-4D97-AF65-F5344CB8AC3E}">
        <p14:creationId xmlns:p14="http://schemas.microsoft.com/office/powerpoint/2010/main" val="490148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40"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6930" name="Rectangle 66"/>
          <p:cNvSpPr>
            <a:spLocks noGrp="1" noChangeArrowheads="1"/>
          </p:cNvSpPr>
          <p:nvPr>
            <p:ph type="ctrTitle" sz="quarter"/>
          </p:nvPr>
        </p:nvSpPr>
        <p:spPr>
          <a:xfrm>
            <a:off x="685800" y="1692277"/>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lgn="ctr">
              <a:defRPr b="1"/>
            </a:lvl1pPr>
          </a:lstStyle>
          <a:p>
            <a:pPr>
              <a:defRPr/>
            </a:pPr>
            <a:endParaRPr lang="en-US"/>
          </a:p>
        </p:txBody>
      </p:sp>
      <p:sp>
        <p:nvSpPr>
          <p:cNvPr id="69" name="Rectangle 69"/>
          <p:cNvSpPr>
            <a:spLocks noGrp="1" noChangeArrowheads="1"/>
          </p:cNvSpPr>
          <p:nvPr>
            <p:ph type="ftr" sz="quarter" idx="11"/>
          </p:nvPr>
        </p:nvSpPr>
        <p:spPr/>
        <p:txBody>
          <a:bodyPr/>
          <a:lstStyle>
            <a:lvl1pPr>
              <a:defRPr b="1"/>
            </a:lvl1pPr>
          </a:lstStyle>
          <a:p>
            <a:pPr>
              <a:defRPr/>
            </a:pPr>
            <a:endParaRPr lang="en-US"/>
          </a:p>
        </p:txBody>
      </p:sp>
      <p:sp>
        <p:nvSpPr>
          <p:cNvPr id="70" name="Rectangle 70"/>
          <p:cNvSpPr>
            <a:spLocks noGrp="1" noChangeArrowheads="1"/>
          </p:cNvSpPr>
          <p:nvPr>
            <p:ph type="sldNum" sz="quarter" idx="12"/>
          </p:nvPr>
        </p:nvSpPr>
        <p:spPr/>
        <p:txBody>
          <a:bodyPr/>
          <a:lstStyle>
            <a:lvl1pPr>
              <a:defRPr b="1">
                <a:latin typeface="Engravers MT" charset="0"/>
              </a:defRPr>
            </a:lvl1pPr>
          </a:lstStyle>
          <a:p>
            <a:pPr>
              <a:defRPr/>
            </a:pPr>
            <a:fld id="{BF9E065D-43F3-414F-9553-C391A79B3FFC}" type="slidenum">
              <a:rPr lang="en-US"/>
              <a:pPr>
                <a:defRPr/>
              </a:pPr>
              <a:t>‹#›</a:t>
            </a:fld>
            <a:endParaRPr lang="en-US"/>
          </a:p>
        </p:txBody>
      </p:sp>
    </p:spTree>
    <p:extLst>
      <p:ext uri="{BB962C8B-B14F-4D97-AF65-F5344CB8AC3E}">
        <p14:creationId xmlns:p14="http://schemas.microsoft.com/office/powerpoint/2010/main" val="370686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9/7/20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2307530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9/7/20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3791290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9/7/20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366471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9/7/20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3189619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9/7/20</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1336379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9/7/20</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718895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9/7/20</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577517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9/7/20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302081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1948288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9/7/20</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278775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9/7/20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285497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9/7/20</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2169343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6A59571-081D-FC42-BB82-4DF7897BE280}" type="slidenum">
              <a:rPr lang="en-GB"/>
              <a:pPr>
                <a:defRPr/>
              </a:pPr>
              <a:t>‹#›</a:t>
            </a:fld>
            <a:endParaRPr lang="en-GB"/>
          </a:p>
        </p:txBody>
      </p:sp>
    </p:spTree>
    <p:extLst>
      <p:ext uri="{BB962C8B-B14F-4D97-AF65-F5344CB8AC3E}">
        <p14:creationId xmlns:p14="http://schemas.microsoft.com/office/powerpoint/2010/main" val="2542722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9023D4A-A513-0444-BBA7-BB4FCCD79B54}" type="slidenum">
              <a:rPr lang="en-GB"/>
              <a:pPr>
                <a:defRPr/>
              </a:pPr>
              <a:t>‹#›</a:t>
            </a:fld>
            <a:endParaRPr lang="en-GB"/>
          </a:p>
        </p:txBody>
      </p:sp>
    </p:spTree>
    <p:extLst>
      <p:ext uri="{BB962C8B-B14F-4D97-AF65-F5344CB8AC3E}">
        <p14:creationId xmlns:p14="http://schemas.microsoft.com/office/powerpoint/2010/main" val="1165893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A4986A3A-E448-7B47-99CD-0EB888E095E8}" type="slidenum">
              <a:rPr lang="en-GB"/>
              <a:pPr>
                <a:defRPr/>
              </a:pPr>
              <a:t>‹#›</a:t>
            </a:fld>
            <a:endParaRPr lang="en-GB"/>
          </a:p>
        </p:txBody>
      </p:sp>
    </p:spTree>
    <p:extLst>
      <p:ext uri="{BB962C8B-B14F-4D97-AF65-F5344CB8AC3E}">
        <p14:creationId xmlns:p14="http://schemas.microsoft.com/office/powerpoint/2010/main" val="1269192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5CA04E0F-77BD-A14D-9E90-1B636BD8176C}" type="slidenum">
              <a:rPr lang="en-GB"/>
              <a:pPr>
                <a:defRPr/>
              </a:pPr>
              <a:t>‹#›</a:t>
            </a:fld>
            <a:endParaRPr lang="en-GB"/>
          </a:p>
        </p:txBody>
      </p:sp>
    </p:spTree>
    <p:extLst>
      <p:ext uri="{BB962C8B-B14F-4D97-AF65-F5344CB8AC3E}">
        <p14:creationId xmlns:p14="http://schemas.microsoft.com/office/powerpoint/2010/main" val="841703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D77FCCFE-CFCE-BD4D-BA48-9E837F0137D8}" type="slidenum">
              <a:rPr lang="en-GB"/>
              <a:pPr>
                <a:defRPr/>
              </a:pPr>
              <a:t>‹#›</a:t>
            </a:fld>
            <a:endParaRPr lang="en-GB"/>
          </a:p>
        </p:txBody>
      </p:sp>
    </p:spTree>
    <p:extLst>
      <p:ext uri="{BB962C8B-B14F-4D97-AF65-F5344CB8AC3E}">
        <p14:creationId xmlns:p14="http://schemas.microsoft.com/office/powerpoint/2010/main" val="67837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08DBC9BF-F848-E048-82D7-105B73911BFA}" type="slidenum">
              <a:rPr lang="en-GB"/>
              <a:pPr>
                <a:defRPr/>
              </a:pPr>
              <a:t>‹#›</a:t>
            </a:fld>
            <a:endParaRPr lang="en-GB"/>
          </a:p>
        </p:txBody>
      </p:sp>
    </p:spTree>
    <p:extLst>
      <p:ext uri="{BB962C8B-B14F-4D97-AF65-F5344CB8AC3E}">
        <p14:creationId xmlns:p14="http://schemas.microsoft.com/office/powerpoint/2010/main" val="3153045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5962A4-9825-A94B-A256-DEF79632B4A4}" type="slidenum">
              <a:rPr lang="en-GB"/>
              <a:pPr>
                <a:defRPr/>
              </a:pPr>
              <a:t>‹#›</a:t>
            </a:fld>
            <a:endParaRPr lang="en-GB"/>
          </a:p>
        </p:txBody>
      </p:sp>
    </p:spTree>
    <p:extLst>
      <p:ext uri="{BB962C8B-B14F-4D97-AF65-F5344CB8AC3E}">
        <p14:creationId xmlns:p14="http://schemas.microsoft.com/office/powerpoint/2010/main" val="380610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317954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BA1573FC-96D6-4B4D-AA4C-D454E481CC15}" type="slidenum">
              <a:rPr lang="en-GB"/>
              <a:pPr>
                <a:defRPr/>
              </a:pPr>
              <a:t>‹#›</a:t>
            </a:fld>
            <a:endParaRPr lang="en-GB"/>
          </a:p>
        </p:txBody>
      </p:sp>
    </p:spTree>
    <p:extLst>
      <p:ext uri="{BB962C8B-B14F-4D97-AF65-F5344CB8AC3E}">
        <p14:creationId xmlns:p14="http://schemas.microsoft.com/office/powerpoint/2010/main" val="1860814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8BBD7CE4-150F-784D-892E-C15E1DDC36EF}" type="slidenum">
              <a:rPr lang="en-GB"/>
              <a:pPr>
                <a:defRPr/>
              </a:pPr>
              <a:t>‹#›</a:t>
            </a:fld>
            <a:endParaRPr lang="en-GB"/>
          </a:p>
        </p:txBody>
      </p:sp>
    </p:spTree>
    <p:extLst>
      <p:ext uri="{BB962C8B-B14F-4D97-AF65-F5344CB8AC3E}">
        <p14:creationId xmlns:p14="http://schemas.microsoft.com/office/powerpoint/2010/main" val="3465797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9207008-8291-EA4A-A561-A7B02C894FD1}" type="slidenum">
              <a:rPr lang="en-GB"/>
              <a:pPr>
                <a:defRPr/>
              </a:pPr>
              <a:t>‹#›</a:t>
            </a:fld>
            <a:endParaRPr lang="en-GB"/>
          </a:p>
        </p:txBody>
      </p:sp>
    </p:spTree>
    <p:extLst>
      <p:ext uri="{BB962C8B-B14F-4D97-AF65-F5344CB8AC3E}">
        <p14:creationId xmlns:p14="http://schemas.microsoft.com/office/powerpoint/2010/main" val="6367007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D6B0C0CD-D7FD-2647-B153-BC88CB5BC5C0}" type="slidenum">
              <a:rPr lang="en-GB"/>
              <a:pPr>
                <a:defRPr/>
              </a:pPr>
              <a:t>‹#›</a:t>
            </a:fld>
            <a:endParaRPr lang="en-GB"/>
          </a:p>
        </p:txBody>
      </p:sp>
    </p:spTree>
    <p:extLst>
      <p:ext uri="{BB962C8B-B14F-4D97-AF65-F5344CB8AC3E}">
        <p14:creationId xmlns:p14="http://schemas.microsoft.com/office/powerpoint/2010/main" val="4211568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176AB0F2-8BB0-D64C-A4E3-B89971D50DB8}" type="slidenum">
              <a:rPr lang="en-US"/>
              <a:pPr>
                <a:defRPr/>
              </a:pPr>
              <a:t>‹#›</a:t>
            </a:fld>
            <a:endParaRPr lang="en-US"/>
          </a:p>
        </p:txBody>
      </p:sp>
    </p:spTree>
    <p:extLst>
      <p:ext uri="{BB962C8B-B14F-4D97-AF65-F5344CB8AC3E}">
        <p14:creationId xmlns:p14="http://schemas.microsoft.com/office/powerpoint/2010/main" val="3883420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51932CF6-EF53-4D43-B81E-17E57A565CB4}" type="slidenum">
              <a:rPr lang="en-US"/>
              <a:pPr>
                <a:defRPr/>
              </a:pPr>
              <a:t>‹#›</a:t>
            </a:fld>
            <a:endParaRPr lang="en-US"/>
          </a:p>
        </p:txBody>
      </p:sp>
    </p:spTree>
    <p:extLst>
      <p:ext uri="{BB962C8B-B14F-4D97-AF65-F5344CB8AC3E}">
        <p14:creationId xmlns:p14="http://schemas.microsoft.com/office/powerpoint/2010/main" val="763613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E655521F-D01D-CD44-9D6B-2189E864BF04}" type="slidenum">
              <a:rPr lang="en-US"/>
              <a:pPr>
                <a:defRPr/>
              </a:pPr>
              <a:t>‹#›</a:t>
            </a:fld>
            <a:endParaRPr lang="en-US"/>
          </a:p>
        </p:txBody>
      </p:sp>
    </p:spTree>
    <p:extLst>
      <p:ext uri="{BB962C8B-B14F-4D97-AF65-F5344CB8AC3E}">
        <p14:creationId xmlns:p14="http://schemas.microsoft.com/office/powerpoint/2010/main" val="953450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41480AC2-604E-5E4B-ABE6-49DBF3227EBD}" type="slidenum">
              <a:rPr lang="en-US"/>
              <a:pPr>
                <a:defRPr/>
              </a:pPr>
              <a:t>‹#›</a:t>
            </a:fld>
            <a:endParaRPr lang="en-US"/>
          </a:p>
        </p:txBody>
      </p:sp>
    </p:spTree>
    <p:extLst>
      <p:ext uri="{BB962C8B-B14F-4D97-AF65-F5344CB8AC3E}">
        <p14:creationId xmlns:p14="http://schemas.microsoft.com/office/powerpoint/2010/main" val="3114164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B93196BD-D96D-C14E-86FC-B6CC06686C46}" type="slidenum">
              <a:rPr lang="en-US"/>
              <a:pPr>
                <a:defRPr/>
              </a:pPr>
              <a:t>‹#›</a:t>
            </a:fld>
            <a:endParaRPr lang="en-US"/>
          </a:p>
        </p:txBody>
      </p:sp>
    </p:spTree>
    <p:extLst>
      <p:ext uri="{BB962C8B-B14F-4D97-AF65-F5344CB8AC3E}">
        <p14:creationId xmlns:p14="http://schemas.microsoft.com/office/powerpoint/2010/main" val="3558551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E98530A9-C28F-454B-B6DE-44A9B0982779}" type="slidenum">
              <a:rPr lang="en-US"/>
              <a:pPr>
                <a:defRPr/>
              </a:pPr>
              <a:t>‹#›</a:t>
            </a:fld>
            <a:endParaRPr lang="en-US"/>
          </a:p>
        </p:txBody>
      </p:sp>
    </p:spTree>
    <p:extLst>
      <p:ext uri="{BB962C8B-B14F-4D97-AF65-F5344CB8AC3E}">
        <p14:creationId xmlns:p14="http://schemas.microsoft.com/office/powerpoint/2010/main" val="229249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904990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AC06A500-9CAA-0F41-A6DA-DD1A9C1101E5}" type="slidenum">
              <a:rPr lang="en-US"/>
              <a:pPr>
                <a:defRPr/>
              </a:pPr>
              <a:t>‹#›</a:t>
            </a:fld>
            <a:endParaRPr lang="en-US"/>
          </a:p>
        </p:txBody>
      </p:sp>
    </p:spTree>
    <p:extLst>
      <p:ext uri="{BB962C8B-B14F-4D97-AF65-F5344CB8AC3E}">
        <p14:creationId xmlns:p14="http://schemas.microsoft.com/office/powerpoint/2010/main" val="3061360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9841B6FE-BE62-694F-A372-C7CD60DC53BC}" type="slidenum">
              <a:rPr lang="en-US"/>
              <a:pPr>
                <a:defRPr/>
              </a:pPr>
              <a:t>‹#›</a:t>
            </a:fld>
            <a:endParaRPr lang="en-US"/>
          </a:p>
        </p:txBody>
      </p:sp>
    </p:spTree>
    <p:extLst>
      <p:ext uri="{BB962C8B-B14F-4D97-AF65-F5344CB8AC3E}">
        <p14:creationId xmlns:p14="http://schemas.microsoft.com/office/powerpoint/2010/main" val="1161969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A0B7C524-24DC-8C47-A0A6-8DDA82FD9274}" type="slidenum">
              <a:rPr lang="en-US"/>
              <a:pPr>
                <a:defRPr/>
              </a:pPr>
              <a:t>‹#›</a:t>
            </a:fld>
            <a:endParaRPr lang="en-US"/>
          </a:p>
        </p:txBody>
      </p:sp>
    </p:spTree>
    <p:extLst>
      <p:ext uri="{BB962C8B-B14F-4D97-AF65-F5344CB8AC3E}">
        <p14:creationId xmlns:p14="http://schemas.microsoft.com/office/powerpoint/2010/main" val="3289302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87297BEE-B183-B842-8940-E60623D66310}" type="slidenum">
              <a:rPr lang="en-US"/>
              <a:pPr>
                <a:defRPr/>
              </a:pPr>
              <a:t>‹#›</a:t>
            </a:fld>
            <a:endParaRPr lang="en-US"/>
          </a:p>
        </p:txBody>
      </p:sp>
    </p:spTree>
    <p:extLst>
      <p:ext uri="{BB962C8B-B14F-4D97-AF65-F5344CB8AC3E}">
        <p14:creationId xmlns:p14="http://schemas.microsoft.com/office/powerpoint/2010/main" val="641002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F4B986EF-B854-F54C-BC53-F636801E98C1}" type="slidenum">
              <a:rPr lang="en-US"/>
              <a:pPr>
                <a:defRPr/>
              </a:pPr>
              <a:t>‹#›</a:t>
            </a:fld>
            <a:endParaRPr lang="en-US"/>
          </a:p>
        </p:txBody>
      </p:sp>
    </p:spTree>
    <p:extLst>
      <p:ext uri="{BB962C8B-B14F-4D97-AF65-F5344CB8AC3E}">
        <p14:creationId xmlns:p14="http://schemas.microsoft.com/office/powerpoint/2010/main" val="592445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B1DFC8DA-24B5-0346-AC83-A2ACD32B1923}" type="slidenum">
              <a:rPr lang="en-US"/>
              <a:pPr>
                <a:defRPr/>
              </a:pPr>
              <a:t>‹#›</a:t>
            </a:fld>
            <a:endParaRPr lang="en-US"/>
          </a:p>
        </p:txBody>
      </p:sp>
    </p:spTree>
    <p:extLst>
      <p:ext uri="{BB962C8B-B14F-4D97-AF65-F5344CB8AC3E}">
        <p14:creationId xmlns:p14="http://schemas.microsoft.com/office/powerpoint/2010/main" val="818266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C2856D53-1CCF-D64E-A83B-B8A44DA11CAF}" type="slidenum">
              <a:rPr lang="en-US"/>
              <a:pPr>
                <a:defRPr/>
              </a:pPr>
              <a:t>‹#›</a:t>
            </a:fld>
            <a:endParaRPr lang="en-US"/>
          </a:p>
        </p:txBody>
      </p:sp>
    </p:spTree>
    <p:extLst>
      <p:ext uri="{BB962C8B-B14F-4D97-AF65-F5344CB8AC3E}">
        <p14:creationId xmlns:p14="http://schemas.microsoft.com/office/powerpoint/2010/main" val="266943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7327109F-7543-844B-9656-A3679A7AF9E9}" type="slidenum">
              <a:rPr lang="en-US"/>
              <a:pPr>
                <a:defRPr/>
              </a:pPr>
              <a:t>‹#›</a:t>
            </a:fld>
            <a:endParaRPr lang="en-US"/>
          </a:p>
        </p:txBody>
      </p:sp>
    </p:spTree>
    <p:extLst>
      <p:ext uri="{BB962C8B-B14F-4D97-AF65-F5344CB8AC3E}">
        <p14:creationId xmlns:p14="http://schemas.microsoft.com/office/powerpoint/2010/main" val="3029117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705C125-8EFE-C240-AED5-CCB6C558A039}" type="slidenum">
              <a:rPr lang="en-US"/>
              <a:pPr>
                <a:defRPr/>
              </a:pPr>
              <a:t>‹#›</a:t>
            </a:fld>
            <a:endParaRPr lang="en-US"/>
          </a:p>
        </p:txBody>
      </p:sp>
    </p:spTree>
    <p:extLst>
      <p:ext uri="{BB962C8B-B14F-4D97-AF65-F5344CB8AC3E}">
        <p14:creationId xmlns:p14="http://schemas.microsoft.com/office/powerpoint/2010/main" val="3432629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A6AC305-697F-FE4E-B91C-348372E0CB5D}" type="slidenum">
              <a:rPr lang="en-US"/>
              <a:pPr>
                <a:defRPr/>
              </a:pPr>
              <a:t>‹#›</a:t>
            </a:fld>
            <a:endParaRPr lang="en-US"/>
          </a:p>
        </p:txBody>
      </p:sp>
    </p:spTree>
    <p:extLst>
      <p:ext uri="{BB962C8B-B14F-4D97-AF65-F5344CB8AC3E}">
        <p14:creationId xmlns:p14="http://schemas.microsoft.com/office/powerpoint/2010/main" val="53381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1875200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F0BCE7A9-126B-B74E-A967-12FD62F8C34E}" type="slidenum">
              <a:rPr lang="en-US"/>
              <a:pPr>
                <a:defRPr/>
              </a:pPr>
              <a:t>‹#›</a:t>
            </a:fld>
            <a:endParaRPr lang="en-US"/>
          </a:p>
        </p:txBody>
      </p:sp>
    </p:spTree>
    <p:extLst>
      <p:ext uri="{BB962C8B-B14F-4D97-AF65-F5344CB8AC3E}">
        <p14:creationId xmlns:p14="http://schemas.microsoft.com/office/powerpoint/2010/main" val="1179818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6484DCC1-B472-1B41-92E7-5BCABC27A179}" type="slidenum">
              <a:rPr lang="en-US"/>
              <a:pPr>
                <a:defRPr/>
              </a:pPr>
              <a:t>‹#›</a:t>
            </a:fld>
            <a:endParaRPr lang="en-US"/>
          </a:p>
        </p:txBody>
      </p:sp>
    </p:spTree>
    <p:extLst>
      <p:ext uri="{BB962C8B-B14F-4D97-AF65-F5344CB8AC3E}">
        <p14:creationId xmlns:p14="http://schemas.microsoft.com/office/powerpoint/2010/main" val="3757007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0C48B445-A1B3-C045-B360-67A0A9FE7D0E}" type="slidenum">
              <a:rPr lang="en-US"/>
              <a:pPr>
                <a:defRPr/>
              </a:pPr>
              <a:t>‹#›</a:t>
            </a:fld>
            <a:endParaRPr lang="en-US"/>
          </a:p>
        </p:txBody>
      </p:sp>
    </p:spTree>
    <p:extLst>
      <p:ext uri="{BB962C8B-B14F-4D97-AF65-F5344CB8AC3E}">
        <p14:creationId xmlns:p14="http://schemas.microsoft.com/office/powerpoint/2010/main" val="2909598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73415B6-0B3C-E74F-905F-F29588C91D76}" type="slidenum">
              <a:rPr lang="en-US"/>
              <a:pPr>
                <a:defRPr/>
              </a:pPr>
              <a:t>‹#›</a:t>
            </a:fld>
            <a:endParaRPr lang="en-US"/>
          </a:p>
        </p:txBody>
      </p:sp>
    </p:spTree>
    <p:extLst>
      <p:ext uri="{BB962C8B-B14F-4D97-AF65-F5344CB8AC3E}">
        <p14:creationId xmlns:p14="http://schemas.microsoft.com/office/powerpoint/2010/main" val="3799128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15159DF7-6853-8847-8DE1-ABDB1B27F532}" type="slidenum">
              <a:rPr lang="en-US"/>
              <a:pPr>
                <a:defRPr/>
              </a:pPr>
              <a:t>‹#›</a:t>
            </a:fld>
            <a:endParaRPr lang="en-US"/>
          </a:p>
        </p:txBody>
      </p:sp>
    </p:spTree>
    <p:extLst>
      <p:ext uri="{BB962C8B-B14F-4D97-AF65-F5344CB8AC3E}">
        <p14:creationId xmlns:p14="http://schemas.microsoft.com/office/powerpoint/2010/main" val="1889096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FBF85B4F-1054-8F45-9C6E-A5431709E6C3}" type="slidenum">
              <a:rPr lang="en-US"/>
              <a:pPr>
                <a:defRPr/>
              </a:pPr>
              <a:t>‹#›</a:t>
            </a:fld>
            <a:endParaRPr lang="en-US"/>
          </a:p>
        </p:txBody>
      </p:sp>
    </p:spTree>
    <p:extLst>
      <p:ext uri="{BB962C8B-B14F-4D97-AF65-F5344CB8AC3E}">
        <p14:creationId xmlns:p14="http://schemas.microsoft.com/office/powerpoint/2010/main" val="4283937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B88E245C-07A3-8A41-929C-EC86F5A6D455}" type="slidenum">
              <a:rPr lang="en-US"/>
              <a:pPr>
                <a:defRPr/>
              </a:pPr>
              <a:t>‹#›</a:t>
            </a:fld>
            <a:endParaRPr lang="en-US"/>
          </a:p>
        </p:txBody>
      </p:sp>
    </p:spTree>
    <p:extLst>
      <p:ext uri="{BB962C8B-B14F-4D97-AF65-F5344CB8AC3E}">
        <p14:creationId xmlns:p14="http://schemas.microsoft.com/office/powerpoint/2010/main" val="1965304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493407C5-5985-0840-A9C8-3E5969D0CD7F}" type="slidenum">
              <a:rPr lang="en-US"/>
              <a:pPr>
                <a:defRPr/>
              </a:pPr>
              <a:t>‹#›</a:t>
            </a:fld>
            <a:endParaRPr lang="en-US"/>
          </a:p>
        </p:txBody>
      </p:sp>
    </p:spTree>
    <p:extLst>
      <p:ext uri="{BB962C8B-B14F-4D97-AF65-F5344CB8AC3E}">
        <p14:creationId xmlns:p14="http://schemas.microsoft.com/office/powerpoint/2010/main" val="2012038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02FBA056-61F4-1640-B826-620D7C0E92C4}" type="slidenum">
              <a:rPr lang="en-US"/>
              <a:pPr>
                <a:defRPr/>
              </a:pPr>
              <a:t>‹#›</a:t>
            </a:fld>
            <a:endParaRPr lang="en-US"/>
          </a:p>
        </p:txBody>
      </p:sp>
    </p:spTree>
    <p:extLst>
      <p:ext uri="{BB962C8B-B14F-4D97-AF65-F5344CB8AC3E}">
        <p14:creationId xmlns:p14="http://schemas.microsoft.com/office/powerpoint/2010/main" val="8736260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048C5E8-9948-2747-B104-6A52EEC701B6}" type="slidenum">
              <a:rPr lang="en-US"/>
              <a:pPr>
                <a:defRPr/>
              </a:pPr>
              <a:t>‹#›</a:t>
            </a:fld>
            <a:endParaRPr lang="en-US"/>
          </a:p>
        </p:txBody>
      </p:sp>
    </p:spTree>
    <p:extLst>
      <p:ext uri="{BB962C8B-B14F-4D97-AF65-F5344CB8AC3E}">
        <p14:creationId xmlns:p14="http://schemas.microsoft.com/office/powerpoint/2010/main" val="16056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4262100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C70DABCF-9435-BC4D-9BFF-E4E31557210B}" type="slidenum">
              <a:rPr lang="en-US"/>
              <a:pPr>
                <a:defRPr/>
              </a:pPr>
              <a:t>‹#›</a:t>
            </a:fld>
            <a:endParaRPr lang="en-US"/>
          </a:p>
        </p:txBody>
      </p:sp>
    </p:spTree>
    <p:extLst>
      <p:ext uri="{BB962C8B-B14F-4D97-AF65-F5344CB8AC3E}">
        <p14:creationId xmlns:p14="http://schemas.microsoft.com/office/powerpoint/2010/main" val="3052039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F9AF0D87-2625-1D4E-9A0E-DAEB8F5CF824}" type="slidenum">
              <a:rPr lang="en-US"/>
              <a:pPr>
                <a:defRPr/>
              </a:pPr>
              <a:t>‹#›</a:t>
            </a:fld>
            <a:endParaRPr lang="en-US"/>
          </a:p>
        </p:txBody>
      </p:sp>
    </p:spTree>
    <p:extLst>
      <p:ext uri="{BB962C8B-B14F-4D97-AF65-F5344CB8AC3E}">
        <p14:creationId xmlns:p14="http://schemas.microsoft.com/office/powerpoint/2010/main" val="4064087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7F38C8B9-0ACF-D547-8D75-361AF2DCF0DE}" type="slidenum">
              <a:rPr lang="en-US"/>
              <a:pPr>
                <a:defRPr/>
              </a:pPr>
              <a:t>‹#›</a:t>
            </a:fld>
            <a:endParaRPr lang="en-US"/>
          </a:p>
        </p:txBody>
      </p:sp>
    </p:spTree>
    <p:extLst>
      <p:ext uri="{BB962C8B-B14F-4D97-AF65-F5344CB8AC3E}">
        <p14:creationId xmlns:p14="http://schemas.microsoft.com/office/powerpoint/2010/main" val="1083608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ED732315-72C3-9840-A1AC-E9E65395FF88}" type="slidenum">
              <a:rPr lang="en-US"/>
              <a:pPr>
                <a:defRPr/>
              </a:pPr>
              <a:t>‹#›</a:t>
            </a:fld>
            <a:endParaRPr lang="en-US"/>
          </a:p>
        </p:txBody>
      </p:sp>
    </p:spTree>
    <p:extLst>
      <p:ext uri="{BB962C8B-B14F-4D97-AF65-F5344CB8AC3E}">
        <p14:creationId xmlns:p14="http://schemas.microsoft.com/office/powerpoint/2010/main" val="3665395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879374EF-D2C1-054A-ACAB-581484F70EF5}" type="slidenum">
              <a:rPr lang="en-US"/>
              <a:pPr>
                <a:defRPr/>
              </a:pPr>
              <a:t>‹#›</a:t>
            </a:fld>
            <a:endParaRPr lang="en-US"/>
          </a:p>
        </p:txBody>
      </p:sp>
    </p:spTree>
    <p:extLst>
      <p:ext uri="{BB962C8B-B14F-4D97-AF65-F5344CB8AC3E}">
        <p14:creationId xmlns:p14="http://schemas.microsoft.com/office/powerpoint/2010/main" val="3008927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13C2CBE9-591F-8E44-8ABA-3C2B60F2C459}" type="slidenum">
              <a:rPr lang="en-US"/>
              <a:pPr>
                <a:defRPr/>
              </a:pPr>
              <a:t>‹#›</a:t>
            </a:fld>
            <a:endParaRPr lang="en-US"/>
          </a:p>
        </p:txBody>
      </p:sp>
    </p:spTree>
    <p:extLst>
      <p:ext uri="{BB962C8B-B14F-4D97-AF65-F5344CB8AC3E}">
        <p14:creationId xmlns:p14="http://schemas.microsoft.com/office/powerpoint/2010/main" val="31752525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AB10B53C-AFA7-8841-924B-F4B2D92CF803}" type="slidenum">
              <a:rPr lang="en-US"/>
              <a:pPr>
                <a:defRPr/>
              </a:pPr>
              <a:t>‹#›</a:t>
            </a:fld>
            <a:endParaRPr lang="en-US"/>
          </a:p>
        </p:txBody>
      </p:sp>
    </p:spTree>
    <p:extLst>
      <p:ext uri="{BB962C8B-B14F-4D97-AF65-F5344CB8AC3E}">
        <p14:creationId xmlns:p14="http://schemas.microsoft.com/office/powerpoint/2010/main" val="886973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879CDCE3-0067-7543-BAEE-E839577913E3}" type="slidenum">
              <a:rPr lang="en-US"/>
              <a:pPr>
                <a:defRPr/>
              </a:pPr>
              <a:t>‹#›</a:t>
            </a:fld>
            <a:endParaRPr lang="en-US"/>
          </a:p>
        </p:txBody>
      </p:sp>
    </p:spTree>
    <p:extLst>
      <p:ext uri="{BB962C8B-B14F-4D97-AF65-F5344CB8AC3E}">
        <p14:creationId xmlns:p14="http://schemas.microsoft.com/office/powerpoint/2010/main" val="3265065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892257"/>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130509"/>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7.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8.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9.emf"/><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17" Type="http://schemas.openxmlformats.org/officeDocument/2006/relationships/image" Target="../media/image13.png"/><Relationship Id="rId2" Type="http://schemas.openxmlformats.org/officeDocument/2006/relationships/slideLayout" Target="../slideLayouts/slideLayout133.xml"/><Relationship Id="rId16" Type="http://schemas.openxmlformats.org/officeDocument/2006/relationships/image" Target="../media/image12.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1.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5.xml"/><Relationship Id="rId1" Type="http://schemas.openxmlformats.org/officeDocument/2006/relationships/slideLayout" Target="../slideLayouts/slideLayout2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5.jpe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4.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23"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 id="2147487378" r:id="rId12"/>
    <p:sldLayoutId id="2147487379" r:id="rId13"/>
    <p:sldLayoutId id="214748738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a:solidFill>
                  <a:srgbClr val="FFFFFF"/>
                </a:solidFill>
              </a:rPr>
              <a:t>© </a:t>
            </a:r>
            <a:r>
              <a:rPr lang="en-US" sz="900">
                <a:solidFill>
                  <a:srgbClr val="FFFFFF"/>
                </a:solidFill>
              </a:rPr>
              <a:t>2004</a:t>
            </a:r>
            <a:r>
              <a:rPr lang="en-US" sz="800">
                <a:solidFill>
                  <a:srgbClr val="FFFFFF"/>
                </a:solidFill>
              </a:rPr>
              <a:t> TBBMI</a:t>
            </a:r>
          </a:p>
        </p:txBody>
      </p:sp>
      <p:sp>
        <p:nvSpPr>
          <p:cNvPr id="1515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a:solidFill>
                  <a:srgbClr val="FFFF00"/>
                </a:solidFill>
                <a:latin typeface="Helvetica"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7511" r:id="rId1"/>
    <p:sldLayoutId id="2147487512" r:id="rId2"/>
    <p:sldLayoutId id="2147487513" r:id="rId3"/>
    <p:sldLayoutId id="2147487514" r:id="rId4"/>
    <p:sldLayoutId id="2147487515" r:id="rId5"/>
    <p:sldLayoutId id="2147487516" r:id="rId6"/>
    <p:sldLayoutId id="2147487517" r:id="rId7"/>
    <p:sldLayoutId id="2147487518" r:id="rId8"/>
    <p:sldLayoutId id="2147487519" r:id="rId9"/>
    <p:sldLayoutId id="2147487520" r:id="rId10"/>
    <p:sldLayoutId id="2147487521"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2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DEE33BED-91EC-E24E-A292-FBED946FC68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7523" r:id="rId1"/>
    <p:sldLayoutId id="2147487524" r:id="rId2"/>
    <p:sldLayoutId id="2147487525" r:id="rId3"/>
    <p:sldLayoutId id="2147487526" r:id="rId4"/>
    <p:sldLayoutId id="2147487527" r:id="rId5"/>
    <p:sldLayoutId id="2147487528" r:id="rId6"/>
    <p:sldLayoutId id="2147487529" r:id="rId7"/>
    <p:sldLayoutId id="2147487530" r:id="rId8"/>
    <p:sldLayoutId id="2147487531" r:id="rId9"/>
    <p:sldLayoutId id="2147487532" r:id="rId10"/>
    <p:sldLayoutId id="21474875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6A53EEF6-7A73-544B-AC30-C460F4ABE6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79203"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b="0">
              <a:solidFill>
                <a:srgbClr val="2F1311"/>
              </a:solidFill>
              <a:latin typeface="Arial" charset="0"/>
              <a:cs typeface="Arial" charset="0"/>
            </a:endParaRPr>
          </a:p>
        </p:txBody>
      </p:sp>
      <p:grpSp>
        <p:nvGrpSpPr>
          <p:cNvPr id="179205" name="Group 6"/>
          <p:cNvGrpSpPr>
            <a:grpSpLocks/>
          </p:cNvGrpSpPr>
          <p:nvPr/>
        </p:nvGrpSpPr>
        <p:grpSpPr bwMode="auto">
          <a:xfrm>
            <a:off x="7848600" y="1588"/>
            <a:ext cx="1295400" cy="6308725"/>
            <a:chOff x="4944" y="1"/>
            <a:chExt cx="816" cy="3974"/>
          </a:xfrm>
        </p:grpSpPr>
        <p:grpSp>
          <p:nvGrpSpPr>
            <p:cNvPr id="179219" name="Group 7"/>
            <p:cNvGrpSpPr>
              <a:grpSpLocks/>
            </p:cNvGrpSpPr>
            <p:nvPr userDrawn="1"/>
          </p:nvGrpSpPr>
          <p:grpSpPr bwMode="auto">
            <a:xfrm>
              <a:off x="5280" y="1"/>
              <a:ext cx="480" cy="1430"/>
              <a:chOff x="5280" y="1"/>
              <a:chExt cx="480" cy="1430"/>
            </a:xfrm>
          </p:grpSpPr>
          <p:grpSp>
            <p:nvGrpSpPr>
              <p:cNvPr id="179240" name="Group 8"/>
              <p:cNvGrpSpPr>
                <a:grpSpLocks/>
              </p:cNvGrpSpPr>
              <p:nvPr userDrawn="1"/>
            </p:nvGrpSpPr>
            <p:grpSpPr bwMode="auto">
              <a:xfrm rot="-5400000">
                <a:off x="5484" y="0"/>
                <a:ext cx="174" cy="176"/>
                <a:chOff x="1657" y="323"/>
                <a:chExt cx="1691" cy="2560"/>
              </a:xfrm>
            </p:grpSpPr>
            <p:grpSp>
              <p:nvGrpSpPr>
                <p:cNvPr id="179249" name="Group 9"/>
                <p:cNvGrpSpPr>
                  <a:grpSpLocks/>
                </p:cNvGrpSpPr>
                <p:nvPr/>
              </p:nvGrpSpPr>
              <p:grpSpPr bwMode="auto">
                <a:xfrm>
                  <a:off x="1657" y="323"/>
                  <a:ext cx="1691" cy="2560"/>
                  <a:chOff x="1657" y="323"/>
                  <a:chExt cx="1691" cy="2560"/>
                </a:xfrm>
              </p:grpSpPr>
              <p:sp>
                <p:nvSpPr>
                  <p:cNvPr id="179256" name="Freeform 10"/>
                  <p:cNvSpPr>
                    <a:spLocks/>
                  </p:cNvSpPr>
                  <p:nvPr/>
                </p:nvSpPr>
                <p:spPr bwMode="auto">
                  <a:xfrm>
                    <a:off x="2211"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7" name="Freeform 11"/>
                  <p:cNvSpPr>
                    <a:spLocks/>
                  </p:cNvSpPr>
                  <p:nvPr/>
                </p:nvSpPr>
                <p:spPr bwMode="auto">
                  <a:xfrm>
                    <a:off x="1706" y="308"/>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79250"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000" b="0">
                    <a:solidFill>
                      <a:srgbClr val="2F1311"/>
                    </a:solidFill>
                    <a:latin typeface="Arial" charset="0"/>
                    <a:cs typeface="Arial" charset="0"/>
                  </a:endParaRPr>
                </a:p>
              </p:txBody>
            </p:sp>
            <p:sp>
              <p:nvSpPr>
                <p:cNvPr id="179251" name="Freeform 13"/>
                <p:cNvSpPr>
                  <a:spLocks/>
                </p:cNvSpPr>
                <p:nvPr/>
              </p:nvSpPr>
              <p:spPr bwMode="auto">
                <a:xfrm>
                  <a:off x="2697" y="672"/>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2" name="Freeform 14"/>
                <p:cNvSpPr>
                  <a:spLocks/>
                </p:cNvSpPr>
                <p:nvPr/>
              </p:nvSpPr>
              <p:spPr bwMode="auto">
                <a:xfrm>
                  <a:off x="2765"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3" name="Freeform 15"/>
                <p:cNvSpPr>
                  <a:spLocks/>
                </p:cNvSpPr>
                <p:nvPr/>
              </p:nvSpPr>
              <p:spPr bwMode="auto">
                <a:xfrm>
                  <a:off x="2464"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4"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55" name="Freeform 17"/>
                <p:cNvSpPr>
                  <a:spLocks/>
                </p:cNvSpPr>
                <p:nvPr/>
              </p:nvSpPr>
              <p:spPr bwMode="auto">
                <a:xfrm>
                  <a:off x="2094" y="861"/>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179241"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2"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3"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4"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5"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6"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7"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48"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9220" name="Group 26"/>
            <p:cNvGrpSpPr>
              <a:grpSpLocks/>
            </p:cNvGrpSpPr>
            <p:nvPr userDrawn="1"/>
          </p:nvGrpSpPr>
          <p:grpSpPr bwMode="auto">
            <a:xfrm>
              <a:off x="4944" y="1008"/>
              <a:ext cx="522" cy="2967"/>
              <a:chOff x="4944" y="1008"/>
              <a:chExt cx="522" cy="2967"/>
            </a:xfrm>
          </p:grpSpPr>
          <p:pic>
            <p:nvPicPr>
              <p:cNvPr id="179221"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2"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3"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4"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5"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6"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7"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8"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29"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0"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1"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2"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5"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6"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7"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8"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9"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79206"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09"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0"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1"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9212"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14"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b="0">
              <a:solidFill>
                <a:srgbClr val="2F1311"/>
              </a:solidFill>
              <a:latin typeface="Arial" charset="0"/>
              <a:cs typeface="Arial"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b="0">
              <a:solidFill>
                <a:srgbClr val="2F1311"/>
              </a:solidFill>
              <a:latin typeface="Arial" charset="0"/>
              <a:cs typeface="Arial" charset="0"/>
            </a:endParaRPr>
          </a:p>
        </p:txBody>
      </p:sp>
      <p:sp>
        <p:nvSpPr>
          <p:cNvPr id="179216"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17921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7921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7545" r:id="rId1"/>
    <p:sldLayoutId id="2147487546" r:id="rId2"/>
    <p:sldLayoutId id="2147487547" r:id="rId3"/>
    <p:sldLayoutId id="2147487548" r:id="rId4"/>
    <p:sldLayoutId id="2147487549" r:id="rId5"/>
    <p:sldLayoutId id="2147487550" r:id="rId6"/>
    <p:sldLayoutId id="2147487551" r:id="rId7"/>
    <p:sldLayoutId id="2147487552" r:id="rId8"/>
    <p:sldLayoutId id="2147487553" r:id="rId9"/>
    <p:sldLayoutId id="2147487554" r:id="rId10"/>
    <p:sldLayoutId id="2147487555"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531EF709-5B57-6B4F-9F17-167351DBEDDC}" type="slidenum">
              <a:rPr lang="en-US"/>
              <a:pPr>
                <a:defRPr/>
              </a:pPr>
              <a:t>‹#›</a:t>
            </a:fld>
            <a:endParaRPr lang="en-US"/>
          </a:p>
        </p:txBody>
      </p:sp>
      <p:grpSp>
        <p:nvGrpSpPr>
          <p:cNvPr id="191492" name="Group 1028"/>
          <p:cNvGrpSpPr>
            <a:grpSpLocks/>
          </p:cNvGrpSpPr>
          <p:nvPr/>
        </p:nvGrpSpPr>
        <p:grpSpPr bwMode="auto">
          <a:xfrm>
            <a:off x="0" y="0"/>
            <a:ext cx="9140825" cy="6850063"/>
            <a:chOff x="0" y="0"/>
            <a:chExt cx="5758" cy="4315"/>
          </a:xfrm>
        </p:grpSpPr>
        <p:grpSp>
          <p:nvGrpSpPr>
            <p:cNvPr id="19149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9150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b="0">
                <a:solidFill>
                  <a:srgbClr val="FFFFFF"/>
                </a:solidFill>
                <a:latin typeface="Arial" charset="0"/>
                <a:cs typeface="Arial" charset="0"/>
              </a:endParaRPr>
            </a:p>
          </p:txBody>
        </p:sp>
        <p:sp>
          <p:nvSpPr>
            <p:cNvPr id="191498" name="Freeform 1036"/>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56" r:id="rId1"/>
    <p:sldLayoutId id="2147487557" r:id="rId2"/>
    <p:sldLayoutId id="2147487558" r:id="rId3"/>
    <p:sldLayoutId id="2147487559" r:id="rId4"/>
    <p:sldLayoutId id="2147487560" r:id="rId5"/>
    <p:sldLayoutId id="2147487561" r:id="rId6"/>
    <p:sldLayoutId id="2147487562" r:id="rId7"/>
    <p:sldLayoutId id="2147487563" r:id="rId8"/>
    <p:sldLayoutId id="2147487564" r:id="rId9"/>
    <p:sldLayoutId id="2147487565" r:id="rId10"/>
    <p:sldLayoutId id="21474875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4EFF0EC4-666E-034D-BB2B-C7F0FD942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b="0">
              <a:solidFill>
                <a:srgbClr val="292929"/>
              </a:solidFill>
              <a:latin typeface="Times New Roman" charset="0"/>
              <a:cs typeface="Arial" charset="0"/>
            </a:endParaRPr>
          </a:p>
        </p:txBody>
      </p:sp>
      <p:sp>
        <p:nvSpPr>
          <p:cNvPr id="2058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058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292929"/>
                </a:solidFill>
                <a:latin typeface="Arial" charset="0"/>
                <a:ea typeface="ＭＳ Ｐゴシック" charset="0"/>
                <a:cs typeface="Arial" charset="0"/>
              </a:defRPr>
            </a:lvl1pPr>
          </a:lstStyle>
          <a:p>
            <a:pPr>
              <a:defRPr/>
            </a:pPr>
            <a:endParaRPr lang="en-GB"/>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292929"/>
                </a:solidFill>
                <a:latin typeface="Arial" charset="0"/>
                <a:ea typeface="ＭＳ Ｐゴシック" charset="0"/>
                <a:cs typeface="Arial" charset="0"/>
              </a:defRPr>
            </a:lvl1pPr>
          </a:lstStyle>
          <a:p>
            <a:pPr>
              <a:defRPr/>
            </a:pPr>
            <a:endParaRPr lang="en-GB"/>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292929"/>
                </a:solidFill>
                <a:latin typeface="Arial" charset="0"/>
              </a:defRPr>
            </a:lvl1pPr>
          </a:lstStyle>
          <a:p>
            <a:pPr>
              <a:defRPr/>
            </a:pPr>
            <a:fld id="{329399A6-2FC8-FB43-9555-1F1B99AE58BF}" type="slidenum">
              <a:rPr lang="en-GB"/>
              <a:pPr>
                <a:defRPr/>
              </a:pPr>
              <a:t>‹#›</a:t>
            </a:fld>
            <a:endParaRPr lang="en-GB"/>
          </a:p>
        </p:txBody>
      </p:sp>
      <p:sp>
        <p:nvSpPr>
          <p:cNvPr id="2058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8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17157226"/>
      </p:ext>
    </p:extLst>
  </p:cSld>
  <p:clrMap bg1="lt1" tx1="dk1" bg2="lt2" tx2="dk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38960874"/>
      </p:ext>
    </p:extLst>
  </p:cSld>
  <p:clrMap bg1="lt1" tx1="dk1" bg2="lt2" tx2="dk2" accent1="accent1" accent2="accent2" accent3="accent3" accent4="accent4" accent5="accent5" accent6="accent6" hlink="hlink" folHlink="folHlink"/>
  <p:sldLayoutIdLst>
    <p:sldLayoutId id="2147487604" r:id="rId1"/>
    <p:sldLayoutId id="2147487605" r:id="rId2"/>
    <p:sldLayoutId id="2147487606" r:id="rId3"/>
    <p:sldLayoutId id="2147487607" r:id="rId4"/>
    <p:sldLayoutId id="2147487608" r:id="rId5"/>
    <p:sldLayoutId id="2147487609" r:id="rId6"/>
    <p:sldLayoutId id="2147487610" r:id="rId7"/>
    <p:sldLayoutId id="2147487611" r:id="rId8"/>
    <p:sldLayoutId id="2147487612" r:id="rId9"/>
    <p:sldLayoutId id="2147487613" r:id="rId10"/>
    <p:sldLayoutId id="21474876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681" name="Group 4"/>
            <p:cNvGrpSpPr>
              <a:grpSpLocks/>
            </p:cNvGrpSpPr>
            <p:nvPr/>
          </p:nvGrpSpPr>
          <p:grpSpPr bwMode="auto">
            <a:xfrm>
              <a:off x="1776" y="3024"/>
              <a:ext cx="3929" cy="1290"/>
              <a:chOff x="1776" y="3024"/>
              <a:chExt cx="3929" cy="1290"/>
            </a:xfrm>
          </p:grpSpPr>
          <p:grpSp>
            <p:nvGrpSpPr>
              <p:cNvPr id="2868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nvGrpSpPr>
              <p:cNvPr id="2872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nvGrpSpPr>
              <p:cNvPr id="2872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chemeClr val="tx1"/>
                </a:solidFill>
                <a:effectLst>
                  <a:outerShdw blurRad="38100" dist="38100" dir="2700000" algn="tl">
                    <a:srgbClr val="000000"/>
                  </a:outerShdw>
                </a:effectLst>
                <a:latin typeface="+mn-lt"/>
                <a:ea typeface="+mn-ea"/>
                <a:cs typeface="+mn-cs"/>
              </a:defRPr>
            </a:lvl1pPr>
          </a:lstStyle>
          <a:p>
            <a:pPr>
              <a:defRPr/>
            </a:pPr>
            <a:endParaRPr 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chemeClr val="tx1"/>
                </a:solidFill>
                <a:effectLst>
                  <a:outerShdw blurRad="38100" dist="38100" dir="2700000" algn="tl">
                    <a:srgbClr val="000000"/>
                  </a:outerShdw>
                </a:effectLst>
                <a:latin typeface="+mn-lt"/>
                <a:ea typeface="+mn-ea"/>
                <a:cs typeface="+mn-cs"/>
              </a:defRPr>
            </a:lvl1pPr>
          </a:lstStyle>
          <a:p>
            <a:pPr>
              <a:defRPr/>
            </a:pPr>
            <a:endParaRPr 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chemeClr val="tx1"/>
                </a:solidFill>
                <a:effectLst>
                  <a:outerShdw blurRad="38100" dist="38100" dir="2700000" algn="tl">
                    <a:srgbClr val="000000"/>
                  </a:outerShdw>
                </a:effectLst>
                <a:latin typeface="Arial" charset="0"/>
              </a:defRPr>
            </a:lvl1pPr>
          </a:lstStyle>
          <a:p>
            <a:pPr>
              <a:defRPr/>
            </a:pPr>
            <a:fld id="{F755D6FC-4DB3-C742-9B53-79BAF4920C48}" type="slidenum">
              <a:rPr lang="en-US"/>
              <a:pPr>
                <a:defRPr/>
              </a:pPr>
              <a:t>‹#›</a:t>
            </a:fld>
            <a:endParaRPr 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24" r:id="rId1"/>
    <p:sldLayoutId id="2147487392" r:id="rId2"/>
    <p:sldLayoutId id="2147487393" r:id="rId3"/>
    <p:sldLayoutId id="2147487394" r:id="rId4"/>
    <p:sldLayoutId id="2147487395" r:id="rId5"/>
    <p:sldLayoutId id="2147487396" r:id="rId6"/>
    <p:sldLayoutId id="2147487397" r:id="rId7"/>
    <p:sldLayoutId id="2147487398" r:id="rId8"/>
    <p:sldLayoutId id="2147487399" r:id="rId9"/>
    <p:sldLayoutId id="2147487400" r:id="rId10"/>
    <p:sldLayoutId id="214748740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9560330"/>
      </p:ext>
    </p:extLst>
  </p:cSld>
  <p:clrMap bg1="lt1" tx1="dk1" bg2="lt2" tx2="dk2" accent1="accent1" accent2="accent2" accent3="accent3" accent4="accent4" accent5="accent5" accent6="accent6" hlink="hlink" folHlink="folHlink"/>
  <p:sldLayoutIdLst>
    <p:sldLayoutId id="2147487616" r:id="rId1"/>
    <p:sldLayoutId id="2147487617" r:id="rId2"/>
    <p:sldLayoutId id="2147487618" r:id="rId3"/>
    <p:sldLayoutId id="2147487619" r:id="rId4"/>
    <p:sldLayoutId id="2147487620" r:id="rId5"/>
    <p:sldLayoutId id="2147487621" r:id="rId6"/>
    <p:sldLayoutId id="2147487622" r:id="rId7"/>
    <p:sldLayoutId id="2147487623" r:id="rId8"/>
    <p:sldLayoutId id="2147487624" r:id="rId9"/>
    <p:sldLayoutId id="2147487625" r:id="rId10"/>
    <p:sldLayoutId id="21474876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37012311"/>
      </p:ext>
    </p:extLst>
  </p:cSld>
  <p:clrMap bg1="lt1" tx1="dk1" bg2="lt2" tx2="dk2" accent1="accent1" accent2="accent2" accent3="accent3" accent4="accent4" accent5="accent5" accent6="accent6" hlink="hlink" folHlink="folHlink"/>
  <p:sldLayoutIdLst>
    <p:sldLayoutId id="2147487628" r:id="rId1"/>
    <p:sldLayoutId id="2147487629" r:id="rId2"/>
    <p:sldLayoutId id="2147487630" r:id="rId3"/>
    <p:sldLayoutId id="2147487631" r:id="rId4"/>
    <p:sldLayoutId id="2147487632" r:id="rId5"/>
    <p:sldLayoutId id="2147487633" r:id="rId6"/>
    <p:sldLayoutId id="2147487634" r:id="rId7"/>
    <p:sldLayoutId id="2147487635" r:id="rId8"/>
    <p:sldLayoutId id="2147487636" r:id="rId9"/>
    <p:sldLayoutId id="2147487637" r:id="rId10"/>
    <p:sldLayoutId id="21474876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179729587"/>
      </p:ext>
    </p:extLst>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7/9/20</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3749605690"/>
      </p:ext>
    </p:extLst>
  </p:cSld>
  <p:clrMap bg1="lt1" tx1="dk1" bg2="lt2" tx2="dk2" accent1="accent1" accent2="accent2" accent3="accent3" accent4="accent4" accent5="accent5" accent6="accent6" hlink="hlink" folHlink="folHlink"/>
  <p:sldLayoutIdLst>
    <p:sldLayoutId id="2147487678" r:id="rId1"/>
    <p:sldLayoutId id="2147487679" r:id="rId2"/>
    <p:sldLayoutId id="2147487680" r:id="rId3"/>
    <p:sldLayoutId id="2147487681" r:id="rId4"/>
    <p:sldLayoutId id="2147487682" r:id="rId5"/>
    <p:sldLayoutId id="2147487683" r:id="rId6"/>
    <p:sldLayoutId id="2147487684" r:id="rId7"/>
    <p:sldLayoutId id="2147487685" r:id="rId8"/>
    <p:sldLayoutId id="2147487686" r:id="rId9"/>
    <p:sldLayoutId id="2147487687" r:id="rId10"/>
    <p:sldLayoutId id="214748768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2301169"/>
      </p:ext>
    </p:extLst>
  </p:cSld>
  <p:clrMap bg1="lt1" tx1="dk1" bg2="lt2" tx2="dk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 id="2147487701" r:id="rId12"/>
    <p:sldLayoutId id="21474877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3932189914"/>
      </p:ext>
    </p:extLst>
  </p:cSld>
  <p:clrMap bg1="lt1" tx1="dk1" bg2="lt2" tx2="dk2" accent1="accent1" accent2="accent2" accent3="accent3" accent4="accent4" accent5="accent5" accent6="accent6" hlink="hlink" folHlink="folHlink"/>
  <p:sldLayoutIdLst>
    <p:sldLayoutId id="2147487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7412" r:id="rId1"/>
    <p:sldLayoutId id="2147487413" r:id="rId2"/>
    <p:sldLayoutId id="2147487414" r:id="rId3"/>
    <p:sldLayoutId id="2147487415" r:id="rId4"/>
    <p:sldLayoutId id="2147487416" r:id="rId5"/>
    <p:sldLayoutId id="2147487417" r:id="rId6"/>
    <p:sldLayoutId id="2147487418" r:id="rId7"/>
    <p:sldLayoutId id="2147487419" r:id="rId8"/>
    <p:sldLayoutId id="2147487420" r:id="rId9"/>
    <p:sldLayoutId id="2147487421" r:id="rId10"/>
    <p:sldLayoutId id="214748742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175" y="4267200"/>
            <a:ext cx="9140825" cy="2590800"/>
            <a:chOff x="2" y="2688"/>
            <a:chExt cx="5758" cy="1632"/>
          </a:xfrm>
        </p:grpSpPr>
        <p:sp>
          <p:nvSpPr>
            <p:cNvPr id="58376"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58377" name="Group 4"/>
            <p:cNvGrpSpPr>
              <a:grpSpLocks/>
            </p:cNvGrpSpPr>
            <p:nvPr/>
          </p:nvGrpSpPr>
          <p:grpSpPr bwMode="auto">
            <a:xfrm>
              <a:off x="1776" y="3024"/>
              <a:ext cx="3929" cy="1290"/>
              <a:chOff x="1776" y="3024"/>
              <a:chExt cx="3929" cy="1290"/>
            </a:xfrm>
          </p:grpSpPr>
          <p:grpSp>
            <p:nvGrpSpPr>
              <p:cNvPr id="58378"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39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411"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6"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58419"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58420" name="Group 61"/>
              <p:cNvGrpSpPr>
                <a:grpSpLocks/>
              </p:cNvGrpSpPr>
              <p:nvPr userDrawn="1"/>
            </p:nvGrpSpPr>
            <p:grpSpPr bwMode="auto">
              <a:xfrm>
                <a:off x="5381" y="3085"/>
                <a:ext cx="227" cy="132"/>
                <a:chOff x="5381" y="3085"/>
                <a:chExt cx="227" cy="132"/>
              </a:xfrm>
            </p:grpSpPr>
            <p:sp>
              <p:nvSpPr>
                <p:cNvPr id="5842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30" tIns="45716" rIns="91430" bIns="45716"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defRPr>
            </a:lvl1pPr>
          </a:lstStyle>
          <a:p>
            <a:pPr>
              <a:defRPr/>
            </a:pPr>
            <a:fld id="{307A381D-DE8E-AF49-BD0D-9B1FF1F0B169}" type="slidenum">
              <a:rPr lang="en-US"/>
              <a:pPr>
                <a:defRPr/>
              </a:pPr>
              <a:t>‹#›</a:t>
            </a:fld>
            <a:endParaRPr lang="en-US"/>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15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306"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46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61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1413" indent="-22701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5813" indent="-22701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343"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496"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8650"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5802"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524085BD-75F7-0D40-868F-5B9E5C37E2B0}" type="datetimeFigureOut">
              <a:rPr lang="en-SG"/>
              <a:pPr>
                <a:defRPr/>
              </a:pPr>
              <a:t>9/7/20</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FA6E8C11-5E5E-7D43-9B74-34B625F440D9}"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F35AA8DE-A70E-784A-83B2-FD29F344948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444" r:id="rId1"/>
    <p:sldLayoutId id="2147487445" r:id="rId2"/>
    <p:sldLayoutId id="2147487446" r:id="rId3"/>
    <p:sldLayoutId id="2147487447" r:id="rId4"/>
    <p:sldLayoutId id="2147487448" r:id="rId5"/>
    <p:sldLayoutId id="2147487449" r:id="rId6"/>
    <p:sldLayoutId id="2147487450" r:id="rId7"/>
    <p:sldLayoutId id="2147487451" r:id="rId8"/>
    <p:sldLayoutId id="2147487452" r:id="rId9"/>
    <p:sldLayoutId id="2147487453" r:id="rId10"/>
    <p:sldLayoutId id="21474874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7082923D-4F8C-D24E-B43A-561E1191C8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55" r:id="rId1"/>
    <p:sldLayoutId id="2147487456" r:id="rId2"/>
    <p:sldLayoutId id="2147487457" r:id="rId3"/>
    <p:sldLayoutId id="2147487458" r:id="rId4"/>
    <p:sldLayoutId id="2147487459" r:id="rId5"/>
    <p:sldLayoutId id="2147487460" r:id="rId6"/>
    <p:sldLayoutId id="2147487461" r:id="rId7"/>
    <p:sldLayoutId id="2147487462" r:id="rId8"/>
    <p:sldLayoutId id="2147487463" r:id="rId9"/>
    <p:sldLayoutId id="2147487464" r:id="rId10"/>
    <p:sldLayoutId id="2147487465" r:id="rId11"/>
    <p:sldLayoutId id="2147487466"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6978"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nvGrpSpPr>
            <p:cNvPr id="126987"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1" name="Freeform 1047"/>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2" name="Freeform 1048"/>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b="0">
                <a:solidFill>
                  <a:srgbClr val="FFFFFF"/>
                </a:solidFill>
                <a:latin typeface="Arial" charset="0"/>
                <a:cs typeface="Arial" charset="0"/>
              </a:endParaRPr>
            </a:p>
          </p:txBody>
        </p:sp>
        <p:sp>
          <p:nvSpPr>
            <p:cNvPr id="126994" name="Freeform 1050"/>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5" name="Freeform 1051"/>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6"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7"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98"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26999" name="Group 1055"/>
            <p:cNvGrpSpPr>
              <a:grpSpLocks/>
            </p:cNvGrpSpPr>
            <p:nvPr/>
          </p:nvGrpSpPr>
          <p:grpSpPr bwMode="auto">
            <a:xfrm>
              <a:off x="1" y="392"/>
              <a:ext cx="5758" cy="1571"/>
              <a:chOff x="1" y="392"/>
              <a:chExt cx="5758" cy="1571"/>
            </a:xfrm>
          </p:grpSpPr>
          <p:sp>
            <p:nvSpPr>
              <p:cNvPr id="127002"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3"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4"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5"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6"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27000"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7001"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A89875D7-6425-E842-BF44-FC21D540ADF9}"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89" r:id="rId1"/>
    <p:sldLayoutId id="2147487490" r:id="rId2"/>
    <p:sldLayoutId id="2147487491" r:id="rId3"/>
    <p:sldLayoutId id="2147487492" r:id="rId4"/>
    <p:sldLayoutId id="2147487493" r:id="rId5"/>
    <p:sldLayoutId id="2147487494" r:id="rId6"/>
    <p:sldLayoutId id="2147487495" r:id="rId7"/>
    <p:sldLayoutId id="2147487496" r:id="rId8"/>
    <p:sldLayoutId id="2147487497" r:id="rId9"/>
    <p:sldLayoutId id="2147487498" r:id="rId10"/>
    <p:sldLayoutId id="21474874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b="0">
                <a:solidFill>
                  <a:srgbClr val="FFFFFF"/>
                </a:solidFill>
                <a:latin typeface="Arial" charset="0"/>
                <a:cs typeface="Arial" charset="0"/>
              </a:endParaRPr>
            </a:p>
          </p:txBody>
        </p:sp>
        <p:sp>
          <p:nvSpPr>
            <p:cNvPr id="13927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660CD352-46FF-8949-9076-F19940788F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00" r:id="rId1"/>
    <p:sldLayoutId id="2147487501" r:id="rId2"/>
    <p:sldLayoutId id="2147487502" r:id="rId3"/>
    <p:sldLayoutId id="2147487503" r:id="rId4"/>
    <p:sldLayoutId id="2147487504" r:id="rId5"/>
    <p:sldLayoutId id="2147487505" r:id="rId6"/>
    <p:sldLayoutId id="2147487506" r:id="rId7"/>
    <p:sldLayoutId id="2147487507" r:id="rId8"/>
    <p:sldLayoutId id="2147487508" r:id="rId9"/>
    <p:sldLayoutId id="2147487509" r:id="rId10"/>
    <p:sldLayoutId id="21474875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3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3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3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3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3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3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3.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3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3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3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3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34.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3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46.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34.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7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5.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34.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34.xml"/></Relationships>
</file>

<file path=ppt/slides/_rels/slide83.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34.xml"/></Relationships>
</file>

<file path=ppt/slides/_rels/slide86.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34.xml"/></Relationships>
</file>

<file path=ppt/slides/_rels/slide8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0.xml"/></Relationships>
</file>

<file path=ppt/slides/_rels/slide9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234.xml"/></Relationships>
</file>

<file path=ppt/slides/_rels/slide9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34.xml"/></Relationships>
</file>

<file path=ppt/slides/_rels/slide9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234.xml"/></Relationships>
</file>

<file path=ppt/slides/_rels/slide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234.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234.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34.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23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3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Orderly</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7014024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Arial" charset="0"/>
                <a:ea typeface="ＭＳ Ｐゴシック" charset="0"/>
                <a:cs typeface="ＭＳ Ｐゴシック" charset="0"/>
              </a:rPr>
              <a:t>We can defeat heresy by obeying God’s priorities for church order.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4589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265264"/>
            <a:ext cx="55118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11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Church Order Priorities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40659778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1555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Orderly means…</a:t>
            </a: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What are other words for </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 orderly?</a:t>
            </a: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Manage, control, direct, act correctly, act with decorum, be civil, be good, be nice, be on best behavior</a:t>
            </a:r>
          </a:p>
        </p:txBody>
      </p:sp>
    </p:spTree>
    <p:extLst>
      <p:ext uri="{BB962C8B-B14F-4D97-AF65-F5344CB8AC3E}">
        <p14:creationId xmlns:p14="http://schemas.microsoft.com/office/powerpoint/2010/main" val="22880999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182223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mn-ea"/>
                <a:cs typeface="Times New Roman"/>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mn-ea"/>
                <a:cs typeface="Times New Roman"/>
              </a:rPr>
              <a:t>©  https://</a:t>
            </a:r>
            <a:r>
              <a:rPr kumimoji="0" lang="en-US" sz="1100" b="0" i="0" u="none" strike="noStrike" kern="1200" cap="none" spc="0" normalizeH="0" baseline="0" noProof="0" dirty="0" err="1">
                <a:ln>
                  <a:noFill/>
                </a:ln>
                <a:solidFill>
                  <a:srgbClr val="000000"/>
                </a:solidFill>
                <a:effectLst/>
                <a:uLnTx/>
                <a:uFillTx/>
                <a:latin typeface="Arial Narrow" charset="0"/>
                <a:ea typeface="+mn-ea"/>
                <a:cs typeface="Times New Roman"/>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mn-ea"/>
                <a:cs typeface="Times New Roman"/>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925" y="5517232"/>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You cannot make everything priority</a:t>
            </a:r>
          </a:p>
        </p:txBody>
      </p:sp>
      <p:pic>
        <p:nvPicPr>
          <p:cNvPr id="8194" name="Picture 2" descr="https://trustworks.files.wordpress.com/2016/12/overwhelmed-350x350.jpg">
            <a:extLst>
              <a:ext uri="{FF2B5EF4-FFF2-40B4-BE49-F238E27FC236}">
                <a16:creationId xmlns:a16="http://schemas.microsoft.com/office/drawing/2014/main" id="{C9A7A8AB-2C95-F045-BF54-EF926A18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48" y="126380"/>
            <a:ext cx="5390852" cy="539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515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…for Order</a:t>
            </a:r>
          </a:p>
        </p:txBody>
      </p:sp>
    </p:spTree>
    <p:extLst>
      <p:ext uri="{BB962C8B-B14F-4D97-AF65-F5344CB8AC3E}">
        <p14:creationId xmlns:p14="http://schemas.microsoft.com/office/powerpoint/2010/main" val="370387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36096" y="49784"/>
            <a:ext cx="3707904"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Arial" charset="0"/>
                <a:ea typeface="ＭＳ Ｐゴシック" charset="0"/>
                <a:cs typeface="ＭＳ Ｐゴシック" charset="0"/>
              </a:rPr>
              <a:t>I. Balance law and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 in your life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Tim 1).</a:t>
            </a:r>
          </a:p>
        </p:txBody>
      </p:sp>
    </p:spTree>
    <p:extLst>
      <p:ext uri="{BB962C8B-B14F-4D97-AF65-F5344CB8AC3E}">
        <p14:creationId xmlns:p14="http://schemas.microsoft.com/office/powerpoint/2010/main" val="26135339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1</a:t>
            </a:r>
          </a:p>
        </p:txBody>
      </p:sp>
    </p:spTree>
    <p:extLst>
      <p:ext uri="{BB962C8B-B14F-4D97-AF65-F5344CB8AC3E}">
        <p14:creationId xmlns:p14="http://schemas.microsoft.com/office/powerpoint/2010/main" val="99244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9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Paul, an apostle of Christ Jesus by the command of God our Savior and of Christ Jesus our hope,</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To Timothy my true son in the faith:</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Grace, mercy and peace from God the Father and Christ Jesus our Lord.</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As I urged you when I went into Macedonia, stay there in Ephesus so that you may command certain people not to teach false doctrines any longer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or to devote themselves to myths and endless genealogies. Such things promote controversial speculations rather than advancing God’s work—which is by faith.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4096711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5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 goal of this command is love, which comes from a pure heart and a good conscience and a sincere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Some have departed from these and have turned to meaningless talk.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They want to be teachers of the law, but they do not know what they are talking about or what they so confidently affirm.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We know that the law is good if one uses it properly.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We also know that the law is made not for the righteous but for lawbreakers and rebels, the ungodly and sinful, the unholy and irreligious, for those who kill their fathers or mothers, for murderers, </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78448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69386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for the sexually immoral, for those practicing homosexuality, for slave traders and liars and perjurers—and for whatever else is contrary to the sound doctrine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11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that conforms to the gospel concerning the glory of the blessed God, which he entrusted to me.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12</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I thank Christ Jesus our Lord, who has given me strength, that he considered me trustworthy, appointing me to his service.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13</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Even though I was once a blasphemer and a persecutor and a violent man, I was shown mercy because I acted in ignorance and unbelief.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14</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The grace of our Lord was poured out on me abundantly, along with the faith and love that are in Christ Jesus.</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411276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97031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Here is a trustworthy saying that deserves full acceptance: Christ Jesus came into the world to save sinners—of whom I am the worst.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16</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But for that very reason I was shown mercy so that in me, the worst of sinners, Christ Jesus might display his immense patience as an example for those who would believe in him and receive eternal life.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17</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Now to the King eternal, immortal, invisible, the only God, be honor and glory for ever and ever. Amen.</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2044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353943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Timothy, my son, I am giving you this command in keeping with the prophecies once made about you, so that by recalling them you may fight the battle well,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19</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holding on to faith and a good conscience, which some have rejected and so have suffered shipwreck with regard to the faith. </a:t>
            </a: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20</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Among them are Hymenaeus and Alexander, whom I have handed over to Satan to be taught not to blaspheme.</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313821"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a:ea typeface="+mn-ea"/>
                <a:cs typeface="+mn-cs"/>
              </a:rPr>
              <a:t>1 Timothy 1</a:t>
            </a:r>
          </a:p>
        </p:txBody>
      </p:sp>
    </p:spTree>
    <p:extLst>
      <p:ext uri="{BB962C8B-B14F-4D97-AF65-F5344CB8AC3E}">
        <p14:creationId xmlns:p14="http://schemas.microsoft.com/office/powerpoint/2010/main" val="2284020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Legalism</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17167457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265264"/>
            <a:ext cx="55118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40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36096" y="49784"/>
            <a:ext cx="3707904"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Arial" charset="0"/>
                <a:ea typeface="ＭＳ Ｐゴシック" charset="0"/>
                <a:cs typeface="ＭＳ Ｐゴシック" charset="0"/>
              </a:rPr>
              <a:t>I. Balance law and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 in your life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Tim 1).</a:t>
            </a:r>
          </a:p>
        </p:txBody>
      </p:sp>
    </p:spTree>
    <p:extLst>
      <p:ext uri="{BB962C8B-B14F-4D97-AF65-F5344CB8AC3E}">
        <p14:creationId xmlns:p14="http://schemas.microsoft.com/office/powerpoint/2010/main" val="13045566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Require proper public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led by godly leaders (1 Tim 2–3). </a:t>
            </a: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377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2</a:t>
            </a:r>
          </a:p>
        </p:txBody>
      </p:sp>
    </p:spTree>
    <p:extLst>
      <p:ext uri="{BB962C8B-B14F-4D97-AF65-F5344CB8AC3E}">
        <p14:creationId xmlns:p14="http://schemas.microsoft.com/office/powerpoint/2010/main" val="203896135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218867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1692275" y="2133600"/>
            <a:ext cx="7315200" cy="1600200"/>
          </a:xfrm>
        </p:spPr>
        <p:txBody>
          <a:bodyPr/>
          <a:lstStyle/>
          <a:p>
            <a:pPr eaLnBrk="1" hangingPunct="1"/>
            <a:r>
              <a:rPr lang="en-US" sz="6000" b="1">
                <a:latin typeface="Engravers MT" charset="0"/>
                <a:ea typeface="ＭＳ Ｐゴシック" charset="0"/>
                <a:cs typeface="ＭＳ Ｐゴシック" charset="0"/>
              </a:rPr>
              <a:t>I Timothy 2</a:t>
            </a:r>
          </a:p>
        </p:txBody>
      </p:sp>
      <p:sp>
        <p:nvSpPr>
          <p:cNvPr id="265218" name="Rectangle 3"/>
          <p:cNvSpPr>
            <a:spLocks noGrp="1" noChangeArrowheads="1"/>
          </p:cNvSpPr>
          <p:nvPr>
            <p:ph type="subTitle" idx="1"/>
          </p:nvPr>
        </p:nvSpPr>
        <p:spPr>
          <a:xfrm>
            <a:off x="1447800" y="4114800"/>
            <a:ext cx="5105400" cy="1752600"/>
          </a:xfrm>
        </p:spPr>
        <p:txBody>
          <a:bodyPr/>
          <a:lstStyle/>
          <a:p>
            <a:pPr eaLnBrk="1" hangingPunct="1"/>
            <a:r>
              <a:rPr lang="en-US" sz="4000" b="1">
                <a:latin typeface="Arial" charset="0"/>
                <a:ea typeface="ＭＳ Ｐゴシック" charset="0"/>
                <a:cs typeface="Arial" charset="0"/>
              </a:rPr>
              <a:t>Controversy: </a:t>
            </a:r>
          </a:p>
          <a:p>
            <a:pPr eaLnBrk="1" hangingPunct="1"/>
            <a:r>
              <a:rPr lang="en-US" sz="4000" b="1">
                <a:latin typeface="Arial" charset="0"/>
                <a:ea typeface="ＭＳ Ｐゴシック" charset="0"/>
                <a:cs typeface="Arial" charset="0"/>
              </a:rPr>
              <a:t>The role of women in public worship</a:t>
            </a:r>
          </a:p>
        </p:txBody>
      </p:sp>
      <p:pic>
        <p:nvPicPr>
          <p:cNvPr id="265219" name="Picture 4" descr="AG00163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53200" y="4038600"/>
            <a:ext cx="2286000"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3888" y="50800"/>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chemeClr val="tx2"/>
                </a:solidFill>
                <a:effectLst>
                  <a:outerShdw blurRad="38100" dist="38100" dir="2700000" algn="tl">
                    <a:srgbClr val="DDDDDD"/>
                  </a:outerShdw>
                </a:effectLst>
                <a:latin typeface="Arial" charset="0"/>
                <a:cs typeface="Arial" charset="0"/>
              </a:rPr>
              <a:t>222i</a:t>
            </a:r>
            <a:endParaRPr lang="en-US" sz="2800" dirty="0">
              <a:effectLst>
                <a:outerShdw blurRad="38100" dist="38100" dir="2700000" algn="tl">
                  <a:srgbClr val="DDDDDD"/>
                </a:outerShdw>
              </a:effectLst>
              <a:latin typeface="Arial"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1" name="WordArt 4"/>
          <p:cNvSpPr>
            <a:spLocks noChangeArrowheads="1" noChangeShapeType="1" noTextEdit="1"/>
          </p:cNvSpPr>
          <p:nvPr/>
        </p:nvSpPr>
        <p:spPr bwMode="auto">
          <a:xfrm>
            <a:off x="2438400" y="533400"/>
            <a:ext cx="510540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a:ln w="9525">
                  <a:round/>
                  <a:headEnd/>
                  <a:tailEnd/>
                </a:ln>
                <a:gradFill rotWithShape="1">
                  <a:gsLst>
                    <a:gs pos="0">
                      <a:schemeClr val="bg2"/>
                    </a:gs>
                    <a:gs pos="100000">
                      <a:srgbClr val="83B583"/>
                    </a:gs>
                  </a:gsLst>
                  <a:lin ang="5400000" scaled="1"/>
                </a:gradFill>
                <a:latin typeface="Times New Roman"/>
                <a:ea typeface="Times New Roman"/>
                <a:cs typeface="Times New Roman"/>
              </a:rPr>
              <a:t>Avoid the 2 Extremes</a:t>
            </a:r>
          </a:p>
        </p:txBody>
      </p:sp>
      <p:sp>
        <p:nvSpPr>
          <p:cNvPr id="183301" name="Rectangle 5"/>
          <p:cNvSpPr>
            <a:spLocks noGrp="1" noChangeArrowheads="1"/>
          </p:cNvSpPr>
          <p:nvPr>
            <p:ph type="body" sz="half" idx="1"/>
          </p:nvPr>
        </p:nvSpPr>
        <p:spPr>
          <a:xfrm>
            <a:off x="685800" y="1600200"/>
            <a:ext cx="4191000" cy="5257800"/>
          </a:xfrm>
        </p:spPr>
        <p:txBody>
          <a:bodyPr/>
          <a:lstStyle/>
          <a:p>
            <a:pPr algn="ctr" eaLnBrk="1" hangingPunct="1">
              <a:lnSpc>
                <a:spcPct val="90000"/>
              </a:lnSpc>
              <a:buFontTx/>
              <a:buNone/>
              <a:defRPr/>
            </a:pPr>
            <a:r>
              <a:rPr lang="en-US" sz="3200" b="1" u="sng">
                <a:effectLst>
                  <a:outerShdw blurRad="38100" dist="38100" dir="2700000" algn="tl">
                    <a:srgbClr val="DDDDDD"/>
                  </a:outerShdw>
                </a:effectLst>
                <a:latin typeface="Arial" charset="0"/>
                <a:ea typeface="ＭＳ Ｐゴシック" charset="0"/>
                <a:cs typeface="ＭＳ Ｐゴシック" charset="0"/>
              </a:rPr>
              <a:t>Li</a:t>
            </a:r>
            <a:r>
              <a:rPr lang="en-US" sz="4400" b="1" u="sng">
                <a:solidFill>
                  <a:srgbClr val="FF0000"/>
                </a:solidFill>
                <a:effectLst>
                  <a:outerShdw blurRad="38100" dist="38100" dir="2700000" algn="tl">
                    <a:srgbClr val="DDDDDD"/>
                  </a:outerShdw>
                </a:effectLst>
                <a:latin typeface="Arial" charset="0"/>
                <a:ea typeface="ＭＳ Ｐゴシック" charset="0"/>
                <a:cs typeface="ＭＳ Ｐゴシック" charset="0"/>
              </a:rPr>
              <a:t>t</a:t>
            </a:r>
            <a:r>
              <a:rPr lang="en-US" sz="3200" b="1" u="sng">
                <a:effectLst>
                  <a:outerShdw blurRad="38100" dist="38100" dir="2700000" algn="tl">
                    <a:srgbClr val="DDDDDD"/>
                  </a:outerShdw>
                </a:effectLst>
                <a:latin typeface="Arial" charset="0"/>
                <a:ea typeface="ＭＳ Ｐゴシック" charset="0"/>
                <a:cs typeface="ＭＳ Ｐゴシック" charset="0"/>
              </a:rPr>
              <a:t>eralism</a:t>
            </a:r>
            <a:r>
              <a:rPr lang="en-US" sz="3200" b="1">
                <a:latin typeface="Arial" charset="0"/>
                <a:ea typeface="ＭＳ Ｐゴシック" charset="0"/>
                <a:cs typeface="ＭＳ Ｐゴシック" charset="0"/>
              </a:rPr>
              <a:t> </a:t>
            </a:r>
          </a:p>
          <a:p>
            <a:pPr eaLnBrk="1" hangingPunct="1">
              <a:lnSpc>
                <a:spcPct val="90000"/>
              </a:lnSpc>
              <a:buFontTx/>
              <a:buNone/>
              <a:defRPr/>
            </a:pPr>
            <a:r>
              <a:rPr lang="en-US" sz="2400" b="1" i="1">
                <a:solidFill>
                  <a:srgbClr val="FF3300"/>
                </a:solidFill>
                <a:latin typeface="Arial" charset="0"/>
                <a:ea typeface="ＭＳ Ｐゴシック" charset="0"/>
                <a:cs typeface="ＭＳ Ｐゴシック" charset="0"/>
              </a:rPr>
              <a:t>Enthroning</a:t>
            </a:r>
            <a:r>
              <a:rPr lang="en-US" sz="2400" b="1">
                <a:latin typeface="Arial" charset="0"/>
                <a:ea typeface="ＭＳ Ｐゴシック" charset="0"/>
                <a:cs typeface="ＭＳ Ｐゴシック" charset="0"/>
              </a:rPr>
              <a:t> Truth+Culture</a:t>
            </a:r>
          </a:p>
          <a:p>
            <a:pPr eaLnBrk="1" hangingPunct="1">
              <a:lnSpc>
                <a:spcPct val="90000"/>
              </a:lnSpc>
              <a:buFontTx/>
              <a:buNone/>
              <a:defRPr/>
            </a:pPr>
            <a:r>
              <a:rPr lang="en-US" sz="3000" b="1">
                <a:latin typeface="Arial" charset="0"/>
                <a:ea typeface="ＭＳ Ｐゴシック" charset="0"/>
                <a:cs typeface="ＭＳ Ｐゴシック" charset="0"/>
              </a:rPr>
              <a:t>2:8 Men must </a:t>
            </a:r>
            <a:r>
              <a:rPr lang="en-US" sz="3000" b="1">
                <a:solidFill>
                  <a:srgbClr val="FF3300"/>
                </a:solidFill>
                <a:latin typeface="Arial" charset="0"/>
                <a:ea typeface="ＭＳ Ｐゴシック" charset="0"/>
                <a:cs typeface="ＭＳ Ｐゴシック" charset="0"/>
              </a:rPr>
              <a:t>always</a:t>
            </a:r>
            <a:r>
              <a:rPr lang="en-US" sz="3000" b="1">
                <a:latin typeface="Arial" charset="0"/>
                <a:ea typeface="ＭＳ Ｐゴシック" charset="0"/>
                <a:cs typeface="ＭＳ Ｐゴシック" charset="0"/>
              </a:rPr>
              <a:t> lift up their hands when they pray.</a:t>
            </a:r>
          </a:p>
          <a:p>
            <a:pPr eaLnBrk="1" hangingPunct="1">
              <a:lnSpc>
                <a:spcPct val="90000"/>
              </a:lnSpc>
              <a:buFontTx/>
              <a:buNone/>
              <a:defRPr/>
            </a:pPr>
            <a:r>
              <a:rPr lang="en-US" sz="3000" b="1">
                <a:latin typeface="Arial" charset="0"/>
                <a:ea typeface="ＭＳ Ｐゴシック" charset="0"/>
                <a:cs typeface="ＭＳ Ｐゴシック" charset="0"/>
              </a:rPr>
              <a:t>2:9-10 Women must </a:t>
            </a:r>
            <a:r>
              <a:rPr lang="en-US" sz="3000" b="1">
                <a:solidFill>
                  <a:srgbClr val="FF3300"/>
                </a:solidFill>
                <a:latin typeface="Arial" charset="0"/>
                <a:ea typeface="ＭＳ Ｐゴシック" charset="0"/>
                <a:cs typeface="ＭＳ Ｐゴシック" charset="0"/>
              </a:rPr>
              <a:t>never</a:t>
            </a:r>
            <a:r>
              <a:rPr lang="en-US" sz="3000" b="1">
                <a:latin typeface="Arial" charset="0"/>
                <a:ea typeface="ＭＳ Ｐゴシック" charset="0"/>
                <a:cs typeface="ＭＳ Ｐゴシック" charset="0"/>
              </a:rPr>
              <a:t> plait their hair or wear jewelry.</a:t>
            </a:r>
          </a:p>
          <a:p>
            <a:pPr eaLnBrk="1" hangingPunct="1">
              <a:lnSpc>
                <a:spcPct val="90000"/>
              </a:lnSpc>
              <a:buFontTx/>
              <a:buNone/>
              <a:defRPr/>
            </a:pPr>
            <a:r>
              <a:rPr lang="en-US" sz="3000" b="1">
                <a:latin typeface="Arial" charset="0"/>
                <a:ea typeface="ＭＳ Ｐゴシック" charset="0"/>
                <a:cs typeface="ＭＳ Ｐゴシック" charset="0"/>
              </a:rPr>
              <a:t>2:11-12 </a:t>
            </a:r>
            <a:r>
              <a:rPr lang="en-US" sz="3000" b="1">
                <a:solidFill>
                  <a:srgbClr val="FF3300"/>
                </a:solidFill>
                <a:latin typeface="Arial" charset="0"/>
                <a:ea typeface="ＭＳ Ｐゴシック" charset="0"/>
                <a:cs typeface="ＭＳ Ｐゴシック" charset="0"/>
              </a:rPr>
              <a:t>In no circumstances</a:t>
            </a:r>
            <a:r>
              <a:rPr lang="en-US" sz="3000" b="1">
                <a:latin typeface="Arial" charset="0"/>
                <a:ea typeface="ＭＳ Ｐゴシック" charset="0"/>
                <a:cs typeface="ＭＳ Ｐゴシック" charset="0"/>
              </a:rPr>
              <a:t> may women teach men.</a:t>
            </a:r>
            <a:endParaRPr lang="en-US" sz="2400" b="1">
              <a:latin typeface="Arial" charset="0"/>
              <a:ea typeface="ＭＳ Ｐゴシック" charset="0"/>
              <a:cs typeface="ＭＳ Ｐゴシック" charset="0"/>
            </a:endParaRPr>
          </a:p>
        </p:txBody>
      </p:sp>
      <p:sp>
        <p:nvSpPr>
          <p:cNvPr id="183302" name="Rectangle 6"/>
          <p:cNvSpPr>
            <a:spLocks noGrp="1" noChangeArrowheads="1"/>
          </p:cNvSpPr>
          <p:nvPr>
            <p:ph type="body" sz="half" idx="2"/>
          </p:nvPr>
        </p:nvSpPr>
        <p:spPr>
          <a:xfrm>
            <a:off x="4876800" y="1600200"/>
            <a:ext cx="3962400" cy="4876800"/>
          </a:xfrm>
        </p:spPr>
        <p:txBody>
          <a:bodyPr/>
          <a:lstStyle/>
          <a:p>
            <a:pPr marL="0" indent="0" algn="ctr" eaLnBrk="1" hangingPunct="1">
              <a:buFontTx/>
              <a:buNone/>
              <a:defRPr/>
            </a:pPr>
            <a:r>
              <a:rPr lang="en-US" sz="3200" b="1" u="sng" dirty="0">
                <a:effectLst>
                  <a:outerShdw blurRad="38100" dist="38100" dir="2700000" algn="tl">
                    <a:srgbClr val="DDDDDD"/>
                  </a:outerShdw>
                </a:effectLst>
                <a:ea typeface="+mn-ea"/>
                <a:cs typeface="+mn-cs"/>
              </a:rPr>
              <a:t>Li</a:t>
            </a:r>
            <a:r>
              <a:rPr lang="en-US" sz="4400" b="1" u="sng" dirty="0">
                <a:solidFill>
                  <a:srgbClr val="0066CC"/>
                </a:solidFill>
                <a:effectLst>
                  <a:outerShdw blurRad="38100" dist="38100" dir="2700000" algn="tl">
                    <a:srgbClr val="DDDDDD"/>
                  </a:outerShdw>
                </a:effectLst>
                <a:ea typeface="+mn-ea"/>
                <a:cs typeface="+mn-cs"/>
              </a:rPr>
              <a:t>b</a:t>
            </a:r>
            <a:r>
              <a:rPr lang="en-US" sz="3200" b="1" u="sng" dirty="0">
                <a:effectLst>
                  <a:outerShdw blurRad="38100" dist="38100" dir="2700000" algn="tl">
                    <a:srgbClr val="DDDDDD"/>
                  </a:outerShdw>
                </a:effectLst>
                <a:ea typeface="+mn-ea"/>
                <a:cs typeface="+mn-cs"/>
              </a:rPr>
              <a:t>eralism</a:t>
            </a:r>
            <a:r>
              <a:rPr lang="en-US" sz="3200" b="1" dirty="0">
                <a:ea typeface="+mn-ea"/>
                <a:cs typeface="+mn-cs"/>
              </a:rPr>
              <a:t> </a:t>
            </a:r>
          </a:p>
          <a:p>
            <a:pPr marL="0" indent="0" eaLnBrk="1" hangingPunct="1">
              <a:buFontTx/>
              <a:buNone/>
              <a:defRPr/>
            </a:pPr>
            <a:r>
              <a:rPr lang="en-US" sz="2400" b="1" i="1" dirty="0">
                <a:solidFill>
                  <a:srgbClr val="0066FF"/>
                </a:solidFill>
                <a:ea typeface="+mn-ea"/>
                <a:cs typeface="+mn-cs"/>
              </a:rPr>
              <a:t>Dismissing</a:t>
            </a:r>
            <a:r>
              <a:rPr lang="en-US" sz="2400" b="1" dirty="0">
                <a:ea typeface="+mn-ea"/>
                <a:cs typeface="+mn-cs"/>
              </a:rPr>
              <a:t> </a:t>
            </a:r>
            <a:r>
              <a:rPr lang="en-US" sz="2400" b="1" dirty="0" err="1">
                <a:ea typeface="+mn-ea"/>
                <a:cs typeface="+mn-cs"/>
              </a:rPr>
              <a:t>Truth+Culture</a:t>
            </a:r>
            <a:endParaRPr lang="en-US" sz="2000" b="1" dirty="0">
              <a:ea typeface="+mn-ea"/>
              <a:cs typeface="+mn-cs"/>
            </a:endParaRPr>
          </a:p>
          <a:p>
            <a:pPr marL="0" indent="0" eaLnBrk="1" hangingPunct="1">
              <a:buFontTx/>
              <a:buNone/>
              <a:defRPr/>
            </a:pPr>
            <a:r>
              <a:rPr lang="en-US" b="1" dirty="0">
                <a:ea typeface="+mn-ea"/>
                <a:cs typeface="+mn-cs"/>
              </a:rPr>
              <a:t>All the things in this chapter are out of date and irrelevant, </a:t>
            </a:r>
            <a:r>
              <a:rPr lang="en-US" b="1" dirty="0">
                <a:solidFill>
                  <a:srgbClr val="0066FF"/>
                </a:solidFill>
                <a:ea typeface="+mn-ea"/>
                <a:cs typeface="+mn-cs"/>
              </a:rPr>
              <a:t>merely temporary regulations</a:t>
            </a:r>
            <a:r>
              <a:rPr lang="en-US" b="1" dirty="0">
                <a:ea typeface="+mn-ea"/>
                <a:cs typeface="+mn-cs"/>
              </a:rPr>
              <a:t> to meet a given situation.</a:t>
            </a:r>
            <a:r>
              <a:rPr lang="en-US" sz="3200" b="1" dirty="0">
                <a:ea typeface="+mn-ea"/>
                <a:cs typeface="+mn-cs"/>
              </a:rPr>
              <a:t> </a:t>
            </a:r>
          </a:p>
        </p:txBody>
      </p:sp>
      <p:sp>
        <p:nvSpPr>
          <p:cNvPr id="266244" name="Rectangle 9"/>
          <p:cNvSpPr>
            <a:spLocks noGrp="1" noChangeArrowheads="1"/>
          </p:cNvSpPr>
          <p:nvPr>
            <p:ph type="title"/>
          </p:nvPr>
        </p:nvSpPr>
        <p:spPr>
          <a:xfrm>
            <a:off x="0" y="-762000"/>
            <a:ext cx="9144000" cy="838200"/>
          </a:xfrm>
        </p:spPr>
        <p:txBody>
          <a:bodyPr/>
          <a:lstStyle/>
          <a:p>
            <a:pPr eaLnBrk="1" hangingPunct="1"/>
            <a:r>
              <a:rPr lang="en-US" sz="4000">
                <a:latin typeface="Engravers MT" charset="0"/>
                <a:ea typeface="ＭＳ Ｐゴシック" charset="0"/>
                <a:cs typeface="ＭＳ Ｐゴシック" charset="0"/>
              </a:rPr>
              <a:t>Avoid the 2 Extremes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0" y="-571500"/>
            <a:ext cx="9144000" cy="800100"/>
          </a:xfrm>
        </p:spPr>
        <p:txBody>
          <a:bodyPr/>
          <a:lstStyle/>
          <a:p>
            <a:pPr eaLnBrk="1" hangingPunct="1"/>
            <a:r>
              <a:rPr lang="en-US" sz="2000">
                <a:latin typeface="Engravers MT" charset="0"/>
                <a:ea typeface="ＭＳ Ｐゴシック" charset="0"/>
                <a:cs typeface="ＭＳ Ｐゴシック" charset="0"/>
              </a:rPr>
              <a:t>Distinguish Between Culture and Truth</a:t>
            </a:r>
          </a:p>
        </p:txBody>
      </p:sp>
      <p:sp>
        <p:nvSpPr>
          <p:cNvPr id="185347" name="Rectangle 3"/>
          <p:cNvSpPr>
            <a:spLocks noGrp="1" noChangeArrowheads="1"/>
          </p:cNvSpPr>
          <p:nvPr>
            <p:ph type="body" sz="half" idx="1"/>
          </p:nvPr>
        </p:nvSpPr>
        <p:spPr>
          <a:xfrm>
            <a:off x="539750" y="1752600"/>
            <a:ext cx="4114800" cy="5105400"/>
          </a:xfrm>
        </p:spPr>
        <p:txBody>
          <a:bodyPr/>
          <a:lstStyle/>
          <a:p>
            <a:pPr algn="ctr" eaLnBrk="1" hangingPunct="1">
              <a:buFontTx/>
              <a:buNone/>
            </a:pPr>
            <a:r>
              <a:rPr lang="en-US" sz="3200" b="1" u="sng">
                <a:solidFill>
                  <a:srgbClr val="FF0000"/>
                </a:solidFill>
                <a:latin typeface="Arial" charset="0"/>
                <a:ea typeface="ＭＳ Ｐゴシック" charset="0"/>
                <a:cs typeface="ＭＳ Ｐゴシック" charset="0"/>
              </a:rPr>
              <a:t>Culture</a:t>
            </a:r>
          </a:p>
          <a:p>
            <a:pPr eaLnBrk="1" hangingPunct="1"/>
            <a:r>
              <a:rPr lang="en-US" sz="3200" b="1">
                <a:latin typeface="Arial" charset="0"/>
                <a:ea typeface="ＭＳ Ｐゴシック" charset="0"/>
                <a:cs typeface="ＭＳ Ｐゴシック" charset="0"/>
              </a:rPr>
              <a:t>Changeable</a:t>
            </a:r>
          </a:p>
          <a:p>
            <a:pPr eaLnBrk="1" hangingPunct="1"/>
            <a:r>
              <a:rPr lang="en-US" sz="3200" b="1">
                <a:latin typeface="Arial" charset="0"/>
                <a:ea typeface="ＭＳ Ｐゴシック" charset="0"/>
                <a:cs typeface="ＭＳ Ｐゴシック" charset="0"/>
              </a:rPr>
              <a:t>Time bound to biblical author and audience</a:t>
            </a:r>
          </a:p>
          <a:p>
            <a:pPr eaLnBrk="1" hangingPunct="1"/>
            <a:r>
              <a:rPr lang="en-US" sz="3200" b="1">
                <a:latin typeface="Arial" charset="0"/>
                <a:ea typeface="ＭＳ Ｐゴシック" charset="0"/>
                <a:cs typeface="ＭＳ Ｐゴシック" charset="0"/>
              </a:rPr>
              <a:t>Provides analytical details</a:t>
            </a:r>
          </a:p>
          <a:p>
            <a:pPr eaLnBrk="1" hangingPunct="1"/>
            <a:r>
              <a:rPr lang="en-US" sz="3200" b="1">
                <a:latin typeface="Arial" charset="0"/>
                <a:ea typeface="ＭＳ Ｐゴシック" charset="0"/>
                <a:cs typeface="ＭＳ Ｐゴシック" charset="0"/>
              </a:rPr>
              <a:t>Concrete and Specific</a:t>
            </a:r>
          </a:p>
        </p:txBody>
      </p:sp>
      <p:sp>
        <p:nvSpPr>
          <p:cNvPr id="185348" name="Rectangle 4"/>
          <p:cNvSpPr>
            <a:spLocks noGrp="1" noChangeArrowheads="1"/>
          </p:cNvSpPr>
          <p:nvPr>
            <p:ph type="body" sz="half" idx="2"/>
          </p:nvPr>
        </p:nvSpPr>
        <p:spPr>
          <a:xfrm>
            <a:off x="4806950" y="1752600"/>
            <a:ext cx="4495800" cy="4953000"/>
          </a:xfrm>
        </p:spPr>
        <p:txBody>
          <a:bodyPr/>
          <a:lstStyle/>
          <a:p>
            <a:pPr algn="ctr" eaLnBrk="1" hangingPunct="1">
              <a:buFontTx/>
              <a:buNone/>
            </a:pPr>
            <a:r>
              <a:rPr lang="en-US" sz="3200" b="1" u="sng">
                <a:solidFill>
                  <a:srgbClr val="0066FF"/>
                </a:solidFill>
                <a:latin typeface="Arial" charset="0"/>
                <a:ea typeface="ＭＳ Ｐゴシック" charset="0"/>
                <a:cs typeface="ＭＳ Ｐゴシック" charset="0"/>
              </a:rPr>
              <a:t>Truth</a:t>
            </a:r>
          </a:p>
          <a:p>
            <a:pPr eaLnBrk="1" hangingPunct="1"/>
            <a:r>
              <a:rPr lang="en-US" sz="3200" b="1">
                <a:latin typeface="Arial" charset="0"/>
                <a:ea typeface="ＭＳ Ｐゴシック" charset="0"/>
                <a:cs typeface="ＭＳ Ｐゴシック" charset="0"/>
              </a:rPr>
              <a:t>Changeless</a:t>
            </a:r>
          </a:p>
          <a:p>
            <a:pPr eaLnBrk="1" hangingPunct="1"/>
            <a:r>
              <a:rPr lang="en-US" sz="3200" b="1">
                <a:latin typeface="Arial" charset="0"/>
                <a:ea typeface="ＭＳ Ｐゴシック" charset="0"/>
                <a:cs typeface="ＭＳ Ｐゴシック" charset="0"/>
              </a:rPr>
              <a:t>Timeless</a:t>
            </a:r>
          </a:p>
          <a:p>
            <a:pPr eaLnBrk="1" hangingPunct="1">
              <a:buFontTx/>
              <a:buNone/>
            </a:pPr>
            <a:endParaRPr lang="en-US" sz="4800" b="1">
              <a:latin typeface="Arial" charset="0"/>
              <a:ea typeface="ＭＳ Ｐゴシック" charset="0"/>
              <a:cs typeface="ＭＳ Ｐゴシック" charset="0"/>
            </a:endParaRPr>
          </a:p>
          <a:p>
            <a:pPr eaLnBrk="1" hangingPunct="1"/>
            <a:r>
              <a:rPr lang="en-US" sz="3200" b="1">
                <a:latin typeface="Arial" charset="0"/>
                <a:ea typeface="ＭＳ Ｐゴシック" charset="0"/>
                <a:cs typeface="ＭＳ Ｐゴシック" charset="0"/>
              </a:rPr>
              <a:t>Provides integrated truth</a:t>
            </a:r>
          </a:p>
          <a:p>
            <a:pPr eaLnBrk="1" hangingPunct="1"/>
            <a:r>
              <a:rPr lang="en-US" sz="3200" b="1">
                <a:latin typeface="Arial" charset="0"/>
                <a:ea typeface="ＭＳ Ｐゴシック" charset="0"/>
                <a:cs typeface="ＭＳ Ｐゴシック" charset="0"/>
              </a:rPr>
              <a:t>Universal and General</a:t>
            </a:r>
          </a:p>
        </p:txBody>
      </p:sp>
      <p:sp>
        <p:nvSpPr>
          <p:cNvPr id="267268" name="WordArt 5"/>
          <p:cNvSpPr>
            <a:spLocks noChangeArrowheads="1" noChangeShapeType="1" noTextEdit="1"/>
          </p:cNvSpPr>
          <p:nvPr/>
        </p:nvSpPr>
        <p:spPr bwMode="auto">
          <a:xfrm>
            <a:off x="1752600" y="609600"/>
            <a:ext cx="7391400" cy="952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chemeClr val="tx2"/>
                </a:solidFill>
                <a:effectLst>
                  <a:outerShdw blurRad="63500" dist="38099" dir="2700000" algn="ctr" rotWithShape="0">
                    <a:srgbClr val="C0C0C0">
                      <a:alpha val="74997"/>
                    </a:srgbClr>
                  </a:outerShdw>
                </a:effectLst>
                <a:latin typeface="Haettenschweiler"/>
                <a:ea typeface="Haettenschweiler"/>
                <a:cs typeface="Haettenschweiler"/>
              </a:rPr>
              <a:t>Distinguish between Culture and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 calcmode="lin" valueType="num">
                                      <p:cBhvr additive="base">
                                        <p:cTn id="7" dur="500" fill="hold"/>
                                        <p:tgtEl>
                                          <p:spTgt spid="185347"/>
                                        </p:tgtEl>
                                        <p:attrNameLst>
                                          <p:attrName>ppt_x</p:attrName>
                                        </p:attrNameLst>
                                      </p:cBhvr>
                                      <p:tavLst>
                                        <p:tav tm="0">
                                          <p:val>
                                            <p:strVal val="0-#ppt_w/2"/>
                                          </p:val>
                                        </p:tav>
                                        <p:tav tm="100000">
                                          <p:val>
                                            <p:strVal val="#ppt_x"/>
                                          </p:val>
                                        </p:tav>
                                      </p:tavLst>
                                    </p:anim>
                                    <p:anim calcmode="lin" valueType="num">
                                      <p:cBhvr additive="base">
                                        <p:cTn id="8" dur="500" fill="hold"/>
                                        <p:tgtEl>
                                          <p:spTgt spid="18534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7"/>
                                        </p:tgtEl>
                                        <p:attrNameLst>
                                          <p:attrName>ppt_c</p:attrName>
                                        </p:attrNameLst>
                                      </p:cBhvr>
                                      <p:to>
                                        <a:srgbClr val="33CC33"/>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5348"/>
                                        </p:tgtEl>
                                        <p:attrNameLst>
                                          <p:attrName>style.visibility</p:attrName>
                                        </p:attrNameLst>
                                      </p:cBhvr>
                                      <p:to>
                                        <p:strVal val="visible"/>
                                      </p:to>
                                    </p:set>
                                    <p:anim calcmode="lin" valueType="num">
                                      <p:cBhvr additive="base">
                                        <p:cTn id="13" dur="500" fill="hold"/>
                                        <p:tgtEl>
                                          <p:spTgt spid="185348"/>
                                        </p:tgtEl>
                                        <p:attrNameLst>
                                          <p:attrName>ppt_x</p:attrName>
                                        </p:attrNameLst>
                                      </p:cBhvr>
                                      <p:tavLst>
                                        <p:tav tm="0">
                                          <p:val>
                                            <p:strVal val="1+#ppt_w/2"/>
                                          </p:val>
                                        </p:tav>
                                        <p:tav tm="100000">
                                          <p:val>
                                            <p:strVal val="#ppt_x"/>
                                          </p:val>
                                        </p:tav>
                                      </p:tavLst>
                                    </p:anim>
                                    <p:anim calcmode="lin" valueType="num">
                                      <p:cBhvr additive="base">
                                        <p:cTn id="14" dur="500" fill="hold"/>
                                        <p:tgtEl>
                                          <p:spTgt spid="18534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5348"/>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62000" y="609600"/>
            <a:ext cx="9829800" cy="990600"/>
          </a:xfrm>
        </p:spPr>
        <p:txBody>
          <a:bodyPr/>
          <a:lstStyle/>
          <a:p>
            <a:pPr algn="r" eaLnBrk="1" hangingPunct="1">
              <a:defRPr/>
            </a:pPr>
            <a:r>
              <a:rPr lang="en-US" sz="4000" b="1" dirty="0">
                <a:effectLst>
                  <a:outerShdw blurRad="38100" dist="38100" dir="2700000" algn="tl">
                    <a:srgbClr val="DDDDDD"/>
                  </a:outerShdw>
                </a:effectLst>
                <a:latin typeface="Engravers MT" charset="0"/>
                <a:ea typeface="ＭＳ Ｐゴシック" charset="0"/>
                <a:cs typeface="Times New Roman" charset="0"/>
              </a:rPr>
              <a:t>Men</a:t>
            </a:r>
            <a:r>
              <a:rPr lang="fr-FR" altLang="ja-JP" sz="4000" b="1" dirty="0">
                <a:effectLst>
                  <a:outerShdw blurRad="38100" dist="38100" dir="2700000" algn="tl">
                    <a:srgbClr val="DDDDDD"/>
                  </a:outerShdw>
                </a:effectLst>
                <a:latin typeface="Engravers MT" charset="0"/>
                <a:ea typeface="ＭＳ Ｐゴシック" charset="0"/>
                <a:cs typeface="Times New Roman" charset="0"/>
              </a:rPr>
              <a:t>'</a:t>
            </a:r>
            <a:r>
              <a:rPr lang="en-US" sz="4000" b="1" dirty="0">
                <a:effectLst>
                  <a:outerShdw blurRad="38100" dist="38100" dir="2700000" algn="tl">
                    <a:srgbClr val="DDDDDD"/>
                  </a:outerShdw>
                </a:effectLst>
                <a:latin typeface="Engravers MT" charset="0"/>
                <a:ea typeface="ＭＳ Ｐゴシック" charset="0"/>
                <a:cs typeface="Times New Roman" charset="0"/>
              </a:rPr>
              <a:t>s Prayer  2:8</a:t>
            </a:r>
            <a:r>
              <a:rPr lang="en-US" sz="8000" b="1" i="1" dirty="0">
                <a:effectLst>
                  <a:outerShdw blurRad="38100" dist="38100" dir="2700000" algn="tl">
                    <a:srgbClr val="DDDDDD"/>
                  </a:outerShdw>
                </a:effectLst>
                <a:latin typeface="Engravers MT" charset="0"/>
                <a:ea typeface="ＭＳ Ｐゴシック" charset="0"/>
                <a:cs typeface="Times New Roman" charset="0"/>
              </a:rPr>
              <a:t> </a:t>
            </a:r>
            <a:endParaRPr lang="en-US" sz="6000" i="1" dirty="0">
              <a:effectLst>
                <a:outerShdw blurRad="38100" dist="38100" dir="2700000" algn="tl">
                  <a:srgbClr val="DDDDDD"/>
                </a:outerShdw>
              </a:effectLst>
              <a:latin typeface="Engravers MT" charset="0"/>
              <a:ea typeface="ＭＳ Ｐゴシック" charset="0"/>
              <a:cs typeface="Times New Roman" charset="0"/>
            </a:endParaRPr>
          </a:p>
        </p:txBody>
      </p:sp>
      <p:sp>
        <p:nvSpPr>
          <p:cNvPr id="186371" name="Rectangle 3"/>
          <p:cNvSpPr>
            <a:spLocks noGrp="1" noChangeArrowheads="1"/>
          </p:cNvSpPr>
          <p:nvPr>
            <p:ph type="body" sz="half" idx="2"/>
          </p:nvPr>
        </p:nvSpPr>
        <p:spPr/>
        <p:txBody>
          <a:bodyPr/>
          <a:lstStyle/>
          <a:p>
            <a:pPr marL="0" indent="0" eaLnBrk="1" hangingPunct="1">
              <a:buFontTx/>
              <a:buNone/>
              <a:defRPr/>
            </a:pPr>
            <a:r>
              <a:rPr lang="en-US" sz="4000" b="1" i="1">
                <a:effectLst>
                  <a:outerShdw blurRad="38100" dist="38100" dir="2700000" algn="tl">
                    <a:srgbClr val="DDDDDD"/>
                  </a:outerShdw>
                </a:effectLst>
                <a:latin typeface="Arial" charset="0"/>
                <a:ea typeface="ＭＳ Ｐゴシック" charset="0"/>
                <a:cs typeface="Times New Roman" charset="0"/>
              </a:rPr>
              <a:t>Duties of men in relation to prayer</a:t>
            </a:r>
          </a:p>
        </p:txBody>
      </p:sp>
      <p:pic>
        <p:nvPicPr>
          <p:cNvPr id="26829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1295400" y="1981200"/>
            <a:ext cx="2749550" cy="4191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0337" name="Picture 2" descr="so01862_"/>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228600" y="228600"/>
            <a:ext cx="8763000" cy="6629400"/>
          </a:xfrm>
        </p:spPr>
      </p:pic>
      <p:sp>
        <p:nvSpPr>
          <p:cNvPr id="270338" name="Rectangle 4"/>
          <p:cNvSpPr>
            <a:spLocks noGrp="1" noChangeArrowheads="1"/>
          </p:cNvSpPr>
          <p:nvPr>
            <p:ph type="body" sz="half" idx="1"/>
          </p:nvPr>
        </p:nvSpPr>
        <p:spPr>
          <a:xfrm>
            <a:off x="2438400" y="3200400"/>
            <a:ext cx="3810000" cy="2971800"/>
          </a:xfrm>
        </p:spPr>
        <p:txBody>
          <a:bodyPr/>
          <a:lstStyle/>
          <a:p>
            <a:pPr algn="ctr" eaLnBrk="1" hangingPunct="1">
              <a:buFontTx/>
              <a:buNone/>
            </a:pPr>
            <a:r>
              <a:rPr lang="en-US" sz="4400" i="1">
                <a:latin typeface="Arial" charset="0"/>
                <a:ea typeface="ＭＳ Ｐゴシック" charset="0"/>
                <a:cs typeface="Times New Roman" charset="0"/>
              </a:rPr>
              <a:t>Dress</a:t>
            </a:r>
          </a:p>
          <a:p>
            <a:pPr algn="ctr" eaLnBrk="1" hangingPunct="1">
              <a:buFontTx/>
              <a:buNone/>
            </a:pPr>
            <a:r>
              <a:rPr lang="en-US" sz="4400" i="1">
                <a:latin typeface="Arial" charset="0"/>
                <a:ea typeface="ＭＳ Ｐゴシック" charset="0"/>
                <a:cs typeface="Times New Roman" charset="0"/>
              </a:rPr>
              <a:t>Hairstyle</a:t>
            </a:r>
          </a:p>
          <a:p>
            <a:pPr algn="ctr" eaLnBrk="1" hangingPunct="1">
              <a:buFontTx/>
              <a:buNone/>
            </a:pPr>
            <a:r>
              <a:rPr lang="en-US" sz="4400" i="1">
                <a:latin typeface="Arial" charset="0"/>
                <a:ea typeface="ＭＳ Ｐゴシック" charset="0"/>
                <a:cs typeface="Times New Roman" charset="0"/>
              </a:rPr>
              <a:t>Jewelry</a:t>
            </a:r>
            <a:endParaRPr lang="en-US" sz="2800">
              <a:latin typeface="Arial" charset="0"/>
              <a:ea typeface="ＭＳ Ｐゴシック" charset="0"/>
              <a:cs typeface="ＭＳ Ｐゴシック" charset="0"/>
            </a:endParaRPr>
          </a:p>
        </p:txBody>
      </p:sp>
      <p:sp>
        <p:nvSpPr>
          <p:cNvPr id="270339" name="Rectangle 5"/>
          <p:cNvSpPr>
            <a:spLocks noGrp="1" noChangeArrowheads="1"/>
          </p:cNvSpPr>
          <p:nvPr>
            <p:ph type="title"/>
          </p:nvPr>
        </p:nvSpPr>
        <p:spPr>
          <a:xfrm>
            <a:off x="1219200" y="914400"/>
            <a:ext cx="6313488" cy="2514600"/>
          </a:xfrm>
        </p:spPr>
        <p:txBody>
          <a:bodyPr/>
          <a:lstStyle/>
          <a:p>
            <a:pPr eaLnBrk="1" hangingPunct="1"/>
            <a:r>
              <a:rPr lang="en-US">
                <a:latin typeface="Engravers MT" charset="0"/>
                <a:ea typeface="ＭＳ Ｐゴシック" charset="0"/>
                <a:cs typeface="ＭＳ Ｐゴシック" charset="0"/>
              </a:rPr>
              <a:t>Women</a:t>
            </a:r>
            <a:r>
              <a:rPr lang="fr-FR" altLang="ja-JP">
                <a:latin typeface="Engravers MT" charset="0"/>
                <a:ea typeface="ＭＳ Ｐゴシック" charset="0"/>
                <a:cs typeface="ＭＳ Ｐゴシック" charset="0"/>
              </a:rPr>
              <a:t>'</a:t>
            </a:r>
            <a:r>
              <a:rPr lang="en-US" altLang="ja-JP">
                <a:latin typeface="Engravers MT" charset="0"/>
                <a:ea typeface="ＭＳ Ｐゴシック" charset="0"/>
                <a:cs typeface="ＭＳ Ｐゴシック" charset="0"/>
              </a:rPr>
              <a:t>s Adornment (2:9-10)</a:t>
            </a:r>
            <a:endParaRPr lang="en-US">
              <a:latin typeface="Engravers MT"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62000" y="609600"/>
            <a:ext cx="8305800" cy="838200"/>
          </a:xfrm>
        </p:spPr>
        <p:txBody>
          <a:bodyPr/>
          <a:lstStyle/>
          <a:p>
            <a:pPr algn="r" eaLnBrk="1" hangingPunct="1">
              <a:defRPr/>
            </a:pPr>
            <a:r>
              <a:rPr lang="en-US" sz="3600" b="1" dirty="0">
                <a:effectLst>
                  <a:outerShdw blurRad="38100" dist="38100" dir="2700000" algn="tl">
                    <a:srgbClr val="DDDDDD"/>
                  </a:outerShdw>
                </a:effectLst>
                <a:latin typeface="Engravers MT" charset="0"/>
                <a:ea typeface="ＭＳ Ｐゴシック" charset="0"/>
                <a:cs typeface="ＭＳ Ｐゴシック" charset="0"/>
              </a:rPr>
              <a:t>Women</a:t>
            </a:r>
            <a:r>
              <a:rPr lang="fr-FR" altLang="ja-JP" sz="3600" b="1" dirty="0">
                <a:effectLst>
                  <a:outerShdw blurRad="38100" dist="38100" dir="2700000" algn="tl">
                    <a:srgbClr val="DDDDDD"/>
                  </a:outerShdw>
                </a:effectLst>
                <a:latin typeface="Engravers MT" charset="0"/>
                <a:ea typeface="ＭＳ Ｐゴシック" charset="0"/>
                <a:cs typeface="ＭＳ Ｐゴシック" charset="0"/>
              </a:rPr>
              <a:t>'</a:t>
            </a:r>
            <a:r>
              <a:rPr lang="en-US" sz="3600" b="1" dirty="0">
                <a:effectLst>
                  <a:outerShdw blurRad="38100" dist="38100" dir="2700000" algn="tl">
                    <a:srgbClr val="DDDDDD"/>
                  </a:outerShdw>
                </a:effectLst>
                <a:latin typeface="Engravers MT" charset="0"/>
                <a:ea typeface="ＭＳ Ｐゴシック" charset="0"/>
                <a:cs typeface="ＭＳ Ｐゴシック" charset="0"/>
              </a:rPr>
              <a:t>s Adornment</a:t>
            </a:r>
            <a:r>
              <a:rPr lang="en-US" sz="3200" b="1" dirty="0">
                <a:effectLst>
                  <a:outerShdw blurRad="38100" dist="38100" dir="2700000" algn="tl">
                    <a:srgbClr val="DDDDDD"/>
                  </a:outerShdw>
                </a:effectLst>
                <a:latin typeface="Engravers MT" charset="0"/>
                <a:ea typeface="ＭＳ Ｐゴシック" charset="0"/>
                <a:cs typeface="ＭＳ Ｐゴシック" charset="0"/>
              </a:rPr>
              <a:t>   2:9-10</a:t>
            </a:r>
            <a:r>
              <a:rPr lang="en-US" sz="3600" dirty="0">
                <a:latin typeface="Engravers MT" charset="0"/>
                <a:ea typeface="ＭＳ Ｐゴシック" charset="0"/>
                <a:cs typeface="ＭＳ Ｐゴシック" charset="0"/>
              </a:rPr>
              <a:t> </a:t>
            </a:r>
            <a:endParaRPr lang="en-US" dirty="0">
              <a:latin typeface="Engravers MT" charset="0"/>
              <a:ea typeface="ＭＳ Ｐゴシック" charset="0"/>
              <a:cs typeface="ＭＳ Ｐゴシック" charset="0"/>
            </a:endParaRPr>
          </a:p>
        </p:txBody>
      </p:sp>
      <p:sp>
        <p:nvSpPr>
          <p:cNvPr id="189443" name="Rectangle 3"/>
          <p:cNvSpPr>
            <a:spLocks noGrp="1" noChangeArrowheads="1"/>
          </p:cNvSpPr>
          <p:nvPr>
            <p:ph type="body" sz="half" idx="1"/>
          </p:nvPr>
        </p:nvSpPr>
        <p:spPr/>
        <p:txBody>
          <a:bodyPr/>
          <a:lstStyle/>
          <a:p>
            <a:pPr algn="ctr" eaLnBrk="1" hangingPunct="1">
              <a:buFontTx/>
              <a:buNone/>
            </a:pPr>
            <a:r>
              <a:rPr lang="en-US" sz="4000" b="1" i="1" u="sng">
                <a:solidFill>
                  <a:srgbClr val="FF9900"/>
                </a:solidFill>
                <a:latin typeface="Arial" charset="0"/>
                <a:ea typeface="ＭＳ Ｐゴシック" charset="0"/>
                <a:cs typeface="ＭＳ Ｐゴシック" charset="0"/>
              </a:rPr>
              <a:t>Culture</a:t>
            </a:r>
          </a:p>
          <a:p>
            <a:pPr algn="ctr" eaLnBrk="1" hangingPunct="1">
              <a:buFontTx/>
              <a:buNone/>
            </a:pPr>
            <a:r>
              <a:rPr lang="en-US" sz="3200" b="1" i="1">
                <a:latin typeface="Arial" charset="0"/>
                <a:ea typeface="ＭＳ Ｐゴシック" charset="0"/>
                <a:cs typeface="ＭＳ Ｐゴシック" charset="0"/>
              </a:rPr>
              <a:t>Their </a:t>
            </a:r>
            <a:r>
              <a:rPr lang="en-US" sz="3200" b="1" i="1">
                <a:solidFill>
                  <a:srgbClr val="FF3300"/>
                </a:solidFill>
                <a:latin typeface="Arial" charset="0"/>
                <a:ea typeface="ＭＳ Ｐゴシック" charset="0"/>
                <a:cs typeface="ＭＳ Ｐゴシック" charset="0"/>
              </a:rPr>
              <a:t>clothing, hairstyle and jewelry</a:t>
            </a:r>
            <a:r>
              <a:rPr lang="en-US" sz="3200" b="1" i="1">
                <a:latin typeface="Arial" charset="0"/>
                <a:ea typeface="ＭＳ Ｐゴシック" charset="0"/>
                <a:cs typeface="ＭＳ Ｐゴシック" charset="0"/>
              </a:rPr>
              <a:t> may vary according to culture</a:t>
            </a:r>
            <a:endParaRPr lang="en-US" sz="3200" b="1">
              <a:latin typeface="Arial" charset="0"/>
              <a:ea typeface="ＭＳ Ｐゴシック" charset="0"/>
              <a:cs typeface="ＭＳ Ｐゴシック" charset="0"/>
            </a:endParaRPr>
          </a:p>
        </p:txBody>
      </p:sp>
      <p:sp>
        <p:nvSpPr>
          <p:cNvPr id="189444" name="Rectangle 4"/>
          <p:cNvSpPr>
            <a:spLocks noGrp="1" noChangeArrowheads="1"/>
          </p:cNvSpPr>
          <p:nvPr>
            <p:ph type="body" sz="half" idx="2"/>
          </p:nvPr>
        </p:nvSpPr>
        <p:spPr>
          <a:xfrm>
            <a:off x="4495800" y="1981200"/>
            <a:ext cx="4343400" cy="4114800"/>
          </a:xfrm>
        </p:spPr>
        <p:txBody>
          <a:bodyPr/>
          <a:lstStyle/>
          <a:p>
            <a:pPr algn="ctr" eaLnBrk="1" hangingPunct="1">
              <a:lnSpc>
                <a:spcPct val="90000"/>
              </a:lnSpc>
              <a:buFontTx/>
              <a:buNone/>
            </a:pPr>
            <a:r>
              <a:rPr lang="en-US" sz="3600" b="1" u="sng">
                <a:solidFill>
                  <a:srgbClr val="0066FF"/>
                </a:solidFill>
                <a:latin typeface="Arial" charset="0"/>
                <a:ea typeface="ＭＳ Ｐゴシック" charset="0"/>
                <a:cs typeface="ＭＳ Ｐゴシック" charset="0"/>
              </a:rPr>
              <a:t>Truth</a:t>
            </a:r>
          </a:p>
          <a:p>
            <a:pPr algn="ctr" eaLnBrk="1" hangingPunct="1">
              <a:lnSpc>
                <a:spcPct val="90000"/>
              </a:lnSpc>
              <a:buFontTx/>
              <a:buNone/>
            </a:pPr>
            <a:r>
              <a:rPr lang="en-US" sz="3200" b="1">
                <a:latin typeface="Arial" charset="0"/>
                <a:ea typeface="ＭＳ Ｐゴシック" charset="0"/>
                <a:cs typeface="ＭＳ Ｐゴシック" charset="0"/>
              </a:rPr>
              <a:t>Always and everywhere women must adorn themselves with </a:t>
            </a:r>
            <a:r>
              <a:rPr lang="en-US" sz="3200" b="1">
                <a:solidFill>
                  <a:srgbClr val="3E2DF9"/>
                </a:solidFill>
                <a:latin typeface="Arial" charset="0"/>
                <a:ea typeface="ＭＳ Ｐゴシック" charset="0"/>
                <a:cs typeface="ＭＳ Ｐゴシック" charset="0"/>
              </a:rPr>
              <a:t>modesty, decency, propriety, and good deeds</a:t>
            </a:r>
            <a:endParaRPr lang="en-US" sz="3200" b="1">
              <a:solidFill>
                <a:srgbClr val="9F93F9"/>
              </a:solidFill>
              <a:latin typeface="Arial" charset="0"/>
              <a:ea typeface="ＭＳ Ｐゴシック" charset="0"/>
              <a:cs typeface="ＭＳ Ｐゴシック" charset="0"/>
            </a:endParaRPr>
          </a:p>
        </p:txBody>
      </p:sp>
      <p:sp>
        <p:nvSpPr>
          <p:cNvPr id="271364" name="WordArt 5"/>
          <p:cNvSpPr>
            <a:spLocks noChangeArrowheads="1" noChangeShapeType="1" noTextEdit="1"/>
          </p:cNvSpPr>
          <p:nvPr/>
        </p:nvSpPr>
        <p:spPr bwMode="auto">
          <a:xfrm>
            <a:off x="0" y="1295400"/>
            <a:ext cx="2628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Application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randombar(horizontal)">
                                      <p:cBhvr>
                                        <p:cTn id="7" dur="500"/>
                                        <p:tgtEl>
                                          <p:spTgt spid="189443"/>
                                        </p:tgtEl>
                                      </p:cBhvr>
                                    </p:animEffect>
                                  </p:childTnLst>
                                  <p:subTnLst>
                                    <p:animClr clrSpc="rgb" dir="cw">
                                      <p:cBhvr override="childStyle">
                                        <p:cTn dur="1" fill="hold" display="0" masterRel="nextClick" afterEffect="1"/>
                                        <p:tgtEl>
                                          <p:spTgt spid="189443"/>
                                        </p:tgtEl>
                                        <p:attrNameLst>
                                          <p:attrName>ppt_c</p:attrName>
                                        </p:attrNameLst>
                                      </p:cBhvr>
                                      <p:to>
                                        <a:srgbClr val="33CC33"/>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9444"/>
                                        </p:tgtEl>
                                        <p:attrNameLst>
                                          <p:attrName>style.visibility</p:attrName>
                                        </p:attrNameLst>
                                      </p:cBhvr>
                                      <p:to>
                                        <p:strVal val="visible"/>
                                      </p:to>
                                    </p:set>
                                    <p:animEffect transition="in" filter="randombar(horizontal)">
                                      <p:cBhvr>
                                        <p:cTn id="12" dur="500"/>
                                        <p:tgtEl>
                                          <p:spTgt spid="189444"/>
                                        </p:tgtEl>
                                      </p:cBhvr>
                                    </p:animEffect>
                                  </p:childTnLst>
                                  <p:subTnLst>
                                    <p:animClr clrSpc="rgb" dir="cw">
                                      <p:cBhvr override="childStyle">
                                        <p:cTn dur="1" fill="hold" display="0" masterRel="nextClick" afterEffect="1"/>
                                        <p:tgtEl>
                                          <p:spTgt spid="189444"/>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4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468313" y="836613"/>
            <a:ext cx="8134350" cy="4824412"/>
          </a:xfrm>
        </p:spPr>
        <p:txBody>
          <a:bodyPr/>
          <a:lstStyle/>
          <a:p>
            <a:pPr eaLnBrk="1" hangingPunct="1"/>
            <a:r>
              <a:rPr lang="en-US">
                <a:solidFill>
                  <a:schemeClr val="bg1"/>
                </a:solidFill>
                <a:latin typeface="Calibri" charset="0"/>
              </a:rPr>
              <a:t>“</a:t>
            </a:r>
            <a:r>
              <a:rPr lang="en-US" altLang="ja-JP" baseline="30000">
                <a:solidFill>
                  <a:schemeClr val="bg1"/>
                </a:solidFill>
                <a:latin typeface="Calibri" charset="0"/>
              </a:rPr>
              <a:t>11</a:t>
            </a:r>
            <a:r>
              <a:rPr lang="en-US" altLang="ja-JP">
                <a:solidFill>
                  <a:schemeClr val="bg1"/>
                </a:solidFill>
                <a:latin typeface="Calibri" charset="0"/>
              </a:rPr>
              <a:t>A woman should learn in quietness and full submission. </a:t>
            </a:r>
            <a:br>
              <a:rPr lang="en-US" altLang="ja-JP">
                <a:solidFill>
                  <a:schemeClr val="bg1"/>
                </a:solidFill>
                <a:latin typeface="Calibri" charset="0"/>
              </a:rPr>
            </a:br>
            <a:r>
              <a:rPr lang="en-US" altLang="ja-JP" baseline="30000">
                <a:solidFill>
                  <a:schemeClr val="bg1"/>
                </a:solidFill>
                <a:latin typeface="Calibri" charset="0"/>
              </a:rPr>
              <a:t>12</a:t>
            </a:r>
            <a:r>
              <a:rPr lang="en-US" altLang="ja-JP">
                <a:solidFill>
                  <a:schemeClr val="bg1"/>
                </a:solidFill>
                <a:latin typeface="Calibri" charset="0"/>
              </a:rPr>
              <a:t>I do not permit a woman to teach or to have authority over a man; she must be silent.</a:t>
            </a:r>
            <a:r>
              <a:rPr lang="en-US">
                <a:solidFill>
                  <a:schemeClr val="bg1"/>
                </a:solidFill>
                <a:latin typeface="Calibri" charset="0"/>
              </a:rPr>
              <a:t>”</a:t>
            </a:r>
            <a:br>
              <a:rPr lang="en-US" altLang="ja-JP">
                <a:solidFill>
                  <a:schemeClr val="bg1"/>
                </a:solidFill>
                <a:latin typeface="Calibri" charset="0"/>
              </a:rPr>
            </a:br>
            <a:r>
              <a:rPr lang="en-US" altLang="ja-JP">
                <a:solidFill>
                  <a:schemeClr val="bg1"/>
                </a:solidFill>
                <a:latin typeface="Calibri" charset="0"/>
              </a:rPr>
              <a:t>- 1 Timothy 2:11-12</a:t>
            </a:r>
            <a:endParaRPr lang="en-US">
              <a:solidFill>
                <a:schemeClr val="bg1"/>
              </a:solidFill>
              <a:latin typeface="Calibri" charset="0"/>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Title 3"/>
          <p:cNvSpPr>
            <a:spLocks noGrp="1"/>
          </p:cNvSpPr>
          <p:nvPr>
            <p:ph type="ctrTitle"/>
          </p:nvPr>
        </p:nvSpPr>
        <p:spPr>
          <a:xfrm>
            <a:off x="0" y="0"/>
            <a:ext cx="8675688" cy="504825"/>
          </a:xfrm>
          <a:solidFill>
            <a:srgbClr val="000000"/>
          </a:solidFill>
        </p:spPr>
        <p:txBody>
          <a:bodyPr/>
          <a:lstStyle/>
          <a:p>
            <a:pPr eaLnBrk="1" hangingPunct="1"/>
            <a:r>
              <a:rPr lang="en-US" sz="3600" b="1">
                <a:solidFill>
                  <a:schemeClr val="bg1"/>
                </a:solidFill>
                <a:latin typeface="Calibri" charset="0"/>
              </a:rPr>
              <a:t>Who wants to address this?</a:t>
            </a:r>
          </a:p>
        </p:txBody>
      </p:sp>
      <p:sp>
        <p:nvSpPr>
          <p:cNvPr id="27648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800">
                <a:solidFill>
                  <a:schemeClr val="tx1"/>
                </a:solidFill>
                <a:latin typeface="Calibri" charset="0"/>
              </a:rPr>
              <a:t>“I’ll preach on Thanksgiving, Christmas, New Year’s and Easter.  You can have ‘The Role of Women in the Church,’ ‘Tongues Speaking for Today,’ ‘Biblical Inerrancy,’ and our special ‘Fund Drive Sunday.’”</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8" descr="C:\Users\Adventure\Documents\gra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260350"/>
            <a:ext cx="4186238" cy="1209675"/>
          </a:xfrm>
        </p:spPr>
        <p:txBody>
          <a:bodyPr rtlCol="0">
            <a:noAutofit/>
          </a:bodyPr>
          <a:lstStyle/>
          <a:p>
            <a:pPr eaLnBrk="1" fontAlgn="auto" hangingPunct="1">
              <a:spcAft>
                <a:spcPts val="0"/>
              </a:spcAft>
              <a:defRPr/>
            </a:pPr>
            <a:r>
              <a:rPr lang="en-US" sz="4000" b="1" dirty="0">
                <a:solidFill>
                  <a:schemeClr val="bg1"/>
                </a:solidFill>
                <a:effectLst>
                  <a:outerShdw blurRad="38100" dist="38100" dir="2700000" algn="tl">
                    <a:srgbClr val="000000">
                      <a:alpha val="43137"/>
                    </a:srgbClr>
                  </a:outerShdw>
                </a:effectLst>
                <a:latin typeface="Arial"/>
                <a:ea typeface="+mj-ea"/>
                <a:cs typeface="Arial"/>
              </a:rPr>
              <a:t>Egalitarians</a:t>
            </a:r>
            <a:endParaRPr lang="en-SG" sz="4000" b="1" dirty="0">
              <a:solidFill>
                <a:schemeClr val="bg1"/>
              </a:solidFill>
              <a:effectLst>
                <a:outerShdw blurRad="38100" dist="38100" dir="2700000" algn="tl">
                  <a:srgbClr val="000000">
                    <a:alpha val="43137"/>
                  </a:srgbClr>
                </a:outerShdw>
              </a:effectLst>
              <a:latin typeface="Arial"/>
              <a:ea typeface="+mj-ea"/>
              <a:cs typeface="Arial"/>
            </a:endParaRPr>
          </a:p>
        </p:txBody>
      </p:sp>
      <p:sp>
        <p:nvSpPr>
          <p:cNvPr id="3" name="Content Placeholder 2"/>
          <p:cNvSpPr>
            <a:spLocks noGrp="1"/>
          </p:cNvSpPr>
          <p:nvPr>
            <p:ph sz="half" idx="1"/>
          </p:nvPr>
        </p:nvSpPr>
        <p:spPr>
          <a:xfrm>
            <a:off x="32385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en-US" b="1" dirty="0">
                <a:latin typeface="Arial"/>
                <a:ea typeface="+mn-ea"/>
                <a:cs typeface="Arial"/>
              </a:rPr>
              <a:t>NT Wright </a:t>
            </a:r>
          </a:p>
          <a:p>
            <a:pPr algn="ctr" eaLnBrk="1" fontAlgn="auto" hangingPunct="1">
              <a:spcAft>
                <a:spcPts val="0"/>
              </a:spcAft>
              <a:buFont typeface="Arial" pitchFamily="34" charset="0"/>
              <a:buNone/>
              <a:defRPr/>
            </a:pPr>
            <a:r>
              <a:rPr lang="en-US" b="1" dirty="0">
                <a:latin typeface="Arial"/>
                <a:ea typeface="+mn-ea"/>
                <a:cs typeface="Arial"/>
              </a:rPr>
              <a:t>Ben </a:t>
            </a:r>
            <a:r>
              <a:rPr lang="en-US" b="1" dirty="0" err="1">
                <a:latin typeface="Arial"/>
                <a:ea typeface="+mn-ea"/>
                <a:cs typeface="Arial"/>
              </a:rPr>
              <a:t>Witherington</a:t>
            </a:r>
            <a:r>
              <a:rPr lang="en-US" b="1" dirty="0">
                <a:latin typeface="Arial"/>
                <a:ea typeface="+mn-ea"/>
                <a:cs typeface="Arial"/>
              </a:rPr>
              <a:t> III</a:t>
            </a:r>
            <a:endParaRPr lang="en-SG" b="1" dirty="0">
              <a:latin typeface="Arial"/>
              <a:ea typeface="+mn-ea"/>
              <a:cs typeface="Arial"/>
            </a:endParaRPr>
          </a:p>
          <a:p>
            <a:pPr algn="ctr" eaLnBrk="1" fontAlgn="auto" hangingPunct="1">
              <a:spcAft>
                <a:spcPts val="0"/>
              </a:spcAft>
              <a:buFont typeface="Arial" pitchFamily="34" charset="0"/>
              <a:buNone/>
              <a:defRPr/>
            </a:pPr>
            <a:r>
              <a:rPr lang="en-US" b="1" dirty="0">
                <a:latin typeface="Arial"/>
                <a:ea typeface="+mn-ea"/>
                <a:cs typeface="Arial"/>
              </a:rPr>
              <a:t>Gordon Fee</a:t>
            </a:r>
          </a:p>
          <a:p>
            <a:pPr algn="ctr" eaLnBrk="1" fontAlgn="auto" hangingPunct="1">
              <a:spcAft>
                <a:spcPts val="0"/>
              </a:spcAft>
              <a:buFont typeface="Arial" pitchFamily="34" charset="0"/>
              <a:buNone/>
              <a:defRPr/>
            </a:pPr>
            <a:r>
              <a:rPr lang="en-US" b="1" dirty="0">
                <a:latin typeface="Arial"/>
                <a:ea typeface="+mn-ea"/>
                <a:cs typeface="Arial"/>
              </a:rPr>
              <a:t>Scot McKnight</a:t>
            </a:r>
          </a:p>
          <a:p>
            <a:pPr algn="ctr" eaLnBrk="1" fontAlgn="auto" hangingPunct="1">
              <a:spcAft>
                <a:spcPts val="0"/>
              </a:spcAft>
              <a:buFont typeface="Arial" pitchFamily="34" charset="0"/>
              <a:buNone/>
              <a:defRPr/>
            </a:pPr>
            <a:r>
              <a:rPr lang="en-SG" b="1" dirty="0">
                <a:latin typeface="Arial"/>
                <a:ea typeface="+mn-ea"/>
                <a:cs typeface="Arial"/>
              </a:rPr>
              <a:t>Ruth A. Tucker</a:t>
            </a:r>
          </a:p>
          <a:p>
            <a:pPr algn="ctr" eaLnBrk="1" fontAlgn="auto" hangingPunct="1">
              <a:spcAft>
                <a:spcPts val="0"/>
              </a:spcAft>
              <a:buFont typeface="Arial" pitchFamily="34" charset="0"/>
              <a:buNone/>
              <a:defRPr/>
            </a:pPr>
            <a:r>
              <a:rPr lang="en-SG" b="1" dirty="0">
                <a:latin typeface="Arial"/>
                <a:ea typeface="+mn-ea"/>
                <a:cs typeface="Arial"/>
              </a:rPr>
              <a:t>Walter C. Kaiser</a:t>
            </a:r>
          </a:p>
          <a:p>
            <a:pPr algn="ctr" eaLnBrk="1" fontAlgn="auto" hangingPunct="1">
              <a:spcAft>
                <a:spcPts val="0"/>
              </a:spcAft>
              <a:buFont typeface="Arial" pitchFamily="34" charset="0"/>
              <a:buNone/>
              <a:defRPr/>
            </a:pPr>
            <a:r>
              <a:rPr lang="en-SG" b="1" dirty="0">
                <a:latin typeface="Arial"/>
                <a:ea typeface="+mn-ea"/>
                <a:cs typeface="Arial"/>
              </a:rPr>
              <a:t>Jim Wallis</a:t>
            </a:r>
            <a:endParaRPr lang="en-US" b="1" dirty="0">
              <a:latin typeface="Arial"/>
              <a:ea typeface="+mn-ea"/>
              <a:cs typeface="Arial"/>
            </a:endParaRPr>
          </a:p>
          <a:p>
            <a:pPr algn="ctr" eaLnBrk="1" fontAlgn="auto" hangingPunct="1">
              <a:spcAft>
                <a:spcPts val="0"/>
              </a:spcAft>
              <a:buFont typeface="Arial" pitchFamily="34" charset="0"/>
              <a:buNone/>
              <a:defRPr/>
            </a:pPr>
            <a:r>
              <a:rPr lang="en-US" b="1" dirty="0">
                <a:latin typeface="Arial"/>
                <a:ea typeface="+mn-ea"/>
                <a:cs typeface="Arial"/>
              </a:rPr>
              <a:t>Rachel Held Evans</a:t>
            </a:r>
          </a:p>
          <a:p>
            <a:pPr algn="ctr" eaLnBrk="1" fontAlgn="auto" hangingPunct="1">
              <a:spcAft>
                <a:spcPts val="0"/>
              </a:spcAft>
              <a:buFont typeface="Arial" pitchFamily="34" charset="0"/>
              <a:buNone/>
              <a:defRPr/>
            </a:pPr>
            <a:r>
              <a:rPr lang="en-US" b="1" dirty="0">
                <a:latin typeface="Arial"/>
                <a:ea typeface="+mn-ea"/>
                <a:cs typeface="Arial"/>
              </a:rPr>
              <a:t>Gilbert </a:t>
            </a:r>
            <a:r>
              <a:rPr lang="en-US" b="1" dirty="0" err="1">
                <a:latin typeface="Arial"/>
                <a:ea typeface="+mn-ea"/>
                <a:cs typeface="Arial"/>
              </a:rPr>
              <a:t>Bilezikian</a:t>
            </a:r>
            <a:endParaRPr lang="en-US" b="1" dirty="0">
              <a:latin typeface="Arial"/>
              <a:ea typeface="+mn-ea"/>
              <a:cs typeface="Arial"/>
            </a:endParaRPr>
          </a:p>
        </p:txBody>
      </p:sp>
      <p:sp>
        <p:nvSpPr>
          <p:cNvPr id="7" name="Content Placeholder 6"/>
          <p:cNvSpPr>
            <a:spLocks noGrp="1"/>
          </p:cNvSpPr>
          <p:nvPr>
            <p:ph sz="half" idx="2"/>
          </p:nvPr>
        </p:nvSpPr>
        <p:spPr>
          <a:xfrm>
            <a:off x="4648200" y="1341438"/>
            <a:ext cx="4038600" cy="4032250"/>
          </a:xfrm>
          <a:solidFill>
            <a:schemeClr val="lt1">
              <a:alpha val="50000"/>
            </a:schemeClr>
          </a:solidFill>
        </p:spPr>
        <p:txBody>
          <a:bodyPr rtlCol="0">
            <a:normAutofit fontScale="92500" lnSpcReduction="10000"/>
          </a:bodyPr>
          <a:lstStyle/>
          <a:p>
            <a:pPr algn="ctr" eaLnBrk="1" fontAlgn="auto" hangingPunct="1">
              <a:spcAft>
                <a:spcPts val="0"/>
              </a:spcAft>
              <a:buFont typeface="Arial" pitchFamily="34" charset="0"/>
              <a:buNone/>
              <a:defRPr/>
            </a:pPr>
            <a:r>
              <a:rPr lang="en-SG" b="1" dirty="0">
                <a:latin typeface="Arial"/>
                <a:ea typeface="+mn-ea"/>
                <a:cs typeface="Arial"/>
              </a:rPr>
              <a:t>J.I. Packer </a:t>
            </a:r>
          </a:p>
          <a:p>
            <a:pPr algn="ctr" eaLnBrk="1" fontAlgn="auto" hangingPunct="1">
              <a:spcAft>
                <a:spcPts val="0"/>
              </a:spcAft>
              <a:buFont typeface="Arial" pitchFamily="34" charset="0"/>
              <a:buNone/>
              <a:defRPr/>
            </a:pPr>
            <a:r>
              <a:rPr lang="en-SG" b="1" dirty="0">
                <a:latin typeface="Arial"/>
                <a:ea typeface="+mn-ea"/>
                <a:cs typeface="Arial"/>
              </a:rPr>
              <a:t>Tim Keller </a:t>
            </a:r>
          </a:p>
          <a:p>
            <a:pPr algn="ctr" eaLnBrk="1" fontAlgn="auto" hangingPunct="1">
              <a:spcAft>
                <a:spcPts val="0"/>
              </a:spcAft>
              <a:buFont typeface="Arial" pitchFamily="34" charset="0"/>
              <a:buNone/>
              <a:defRPr/>
            </a:pPr>
            <a:r>
              <a:rPr lang="en-SG" b="1" dirty="0">
                <a:latin typeface="Arial"/>
                <a:ea typeface="+mn-ea"/>
                <a:cs typeface="Arial"/>
              </a:rPr>
              <a:t>John F. MacArthur </a:t>
            </a:r>
          </a:p>
          <a:p>
            <a:pPr algn="ctr" eaLnBrk="1" fontAlgn="auto" hangingPunct="1">
              <a:spcAft>
                <a:spcPts val="0"/>
              </a:spcAft>
              <a:buFont typeface="Arial" pitchFamily="34" charset="0"/>
              <a:buNone/>
              <a:defRPr/>
            </a:pPr>
            <a:r>
              <a:rPr lang="en-SG" b="1" dirty="0">
                <a:latin typeface="Arial"/>
                <a:ea typeface="+mn-ea"/>
                <a:cs typeface="Arial"/>
              </a:rPr>
              <a:t>C.S. Lewis </a:t>
            </a:r>
          </a:p>
          <a:p>
            <a:pPr algn="ctr" eaLnBrk="1" fontAlgn="auto" hangingPunct="1">
              <a:spcAft>
                <a:spcPts val="0"/>
              </a:spcAft>
              <a:buFont typeface="Arial" pitchFamily="34" charset="0"/>
              <a:buNone/>
              <a:defRPr/>
            </a:pPr>
            <a:r>
              <a:rPr lang="en-SG" b="1" dirty="0">
                <a:latin typeface="Arial"/>
                <a:ea typeface="+mn-ea"/>
                <a:cs typeface="Arial"/>
              </a:rPr>
              <a:t>John Piper </a:t>
            </a:r>
          </a:p>
          <a:p>
            <a:pPr algn="ctr" eaLnBrk="1" fontAlgn="auto" hangingPunct="1">
              <a:spcAft>
                <a:spcPts val="0"/>
              </a:spcAft>
              <a:buFont typeface="Arial" pitchFamily="34" charset="0"/>
              <a:buNone/>
              <a:defRPr/>
            </a:pPr>
            <a:r>
              <a:rPr lang="en-SG" b="1" dirty="0">
                <a:latin typeface="Arial"/>
                <a:ea typeface="+mn-ea"/>
                <a:cs typeface="Arial"/>
              </a:rPr>
              <a:t>John </a:t>
            </a:r>
            <a:r>
              <a:rPr lang="en-SG" b="1" dirty="0" err="1">
                <a:latin typeface="Arial"/>
                <a:ea typeface="+mn-ea"/>
                <a:cs typeface="Arial"/>
              </a:rPr>
              <a:t>Wimber</a:t>
            </a:r>
            <a:r>
              <a:rPr lang="en-SG" b="1" dirty="0">
                <a:latin typeface="Arial"/>
                <a:ea typeface="+mn-ea"/>
                <a:cs typeface="Arial"/>
              </a:rPr>
              <a:t> </a:t>
            </a:r>
          </a:p>
          <a:p>
            <a:pPr algn="ctr" eaLnBrk="1" fontAlgn="auto" hangingPunct="1">
              <a:spcAft>
                <a:spcPts val="0"/>
              </a:spcAft>
              <a:buFont typeface="Arial" pitchFamily="34" charset="0"/>
              <a:buNone/>
              <a:defRPr/>
            </a:pPr>
            <a:r>
              <a:rPr lang="en-US" b="1" dirty="0">
                <a:latin typeface="Arial"/>
                <a:ea typeface="+mn-ea"/>
                <a:cs typeface="Arial"/>
              </a:rPr>
              <a:t>Mark Driscoll </a:t>
            </a:r>
            <a:endParaRPr lang="en-SG" b="1" dirty="0">
              <a:latin typeface="Arial"/>
              <a:ea typeface="+mn-ea"/>
              <a:cs typeface="Arial"/>
            </a:endParaRPr>
          </a:p>
          <a:p>
            <a:pPr algn="ctr" eaLnBrk="1" fontAlgn="auto" hangingPunct="1">
              <a:spcAft>
                <a:spcPts val="0"/>
              </a:spcAft>
              <a:buFont typeface="Arial" pitchFamily="34" charset="0"/>
              <a:buNone/>
              <a:defRPr/>
            </a:pPr>
            <a:r>
              <a:rPr lang="en-SG" b="1" dirty="0">
                <a:latin typeface="Arial"/>
                <a:ea typeface="+mn-ea"/>
                <a:cs typeface="Arial"/>
              </a:rPr>
              <a:t>Elisabeth Elliot</a:t>
            </a:r>
          </a:p>
          <a:p>
            <a:pPr algn="ctr" eaLnBrk="1" fontAlgn="auto" hangingPunct="1">
              <a:spcAft>
                <a:spcPts val="0"/>
              </a:spcAft>
              <a:buFont typeface="Arial" pitchFamily="34" charset="0"/>
              <a:buNone/>
              <a:defRPr/>
            </a:pPr>
            <a:r>
              <a:rPr lang="en-SG" b="1" dirty="0">
                <a:latin typeface="Arial"/>
                <a:ea typeface="+mn-ea"/>
                <a:cs typeface="Arial"/>
              </a:rPr>
              <a:t>Douglas Wilson</a:t>
            </a:r>
            <a:r>
              <a:rPr lang="en-SG" b="1" baseline="30000" dirty="0">
                <a:latin typeface="Arial"/>
                <a:ea typeface="+mn-ea"/>
                <a:cs typeface="Arial"/>
              </a:rPr>
              <a:t> </a:t>
            </a:r>
            <a:endParaRPr lang="en-SG" b="1" dirty="0">
              <a:latin typeface="Arial"/>
              <a:ea typeface="+mn-ea"/>
              <a:cs typeface="Arial"/>
            </a:endParaRPr>
          </a:p>
        </p:txBody>
      </p:sp>
      <p:sp>
        <p:nvSpPr>
          <p:cNvPr id="8" name="TextBox 7"/>
          <p:cNvSpPr txBox="1"/>
          <p:nvPr/>
        </p:nvSpPr>
        <p:spPr>
          <a:xfrm>
            <a:off x="4284663" y="500063"/>
            <a:ext cx="4895850" cy="708025"/>
          </a:xfrm>
          <a:prstGeom prst="rect">
            <a:avLst/>
          </a:prstGeom>
          <a:noFill/>
        </p:spPr>
        <p:txBody>
          <a:bodyPr>
            <a:spAutoFit/>
          </a:bodyPr>
          <a:lstStyle/>
          <a:p>
            <a:pPr fontAlgn="auto">
              <a:spcBef>
                <a:spcPts val="0"/>
              </a:spcBef>
              <a:spcAft>
                <a:spcPts val="0"/>
              </a:spcAft>
              <a:defRPr/>
            </a:pPr>
            <a:r>
              <a:rPr lang="en-US" sz="4000" dirty="0" err="1">
                <a:solidFill>
                  <a:prstClr val="white"/>
                </a:solidFill>
                <a:effectLst>
                  <a:outerShdw blurRad="38100" dist="38100" dir="2700000" algn="tl">
                    <a:srgbClr val="000000">
                      <a:alpha val="43137"/>
                    </a:srgbClr>
                  </a:outerShdw>
                </a:effectLst>
                <a:latin typeface="Arial"/>
                <a:ea typeface="+mn-ea"/>
                <a:cs typeface="Arial"/>
              </a:rPr>
              <a:t>Complementarians</a:t>
            </a:r>
            <a:endParaRPr lang="en-SG" sz="4000" dirty="0">
              <a:solidFill>
                <a:prstClr val="white"/>
              </a:solidFill>
              <a:effectLst>
                <a:outerShdw blurRad="38100" dist="38100" dir="2700000" algn="tl">
                  <a:srgbClr val="000000">
                    <a:alpha val="43137"/>
                  </a:srgbClr>
                </a:outerShdw>
              </a:effectLst>
              <a:latin typeface="Arial"/>
              <a:ea typeface="+mn-ea"/>
              <a:cs typeface="Arial"/>
            </a:endParaRPr>
          </a:p>
        </p:txBody>
      </p:sp>
      <p:sp>
        <p:nvSpPr>
          <p:cNvPr id="9" name="TextBox 8"/>
          <p:cNvSpPr txBox="1"/>
          <p:nvPr/>
        </p:nvSpPr>
        <p:spPr>
          <a:xfrm>
            <a:off x="3851275" y="2660650"/>
            <a:ext cx="1368425" cy="1200150"/>
          </a:xfrm>
          <a:prstGeom prst="rect">
            <a:avLst/>
          </a:prstGeom>
          <a:noFill/>
        </p:spPr>
        <p:txBody>
          <a:bodyPr>
            <a:spAutoFit/>
          </a:bodyPr>
          <a:lstStyle/>
          <a:p>
            <a:pPr algn="ctr" fontAlgn="auto">
              <a:spcBef>
                <a:spcPts val="0"/>
              </a:spcBef>
              <a:spcAft>
                <a:spcPts val="0"/>
              </a:spcAft>
              <a:defRPr/>
            </a:pPr>
            <a:r>
              <a:rPr lang="en-US" sz="7200" dirty="0" err="1">
                <a:solidFill>
                  <a:prstClr val="black"/>
                </a:solidFill>
                <a:effectLst>
                  <a:outerShdw blurRad="38100" dist="38100" dir="2700000" algn="tl">
                    <a:srgbClr val="000000">
                      <a:alpha val="43137"/>
                    </a:srgbClr>
                  </a:outerShdw>
                </a:effectLst>
                <a:latin typeface="Arial"/>
                <a:ea typeface="+mn-ea"/>
                <a:cs typeface="Arial"/>
              </a:rPr>
              <a:t>vs</a:t>
            </a:r>
            <a:endParaRPr lang="en-SG" sz="7200" dirty="0">
              <a:solidFill>
                <a:prstClr val="black"/>
              </a:solidFill>
              <a:effectLst>
                <a:outerShdw blurRad="38100" dist="38100" dir="2700000" algn="tl">
                  <a:srgbClr val="000000">
                    <a:alpha val="43137"/>
                  </a:srgbClr>
                </a:outerShdw>
              </a:effectLst>
              <a:latin typeface="Arial"/>
              <a:ea typeface="+mn-ea"/>
              <a:cs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C:\Users\Adventure\Documents\soil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268538" y="557213"/>
            <a:ext cx="4535487" cy="1143000"/>
          </a:xfrm>
          <a:solidFill>
            <a:schemeClr val="lt1">
              <a:alpha val="59000"/>
            </a:schemeClr>
          </a:solidFill>
        </p:spPr>
        <p:style>
          <a:lnRef idx="2">
            <a:schemeClr val="accent3"/>
          </a:lnRef>
          <a:fillRef idx="1">
            <a:schemeClr val="lt1"/>
          </a:fillRef>
          <a:effectRef idx="0">
            <a:schemeClr val="accent3"/>
          </a:effectRef>
          <a:fontRef idx="minor">
            <a:schemeClr val="dk1"/>
          </a:fontRef>
        </p:style>
        <p:txBody>
          <a:bodyPr rtlCol="0">
            <a:normAutofit/>
          </a:bodyPr>
          <a:lstStyle/>
          <a:p>
            <a:pPr eaLnBrk="1" fontAlgn="auto" hangingPunct="1">
              <a:spcAft>
                <a:spcPts val="0"/>
              </a:spcAft>
              <a:defRPr/>
            </a:pPr>
            <a:r>
              <a:rPr lang="en-US" dirty="0"/>
              <a:t>Common Ground</a:t>
            </a:r>
            <a:endParaRPr lang="en-SG" dirty="0"/>
          </a:p>
        </p:txBody>
      </p:sp>
      <p:sp>
        <p:nvSpPr>
          <p:cNvPr id="279555" name="Content Placeholder 14"/>
          <p:cNvSpPr>
            <a:spLocks noGrp="1"/>
          </p:cNvSpPr>
          <p:nvPr>
            <p:ph idx="1"/>
          </p:nvPr>
        </p:nvSpPr>
        <p:spPr>
          <a:xfrm>
            <a:off x="323850" y="2133600"/>
            <a:ext cx="8820150" cy="3167063"/>
          </a:xfrm>
        </p:spPr>
        <p:txBody>
          <a:bodyPr/>
          <a:lstStyle/>
          <a:p>
            <a:pPr eaLnBrk="1" hangingPunct="1"/>
            <a:r>
              <a:rPr lang="en-US" sz="3600" b="1">
                <a:solidFill>
                  <a:schemeClr val="bg1"/>
                </a:solidFill>
                <a:latin typeface="Calibri" charset="0"/>
              </a:rPr>
              <a:t>This isn't as fundamental as the virgin birth, deity of Christ, salvation by grace…</a:t>
            </a:r>
          </a:p>
          <a:p>
            <a:pPr eaLnBrk="1" hangingPunct="1"/>
            <a:r>
              <a:rPr lang="en-US" sz="3600" b="1">
                <a:solidFill>
                  <a:schemeClr val="bg1"/>
                </a:solidFill>
                <a:latin typeface="Calibri" charset="0"/>
              </a:rPr>
              <a:t>We all agree to disagree in love</a:t>
            </a:r>
          </a:p>
          <a:p>
            <a:pPr eaLnBrk="1" hangingPunct="1"/>
            <a:r>
              <a:rPr lang="en-US" sz="3600" b="1">
                <a:solidFill>
                  <a:schemeClr val="bg1"/>
                </a:solidFill>
                <a:latin typeface="Calibri" charset="0"/>
              </a:rPr>
              <a:t>We all learn from God</a:t>
            </a:r>
            <a:r>
              <a:rPr lang="fr-FR" sz="3600" b="1">
                <a:solidFill>
                  <a:schemeClr val="bg1"/>
                </a:solidFill>
                <a:latin typeface="Calibri" charset="0"/>
              </a:rPr>
              <a:t>'</a:t>
            </a:r>
            <a:r>
              <a:rPr lang="en-US" sz="3600" b="1">
                <a:solidFill>
                  <a:schemeClr val="bg1"/>
                </a:solidFill>
                <a:latin typeface="Calibri" charset="0"/>
              </a:rPr>
              <a:t>s Word through others in public settings</a:t>
            </a:r>
          </a:p>
        </p:txBody>
      </p:sp>
    </p:spTree>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But can we defeat heresy?</a:t>
            </a:r>
          </a:p>
        </p:txBody>
      </p:sp>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210"/>
          <a:stretch/>
        </p:blipFill>
        <p:spPr bwMode="auto">
          <a:xfrm>
            <a:off x="0" y="1114192"/>
            <a:ext cx="9144000" cy="4187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pinimg.com/originals/5e/ab/4d/5eab4d565f6a160336705b6b96804332.jpg">
            <a:extLst>
              <a:ext uri="{FF2B5EF4-FFF2-40B4-BE49-F238E27FC236}">
                <a16:creationId xmlns:a16="http://schemas.microsoft.com/office/drawing/2014/main" id="{025363BE-6274-C24F-B8E4-8101A691C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9"/>
          <a:stretch/>
        </p:blipFill>
        <p:spPr bwMode="auto">
          <a:xfrm>
            <a:off x="0" y="7173416"/>
            <a:ext cx="9144000" cy="442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470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3"/>
          <p:cNvSpPr>
            <a:spLocks noGrp="1"/>
          </p:cNvSpPr>
          <p:nvPr>
            <p:ph type="ctrTitle"/>
          </p:nvPr>
        </p:nvSpPr>
        <p:spPr>
          <a:xfrm>
            <a:off x="468313" y="836613"/>
            <a:ext cx="8134350" cy="4824412"/>
          </a:xfrm>
        </p:spPr>
        <p:txBody>
          <a:bodyPr/>
          <a:lstStyle/>
          <a:p>
            <a:pPr eaLnBrk="1" hangingPunct="1"/>
            <a:r>
              <a:rPr lang="en-US">
                <a:solidFill>
                  <a:schemeClr val="bg1"/>
                </a:solidFill>
                <a:latin typeface="Calibri" charset="0"/>
              </a:rPr>
              <a:t>“</a:t>
            </a:r>
            <a:r>
              <a:rPr lang="en-US" altLang="ja-JP" baseline="30000">
                <a:solidFill>
                  <a:schemeClr val="bg1"/>
                </a:solidFill>
                <a:latin typeface="Calibri" charset="0"/>
              </a:rPr>
              <a:t>11</a:t>
            </a:r>
            <a:r>
              <a:rPr lang="en-US" altLang="ja-JP">
                <a:solidFill>
                  <a:schemeClr val="bg1"/>
                </a:solidFill>
                <a:latin typeface="Calibri" charset="0"/>
              </a:rPr>
              <a:t>A woman should learn in quietness and full submission. </a:t>
            </a:r>
            <a:br>
              <a:rPr lang="en-US" altLang="ja-JP">
                <a:solidFill>
                  <a:schemeClr val="bg1"/>
                </a:solidFill>
                <a:latin typeface="Calibri" charset="0"/>
              </a:rPr>
            </a:br>
            <a:r>
              <a:rPr lang="en-US" altLang="ja-JP" baseline="30000">
                <a:solidFill>
                  <a:schemeClr val="bg1"/>
                </a:solidFill>
                <a:latin typeface="Calibri" charset="0"/>
              </a:rPr>
              <a:t>12</a:t>
            </a:r>
            <a:r>
              <a:rPr lang="en-US" altLang="ja-JP">
                <a:solidFill>
                  <a:schemeClr val="bg1"/>
                </a:solidFill>
                <a:latin typeface="Calibri" charset="0"/>
              </a:rPr>
              <a:t>I do not permit a woman to teach or to have authority over a man; she must be silent.</a:t>
            </a:r>
            <a:r>
              <a:rPr lang="en-US">
                <a:solidFill>
                  <a:schemeClr val="bg1"/>
                </a:solidFill>
                <a:latin typeface="Calibri" charset="0"/>
              </a:rPr>
              <a:t>”</a:t>
            </a:r>
            <a:br>
              <a:rPr lang="en-US" altLang="ja-JP">
                <a:solidFill>
                  <a:schemeClr val="bg1"/>
                </a:solidFill>
                <a:latin typeface="Calibri" charset="0"/>
              </a:rPr>
            </a:br>
            <a:r>
              <a:rPr lang="en-US" altLang="ja-JP">
                <a:solidFill>
                  <a:schemeClr val="bg1"/>
                </a:solidFill>
                <a:latin typeface="Calibri" charset="0"/>
              </a:rPr>
              <a:t>1 Timothy 2:11-12</a:t>
            </a:r>
            <a:endParaRPr lang="en-US">
              <a:solidFill>
                <a:schemeClr val="bg1"/>
              </a:solidFill>
              <a:latin typeface="Calibri" charset="0"/>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p:txBody>
          <a:bodyPr/>
          <a:lstStyle/>
          <a:p>
            <a:pPr eaLnBrk="1" hangingPunct="1"/>
            <a:r>
              <a:rPr lang="en-US">
                <a:solidFill>
                  <a:schemeClr val="bg1"/>
                </a:solidFill>
                <a:latin typeface="Calibri" charset="0"/>
              </a:rPr>
              <a:t>Learn peacefully and respectfully</a:t>
            </a:r>
          </a:p>
        </p:txBody>
      </p:sp>
      <p:pic>
        <p:nvPicPr>
          <p:cNvPr id="285698" name="Picture 4" descr="C:\Users\Adventure\Documents\sow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341438"/>
            <a:ext cx="6867525" cy="532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03300"/>
            <a:ext cx="91440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2204864"/>
          </a:xfrm>
        </p:spPr>
        <p:txBody>
          <a:bodyPr/>
          <a:lstStyle/>
          <a:p>
            <a:pPr>
              <a:defRPr/>
            </a:pPr>
            <a:r>
              <a:rPr lang="en-US" dirty="0">
                <a:solidFill>
                  <a:schemeClr val="tx1"/>
                </a:solidFill>
                <a:effectLst>
                  <a:glow rad="165100">
                    <a:schemeClr val="bg2"/>
                  </a:glow>
                </a:effectLst>
              </a:rPr>
              <a:t>Q: But </a:t>
            </a:r>
            <a:r>
              <a:rPr lang="en-US" sz="8000" dirty="0">
                <a:solidFill>
                  <a:schemeClr val="tx1"/>
                </a:solidFill>
                <a:effectLst>
                  <a:glow rad="165100">
                    <a:schemeClr val="bg2"/>
                  </a:glow>
                </a:effectLst>
              </a:rPr>
              <a:t>why </a:t>
            </a:r>
            <a:r>
              <a:rPr lang="en-US" dirty="0">
                <a:solidFill>
                  <a:schemeClr val="tx1"/>
                </a:solidFill>
                <a:effectLst>
                  <a:glow rad="165100">
                    <a:schemeClr val="bg2"/>
                  </a:glow>
                </a:effectLst>
              </a:rPr>
              <a:t>did Paul prohibit women from teaching men in public worship?</a:t>
            </a: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a:defRPr/>
            </a:pPr>
            <a:r>
              <a:rPr lang="en-US" dirty="0">
                <a:solidFill>
                  <a:schemeClr val="tx1"/>
                </a:solidFill>
                <a:effectLst>
                  <a:glow rad="165100">
                    <a:schemeClr val="bg2"/>
                  </a:glow>
                </a:effectLst>
              </a:rPr>
              <a:t>A: Because they were less educated?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en-US" sz="4000" dirty="0">
                <a:solidFill>
                  <a:schemeClr val="tx1"/>
                </a:solidFill>
                <a:effectLst>
                  <a:outerShdw blurRad="38100" dist="38100" dir="2700000" algn="tl">
                    <a:srgbClr val="000203"/>
                  </a:outerShdw>
                </a:effectLst>
                <a:latin typeface="Geneva" charset="0"/>
                <a:ea typeface="ＭＳ Ｐゴシック" charset="0"/>
                <a:cs typeface="ＭＳ Ｐゴシック" charset="0"/>
              </a:rPr>
              <a:t>1 Timothy 2:11-15 </a:t>
            </a:r>
            <a:r>
              <a:rPr lang="en-US" sz="2800" dirty="0">
                <a:solidFill>
                  <a:schemeClr val="tx1"/>
                </a:solidFill>
                <a:effectLst>
                  <a:outerShdw blurRad="38100" dist="38100" dir="2700000" algn="tl">
                    <a:srgbClr val="000203"/>
                  </a:outerShdw>
                </a:effectLst>
                <a:latin typeface="Geneva" charset="0"/>
                <a:ea typeface="ＭＳ Ｐゴシック" charset="0"/>
                <a:cs typeface="ＭＳ Ｐゴシック" charset="0"/>
              </a:rPr>
              <a:t>NIV</a:t>
            </a:r>
            <a:endParaRPr lang="en-US" sz="4000" dirty="0">
              <a:solidFill>
                <a:schemeClr val="tx1"/>
              </a:solidFill>
              <a:effectLst>
                <a:outerShdw blurRad="38100" dist="38100" dir="2700000" algn="tl">
                  <a:srgbClr val="000203"/>
                </a:outerShdw>
              </a:effectLst>
              <a:latin typeface="Geneva" charset="0"/>
              <a:ea typeface="ＭＳ Ｐゴシック" charset="0"/>
              <a:cs typeface="ＭＳ Ｐゴシック" charset="0"/>
            </a:endParaRPr>
          </a:p>
        </p:txBody>
      </p:sp>
      <p:pic>
        <p:nvPicPr>
          <p:cNvPr id="2877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black">
          <a:xfrm>
            <a:off x="107950" y="3200400"/>
            <a:ext cx="6858000" cy="3505200"/>
          </a:xfrm>
          <a:prstGeom prst="rect">
            <a:avLst/>
          </a:prstGeom>
          <a:noFill/>
          <a:ln w="9525">
            <a:noFill/>
            <a:miter lim="800000"/>
            <a:headEnd/>
            <a:tailEnd/>
          </a:ln>
          <a:effectLst>
            <a:outerShdw blurRad="63500" dist="38099" dir="2700000" algn="ctr" rotWithShape="0">
              <a:srgbClr val="000902">
                <a:alpha val="74998"/>
              </a:srgbClr>
            </a:outerShdw>
          </a:effectLst>
        </p:spPr>
        <p:txBody>
          <a:bodyPr lIns="91430" tIns="45716" rIns="91430" bIns="45716"/>
          <a:lstStyle/>
          <a:p>
            <a:pPr marL="1588" indent="-1588">
              <a:spcBef>
                <a:spcPct val="20000"/>
              </a:spcBef>
              <a:buClr>
                <a:srgbClr val="99FF99"/>
              </a:buClr>
              <a:buSzPct val="80000"/>
              <a:buFont typeface="Wingdings" charset="0"/>
              <a:buNone/>
              <a:defRPr/>
            </a:pPr>
            <a:r>
              <a:rPr lang="en-US" sz="2800" baseline="30000" dirty="0">
                <a:solidFill>
                  <a:srgbClr val="FFFFFF"/>
                </a:solidFill>
                <a:effectLst>
                  <a:outerShdw blurRad="38100" dist="38100" dir="2700000" algn="tl">
                    <a:srgbClr val="000000"/>
                  </a:outerShdw>
                </a:effectLst>
                <a:latin typeface="Geneva" charset="0"/>
              </a:rPr>
              <a:t>13</a:t>
            </a:r>
            <a:r>
              <a:rPr lang="en-US" sz="2800" dirty="0">
                <a:solidFill>
                  <a:srgbClr val="FFFFFF"/>
                </a:solidFill>
                <a:effectLst>
                  <a:outerShdw blurRad="38100" dist="38100" dir="2700000" algn="tl">
                    <a:srgbClr val="000000"/>
                  </a:outerShdw>
                </a:effectLst>
                <a:latin typeface="Geneva" charset="0"/>
              </a:rPr>
              <a:t>For Adam was formed first, then Eve.  </a:t>
            </a:r>
            <a:r>
              <a:rPr lang="en-US" sz="2800" baseline="30000" dirty="0">
                <a:solidFill>
                  <a:srgbClr val="FFFFFF"/>
                </a:solidFill>
                <a:effectLst>
                  <a:outerShdw blurRad="38100" dist="38100" dir="2700000" algn="tl">
                    <a:srgbClr val="000000"/>
                  </a:outerShdw>
                </a:effectLst>
                <a:latin typeface="Geneva" charset="0"/>
              </a:rPr>
              <a:t>14</a:t>
            </a:r>
            <a:r>
              <a:rPr lang="en-US" sz="2800" dirty="0">
                <a:solidFill>
                  <a:srgbClr val="FFFFFF"/>
                </a:solidFill>
                <a:effectLst>
                  <a:outerShdw blurRad="38100" dist="38100" dir="2700000" algn="tl">
                    <a:srgbClr val="000000"/>
                  </a:outerShdw>
                </a:effectLst>
                <a:latin typeface="Geneva" charset="0"/>
              </a:rPr>
              <a:t>And Adam was not the one deceived; it was the woman who was deceived and became a sinner.  </a:t>
            </a:r>
            <a:r>
              <a:rPr lang="en-US" sz="2800" baseline="30000" dirty="0">
                <a:solidFill>
                  <a:srgbClr val="FFFFFF"/>
                </a:solidFill>
                <a:effectLst>
                  <a:outerShdw blurRad="38100" dist="38100" dir="2700000" algn="tl">
                    <a:srgbClr val="000000"/>
                  </a:outerShdw>
                </a:effectLst>
                <a:latin typeface="Geneva" charset="0"/>
              </a:rPr>
              <a:t>15</a:t>
            </a:r>
            <a:r>
              <a:rPr lang="en-US" sz="2800" dirty="0">
                <a:solidFill>
                  <a:srgbClr val="FFFFFF"/>
                </a:solidFill>
                <a:effectLst>
                  <a:outerShdw blurRad="38100" dist="38100" dir="2700000" algn="tl">
                    <a:srgbClr val="000000"/>
                  </a:outerShdw>
                </a:effectLst>
                <a:latin typeface="Geneva" charset="0"/>
              </a:rPr>
              <a:t>But women {Gr. she} will be saved {or restored} through childbearing-- if they continue in faith, love and holiness with propriety.</a:t>
            </a:r>
          </a:p>
        </p:txBody>
      </p:sp>
      <p:sp>
        <p:nvSpPr>
          <p:cNvPr id="96262" name="Rectangle 6"/>
          <p:cNvSpPr>
            <a:spLocks noGrp="1" noChangeArrowheads="1"/>
          </p:cNvSpPr>
          <p:nvPr>
            <p:ph type="body" idx="1"/>
          </p:nvPr>
        </p:nvSpPr>
        <p:spPr>
          <a:xfrm>
            <a:off x="107950" y="1565275"/>
            <a:ext cx="9001125" cy="1503363"/>
          </a:xfrm>
          <a:effectLst>
            <a:outerShdw blurRad="63500" dist="38099" dir="2700000" algn="ctr" rotWithShape="0">
              <a:srgbClr val="000902">
                <a:alpha val="74998"/>
              </a:srgbClr>
            </a:outerShdw>
          </a:effectLst>
        </p:spPr>
        <p:txBody>
          <a:bodyPr/>
          <a:lstStyle/>
          <a:p>
            <a:pPr marL="1588" indent="-1588" eaLnBrk="1" hangingPunct="1">
              <a:buFont typeface="Wingdings" charset="0"/>
              <a:buNone/>
              <a:defRPr/>
            </a:pPr>
            <a:r>
              <a:rPr lang="en-US" sz="2800" b="1" baseline="30000" dirty="0">
                <a:latin typeface="Geneva" charset="0"/>
                <a:ea typeface="ＭＳ Ｐゴシック" charset="0"/>
                <a:cs typeface="ＭＳ Ｐゴシック" charset="0"/>
              </a:rPr>
              <a:t>11</a:t>
            </a:r>
            <a:r>
              <a:rPr lang="en-US" sz="2800" b="1" dirty="0">
                <a:latin typeface="Geneva" charset="0"/>
                <a:ea typeface="ＭＳ Ｐゴシック" charset="0"/>
                <a:cs typeface="ＭＳ Ｐゴシック" charset="0"/>
              </a:rPr>
              <a:t>A woman should learn in quietness and full submission.  </a:t>
            </a:r>
            <a:r>
              <a:rPr lang="en-US" sz="2800" b="1" baseline="30000" dirty="0">
                <a:latin typeface="Geneva" charset="0"/>
                <a:ea typeface="ＭＳ Ｐゴシック" charset="0"/>
                <a:cs typeface="ＭＳ Ｐゴシック" charset="0"/>
              </a:rPr>
              <a:t>12</a:t>
            </a:r>
            <a:r>
              <a:rPr lang="en-US" sz="2800" b="1" dirty="0">
                <a:latin typeface="Geneva" charset="0"/>
                <a:ea typeface="ＭＳ Ｐゴシック" charset="0"/>
                <a:cs typeface="ＭＳ Ｐゴシック" charset="0"/>
              </a:rPr>
              <a:t>I do not permit a woman to teach or to have authority over a man; she must be silent.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295400" y="457200"/>
            <a:ext cx="8088313" cy="1143000"/>
          </a:xfrm>
        </p:spPr>
        <p:txBody>
          <a:bodyPr/>
          <a:lstStyle/>
          <a:p>
            <a:pPr eaLnBrk="1" hangingPunct="1">
              <a:defRPr/>
            </a:pPr>
            <a:r>
              <a:rPr lang="en-US" sz="3600" b="1">
                <a:effectLst>
                  <a:outerShdw blurRad="38100" dist="38100" dir="2700000" algn="tl">
                    <a:srgbClr val="DDDDDD"/>
                  </a:outerShdw>
                </a:effectLst>
                <a:latin typeface="Engravers MT" charset="0"/>
                <a:ea typeface="ＭＳ Ｐゴシック" charset="0"/>
                <a:cs typeface="ＭＳ Ｐゴシック" charset="0"/>
              </a:rPr>
              <a:t>Truth: Authority-Submission</a:t>
            </a:r>
            <a:r>
              <a:rPr lang="en-US" sz="4000" b="1">
                <a:effectLst>
                  <a:outerShdw blurRad="38100" dist="38100" dir="2700000" algn="tl">
                    <a:srgbClr val="DDDDDD"/>
                  </a:outerShdw>
                </a:effectLst>
                <a:latin typeface="Engravers MT" charset="0"/>
                <a:ea typeface="ＭＳ Ｐゴシック" charset="0"/>
                <a:cs typeface="ＭＳ Ｐゴシック" charset="0"/>
              </a:rPr>
              <a:t> </a:t>
            </a:r>
            <a:endParaRPr lang="en-US" b="1">
              <a:effectLst>
                <a:outerShdw blurRad="38100" dist="38100" dir="2700000" algn="tl">
                  <a:srgbClr val="DDDDDD"/>
                </a:outerShdw>
              </a:effectLst>
              <a:latin typeface="Engravers MT" charset="0"/>
              <a:ea typeface="ＭＳ Ｐゴシック" charset="0"/>
              <a:cs typeface="ＭＳ Ｐゴシック" charset="0"/>
            </a:endParaRPr>
          </a:p>
        </p:txBody>
      </p:sp>
      <p:sp>
        <p:nvSpPr>
          <p:cNvPr id="291842" name="Rectangle 3"/>
          <p:cNvSpPr>
            <a:spLocks noGrp="1" noChangeArrowheads="1"/>
          </p:cNvSpPr>
          <p:nvPr>
            <p:ph type="body" idx="1"/>
          </p:nvPr>
        </p:nvSpPr>
        <p:spPr>
          <a:xfrm>
            <a:off x="304800" y="1752600"/>
            <a:ext cx="8839200" cy="5105400"/>
          </a:xfrm>
        </p:spPr>
        <p:txBody>
          <a:bodyPr/>
          <a:lstStyle/>
          <a:p>
            <a:pPr marL="347663" indent="-347663" eaLnBrk="1" hangingPunct="1">
              <a:lnSpc>
                <a:spcPct val="90000"/>
              </a:lnSpc>
            </a:pPr>
            <a:r>
              <a:rPr lang="en-US" sz="2700" b="1">
                <a:solidFill>
                  <a:srgbClr val="000090"/>
                </a:solidFill>
                <a:latin typeface="Arial" charset="0"/>
                <a:ea typeface="ＭＳ Ｐゴシック" charset="0"/>
                <a:cs typeface="Arial" charset="0"/>
              </a:rPr>
              <a:t>Basis for women</a:t>
            </a:r>
            <a:r>
              <a:rPr lang="fr-FR" altLang="ja-JP" sz="2700" b="1">
                <a:solidFill>
                  <a:srgbClr val="000090"/>
                </a:solidFill>
                <a:latin typeface="Arial" charset="0"/>
                <a:ea typeface="ＭＳ Ｐゴシック" charset="0"/>
                <a:cs typeface="Arial" charset="0"/>
              </a:rPr>
              <a:t>'</a:t>
            </a:r>
            <a:r>
              <a:rPr lang="en-US" altLang="ja-JP" sz="2700" b="1">
                <a:solidFill>
                  <a:srgbClr val="000090"/>
                </a:solidFill>
                <a:latin typeface="Arial" charset="0"/>
                <a:ea typeface="ＭＳ Ｐゴシック" charset="0"/>
                <a:cs typeface="Arial" charset="0"/>
              </a:rPr>
              <a:t>s submission</a:t>
            </a:r>
            <a:r>
              <a:rPr lang="en-US" altLang="ja-JP" sz="2700" b="1">
                <a:solidFill>
                  <a:srgbClr val="FF6600"/>
                </a:solidFill>
                <a:latin typeface="Arial" charset="0"/>
                <a:ea typeface="ＭＳ Ｐゴシック" charset="0"/>
                <a:cs typeface="Arial" charset="0"/>
              </a:rPr>
              <a:t>: </a:t>
            </a:r>
            <a:r>
              <a:rPr lang="en-US" altLang="ja-JP" sz="2700" b="1">
                <a:latin typeface="Arial" charset="0"/>
                <a:ea typeface="ＭＳ Ｐゴシック" charset="0"/>
                <a:cs typeface="Arial" charset="0"/>
              </a:rPr>
              <a:t>The Fall  2:14</a:t>
            </a:r>
            <a:r>
              <a:rPr lang="en-US" altLang="ja-JP" sz="2700" b="1">
                <a:solidFill>
                  <a:srgbClr val="FF6600"/>
                </a:solidFill>
                <a:latin typeface="Arial" charset="0"/>
                <a:ea typeface="ＭＳ Ｐゴシック" charset="0"/>
                <a:cs typeface="Arial" charset="0"/>
              </a:rPr>
              <a:t> </a:t>
            </a:r>
          </a:p>
          <a:p>
            <a:pPr marL="347663" indent="-347663" eaLnBrk="1" hangingPunct="1">
              <a:lnSpc>
                <a:spcPct val="90000"/>
              </a:lnSpc>
            </a:pPr>
            <a:r>
              <a:rPr lang="en-US" sz="2700" b="1">
                <a:solidFill>
                  <a:srgbClr val="000090"/>
                </a:solidFill>
                <a:latin typeface="Arial" charset="0"/>
                <a:ea typeface="ＭＳ Ｐゴシック" charset="0"/>
                <a:cs typeface="Arial" charset="0"/>
              </a:rPr>
              <a:t>Misconception</a:t>
            </a:r>
            <a:r>
              <a:rPr lang="en-US" sz="2700" b="1">
                <a:latin typeface="Arial" charset="0"/>
                <a:ea typeface="ＭＳ Ｐゴシック" charset="0"/>
                <a:cs typeface="Arial" charset="0"/>
              </a:rPr>
              <a:t>: Women were shown in the Fall as prone to deception and so should not teach men.</a:t>
            </a:r>
          </a:p>
          <a:p>
            <a:pPr marL="347663" indent="-347663" eaLnBrk="1" hangingPunct="1">
              <a:lnSpc>
                <a:spcPct val="90000"/>
              </a:lnSpc>
            </a:pPr>
            <a:r>
              <a:rPr lang="en-US" sz="2700" b="1">
                <a:solidFill>
                  <a:srgbClr val="000090"/>
                </a:solidFill>
                <a:latin typeface="Arial" charset="0"/>
                <a:ea typeface="ＭＳ Ｐゴシック" charset="0"/>
                <a:cs typeface="Arial" charset="0"/>
              </a:rPr>
              <a:t>Objection</a:t>
            </a:r>
            <a:r>
              <a:rPr lang="en-US" sz="2700" b="1">
                <a:latin typeface="Arial" charset="0"/>
                <a:ea typeface="ＭＳ Ｐゴシック" charset="0"/>
                <a:cs typeface="Arial" charset="0"/>
              </a:rPr>
              <a:t>: If women are by nature gullible, they ought to be disqualified from teaching anyone, not just men, whereas Paul refers to the special role of women in teaching both children and younger women (Titus 2:4). </a:t>
            </a:r>
          </a:p>
          <a:p>
            <a:pPr marL="347663" indent="-347663" eaLnBrk="1" hangingPunct="1">
              <a:lnSpc>
                <a:spcPct val="90000"/>
              </a:lnSpc>
            </a:pPr>
            <a:r>
              <a:rPr lang="en-US" sz="2700" b="1">
                <a:solidFill>
                  <a:srgbClr val="000090"/>
                </a:solidFill>
                <a:latin typeface="Arial" charset="0"/>
                <a:ea typeface="ＭＳ Ｐゴシック" charset="0"/>
                <a:cs typeface="Arial" charset="0"/>
              </a:rPr>
              <a:t>Truth</a:t>
            </a:r>
            <a:r>
              <a:rPr lang="en-US" sz="2700" b="1">
                <a:latin typeface="Arial" charset="0"/>
                <a:ea typeface="ＭＳ Ｐゴシック" charset="0"/>
                <a:cs typeface="Arial" charset="0"/>
              </a:rPr>
              <a:t>: Eve</a:t>
            </a:r>
            <a:r>
              <a:rPr lang="fr-FR" altLang="ja-JP" sz="2700" b="1">
                <a:latin typeface="Arial" charset="0"/>
                <a:ea typeface="ＭＳ Ｐゴシック" charset="0"/>
                <a:cs typeface="Arial" charset="0"/>
              </a:rPr>
              <a:t>'</a:t>
            </a:r>
            <a:r>
              <a:rPr lang="en-US" altLang="ja-JP" sz="2700" b="1">
                <a:latin typeface="Arial" charset="0"/>
                <a:ea typeface="ＭＳ Ｐゴシック" charset="0"/>
                <a:cs typeface="Arial" charset="0"/>
              </a:rPr>
              <a:t>s sin in the fall was not only that she was deceived, but that she </a:t>
            </a:r>
            <a:r>
              <a:rPr lang="en-US" altLang="ja-JP" sz="2700" b="1">
                <a:solidFill>
                  <a:srgbClr val="000090"/>
                </a:solidFill>
                <a:latin typeface="Arial" charset="0"/>
                <a:ea typeface="ＭＳ Ｐゴシック" charset="0"/>
                <a:cs typeface="Arial" charset="0"/>
              </a:rPr>
              <a:t>usurped Adam</a:t>
            </a:r>
            <a:r>
              <a:rPr lang="fr-FR" altLang="ja-JP" sz="2700" b="1">
                <a:solidFill>
                  <a:srgbClr val="000090"/>
                </a:solidFill>
                <a:latin typeface="Arial" charset="0"/>
                <a:ea typeface="ＭＳ Ｐゴシック" charset="0"/>
                <a:cs typeface="Arial" charset="0"/>
              </a:rPr>
              <a:t>'</a:t>
            </a:r>
            <a:r>
              <a:rPr lang="en-US" altLang="ja-JP" sz="2700" b="1">
                <a:solidFill>
                  <a:srgbClr val="000090"/>
                </a:solidFill>
                <a:latin typeface="Arial" charset="0"/>
                <a:ea typeface="ＭＳ Ｐゴシック" charset="0"/>
                <a:cs typeface="Arial" charset="0"/>
              </a:rPr>
              <a:t>s authority</a:t>
            </a:r>
            <a:r>
              <a:rPr lang="en-US" altLang="ja-JP" sz="2700" b="1">
                <a:latin typeface="Arial" charset="0"/>
                <a:ea typeface="ＭＳ Ｐゴシック" charset="0"/>
                <a:cs typeface="Arial" charset="0"/>
              </a:rPr>
              <a:t> and thus reversed their respective roles.</a:t>
            </a:r>
            <a:endParaRPr lang="en-US" sz="2700" b="1">
              <a:latin typeface="Arial" charset="0"/>
              <a:ea typeface="ＭＳ Ｐゴシック"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295400" y="685800"/>
            <a:ext cx="7772400" cy="1143000"/>
          </a:xfrm>
        </p:spPr>
        <p:txBody>
          <a:bodyPr/>
          <a:lstStyle/>
          <a:p>
            <a:pPr eaLnBrk="1" hangingPunct="1">
              <a:defRPr/>
            </a:pPr>
            <a:r>
              <a:rPr lang="en-US" sz="3600" b="1">
                <a:effectLst>
                  <a:outerShdw blurRad="38100" dist="38100" dir="2700000" algn="tl">
                    <a:srgbClr val="DDDDDD"/>
                  </a:outerShdw>
                </a:effectLst>
                <a:latin typeface="Engravers MT" charset="0"/>
                <a:ea typeface="ＭＳ Ｐゴシック" charset="0"/>
                <a:cs typeface="ＭＳ Ｐゴシック" charset="0"/>
              </a:rPr>
              <a:t>1 Timothy 2:11-14</a:t>
            </a:r>
            <a:endParaRPr lang="en-US" b="1">
              <a:effectLst>
                <a:outerShdw blurRad="38100" dist="38100" dir="2700000" algn="tl">
                  <a:srgbClr val="DDDDDD"/>
                </a:outerShdw>
              </a:effectLst>
              <a:latin typeface="Engravers MT" charset="0"/>
              <a:ea typeface="ＭＳ Ｐゴシック" charset="0"/>
              <a:cs typeface="ＭＳ Ｐゴシック" charset="0"/>
            </a:endParaRPr>
          </a:p>
        </p:txBody>
      </p:sp>
      <p:sp>
        <p:nvSpPr>
          <p:cNvPr id="194563" name="Rectangle 3"/>
          <p:cNvSpPr>
            <a:spLocks noGrp="1" noChangeArrowheads="1"/>
          </p:cNvSpPr>
          <p:nvPr>
            <p:ph type="body" idx="1"/>
          </p:nvPr>
        </p:nvSpPr>
        <p:spPr>
          <a:xfrm>
            <a:off x="457200" y="4571999"/>
            <a:ext cx="8686800" cy="2093843"/>
          </a:xfrm>
        </p:spPr>
        <p:txBody>
          <a:bodyPr/>
          <a:lstStyle/>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God’s creation order shows male leadership (13)</a:t>
            </a:r>
            <a:endParaRPr lang="en-US" sz="2800" dirty="0">
              <a:solidFill>
                <a:srgbClr val="FF3300"/>
              </a:solidFill>
              <a:latin typeface="Arial" charset="0"/>
              <a:ea typeface="ＭＳ Ｐゴシック" charset="0"/>
              <a:cs typeface="ＭＳ Ｐゴシック" charset="0"/>
            </a:endParaRPr>
          </a:p>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Eve’s deception (14)</a:t>
            </a:r>
          </a:p>
          <a:p>
            <a:pPr marL="12700" indent="-12700" algn="ctr" eaLnBrk="1" hangingPunct="1">
              <a:lnSpc>
                <a:spcPct val="90000"/>
              </a:lnSpc>
              <a:buFontTx/>
              <a:buNone/>
            </a:pPr>
            <a:r>
              <a:rPr lang="en-US" sz="2800" b="1" i="1" dirty="0">
                <a:solidFill>
                  <a:srgbClr val="FF3300"/>
                </a:solidFill>
                <a:latin typeface="Arial" charset="0"/>
                <a:ea typeface="ＭＳ Ｐゴシック" charset="0"/>
                <a:cs typeface="ＭＳ Ｐゴシック" charset="0"/>
              </a:rPr>
              <a:t>Family order (15)</a:t>
            </a:r>
          </a:p>
        </p:txBody>
      </p:sp>
      <p:sp>
        <p:nvSpPr>
          <p:cNvPr id="292867" name="WordArt 4"/>
          <p:cNvSpPr>
            <a:spLocks noChangeArrowheads="1" noChangeShapeType="1" noTextEdit="1"/>
          </p:cNvSpPr>
          <p:nvPr/>
        </p:nvSpPr>
        <p:spPr bwMode="auto">
          <a:xfrm>
            <a:off x="76200" y="76200"/>
            <a:ext cx="3409122"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4C267A"/>
                </a:solidFill>
                <a:effectLst>
                  <a:outerShdw blurRad="63500" dist="38099" dir="2700000" algn="ctr" rotWithShape="0">
                    <a:srgbClr val="990000">
                      <a:alpha val="74997"/>
                    </a:srgbClr>
                  </a:outerShdw>
                </a:effectLst>
                <a:uLnTx/>
                <a:uFillTx/>
                <a:latin typeface="Impact"/>
                <a:ea typeface="Impact"/>
                <a:cs typeface="Impact"/>
              </a:rPr>
              <a:t>Conclusion:</a:t>
            </a:r>
          </a:p>
        </p:txBody>
      </p:sp>
      <p:sp>
        <p:nvSpPr>
          <p:cNvPr id="194565" name="WordArt 5"/>
          <p:cNvSpPr>
            <a:spLocks noChangeArrowheads="1" noChangeShapeType="1" noTextEdit="1"/>
          </p:cNvSpPr>
          <p:nvPr/>
        </p:nvSpPr>
        <p:spPr bwMode="auto">
          <a:xfrm>
            <a:off x="838200" y="2438400"/>
            <a:ext cx="777240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Can Women Teach in Public Worship?</a:t>
            </a:r>
          </a:p>
        </p:txBody>
      </p:sp>
    </p:spTree>
    <p:extLst>
      <p:ext uri="{BB962C8B-B14F-4D97-AF65-F5344CB8AC3E}">
        <p14:creationId xmlns:p14="http://schemas.microsoft.com/office/powerpoint/2010/main" val="100441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anim calcmode="lin" valueType="num">
                                      <p:cBhvr>
                                        <p:cTn id="7" dur="500" fill="hold"/>
                                        <p:tgtEl>
                                          <p:spTgt spid="194565"/>
                                        </p:tgtEl>
                                        <p:attrNameLst>
                                          <p:attrName>ppt_w</p:attrName>
                                        </p:attrNameLst>
                                      </p:cBhvr>
                                      <p:tavLst>
                                        <p:tav tm="0">
                                          <p:val>
                                            <p:fltVal val="0"/>
                                          </p:val>
                                        </p:tav>
                                        <p:tav tm="100000">
                                          <p:val>
                                            <p:strVal val="#ppt_w"/>
                                          </p:val>
                                        </p:tav>
                                      </p:tavLst>
                                    </p:anim>
                                    <p:anim calcmode="lin" valueType="num">
                                      <p:cBhvr>
                                        <p:cTn id="8" dur="500" fill="hold"/>
                                        <p:tgtEl>
                                          <p:spTgt spid="19456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94563">
                                            <p:txEl>
                                              <p:pRg st="0" end="0"/>
                                            </p:txEl>
                                          </p:spTgt>
                                        </p:tgtEl>
                                        <p:attrNameLst>
                                          <p:attrName>style.visibility</p:attrName>
                                        </p:attrNameLst>
                                      </p:cBhvr>
                                      <p:to>
                                        <p:strVal val="visible"/>
                                      </p:to>
                                    </p:set>
                                    <p:anim calcmode="lin" valueType="num">
                                      <p:cBhvr>
                                        <p:cTn id="13" dur="10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456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45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4563">
                                            <p:txEl>
                                              <p:pRg st="0" end="0"/>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0" end="0"/>
                                            </p:txEl>
                                          </p:spTgt>
                                        </p:tgtEl>
                                        <p:attrNameLst>
                                          <p:attrName>ppt_c</p:attrName>
                                        </p:attrNameLst>
                                      </p:cBhvr>
                                      <p:to>
                                        <a:srgbClr val="FF3300"/>
                                      </p:to>
                                    </p:animClr>
                                  </p:sub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94563">
                                            <p:txEl>
                                              <p:pRg st="1" end="1"/>
                                            </p:txEl>
                                          </p:spTgt>
                                        </p:tgtEl>
                                        <p:attrNameLst>
                                          <p:attrName>style.visibility</p:attrName>
                                        </p:attrNameLst>
                                      </p:cBhvr>
                                      <p:to>
                                        <p:strVal val="visible"/>
                                      </p:to>
                                    </p:set>
                                    <p:anim calcmode="lin" valueType="num">
                                      <p:cBhvr>
                                        <p:cTn id="21" dur="1000" fill="hold"/>
                                        <p:tgtEl>
                                          <p:spTgt spid="19456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9456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945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4563">
                                            <p:txEl>
                                              <p:pRg st="1" end="1"/>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1" end="1"/>
                                            </p:txEl>
                                          </p:spTgt>
                                        </p:tgtEl>
                                        <p:attrNameLst>
                                          <p:attrName>ppt_c</p:attrName>
                                        </p:attrNameLst>
                                      </p:cBhvr>
                                      <p:to>
                                        <a:srgbClr val="FF3300"/>
                                      </p:to>
                                    </p:animClr>
                                  </p:sub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94563">
                                            <p:txEl>
                                              <p:pRg st="2" end="2"/>
                                            </p:txEl>
                                          </p:spTgt>
                                        </p:tgtEl>
                                        <p:attrNameLst>
                                          <p:attrName>style.visibility</p:attrName>
                                        </p:attrNameLst>
                                      </p:cBhvr>
                                      <p:to>
                                        <p:strVal val="visible"/>
                                      </p:to>
                                    </p:set>
                                    <p:anim calcmode="lin" valueType="num">
                                      <p:cBhvr>
                                        <p:cTn id="29" dur="1000" fill="hold"/>
                                        <p:tgtEl>
                                          <p:spTgt spid="19456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9456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945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94563">
                                            <p:txEl>
                                              <p:pRg st="2" end="2"/>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4563">
                                            <p:txEl>
                                              <p:pRg st="2" end="2"/>
                                            </p:txEl>
                                          </p:spTgt>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P spid="19456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3</a:t>
            </a:r>
          </a:p>
        </p:txBody>
      </p:sp>
    </p:spTree>
    <p:extLst>
      <p:ext uri="{BB962C8B-B14F-4D97-AF65-F5344CB8AC3E}">
        <p14:creationId xmlns:p14="http://schemas.microsoft.com/office/powerpoint/2010/main" val="3598125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294916"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rgbClr val="FFFFFF"/>
                </a:solidFill>
                <a:latin typeface="Arial" charset="0"/>
                <a:cs typeface="Arial" charset="0"/>
              </a:rPr>
              <a:t>223</a:t>
            </a:r>
          </a:p>
        </p:txBody>
      </p:sp>
      <p:sp>
        <p:nvSpPr>
          <p:cNvPr id="6" name="TextBox 5"/>
          <p:cNvSpPr txBox="1"/>
          <p:nvPr/>
        </p:nvSpPr>
        <p:spPr>
          <a:xfrm>
            <a:off x="228600" y="914400"/>
            <a:ext cx="2860569" cy="3770263"/>
          </a:xfrm>
          <a:prstGeom prst="rect">
            <a:avLst/>
          </a:prstGeom>
          <a:noFill/>
        </p:spPr>
        <p:txBody>
          <a:bodyPr wrap="none">
            <a:spAutoFit/>
          </a:bodyPr>
          <a:lstStyle/>
          <a:p>
            <a:pPr>
              <a:defRPr/>
            </a:pPr>
            <a:r>
              <a:rPr lang="en-US" sz="23900" b="0" i="1" dirty="0">
                <a:solidFill>
                  <a:srgbClr val="FFFF00"/>
                </a:solidFill>
                <a:effectLst>
                  <a:glow rad="203200">
                    <a:srgbClr val="000000">
                      <a:alpha val="75000"/>
                    </a:srgbClr>
                  </a:glow>
                </a:effectLst>
                <a:latin typeface="Arial" charset="0"/>
                <a:ea typeface="ＭＳ Ｐゴシック" charset="-128"/>
                <a:cs typeface="ＭＳ Ｐゴシック" charset="-128"/>
              </a:rPr>
              <a:t>P</a:t>
            </a:r>
          </a:p>
        </p:txBody>
      </p:sp>
      <p:sp>
        <p:nvSpPr>
          <p:cNvPr id="294918" name="Text Box 11"/>
          <p:cNvSpPr txBox="1">
            <a:spLocks noChangeArrowheads="1"/>
          </p:cNvSpPr>
          <p:nvPr/>
        </p:nvSpPr>
        <p:spPr bwMode="auto">
          <a:xfrm>
            <a:off x="0" y="6411913"/>
            <a:ext cx="914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1800" b="0">
                <a:solidFill>
                  <a:srgbClr val="FFFFFF"/>
                </a:solidFill>
                <a:latin typeface="Arial" charset="0"/>
              </a:rPr>
              <a:t>Chuck Swindoll, </a:t>
            </a:r>
            <a:r>
              <a:rPr lang="en-US" sz="1800" b="0" i="1">
                <a:solidFill>
                  <a:srgbClr val="FFFFFF"/>
                </a:solidFill>
                <a:latin typeface="Arial" charset="0"/>
              </a:rPr>
              <a:t>Excellence in Ministry</a:t>
            </a:r>
            <a:r>
              <a:rPr lang="en-US" sz="1800" b="0">
                <a:solidFill>
                  <a:srgbClr val="FFFFFF"/>
                </a:solidFill>
                <a:latin typeface="Arial" charset="0"/>
              </a:rPr>
              <a:t> (Fullerton, CA; Insight for Living, 1985), 39 </a:t>
            </a:r>
            <a:endParaRPr lang="en-US" sz="180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8316912" cy="5257800"/>
          </a:xfrm>
        </p:spPr>
        <p:txBody>
          <a:bodyPr/>
          <a:lstStyle/>
          <a:p>
            <a:pPr marL="609600" indent="-609600" eaLnBrk="1" hangingPunct="1">
              <a:buClr>
                <a:schemeClr val="tx1"/>
              </a:buClr>
              <a:buFontTx/>
              <a:buAutoNum type="arabicPeriod"/>
              <a:defRPr/>
            </a:pPr>
            <a:r>
              <a:rPr lang="en-GB" sz="3600">
                <a:effectLst>
                  <a:outerShdw blurRad="38100" dist="38100" dir="2700000" algn="tl">
                    <a:srgbClr val="DDDDDD"/>
                  </a:outerShdw>
                </a:effectLst>
                <a:latin typeface="Arial" charset="0"/>
                <a:ea typeface="ＭＳ Ｐゴシック" charset="0"/>
              </a:rPr>
              <a:t>Scriptural Examples: </a:t>
            </a:r>
            <a:br>
              <a:rPr lang="en-GB" sz="3600">
                <a:effectLst>
                  <a:outerShdw blurRad="38100" dist="38100" dir="2700000" algn="tl">
                    <a:srgbClr val="DDDDDD"/>
                  </a:outerShdw>
                </a:effectLst>
                <a:latin typeface="Arial" charset="0"/>
                <a:ea typeface="ＭＳ Ｐゴシック" charset="0"/>
              </a:rPr>
            </a:br>
            <a:r>
              <a:rPr lang="en-GB" b="1">
                <a:effectLst>
                  <a:outerShdw blurRad="38100" dist="38100" dir="2700000" algn="tl">
                    <a:srgbClr val="DDDDDD"/>
                  </a:outerShdw>
                </a:effectLst>
                <a:latin typeface="Arial" charset="0"/>
                <a:ea typeface="ＭＳ Ｐゴシック" charset="0"/>
              </a:rPr>
              <a:t>Congregation decides/nominates</a:t>
            </a:r>
            <a:endParaRPr lang="en-GB" sz="3600" b="1">
              <a:effectLst>
                <a:outerShdw blurRad="38100" dist="38100" dir="2700000" algn="tl">
                  <a:srgbClr val="DDDDDD"/>
                </a:outerShdw>
              </a:effectLst>
              <a:latin typeface="Arial" charset="0"/>
              <a:ea typeface="ＭＳ Ｐゴシック" charset="0"/>
            </a:endParaRP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APOSTLES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1:12-26 – congregational selection, apostolic appointment</a:t>
            </a: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DEACONS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6:3 – congregational selection, apostolic appointment</a:t>
            </a:r>
          </a:p>
        </p:txBody>
      </p:sp>
      <p:sp>
        <p:nvSpPr>
          <p:cNvPr id="459779" name="Rectangle 3"/>
          <p:cNvSpPr>
            <a:spLocks noChangeArrowheads="1"/>
          </p:cNvSpPr>
          <p:nvPr/>
        </p:nvSpPr>
        <p:spPr bwMode="auto">
          <a:xfrm rot="16200000">
            <a:off x="-1173956" y="1151731"/>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0" i="1">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rPr>
              <a:t>INTRODUCTION</a:t>
            </a:r>
            <a:endParaRPr lang="en-GB" sz="2800" b="0">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en-GB" b="1" i="1">
                <a:effectLst>
                  <a:outerShdw blurRad="38100" dist="38100" dir="2700000" algn="tl">
                    <a:srgbClr val="DDDDDD"/>
                  </a:outerShdw>
                </a:effectLst>
                <a:latin typeface="Arial" charset="0"/>
                <a:ea typeface="ＭＳ Ｐゴシック" charset="0"/>
              </a:rPr>
              <a:t>How </a:t>
            </a:r>
            <a:r>
              <a:rPr lang="en-GB" b="1" i="1">
                <a:solidFill>
                  <a:srgbClr val="660066"/>
                </a:solidFill>
                <a:effectLst>
                  <a:outerShdw blurRad="38100" dist="38100" dir="2700000" algn="tl">
                    <a:srgbClr val="DDDDDD"/>
                  </a:outerShdw>
                </a:effectLst>
                <a:latin typeface="Arial" charset="0"/>
                <a:ea typeface="ＭＳ Ｐゴシック" charset="0"/>
              </a:rPr>
              <a:t>Should </a:t>
            </a:r>
            <a:r>
              <a:rPr lang="en-GB" b="1" i="1">
                <a:effectLst>
                  <a:outerShdw blurRad="38100" dist="38100" dir="2700000" algn="tl">
                    <a:srgbClr val="DDDDDD"/>
                  </a:outerShdw>
                </a:effectLst>
                <a:latin typeface="Arial" charset="0"/>
                <a:ea typeface="ＭＳ Ｐゴシック" charset="0"/>
              </a:rPr>
              <a:t>Churches Select Leaders?</a:t>
            </a:r>
            <a:endParaRPr lang="en-GB" b="1">
              <a:effectLst>
                <a:outerShdw blurRad="38100" dist="38100" dir="2700000" algn="tl">
                  <a:srgbClr val="DDDDDD"/>
                </a:outerShdw>
              </a:effectLst>
              <a:latin typeface="Arial" charset="0"/>
              <a:ea typeface="ＭＳ Ｐゴシック" charset="0"/>
            </a:endParaRPr>
          </a:p>
        </p:txBody>
      </p:sp>
      <p:sp>
        <p:nvSpPr>
          <p:cNvPr id="459781" name="Rectangle 5"/>
          <p:cNvSpPr>
            <a:spLocks noChangeArrowheads="1"/>
          </p:cNvSpPr>
          <p:nvPr/>
        </p:nvSpPr>
        <p:spPr bwMode="auto">
          <a:xfrm rot="16200000">
            <a:off x="-324644" y="3204369"/>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92929"/>
                </a:solidFill>
                <a:effectLst>
                  <a:outerShdw blurRad="38100" dist="38100" dir="2700000" algn="tl">
                    <a:srgbClr val="000000"/>
                  </a:outerShdw>
                </a:effectLst>
                <a:latin typeface="Arial" charset="0"/>
              </a:rPr>
              <a:t>BODY</a:t>
            </a:r>
            <a:endParaRPr lang="en-GB" sz="2800">
              <a:solidFill>
                <a:srgbClr val="292929"/>
              </a:solidFill>
              <a:effectLst>
                <a:outerShdw blurRad="38100" dist="38100" dir="2700000" algn="tl">
                  <a:srgbClr val="000000"/>
                </a:outerShdw>
              </a:effectLst>
              <a:latin typeface="Arial"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sz="2400" dirty="0">
                <a:solidFill>
                  <a:srgbClr val="000000"/>
                </a:solidFill>
                <a:latin typeface="Arial" charset="0"/>
                <a:cs typeface="Arial" charset="0"/>
              </a:rPr>
              <a:t>223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buFontTx/>
              <a:buAutoNum type="arabicPeriod" startAt="2"/>
              <a:defRPr/>
            </a:pPr>
            <a:r>
              <a:rPr lang="en-GB" sz="3600">
                <a:effectLst>
                  <a:outerShdw blurRad="38100" dist="38100" dir="2700000" algn="tl">
                    <a:srgbClr val="DDDDDD"/>
                  </a:outerShdw>
                </a:effectLst>
                <a:latin typeface="Arial" charset="0"/>
                <a:ea typeface="ＭＳ Ｐゴシック" charset="0"/>
              </a:rPr>
              <a:t>An apostle (e.g., Paul) or his assistants ordained the elders</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Acts 14:23 </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Titus 1:5</a:t>
            </a:r>
          </a:p>
        </p:txBody>
      </p:sp>
      <p:sp>
        <p:nvSpPr>
          <p:cNvPr id="461827" name="Rectangle 3"/>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61828" name="Rectangle 4"/>
          <p:cNvSpPr>
            <a:spLocks noGrp="1" noChangeArrowheads="1"/>
          </p:cNvSpPr>
          <p:nvPr>
            <p:ph type="ctrTitle"/>
          </p:nvPr>
        </p:nvSpPr>
        <p:spPr>
          <a:xfrm>
            <a:off x="611188" y="0"/>
            <a:ext cx="8532812" cy="692150"/>
          </a:xfrm>
        </p:spPr>
        <p:txBody>
          <a:bodyPr/>
          <a:lstStyle/>
          <a:p>
            <a:pPr algn="l" eaLnBrk="1" hangingPunct="1">
              <a:defRPr/>
            </a:pPr>
            <a:r>
              <a:rPr lang="en-GB" i="1">
                <a:effectLst>
                  <a:outerShdw blurRad="38100" dist="38100" dir="2700000" algn="tl">
                    <a:srgbClr val="DDDDDD"/>
                  </a:outerShdw>
                </a:effectLst>
                <a:latin typeface="Arial" charset="0"/>
                <a:ea typeface="ＭＳ Ｐゴシック" charset="0"/>
              </a:rPr>
              <a:t>Appointment of church officers</a:t>
            </a:r>
            <a:r>
              <a:rPr lang="en-GB">
                <a:effectLst>
                  <a:outerShdw blurRad="38100" dist="38100" dir="2700000" algn="tl">
                    <a:srgbClr val="DDDDDD"/>
                  </a:outerShdw>
                </a:effectLst>
                <a:latin typeface="Arial" charset="0"/>
                <a:ea typeface="ＭＳ Ｐゴシック" charset="0"/>
              </a:rPr>
              <a:t>:</a:t>
            </a:r>
          </a:p>
        </p:txBody>
      </p:sp>
      <p:sp>
        <p:nvSpPr>
          <p:cNvPr id="461829" name="Rectangle 5"/>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0000"/>
                </a:solidFill>
                <a:effectLst>
                  <a:outerShdw blurRad="38100" dist="38100" dir="2700000" algn="tl">
                    <a:srgbClr val="FFFFFF"/>
                  </a:outerShdw>
                </a:effectLst>
                <a:latin typeface="Arial" charset="0"/>
              </a:rPr>
              <a:t>BODY</a:t>
            </a:r>
            <a:endParaRPr lang="en-GB" sz="2800">
              <a:solidFill>
                <a:srgbClr val="000000"/>
              </a:solidFill>
              <a:effectLst>
                <a:outerShdw blurRad="38100" dist="38100" dir="2700000" algn="tl">
                  <a:srgbClr val="FFFFFF"/>
                </a:outerShdw>
              </a:effectLst>
              <a:latin typeface="Arial" charset="0"/>
            </a:endParaRPr>
          </a:p>
        </p:txBody>
      </p:sp>
      <p:pic>
        <p:nvPicPr>
          <p:cNvPr id="299013"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sz="2400" dirty="0">
                <a:solidFill>
                  <a:srgbClr val="000000"/>
                </a:solidFill>
                <a:latin typeface="Arial" charset="0"/>
                <a:cs typeface="Arial" charset="0"/>
              </a:rPr>
              <a:t>223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Order</a:t>
            </a:r>
          </a:p>
        </p:txBody>
      </p:sp>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609" y="16518"/>
            <a:ext cx="6951960" cy="683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52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en-US">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What about Elder Qualifications?</a:t>
            </a:r>
          </a:p>
        </p:txBody>
      </p:sp>
      <p:sp>
        <p:nvSpPr>
          <p:cNvPr id="301059"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rgbClr val="FFFFFF"/>
                </a:solidFill>
                <a:latin typeface="Arial" charset="0"/>
                <a:cs typeface="Arial" charset="0"/>
              </a:rPr>
              <a:t>224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1524000" y="457200"/>
            <a:ext cx="7772400" cy="1143000"/>
          </a:xfrm>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3106" name="Rectangle 3"/>
          <p:cNvSpPr>
            <a:spLocks noGrp="1" noChangeArrowheads="1"/>
          </p:cNvSpPr>
          <p:nvPr>
            <p:ph type="body" idx="1"/>
          </p:nvPr>
        </p:nvSpPr>
        <p:spPr>
          <a:xfrm>
            <a:off x="685800" y="1981200"/>
            <a:ext cx="8229600" cy="4114800"/>
          </a:xfrm>
        </p:spPr>
        <p:txBody>
          <a:bodyPr/>
          <a:lstStyle/>
          <a:p>
            <a:pPr marL="812800" indent="-812800" eaLnBrk="1" hangingPunct="1">
              <a:buFontTx/>
              <a:buAutoNum type="romanUcPeriod"/>
            </a:pPr>
            <a:r>
              <a:rPr lang="en-US" sz="4000" b="1">
                <a:solidFill>
                  <a:srgbClr val="FF0000"/>
                </a:solidFill>
                <a:latin typeface="Arial" charset="0"/>
                <a:ea typeface="ＭＳ Ｐゴシック" charset="0"/>
                <a:cs typeface="ＭＳ Ｐゴシック" charset="0"/>
              </a:rPr>
              <a:t>General reputation</a:t>
            </a:r>
            <a:r>
              <a:rPr lang="en-US" sz="4000">
                <a:solidFill>
                  <a:srgbClr val="FF0000"/>
                </a:solidFill>
                <a:latin typeface="Arial" charset="0"/>
                <a:ea typeface="ＭＳ Ｐゴシック" charset="0"/>
                <a:cs typeface="ＭＳ Ｐゴシック" charset="0"/>
              </a:rPr>
              <a:t> </a:t>
            </a:r>
          </a:p>
          <a:p>
            <a:pPr marL="1524000" lvl="2" indent="-609600" eaLnBrk="1" hangingPunct="1">
              <a:buFontTx/>
              <a:buNone/>
            </a:pPr>
            <a:r>
              <a:rPr lang="en-US" sz="3200">
                <a:latin typeface="Arial" charset="0"/>
                <a:ea typeface="ＭＳ Ｐゴシック" charset="0"/>
              </a:rPr>
              <a:t>(Perceived character)</a:t>
            </a:r>
          </a:p>
          <a:p>
            <a:pPr marL="1168400" lvl="1" indent="-711200" eaLnBrk="1" hangingPunct="1">
              <a:buFontTx/>
              <a:buAutoNum type="alphaLcParenR"/>
            </a:pPr>
            <a:r>
              <a:rPr lang="en-US" sz="3400">
                <a:latin typeface="Arial" charset="0"/>
                <a:ea typeface="ＭＳ Ｐゴシック" charset="0"/>
              </a:rPr>
              <a:t>Above reproach				(O)</a:t>
            </a:r>
          </a:p>
          <a:p>
            <a:pPr marL="1168400" lvl="1" indent="-711200" eaLnBrk="1" hangingPunct="1">
              <a:buFontTx/>
              <a:buAutoNum type="alphaLcParenR"/>
            </a:pPr>
            <a:r>
              <a:rPr lang="en-US" sz="3400">
                <a:latin typeface="Arial" charset="0"/>
                <a:ea typeface="ＭＳ Ｐゴシック" charset="0"/>
              </a:rPr>
              <a:t>Good reputation with outsiders  	(O)</a:t>
            </a:r>
          </a:p>
          <a:p>
            <a:pPr marL="1168400" lvl="1" indent="-711200" eaLnBrk="1" hangingPunct="1">
              <a:buFontTx/>
              <a:buAutoNum type="alphaLcParenR"/>
            </a:pPr>
            <a:r>
              <a:rPr lang="en-US" sz="3400">
                <a:latin typeface="Arial" charset="0"/>
                <a:ea typeface="ＭＳ Ｐゴシック" charset="0"/>
              </a:rPr>
              <a:t>Respectable	 			(O &amp; D)</a:t>
            </a:r>
            <a:endParaRPr lang="en-US" sz="3000">
              <a:latin typeface="Arial" charset="0"/>
              <a:ea typeface="ＭＳ Ｐゴシック" charset="0"/>
            </a:endParaRPr>
          </a:p>
        </p:txBody>
      </p:sp>
      <p:sp>
        <p:nvSpPr>
          <p:cNvPr id="303107"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224</a:t>
            </a:r>
            <a:endParaRPr lang="en-US" sz="2800">
              <a:latin typeface="Arial" charset="0"/>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Grp="1" noChangeArrowheads="1"/>
          </p:cNvSpPr>
          <p:nvPr>
            <p:ph type="body" idx="1"/>
          </p:nvPr>
        </p:nvSpPr>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 Family life</a:t>
            </a:r>
            <a:r>
              <a:rPr lang="en-US" sz="3600">
                <a:solidFill>
                  <a:srgbClr val="FF00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(if married) </a:t>
            </a:r>
            <a:endParaRPr lang="en-US" sz="3600">
              <a:latin typeface="Arial" charset="0"/>
              <a:ea typeface="ＭＳ Ｐゴシック" charset="0"/>
              <a:cs typeface="ＭＳ Ｐゴシック" charset="0"/>
            </a:endParaRPr>
          </a:p>
          <a:p>
            <a:pPr marL="990600" lvl="1" indent="-533400" eaLnBrk="1" hangingPunct="1">
              <a:buFontTx/>
              <a:buAutoNum type="alphaLcParenR"/>
            </a:pPr>
            <a:r>
              <a:rPr lang="en-US" sz="3000">
                <a:latin typeface="Arial" charset="0"/>
                <a:ea typeface="ＭＳ Ｐゴシック" charset="0"/>
              </a:rPr>
              <a:t>Having 1 wife (O &amp; D)</a:t>
            </a:r>
          </a:p>
          <a:p>
            <a:pPr marL="990600" lvl="1" indent="-533400" eaLnBrk="1" hangingPunct="1">
              <a:buFontTx/>
              <a:buAutoNum type="alphaLcParenR"/>
            </a:pPr>
            <a:r>
              <a:rPr lang="en-US" sz="3000">
                <a:latin typeface="Arial" charset="0"/>
                <a:ea typeface="ＭＳ Ｐゴシック" charset="0"/>
              </a:rPr>
              <a:t>Wife must be worthy of respect, not malicious talkers but temperate and trustworthy in everything (D)</a:t>
            </a:r>
          </a:p>
          <a:p>
            <a:pPr marL="990600" lvl="1" indent="-533400" eaLnBrk="1" hangingPunct="1">
              <a:buFontTx/>
              <a:buAutoNum type="alphaLcParenR"/>
            </a:pPr>
            <a:r>
              <a:rPr lang="en-US" sz="3000">
                <a:latin typeface="Arial" charset="0"/>
                <a:ea typeface="ＭＳ Ｐゴシック" charset="0"/>
              </a:rPr>
              <a:t>See that his children	obey      </a:t>
            </a:r>
          </a:p>
          <a:p>
            <a:pPr marL="1371600" lvl="2" indent="-457200" eaLnBrk="1" hangingPunct="1">
              <a:buFontTx/>
              <a:buNone/>
            </a:pPr>
            <a:r>
              <a:rPr lang="en-US" sz="3000">
                <a:latin typeface="Arial" charset="0"/>
                <a:ea typeface="ＭＳ Ｐゴシック" charset="0"/>
              </a:rPr>
              <a:t>(O &amp; D)</a:t>
            </a:r>
          </a:p>
        </p:txBody>
      </p:sp>
      <p:pic>
        <p:nvPicPr>
          <p:cNvPr id="304130"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4267200"/>
            <a:ext cx="1665288"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7"/>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p>
        </p:txBody>
      </p:sp>
      <p:sp>
        <p:nvSpPr>
          <p:cNvPr id="304132"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225</a:t>
            </a:r>
            <a:endParaRPr lang="en-US" sz="2800">
              <a:latin typeface="Arial"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3"/>
          <p:cNvSpPr>
            <a:spLocks noGrp="1" noChangeArrowheads="1"/>
          </p:cNvSpPr>
          <p:nvPr>
            <p:ph type="body" idx="1"/>
          </p:nvPr>
        </p:nvSpPr>
        <p:spPr>
          <a:xfrm>
            <a:off x="457200" y="1981200"/>
            <a:ext cx="8686800" cy="4191000"/>
          </a:xfrm>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III. Negative characteristics</a:t>
            </a:r>
          </a:p>
          <a:p>
            <a:pPr marL="990600" lvl="1" indent="-533400" eaLnBrk="1" hangingPunct="1">
              <a:buFontTx/>
              <a:buAutoNum type="alphaLcParenR"/>
            </a:pPr>
            <a:r>
              <a:rPr lang="en-US" sz="3000">
                <a:latin typeface="Arial" charset="0"/>
                <a:ea typeface="ＭＳ Ｐゴシック" charset="0"/>
              </a:rPr>
              <a:t>Not quick tempered    		     (O)</a:t>
            </a:r>
          </a:p>
          <a:p>
            <a:pPr marL="990600" lvl="1" indent="-533400" eaLnBrk="1" hangingPunct="1">
              <a:buFontTx/>
              <a:buAutoNum type="alphaLcParenR"/>
            </a:pPr>
            <a:r>
              <a:rPr lang="en-US" sz="3000">
                <a:latin typeface="Arial" charset="0"/>
                <a:ea typeface="ＭＳ Ｐゴシック" charset="0"/>
              </a:rPr>
              <a:t>Not violent				     (O)</a:t>
            </a:r>
          </a:p>
          <a:p>
            <a:pPr marL="990600" lvl="1" indent="-533400" eaLnBrk="1" hangingPunct="1">
              <a:buFontTx/>
              <a:buAutoNum type="alphaLcParenR"/>
            </a:pPr>
            <a:r>
              <a:rPr lang="en-US" sz="3000">
                <a:latin typeface="Arial" charset="0"/>
                <a:ea typeface="ＭＳ Ｐゴシック" charset="0"/>
              </a:rPr>
              <a:t>Not quarrelsome			     (O)</a:t>
            </a:r>
          </a:p>
          <a:p>
            <a:pPr marL="990600" lvl="1" indent="-533400" eaLnBrk="1" hangingPunct="1">
              <a:buFontTx/>
              <a:buAutoNum type="alphaLcParenR"/>
            </a:pPr>
            <a:r>
              <a:rPr lang="en-US" sz="3000">
                <a:latin typeface="Arial" charset="0"/>
                <a:ea typeface="ＭＳ Ｐゴシック" charset="0"/>
              </a:rPr>
              <a:t>Not a new convert		              (O)</a:t>
            </a:r>
          </a:p>
          <a:p>
            <a:pPr marL="990600" lvl="1" indent="-533400" eaLnBrk="1" hangingPunct="1">
              <a:buFontTx/>
              <a:buAutoNum type="alphaLcParenR"/>
            </a:pPr>
            <a:r>
              <a:rPr lang="en-US" sz="3000">
                <a:latin typeface="Arial" charset="0"/>
                <a:ea typeface="ＭＳ Ｐゴシック" charset="0"/>
              </a:rPr>
              <a:t>Not pursuing dishonest gain       (O &amp; D)</a:t>
            </a:r>
          </a:p>
          <a:p>
            <a:pPr marL="990600" lvl="1" indent="-533400" eaLnBrk="1" hangingPunct="1">
              <a:buFontTx/>
              <a:buAutoNum type="alphaLcParenR"/>
            </a:pPr>
            <a:r>
              <a:rPr lang="en-US" sz="3000">
                <a:latin typeface="Arial" charset="0"/>
                <a:ea typeface="ＭＳ Ｐゴシック" charset="0"/>
              </a:rPr>
              <a:t>Not addicted to wine; temperate (O &amp; D)</a:t>
            </a:r>
          </a:p>
        </p:txBody>
      </p:sp>
      <p:pic>
        <p:nvPicPr>
          <p:cNvPr id="305154"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803400"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a:defRPr/>
            </a:pPr>
            <a:endParaRPr lang="en-US">
              <a:effectLst>
                <a:outerShdw blurRad="38100" dist="38100" dir="2700000" algn="tl">
                  <a:srgbClr val="000000">
                    <a:alpha val="43137"/>
                  </a:srgbClr>
                </a:outerShdw>
              </a:effectLst>
              <a:ea typeface="+mn-ea"/>
              <a:cs typeface="+mn-cs"/>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a:defRPr/>
            </a:pPr>
            <a:endParaRPr lang="en-US">
              <a:effectLst>
                <a:outerShdw blurRad="38100" dist="38100" dir="2700000" algn="tl">
                  <a:srgbClr val="000000">
                    <a:alpha val="43137"/>
                  </a:srgbClr>
                </a:outerShdw>
              </a:effectLst>
              <a:ea typeface="+mn-ea"/>
              <a:cs typeface="+mn-cs"/>
            </a:endParaRPr>
          </a:p>
        </p:txBody>
      </p:sp>
      <p:sp>
        <p:nvSpPr>
          <p:cNvPr id="305157" name="Rectangle 8"/>
          <p:cNvSpPr>
            <a:spLocks noGrp="1" noChangeArrowheads="1"/>
          </p:cNvSpPr>
          <p:nvPr>
            <p:ph type="title"/>
          </p:nvPr>
        </p:nvSpPr>
        <p:spPr>
          <a:xfrm>
            <a:off x="13716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5158"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225</a:t>
            </a:r>
            <a:endParaRPr lang="en-US" sz="2800">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7772400" cy="4114800"/>
          </a:xfrm>
        </p:spPr>
        <p:txBody>
          <a:bodyPr/>
          <a:lstStyle/>
          <a:p>
            <a:pPr marL="812800" indent="-812800" eaLnBrk="1" hangingPunct="1">
              <a:lnSpc>
                <a:spcPct val="80000"/>
              </a:lnSpc>
              <a:buFontTx/>
              <a:buNone/>
            </a:pPr>
            <a:r>
              <a:rPr lang="en-US" sz="3600" b="1">
                <a:solidFill>
                  <a:srgbClr val="FF0000"/>
                </a:solidFill>
                <a:latin typeface="Arial" charset="0"/>
                <a:ea typeface="ＭＳ Ｐゴシック" charset="0"/>
                <a:cs typeface="ＭＳ Ｐゴシック" charset="0"/>
              </a:rPr>
              <a:t>IV. Positive characteristics</a:t>
            </a:r>
          </a:p>
          <a:p>
            <a:pPr marL="1168400" lvl="1" indent="-711200" eaLnBrk="1" hangingPunct="1">
              <a:lnSpc>
                <a:spcPct val="80000"/>
              </a:lnSpc>
              <a:buFontTx/>
              <a:buAutoNum type="alphaLcParenR"/>
            </a:pPr>
            <a:r>
              <a:rPr lang="en-US" sz="3000">
                <a:latin typeface="Arial" charset="0"/>
                <a:ea typeface="ＭＳ Ｐゴシック" charset="0"/>
              </a:rPr>
              <a:t>Hospitable		(O)</a:t>
            </a:r>
          </a:p>
          <a:p>
            <a:pPr marL="1168400" lvl="1" indent="-711200" eaLnBrk="1" hangingPunct="1">
              <a:lnSpc>
                <a:spcPct val="80000"/>
              </a:lnSpc>
              <a:buFontTx/>
              <a:buAutoNum type="alphaLcParenR"/>
            </a:pPr>
            <a:r>
              <a:rPr lang="en-US" sz="3000">
                <a:latin typeface="Arial" charset="0"/>
                <a:ea typeface="ＭＳ Ｐゴシック" charset="0"/>
              </a:rPr>
              <a:t>Sensible			(O)</a:t>
            </a:r>
          </a:p>
          <a:p>
            <a:pPr marL="1168400" lvl="1" indent="-711200" eaLnBrk="1" hangingPunct="1">
              <a:lnSpc>
                <a:spcPct val="80000"/>
              </a:lnSpc>
              <a:buFontTx/>
              <a:buAutoNum type="alphaLcParenR"/>
            </a:pPr>
            <a:r>
              <a:rPr lang="en-US" sz="3000">
                <a:latin typeface="Arial" charset="0"/>
                <a:ea typeface="ＭＳ Ｐゴシック" charset="0"/>
              </a:rPr>
              <a:t>Tested			(D)</a:t>
            </a:r>
          </a:p>
          <a:p>
            <a:pPr marL="1168400" lvl="1" indent="-711200" eaLnBrk="1" hangingPunct="1">
              <a:lnSpc>
                <a:spcPct val="80000"/>
              </a:lnSpc>
              <a:buFontTx/>
              <a:buAutoNum type="alphaLcParenR"/>
            </a:pPr>
            <a:r>
              <a:rPr lang="en-US" sz="3000">
                <a:latin typeface="Arial" charset="0"/>
                <a:ea typeface="ＭＳ Ｐゴシック" charset="0"/>
              </a:rPr>
              <a:t>Sincere			(D)</a:t>
            </a:r>
          </a:p>
          <a:p>
            <a:pPr marL="812800" indent="-812800" eaLnBrk="1" hangingPunct="1">
              <a:lnSpc>
                <a:spcPct val="80000"/>
              </a:lnSpc>
              <a:buFontTx/>
              <a:buNone/>
            </a:pPr>
            <a:endParaRPr lang="en-US" sz="3400">
              <a:latin typeface="Arial" charset="0"/>
              <a:ea typeface="ＭＳ Ｐゴシック" charset="0"/>
              <a:cs typeface="ＭＳ Ｐゴシック" charset="0"/>
            </a:endParaRPr>
          </a:p>
          <a:p>
            <a:pPr marL="812800" indent="-812800" eaLnBrk="1" hangingPunct="1">
              <a:lnSpc>
                <a:spcPct val="80000"/>
              </a:lnSpc>
              <a:buFontTx/>
              <a:buAutoNum type="romanUcPeriod" startAt="5"/>
            </a:pPr>
            <a:r>
              <a:rPr lang="en-US" sz="3400" b="1">
                <a:solidFill>
                  <a:srgbClr val="FF0000"/>
                </a:solidFill>
                <a:latin typeface="Arial" charset="0"/>
                <a:ea typeface="ＭＳ Ｐゴシック" charset="0"/>
                <a:cs typeface="ＭＳ Ｐゴシック" charset="0"/>
              </a:rPr>
              <a:t>Able to Teach</a:t>
            </a:r>
            <a:r>
              <a:rPr lang="en-US" sz="3400" b="1">
                <a:solidFill>
                  <a:srgbClr val="FF99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	(O)</a:t>
            </a:r>
            <a:endParaRPr lang="en-US" sz="3000">
              <a:latin typeface="Arial" charset="0"/>
              <a:ea typeface="ＭＳ Ｐゴシック" charset="0"/>
              <a:cs typeface="ＭＳ Ｐゴシック" charset="0"/>
            </a:endParaRPr>
          </a:p>
        </p:txBody>
      </p:sp>
      <p:pic>
        <p:nvPicPr>
          <p:cNvPr id="306178"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6"/>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Overseer (O) or Deacon (D)</a:t>
            </a:r>
            <a:endParaRPr lang="en-US" sz="4000">
              <a:latin typeface="Engravers MT" charset="0"/>
              <a:ea typeface="ＭＳ Ｐゴシック" charset="0"/>
              <a:cs typeface="ＭＳ Ｐゴシック" charset="0"/>
            </a:endParaRPr>
          </a:p>
        </p:txBody>
      </p:sp>
      <p:sp>
        <p:nvSpPr>
          <p:cNvPr id="306180"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226</a:t>
            </a:r>
            <a:endParaRPr lang="en-US" sz="280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1524000" y="457200"/>
            <a:ext cx="7772400" cy="1143000"/>
          </a:xfrm>
        </p:spPr>
        <p:txBody>
          <a:bodyPr/>
          <a:lstStyle/>
          <a:p>
            <a:pPr eaLnBrk="1" hangingPunct="1"/>
            <a:r>
              <a:rPr lang="en-US">
                <a:latin typeface="Engravers MT" charset="0"/>
                <a:ea typeface="ＭＳ Ｐゴシック" charset="0"/>
                <a:cs typeface="ＭＳ Ｐゴシック" charset="0"/>
              </a:rPr>
              <a:t>Scriptural Principles</a:t>
            </a:r>
          </a:p>
        </p:txBody>
      </p:sp>
      <p:sp>
        <p:nvSpPr>
          <p:cNvPr id="307202" name="Rectangle 3"/>
          <p:cNvSpPr>
            <a:spLocks noGrp="1" noChangeArrowheads="1"/>
          </p:cNvSpPr>
          <p:nvPr>
            <p:ph type="body" idx="1"/>
          </p:nvPr>
        </p:nvSpPr>
        <p:spPr>
          <a:xfrm>
            <a:off x="250825" y="1773238"/>
            <a:ext cx="8893175" cy="4876800"/>
          </a:xfrm>
        </p:spPr>
        <p:txBody>
          <a:bodyPr/>
          <a:lstStyle/>
          <a:p>
            <a:pPr marL="479425" indent="-477838" eaLnBrk="1" hangingPunct="1">
              <a:lnSpc>
                <a:spcPct val="80000"/>
              </a:lnSpc>
              <a:buFontTx/>
              <a:buNone/>
            </a:pPr>
            <a:r>
              <a:rPr lang="en-US" sz="2400" b="1">
                <a:latin typeface="Arial" charset="0"/>
                <a:ea typeface="ＭＳ Ｐゴシック" charset="0"/>
                <a:cs typeface="ＭＳ Ｐゴシック" charset="0"/>
              </a:rPr>
              <a:t>1	Qualifications relate only to </a:t>
            </a:r>
            <a:r>
              <a:rPr lang="en-US" sz="2400" b="1">
                <a:solidFill>
                  <a:srgbClr val="3E2DF9"/>
                </a:solidFill>
                <a:latin typeface="Arial" charset="0"/>
                <a:ea typeface="ＭＳ Ｐゴシック" charset="0"/>
                <a:cs typeface="ＭＳ Ｐゴシック" charset="0"/>
              </a:rPr>
              <a:t>men</a:t>
            </a:r>
          </a:p>
          <a:p>
            <a:pPr marL="479425" indent="-477838" eaLnBrk="1" hangingPunct="1">
              <a:lnSpc>
                <a:spcPct val="80000"/>
              </a:lnSpc>
              <a:buFontTx/>
              <a:buNone/>
            </a:pPr>
            <a:r>
              <a:rPr lang="en-US" sz="2400" b="1">
                <a:latin typeface="Arial" charset="0"/>
                <a:ea typeface="ＭＳ Ｐゴシック" charset="0"/>
                <a:cs typeface="ＭＳ Ｐゴシック" charset="0"/>
              </a:rPr>
              <a:t>2	All qualifications are </a:t>
            </a:r>
            <a:r>
              <a:rPr lang="en-US" sz="2400" b="1">
                <a:solidFill>
                  <a:srgbClr val="3E2DF9"/>
                </a:solidFill>
                <a:latin typeface="Arial" charset="0"/>
                <a:ea typeface="ＭＳ Ｐゴシック" charset="0"/>
                <a:cs typeface="ＭＳ Ｐゴシック" charset="0"/>
              </a:rPr>
              <a:t>essential</a:t>
            </a:r>
            <a:r>
              <a:rPr lang="en-US" sz="2400" b="1">
                <a:latin typeface="Arial" charset="0"/>
                <a:ea typeface="ＭＳ Ｐゴシック" charset="0"/>
                <a:cs typeface="ＭＳ Ｐゴシック" charset="0"/>
              </a:rPr>
              <a:t> and of </a:t>
            </a:r>
            <a:r>
              <a:rPr lang="en-US" sz="2400" b="1">
                <a:solidFill>
                  <a:srgbClr val="3E2DF9"/>
                </a:solidFill>
                <a:latin typeface="Arial" charset="0"/>
                <a:ea typeface="ＭＳ Ｐゴシック" charset="0"/>
                <a:cs typeface="ＭＳ Ｐゴシック" charset="0"/>
              </a:rPr>
              <a:t>equal importance</a:t>
            </a:r>
            <a:endParaRPr lang="en-US" sz="2400" b="1">
              <a:solidFill>
                <a:srgbClr val="FF9900"/>
              </a:solidFill>
              <a:latin typeface="Arial" charset="0"/>
              <a:ea typeface="ＭＳ Ｐゴシック" charset="0"/>
              <a:cs typeface="ＭＳ Ｐゴシック" charset="0"/>
            </a:endParaRP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Qualifications refer to </a:t>
            </a:r>
            <a:r>
              <a:rPr lang="en-US" sz="2400" b="1">
                <a:solidFill>
                  <a:srgbClr val="3E2DF9"/>
                </a:solidFill>
                <a:latin typeface="Arial" charset="0"/>
                <a:ea typeface="ＭＳ Ｐゴシック" charset="0"/>
                <a:cs typeface="ＭＳ Ｐゴシック" charset="0"/>
              </a:rPr>
              <a:t>present life</a:t>
            </a:r>
            <a:r>
              <a:rPr lang="en-US" sz="2400" b="1">
                <a:latin typeface="Arial" charset="0"/>
                <a:ea typeface="ＭＳ Ｐゴシック" charset="0"/>
                <a:cs typeface="ＭＳ Ｐゴシック" charset="0"/>
              </a:rPr>
              <a:t> of the leader</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Who are they? </a:t>
            </a:r>
            <a:r>
              <a:rPr lang="en-US" sz="2400" b="1">
                <a:solidFill>
                  <a:srgbClr val="3E2DF9"/>
                </a:solidFill>
                <a:latin typeface="Arial" charset="0"/>
                <a:ea typeface="ＭＳ Ｐゴシック" charset="0"/>
                <a:cs typeface="ＭＳ Ｐゴシック" charset="0"/>
              </a:rPr>
              <a:t>Overseers</a:t>
            </a:r>
            <a:r>
              <a:rPr lang="en-US" sz="2400" b="1">
                <a:latin typeface="Arial" charset="0"/>
                <a:ea typeface="ＭＳ Ｐゴシック" charset="0"/>
                <a:cs typeface="ＭＳ Ｐゴシック" charset="0"/>
              </a:rPr>
              <a:t> (Elders, Bishops, Pastors) and </a:t>
            </a:r>
            <a:r>
              <a:rPr lang="en-US" sz="2400" b="1">
                <a:solidFill>
                  <a:srgbClr val="3E2DF9"/>
                </a:solidFill>
                <a:latin typeface="Arial" charset="0"/>
                <a:ea typeface="ＭＳ Ｐゴシック" charset="0"/>
                <a:cs typeface="ＭＳ Ｐゴシック" charset="0"/>
              </a:rPr>
              <a:t>Deacons</a:t>
            </a:r>
            <a:endParaRPr lang="en-US" sz="2400" b="1">
              <a:latin typeface="Arial" charset="0"/>
              <a:ea typeface="ＭＳ Ｐゴシック" charset="0"/>
              <a:cs typeface="ＭＳ Ｐゴシック" charset="0"/>
            </a:endParaRP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If the leader fails, he must </a:t>
            </a:r>
            <a:r>
              <a:rPr lang="en-US" sz="2400" b="1">
                <a:solidFill>
                  <a:srgbClr val="3E2DF9"/>
                </a:solidFill>
                <a:latin typeface="Arial" charset="0"/>
                <a:ea typeface="ＭＳ Ｐゴシック" charset="0"/>
                <a:cs typeface="ＭＳ Ｐゴシック" charset="0"/>
              </a:rPr>
              <a:t>step down</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Qualifications emphasize </a:t>
            </a:r>
            <a:r>
              <a:rPr lang="en-US" sz="2400" b="1">
                <a:solidFill>
                  <a:srgbClr val="3E2DF9"/>
                </a:solidFill>
                <a:latin typeface="Arial" charset="0"/>
                <a:ea typeface="ＭＳ Ｐゴシック" charset="0"/>
                <a:cs typeface="ＭＳ Ｐゴシック" charset="0"/>
              </a:rPr>
              <a:t>character</a:t>
            </a:r>
            <a:r>
              <a:rPr lang="en-US" sz="2400" b="1">
                <a:latin typeface="Arial" charset="0"/>
                <a:ea typeface="ＭＳ Ｐゴシック" charset="0"/>
                <a:cs typeface="ＭＳ Ｐゴシック" charset="0"/>
              </a:rPr>
              <a:t> over abilities (only 2 traits involve ability)</a:t>
            </a:r>
          </a:p>
          <a:p>
            <a:pPr marL="479425" indent="-477838" eaLnBrk="1" hangingPunct="1">
              <a:lnSpc>
                <a:spcPct val="80000"/>
              </a:lnSpc>
              <a:buFontTx/>
              <a:buAutoNum type="arabicPlain" startAt="3"/>
            </a:pPr>
            <a:r>
              <a:rPr lang="en-US" sz="2400" b="1">
                <a:latin typeface="Arial" charset="0"/>
                <a:ea typeface="ＭＳ Ｐゴシック" charset="0"/>
                <a:cs typeface="ＭＳ Ｐゴシック" charset="0"/>
              </a:rPr>
              <a:t>Emphasize</a:t>
            </a:r>
            <a:r>
              <a:rPr lang="en-US" sz="2400" b="1">
                <a:solidFill>
                  <a:srgbClr val="3E2DF9"/>
                </a:solidFill>
                <a:latin typeface="Arial" charset="0"/>
                <a:ea typeface="ＭＳ Ｐゴシック" charset="0"/>
                <a:cs typeface="ＭＳ Ｐゴシック" charset="0"/>
              </a:rPr>
              <a:t> managing of home</a:t>
            </a:r>
            <a:r>
              <a:rPr lang="en-US" sz="2400" b="1">
                <a:latin typeface="Arial" charset="0"/>
                <a:ea typeface="ＭＳ Ｐゴシック" charset="0"/>
                <a:cs typeface="ＭＳ Ｐゴシック" charset="0"/>
              </a:rPr>
              <a:t> over work</a:t>
            </a:r>
          </a:p>
          <a:p>
            <a:pPr marL="479425" indent="-477838" eaLnBrk="1" hangingPunct="1">
              <a:lnSpc>
                <a:spcPct val="80000"/>
              </a:lnSpc>
              <a:buFontTx/>
              <a:buNone/>
            </a:pPr>
            <a:endParaRPr lang="en-US" sz="2400" b="1">
              <a:latin typeface="Arial" charset="0"/>
              <a:ea typeface="ＭＳ Ｐゴシック" charset="0"/>
              <a:cs typeface="ＭＳ Ｐゴシック" charset="0"/>
            </a:endParaRPr>
          </a:p>
          <a:p>
            <a:pPr marL="479425" indent="-477838" eaLnBrk="1" hangingPunct="1">
              <a:lnSpc>
                <a:spcPct val="80000"/>
              </a:lnSpc>
              <a:buFontTx/>
              <a:buNone/>
            </a:pPr>
            <a:r>
              <a:rPr lang="en-US" sz="2400" b="1">
                <a:latin typeface="Arial" charset="0"/>
                <a:ea typeface="ＭＳ Ｐゴシック" charset="0"/>
                <a:cs typeface="ＭＳ Ｐゴシック" charset="0"/>
              </a:rPr>
              <a:t>Must be qualified so that:</a:t>
            </a:r>
          </a:p>
          <a:p>
            <a:pPr marL="479425" lvl="1" indent="-477838" eaLnBrk="1" hangingPunct="1">
              <a:lnSpc>
                <a:spcPct val="80000"/>
              </a:lnSpc>
              <a:buFontTx/>
              <a:buNone/>
            </a:pPr>
            <a:r>
              <a:rPr lang="en-US" sz="2400" b="1">
                <a:latin typeface="Arial" charset="0"/>
                <a:ea typeface="ＭＳ Ｐゴシック" charset="0"/>
              </a:rPr>
              <a:t>1. they can give </a:t>
            </a:r>
            <a:r>
              <a:rPr lang="en-US" sz="2400" b="1">
                <a:solidFill>
                  <a:srgbClr val="3E2DF9"/>
                </a:solidFill>
                <a:latin typeface="Arial" charset="0"/>
                <a:ea typeface="ＭＳ Ｐゴシック" charset="0"/>
              </a:rPr>
              <a:t>godly direction</a:t>
            </a:r>
            <a:endParaRPr lang="en-US" sz="2400" b="1">
              <a:latin typeface="Arial" charset="0"/>
              <a:ea typeface="ＭＳ Ｐゴシック" charset="0"/>
            </a:endParaRPr>
          </a:p>
          <a:p>
            <a:pPr marL="479425" lvl="1" indent="-477838" eaLnBrk="1" hangingPunct="1">
              <a:lnSpc>
                <a:spcPct val="80000"/>
              </a:lnSpc>
              <a:buFontTx/>
              <a:buNone/>
            </a:pPr>
            <a:r>
              <a:rPr lang="en-US" sz="2400" b="1">
                <a:latin typeface="Arial" charset="0"/>
                <a:ea typeface="ＭＳ Ｐゴシック" charset="0"/>
              </a:rPr>
              <a:t>2. the church can </a:t>
            </a:r>
            <a:r>
              <a:rPr lang="en-US" sz="2400" b="1">
                <a:solidFill>
                  <a:srgbClr val="3E2DF9"/>
                </a:solidFill>
                <a:latin typeface="Arial" charset="0"/>
                <a:ea typeface="ＭＳ Ｐゴシック" charset="0"/>
              </a:rPr>
              <a:t>avoid problems</a:t>
            </a:r>
            <a:r>
              <a:rPr lang="en-US" sz="2400" b="1">
                <a:latin typeface="Arial" charset="0"/>
                <a:ea typeface="ＭＳ Ｐゴシック" charset="0"/>
              </a:rPr>
              <a:t> that come from bad or inept leaders</a:t>
            </a:r>
          </a:p>
        </p:txBody>
      </p:sp>
      <p:sp>
        <p:nvSpPr>
          <p:cNvPr id="307203"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400">
                <a:solidFill>
                  <a:schemeClr val="tx2"/>
                </a:solidFill>
                <a:latin typeface="Arial" charset="0"/>
                <a:cs typeface="Arial" charset="0"/>
              </a:rPr>
              <a:t>223</a:t>
            </a:r>
            <a:endParaRPr lang="en-US" sz="2800">
              <a:latin typeface="Arial" charset="0"/>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26660"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endParaRPr lang="en-US" sz="1800" b="0">
              <a:solidFill>
                <a:srgbClr val="FFFFFF"/>
              </a:solidFill>
              <a:latin typeface="Arial" charset="0"/>
              <a:cs typeface="Arial" charset="0"/>
            </a:endParaRPr>
          </a:p>
        </p:txBody>
      </p:sp>
      <p:sp>
        <p:nvSpPr>
          <p:cNvPr id="326661"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endParaRPr lang="en-US" sz="1800" b="0">
              <a:solidFill>
                <a:srgbClr val="FFFFFF"/>
              </a:solidFill>
              <a:latin typeface="Arial"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algn="ctr">
              <a:defRPr/>
            </a:pPr>
            <a:endParaRPr lang="en-US" sz="1800" b="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01000A"/>
                </a:solidFill>
                <a:latin typeface="Arial" charset="0"/>
              </a:rPr>
              <a:t>“Go, assemble the elders of Israel and say to them…” </a:t>
            </a:r>
            <a:br>
              <a:rPr lang="en-US" sz="3200">
                <a:solidFill>
                  <a:srgbClr val="01000A"/>
                </a:solidFill>
                <a:latin typeface="Arial" charset="0"/>
              </a:rPr>
            </a:br>
            <a:r>
              <a:rPr lang="en-US" sz="3200">
                <a:solidFill>
                  <a:srgbClr val="01000A"/>
                </a:solidFill>
                <a:latin typeface="Arial"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a:solidFill>
                  <a:srgbClr val="FFFFFF"/>
                </a:solidFill>
                <a:latin typeface="Arial" charset="0"/>
                <a:cs typeface="Arial" charset="0"/>
              </a:rPr>
              <a:t>Elders</a:t>
            </a:r>
            <a:br>
              <a:rPr lang="en-US" sz="3200">
                <a:solidFill>
                  <a:srgbClr val="FFFFFF"/>
                </a:solidFill>
                <a:latin typeface="Arial" charset="0"/>
                <a:cs typeface="Arial" charset="0"/>
              </a:rPr>
            </a:br>
            <a:r>
              <a:rPr lang="en-US" sz="3200">
                <a:solidFill>
                  <a:srgbClr val="FFFFFF"/>
                </a:solidFill>
                <a:latin typeface="Arial" charset="0"/>
                <a:cs typeface="Arial" charset="0"/>
              </a:rPr>
              <a:t>led</a:t>
            </a:r>
            <a:br>
              <a:rPr lang="en-US" sz="3200">
                <a:solidFill>
                  <a:srgbClr val="FFFFFF"/>
                </a:solidFill>
                <a:latin typeface="Arial" charset="0"/>
                <a:cs typeface="Arial" charset="0"/>
              </a:rPr>
            </a:br>
            <a:r>
              <a:rPr lang="en-US" sz="3200">
                <a:solidFill>
                  <a:srgbClr val="FFFFFF"/>
                </a:solidFill>
                <a:latin typeface="Arial" charset="0"/>
                <a:cs typeface="Arial" charset="0"/>
              </a:rPr>
              <a:t>Synagogues</a:t>
            </a:r>
            <a:br>
              <a:rPr lang="en-US" sz="3200">
                <a:solidFill>
                  <a:srgbClr val="FFFFFF"/>
                </a:solidFill>
                <a:latin typeface="Arial" charset="0"/>
                <a:cs typeface="Arial" charset="0"/>
              </a:rPr>
            </a:br>
            <a:r>
              <a:rPr lang="en-US" sz="3200">
                <a:solidFill>
                  <a:srgbClr val="FFFFFF"/>
                </a:solidFill>
                <a:latin typeface="Arial"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720000"/>
                </a:solidFill>
              </a:rPr>
              <a:t>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a:solidFill>
                  <a:srgbClr val="614121"/>
                </a:solidFill>
                <a:latin typeface="Arial" charset="0"/>
              </a:rPr>
              <a:t>Elders</a:t>
            </a:r>
            <a:br>
              <a:rPr lang="en-US" sz="3600">
                <a:solidFill>
                  <a:srgbClr val="614121"/>
                </a:solidFill>
                <a:latin typeface="Arial" charset="0"/>
              </a:rPr>
            </a:br>
            <a:r>
              <a:rPr lang="en-US" sz="3600">
                <a:solidFill>
                  <a:srgbClr val="614121"/>
                </a:solidFill>
                <a:latin typeface="Arial" charset="0"/>
              </a:rPr>
              <a:t>led with</a:t>
            </a:r>
            <a:br>
              <a:rPr lang="en-US" sz="3600">
                <a:solidFill>
                  <a:srgbClr val="614121"/>
                </a:solidFill>
                <a:latin typeface="Arial" charset="0"/>
              </a:rPr>
            </a:br>
            <a:r>
              <a:rPr lang="en-US" sz="3600">
                <a:solidFill>
                  <a:srgbClr val="614121"/>
                </a:solidFill>
                <a:latin typeface="Arial" charset="0"/>
              </a:rPr>
              <a:t>Moses</a:t>
            </a:r>
          </a:p>
          <a:p>
            <a:pPr algn="ctr"/>
            <a:r>
              <a:rPr lang="en-US" sz="3200">
                <a:solidFill>
                  <a:srgbClr val="614121"/>
                </a:solidFill>
                <a:latin typeface="Arial" charset="0"/>
              </a:rPr>
              <a:t>1400 BC</a:t>
            </a:r>
            <a:endParaRPr lang="en-US" sz="1800" b="0">
              <a:solidFill>
                <a:srgbClr val="FFFFFF"/>
              </a:solidFill>
              <a:latin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a:solidFill>
                  <a:srgbClr val="FFFFFF"/>
                </a:solidFill>
                <a:latin typeface="Arial" charset="0"/>
                <a:cs typeface="Arial" charset="0"/>
              </a:rPr>
              <a:t>Elders</a:t>
            </a:r>
            <a:br>
              <a:rPr lang="en-US" sz="3200">
                <a:solidFill>
                  <a:srgbClr val="FFFFFF"/>
                </a:solidFill>
                <a:latin typeface="Arial" charset="0"/>
                <a:cs typeface="Arial" charset="0"/>
              </a:rPr>
            </a:br>
            <a:r>
              <a:rPr lang="en-US" sz="3200">
                <a:solidFill>
                  <a:srgbClr val="FFFFFF"/>
                </a:solidFill>
                <a:latin typeface="Arial" charset="0"/>
                <a:cs typeface="Arial" charset="0"/>
              </a:rPr>
              <a:t>led</a:t>
            </a:r>
            <a:br>
              <a:rPr lang="en-US" sz="3200">
                <a:solidFill>
                  <a:srgbClr val="FFFFFF"/>
                </a:solidFill>
                <a:latin typeface="Arial" charset="0"/>
                <a:cs typeface="Arial" charset="0"/>
              </a:rPr>
            </a:br>
            <a:r>
              <a:rPr lang="en-US" sz="3200">
                <a:solidFill>
                  <a:srgbClr val="FFFFFF"/>
                </a:solidFill>
                <a:latin typeface="Arial" charset="0"/>
                <a:cs typeface="Arial" charset="0"/>
              </a:rPr>
              <a:t>Synagogues</a:t>
            </a:r>
            <a:br>
              <a:rPr lang="en-US" sz="3200">
                <a:solidFill>
                  <a:srgbClr val="FFFFFF"/>
                </a:solidFill>
                <a:latin typeface="Arial" charset="0"/>
                <a:cs typeface="Arial" charset="0"/>
              </a:rPr>
            </a:br>
            <a:r>
              <a:rPr lang="en-US" sz="3200">
                <a:solidFill>
                  <a:srgbClr val="FFFFFF"/>
                </a:solidFill>
                <a:latin typeface="Arial"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30759"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0">
                <a:solidFill>
                  <a:srgbClr val="FFFFFF"/>
                </a:solidFill>
                <a:latin typeface="Arial" charset="0"/>
                <a:cs typeface="Arial" charset="0"/>
              </a:endParaRPr>
            </a:p>
          </p:txBody>
        </p:sp>
        <p:sp>
          <p:nvSpPr>
            <p:cNvPr id="330760"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0">
                <a:solidFill>
                  <a:srgbClr val="FFFFFF"/>
                </a:solidFill>
                <a:latin typeface="Arial" charset="0"/>
                <a:cs typeface="Arial" charset="0"/>
              </a:endParaRPr>
            </a:p>
          </p:txBody>
        </p:sp>
        <p:sp>
          <p:nvSpPr>
            <p:cNvPr id="330761" name="Text Box 9"/>
            <p:cNvSpPr txBox="1">
              <a:spLocks noChangeArrowheads="1"/>
            </p:cNvSpPr>
            <p:nvPr/>
          </p:nvSpPr>
          <p:spPr bwMode="auto">
            <a:xfrm>
              <a:off x="4092" y="2301"/>
              <a:ext cx="899"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FFFFFF"/>
                  </a:solidFill>
                  <a:latin typeface="Arial" charset="0"/>
                  <a:cs typeface="Arial" charset="0"/>
                </a:rPr>
                <a:t>NT</a:t>
              </a:r>
              <a:br>
                <a:rPr lang="en-US" sz="3200">
                  <a:solidFill>
                    <a:srgbClr val="FFFFFF"/>
                  </a:solidFill>
                  <a:latin typeface="Arial" charset="0"/>
                  <a:cs typeface="Arial" charset="0"/>
                </a:rPr>
              </a:br>
              <a:r>
                <a:rPr lang="en-US" sz="3200">
                  <a:solidFill>
                    <a:srgbClr val="FFFFFF"/>
                  </a:solidFill>
                  <a:latin typeface="Arial"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a:solidFill>
                  <a:srgbClr val="FFFFCC"/>
                </a:solidFill>
              </a:rPr>
              <a:t>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0">
                <a:solidFill>
                  <a:srgbClr val="000000"/>
                </a:solidFill>
                <a:latin typeface="Arial" charset="0"/>
                <a:cs typeface="Arial" charset="0"/>
              </a:endParaRPr>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Jerusalem (AD 47):</a:t>
            </a:r>
          </a:p>
          <a:p>
            <a:pPr eaLnBrk="1" hangingPunct="1">
              <a:spcBef>
                <a:spcPct val="50000"/>
              </a:spcBef>
            </a:pPr>
            <a:r>
              <a:rPr lang="en-US" sz="2000">
                <a:solidFill>
                  <a:srgbClr val="FFFFFF"/>
                </a:solidFill>
                <a:latin typeface="Arial" charset="0"/>
              </a:rPr>
              <a:t>NIV Acts 11:30 This they did, sending their gift to the elders by Barnabas and Saul.</a:t>
            </a:r>
            <a:endParaRPr lang="en-US" sz="1800" b="0">
              <a:solidFill>
                <a:srgbClr val="000000"/>
              </a:solidFill>
              <a:latin typeface="Arial"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Ephesus (AD 57):</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Acts 20:17 From Miletus, Paul sent to Ephesus for the elders of the church.</a:t>
            </a:r>
            <a:endParaRPr lang="en-US" sz="1800" b="0">
              <a:solidFill>
                <a:srgbClr val="000000"/>
              </a:solidFill>
              <a:latin typeface="Arial"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Galatia (AD 48):</a:t>
            </a:r>
          </a:p>
          <a:p>
            <a:pPr eaLnBrk="1" hangingPunct="1">
              <a:spcBef>
                <a:spcPct val="50000"/>
              </a:spcBef>
            </a:pPr>
            <a:r>
              <a:rPr lang="en-US" sz="2000">
                <a:solidFill>
                  <a:srgbClr val="FFFFFF"/>
                </a:solidFill>
                <a:latin typeface="Arial" charset="0"/>
              </a:rPr>
              <a:t>NIV Acts 14:23 Paul and Barnabas appointed elders {or Barnabas ordained elders; or Barnabas had elders elected} for them in each church</a:t>
            </a:r>
            <a:endParaRPr lang="en-US" sz="2000" b="0">
              <a:solidFill>
                <a:srgbClr val="000000"/>
              </a:solidFill>
              <a:latin typeface="Arial" charset="0"/>
            </a:endParaRP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Crete (AD 66):</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Titus 1:5 The reason I left you in Crete was that you might straighten out what was left unfinished and appoint {or ordain} elders in every town, as I directed you.</a:t>
            </a:r>
            <a:endParaRPr lang="en-US" sz="1800" b="0">
              <a:solidFill>
                <a:srgbClr val="000000"/>
              </a:solidFill>
              <a:latin typeface="Arial"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FFFFFF"/>
                </a:solidFill>
                <a:latin typeface="Arial" charset="0"/>
              </a:rPr>
              <a:t>Philippi (AD 62):</a:t>
            </a:r>
          </a:p>
          <a:p>
            <a:pPr eaLnBrk="1" hangingPunct="1"/>
            <a:endParaRPr lang="en-US" sz="2000">
              <a:solidFill>
                <a:srgbClr val="FFFFFF"/>
              </a:solidFill>
              <a:latin typeface="Arial" charset="0"/>
            </a:endParaRPr>
          </a:p>
          <a:p>
            <a:pPr eaLnBrk="1" hangingPunct="1"/>
            <a:r>
              <a:rPr lang="en-US" sz="2000">
                <a:solidFill>
                  <a:srgbClr val="FFFFFF"/>
                </a:solidFill>
                <a:latin typeface="Arial" charset="0"/>
              </a:rPr>
              <a:t>NIV Philippians 1:1 Paul and Timothy, servants of Christ Jesus, To all the saints in Christ Jesus at Philippi, together with the overseers and deacons:</a:t>
            </a:r>
            <a:endParaRPr lang="en-US" sz="1800" b="0">
              <a:solidFill>
                <a:srgbClr val="000000"/>
              </a:solidFill>
              <a:latin typeface="Arial" charset="0"/>
            </a:endParaRPr>
          </a:p>
        </p:txBody>
      </p:sp>
      <p:sp>
        <p:nvSpPr>
          <p:cNvPr id="372750"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000">
                <a:solidFill>
                  <a:srgbClr val="FFFFFF"/>
                </a:solidFill>
                <a:latin typeface="Arial" charset="0"/>
                <a:cs typeface="Arial" charset="0"/>
              </a:rPr>
              <a:t>Pontus, Galatia, Cappadocia, Asia</a:t>
            </a:r>
            <a:r>
              <a:rPr lang="en-US" sz="1800" b="0">
                <a:solidFill>
                  <a:srgbClr val="000000"/>
                </a:solidFill>
                <a:latin typeface="Arial" charset="0"/>
                <a:cs typeface="Arial" charset="0"/>
              </a:rPr>
              <a:t> </a:t>
            </a:r>
            <a:r>
              <a:rPr lang="en-US" sz="2000">
                <a:solidFill>
                  <a:srgbClr val="FFFFFF"/>
                </a:solidFill>
                <a:latin typeface="Arial" charset="0"/>
                <a:cs typeface="Arial" charset="0"/>
              </a:rPr>
              <a:t>&amp; Bithynia (AD 64)</a:t>
            </a:r>
          </a:p>
          <a:p>
            <a:pPr eaLnBrk="1" hangingPunct="1"/>
            <a:r>
              <a:rPr lang="en-US" sz="2000">
                <a:solidFill>
                  <a:srgbClr val="FFFFFF"/>
                </a:solidFill>
                <a:latin typeface="Arial" charset="0"/>
                <a:cs typeface="Arial" charset="0"/>
              </a:rPr>
              <a:t>NIV 1 Peter 5:1 To the elders among you, I appeal as a fellow elder… (cf. 1:1)</a:t>
            </a: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spcBef>
                <a:spcPct val="50000"/>
              </a:spcBef>
            </a:pPr>
            <a:r>
              <a:rPr lang="en-US" sz="2000">
                <a:solidFill>
                  <a:srgbClr val="000000"/>
                </a:solidFill>
                <a:latin typeface="Arial" charset="0"/>
              </a:rPr>
              <a:t>elders = overseers = bishops = pastors</a:t>
            </a:r>
            <a:endParaRPr lang="en-US" sz="1800" b="0">
              <a:solidFill>
                <a:srgbClr val="000000"/>
              </a:solidFill>
              <a:latin typeface="Arial"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b="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algn="ctr">
              <a:defRPr/>
            </a:pPr>
            <a:r>
              <a:rPr lang="en-US" sz="2400">
                <a:solidFill>
                  <a:srgbClr val="000000"/>
                </a:solidFill>
                <a:latin typeface="Arial" charset="0"/>
                <a:cs typeface="Arial" charset="0"/>
              </a:rPr>
              <a:t>55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44624"/>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put our heads in the sand?</a:t>
            </a: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90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4850" name="Picture 4" descr="church 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25413"/>
            <a:ext cx="9144000" cy="1143000"/>
          </a:xfrm>
        </p:spPr>
        <p:txBody>
          <a:bodyPr/>
          <a:lstStyle/>
          <a:p>
            <a:pPr>
              <a:defRPr/>
            </a:pPr>
            <a:r>
              <a:rPr lang="en-US" sz="5400" b="1" dirty="0">
                <a:effectLst>
                  <a:outerShdw blurRad="38100" dist="38100" dir="2700000" algn="tl">
                    <a:srgbClr val="808080"/>
                  </a:outerShdw>
                </a:effectLst>
                <a:latin typeface="Arial" charset="0"/>
                <a:ea typeface="ＭＳ Ｐゴシック" charset="0"/>
                <a:cs typeface="ＭＳ Ｐゴシック" charset="0"/>
              </a:rPr>
              <a:t>What should elders do?</a:t>
            </a:r>
          </a:p>
        </p:txBody>
      </p:sp>
      <p:sp>
        <p:nvSpPr>
          <p:cNvPr id="5"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rPr>
              <a:t>236a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Shepherd the flock</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Able to teach</a:t>
            </a:r>
            <a:r>
              <a:rPr lang="ja-JP" altLang="en-GB"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Teach God</a:t>
            </a:r>
            <a:r>
              <a:rPr lang="fr-FR" altLang="ja-JP" sz="3200" dirty="0">
                <a:solidFill>
                  <a:srgbClr val="FFFFFF"/>
                </a:solidFill>
                <a:effectLst>
                  <a:outerShdw blurRad="38100" dist="38100" dir="2700000" algn="tl">
                    <a:srgbClr val="000000"/>
                  </a:outerShdw>
                </a:effectLst>
                <a:cs typeface="Arial" charset="0"/>
              </a:rPr>
              <a:t>'</a:t>
            </a:r>
            <a:r>
              <a:rPr lang="en-GB" sz="3200"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dirty="0">
                <a:solidFill>
                  <a:srgbClr val="FFFFFF"/>
                </a:solidFill>
                <a:effectLst>
                  <a:outerShdw blurRad="38100" dist="38100" dir="2700000" algn="tl">
                    <a:srgbClr val="000000"/>
                  </a:outerShdw>
                </a:effectLst>
                <a:cs typeface="Arial" charset="0"/>
              </a:rPr>
              <a:t>Get paid for teaching (1 Tim. 5:17)</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374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1: Senior Pastor over Deacons</a:t>
            </a:r>
          </a:p>
        </p:txBody>
      </p:sp>
      <p:sp>
        <p:nvSpPr>
          <p:cNvPr id="378885" name="Text Box 5"/>
          <p:cNvSpPr txBox="1">
            <a:spLocks noChangeArrowheads="1"/>
          </p:cNvSpPr>
          <p:nvPr/>
        </p:nvSpPr>
        <p:spPr bwMode="auto">
          <a:xfrm>
            <a:off x="2743200" y="43307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dirty="0">
                <a:solidFill>
                  <a:srgbClr val="FFFFFF"/>
                </a:solidFill>
                <a:latin typeface="Arial" charset="0"/>
                <a:cs typeface="Arial" charset="0"/>
              </a:rPr>
              <a:t>Deacons</a:t>
            </a: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78887" name="Text Box 7"/>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8485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2: Senior Pastor alongside Deacons</a:t>
            </a:r>
          </a:p>
        </p:txBody>
      </p:sp>
      <p:sp>
        <p:nvSpPr>
          <p:cNvPr id="378885" name="Text Box 5"/>
          <p:cNvSpPr txBox="1">
            <a:spLocks noChangeArrowheads="1"/>
          </p:cNvSpPr>
          <p:nvPr/>
        </p:nvSpPr>
        <p:spPr bwMode="auto">
          <a:xfrm>
            <a:off x="990600" y="35052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dirty="0">
                <a:solidFill>
                  <a:srgbClr val="FFFFFF"/>
                </a:solidFill>
                <a:latin typeface="Arial" charset="0"/>
                <a:cs typeface="Arial" charset="0"/>
              </a:rPr>
              <a:t>Deacons</a:t>
            </a: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78887" name="Text Box 7"/>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564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3: Deacons lead elders/pastors</a:t>
            </a:r>
          </a:p>
        </p:txBody>
      </p:sp>
      <p:sp>
        <p:nvSpPr>
          <p:cNvPr id="378885" name="Text Box 5"/>
          <p:cNvSpPr txBox="1">
            <a:spLocks noChangeArrowheads="1"/>
          </p:cNvSpPr>
          <p:nvPr/>
        </p:nvSpPr>
        <p:spPr bwMode="auto">
          <a:xfrm>
            <a:off x="2743200" y="33528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Deacons</a:t>
            </a: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78887" name="Text Box 7"/>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Pastors</a:t>
            </a:r>
          </a:p>
        </p:txBody>
      </p:sp>
      <p:sp>
        <p:nvSpPr>
          <p:cNvPr id="378888" name="WordArt 8"/>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Unbiblical</a:t>
            </a: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0932" name="Text Box 4"/>
          <p:cNvSpPr txBox="1">
            <a:spLocks noChangeArrowheads="1"/>
          </p:cNvSpPr>
          <p:nvPr/>
        </p:nvSpPr>
        <p:spPr bwMode="auto">
          <a:xfrm>
            <a:off x="762000" y="1195388"/>
            <a:ext cx="82692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4: Elder Board leads Deacon Board</a:t>
            </a:r>
          </a:p>
        </p:txBody>
      </p:sp>
      <p:sp>
        <p:nvSpPr>
          <p:cNvPr id="380933" name="Text Box 5"/>
          <p:cNvSpPr txBox="1">
            <a:spLocks noChangeArrowheads="1"/>
          </p:cNvSpPr>
          <p:nvPr/>
        </p:nvSpPr>
        <p:spPr bwMode="auto">
          <a:xfrm>
            <a:off x="2743200" y="48006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Deacons</a:t>
            </a: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80935" name="Text Box 7"/>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a:t>
            </a: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200">
                <a:solidFill>
                  <a:srgbClr val="FFFFFF"/>
                </a:solidFill>
                <a:latin typeface="Arial" charset="0"/>
                <a:cs typeface="Arial" charset="0"/>
              </a:rPr>
              <a:t>Apostles over “The Seven”</a:t>
            </a: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85030" name="Text Box 6"/>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Apostles</a:t>
            </a:r>
          </a:p>
        </p:txBody>
      </p:sp>
      <p:sp>
        <p:nvSpPr>
          <p:cNvPr id="385031"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a:t>
            </a:r>
          </a:p>
        </p:txBody>
      </p:sp>
      <p:sp>
        <p:nvSpPr>
          <p:cNvPr id="385032"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a:t>
            </a:r>
          </a:p>
        </p:txBody>
      </p:sp>
      <p:sp>
        <p:nvSpPr>
          <p:cNvPr id="385033"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DDDDDDD</a:t>
            </a: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52268"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0">
              <a:solidFill>
                <a:srgbClr val="000000"/>
              </a:solidFill>
              <a:latin typeface="Arial" charset="0"/>
              <a:cs typeface="Arial" charset="0"/>
            </a:endParaRPr>
          </a:p>
        </p:txBody>
      </p:sp>
      <p:sp>
        <p:nvSpPr>
          <p:cNvPr id="352269" name="Text Box 13"/>
          <p:cNvSpPr txBox="1">
            <a:spLocks noChangeArrowheads="1"/>
          </p:cNvSpPr>
          <p:nvPr/>
        </p:nvSpPr>
        <p:spPr bwMode="auto">
          <a:xfrm>
            <a:off x="762000" y="5156200"/>
            <a:ext cx="1708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2000">
                <a:solidFill>
                  <a:srgbClr val="000000"/>
                </a:solidFill>
                <a:latin typeface="Arial" charset="0"/>
                <a:cs typeface="Arial" charset="0"/>
              </a:rPr>
              <a:t>“The Seven”</a:t>
            </a:r>
            <a:br>
              <a:rPr lang="en-US" sz="2000">
                <a:solidFill>
                  <a:srgbClr val="000000"/>
                </a:solidFill>
                <a:latin typeface="Arial" charset="0"/>
                <a:cs typeface="Arial" charset="0"/>
              </a:rPr>
            </a:br>
            <a:r>
              <a:rPr lang="en-US" sz="2000">
                <a:solidFill>
                  <a:srgbClr val="000000"/>
                </a:solidFill>
                <a:latin typeface="Arial" charset="0"/>
                <a:cs typeface="Arial" charset="0"/>
              </a:rPr>
              <a:t>Acts 21:8</a:t>
            </a: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2980" name="Text Box 4"/>
          <p:cNvSpPr txBox="1">
            <a:spLocks noChangeArrowheads="1"/>
          </p:cNvSpPr>
          <p:nvPr/>
        </p:nvSpPr>
        <p:spPr bwMode="auto">
          <a:xfrm>
            <a:off x="762000" y="1195388"/>
            <a:ext cx="82454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3200">
                <a:solidFill>
                  <a:srgbClr val="FFFFFF"/>
                </a:solidFill>
                <a:latin typeface="Arial" charset="0"/>
                <a:cs typeface="Arial" charset="0"/>
              </a:rPr>
              <a:t>Model 5: Elders with Deacon Committees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82982" name="Text Box 6"/>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sz="3600">
                <a:solidFill>
                  <a:srgbClr val="FFFFFF"/>
                </a:solidFill>
                <a:latin typeface="Arial" charset="0"/>
                <a:cs typeface="Arial" charset="0"/>
              </a:rPr>
              <a:t>Elders</a:t>
            </a:r>
          </a:p>
        </p:txBody>
      </p:sp>
      <p:sp>
        <p:nvSpPr>
          <p:cNvPr id="382983"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a:t>
            </a:r>
          </a:p>
        </p:txBody>
      </p:sp>
      <p:sp>
        <p:nvSpPr>
          <p:cNvPr id="382984"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a:t>
            </a:r>
          </a:p>
        </p:txBody>
      </p:sp>
      <p:sp>
        <p:nvSpPr>
          <p:cNvPr id="382985"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a:solidFill>
                  <a:srgbClr val="FFFFFF"/>
                </a:solidFill>
                <a:latin typeface="Arial" charset="0"/>
                <a:cs typeface="Arial" charset="0"/>
              </a:rPr>
              <a:t>DDDDDDD</a:t>
            </a: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sz="2400"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00FFFF"/>
                </a:solidFill>
              </a:rPr>
              <a:t>Pastoring</a:t>
            </a:r>
            <a:br>
              <a:rPr lang="en-US" sz="2400" i="1">
                <a:solidFill>
                  <a:srgbClr val="00FFFF"/>
                </a:solidFill>
              </a:rPr>
            </a:br>
            <a:r>
              <a:rPr lang="en-US" sz="2400"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00FFFF"/>
                </a:solidFill>
                <a:latin typeface="Arial" charset="0"/>
              </a:rPr>
              <a:t>Pastor-Teacher</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1 Pet. 5:1-4</a:t>
            </a:r>
          </a:p>
          <a:p>
            <a:pPr algn="ctr" eaLnBrk="0" hangingPunct="0">
              <a:defRPr/>
            </a:pPr>
            <a:r>
              <a:rPr lang="en-US" sz="2400" dirty="0">
                <a:solidFill>
                  <a:srgbClr val="00FFFF"/>
                </a:solidFill>
                <a:latin typeface="Arial" charset="0"/>
              </a:rPr>
              <a:t>Acts 20:29, 35</a:t>
            </a:r>
          </a:p>
          <a:p>
            <a:pPr algn="ctr" eaLnBrk="0" hangingPunct="0">
              <a:defRPr/>
            </a:pPr>
            <a:r>
              <a:rPr lang="en-US" sz="2400" dirty="0">
                <a:solidFill>
                  <a:srgbClr val="00FFFF"/>
                </a:solidFill>
                <a:latin typeface="Arial" charset="0"/>
              </a:rPr>
              <a:t>1 Thess. 5:12</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Eph. 4:11</a:t>
            </a: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191659"/>
            <a:ext cx="8532440" cy="165316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Should we have an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all-out assault?</a:t>
            </a: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9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00FFFF"/>
                </a:solidFill>
              </a:rPr>
              <a:t>Pastoring</a:t>
            </a:r>
            <a:br>
              <a:rPr lang="en-US" sz="2400" i="1">
                <a:solidFill>
                  <a:srgbClr val="00FFFF"/>
                </a:solidFill>
              </a:rPr>
            </a:br>
            <a:r>
              <a:rPr lang="en-US" sz="2400"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00FFFF"/>
                </a:solidFill>
                <a:latin typeface="Arial" charset="0"/>
              </a:rPr>
              <a:t>Pastor-Teacher</a:t>
            </a:r>
          </a:p>
        </p:txBody>
      </p:sp>
      <p:sp>
        <p:nvSpPr>
          <p:cNvPr id="658444" name="Text Box 12"/>
          <p:cNvSpPr txBox="1">
            <a:spLocks noChangeArrowheads="1"/>
          </p:cNvSpPr>
          <p:nvPr/>
        </p:nvSpPr>
        <p:spPr bwMode="auto">
          <a:xfrm>
            <a:off x="1944688" y="2141538"/>
            <a:ext cx="240347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sz="2400" dirty="0">
                <a:solidFill>
                  <a:srgbClr val="FFFF66"/>
                </a:solidFill>
                <a:latin typeface="Arial" charset="0"/>
              </a:rPr>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1 Pet. 5:1-4</a:t>
            </a:r>
          </a:p>
          <a:p>
            <a:pPr algn="ctr" eaLnBrk="0" hangingPunct="0">
              <a:defRPr/>
            </a:pPr>
            <a:r>
              <a:rPr lang="en-US" sz="2400" dirty="0">
                <a:solidFill>
                  <a:srgbClr val="00FFFF"/>
                </a:solidFill>
                <a:latin typeface="Arial" charset="0"/>
              </a:rPr>
              <a:t>Acts 20:29, 35</a:t>
            </a:r>
          </a:p>
          <a:p>
            <a:pPr algn="ctr" eaLnBrk="0" hangingPunct="0">
              <a:defRPr/>
            </a:pPr>
            <a:r>
              <a:rPr lang="en-US" sz="2400" dirty="0">
                <a:solidFill>
                  <a:srgbClr val="00FFFF"/>
                </a:solidFill>
                <a:latin typeface="Arial"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FF66"/>
                </a:solidFill>
              </a:rPr>
              <a:t>Episkopos</a:t>
            </a:r>
            <a:r>
              <a:rPr lang="en-US" sz="2400">
                <a:solidFill>
                  <a:srgbClr val="FFFF66"/>
                </a:solidFill>
              </a:rPr>
              <a:t> =</a:t>
            </a:r>
          </a:p>
          <a:p>
            <a:pPr algn="ctr">
              <a:defRPr/>
            </a:pPr>
            <a:r>
              <a:rPr lang="en-US" sz="2400" i="1">
                <a:solidFill>
                  <a:srgbClr val="FFFF66"/>
                </a:solidFill>
              </a:rPr>
              <a:t>Epi</a:t>
            </a:r>
            <a:r>
              <a:rPr lang="en-US" sz="2400">
                <a:solidFill>
                  <a:srgbClr val="FFFF66"/>
                </a:solidFill>
              </a:rPr>
              <a:t> “over” +</a:t>
            </a:r>
          </a:p>
          <a:p>
            <a:pPr algn="ctr">
              <a:defRPr/>
            </a:pPr>
            <a:r>
              <a:rPr lang="en-US" sz="2400" i="1">
                <a:solidFill>
                  <a:srgbClr val="FFFF66"/>
                </a:solidFill>
              </a:rPr>
              <a:t>skopos </a:t>
            </a:r>
            <a:r>
              <a:rPr lang="en-US" sz="2400">
                <a:solidFill>
                  <a:srgbClr val="FFFF66"/>
                </a:solidFill>
              </a:rPr>
              <a:t>“look” =</a:t>
            </a:r>
          </a:p>
          <a:p>
            <a:pPr algn="ctr">
              <a:defRPr/>
            </a:pPr>
            <a:r>
              <a:rPr lang="en-US" sz="2400">
                <a:solidFill>
                  <a:srgbClr val="FFFF66"/>
                </a:solidFill>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sz="2400" dirty="0">
                <a:solidFill>
                  <a:srgbClr val="00FFFF"/>
                </a:solidFill>
                <a:latin typeface="Arial"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FF66"/>
                </a:solidFill>
              </a:rPr>
              <a:t>Administration</a:t>
            </a:r>
            <a:br>
              <a:rPr lang="en-US" sz="2400" i="1">
                <a:solidFill>
                  <a:srgbClr val="FFFF66"/>
                </a:solidFill>
              </a:rPr>
            </a:br>
            <a:r>
              <a:rPr lang="en-US" sz="2400" i="1">
                <a:solidFill>
                  <a:srgbClr val="FFFF66"/>
                </a:solidFill>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sz="2400"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0" y="0"/>
            <a:ext cx="7740650" cy="838200"/>
          </a:xfrm>
          <a:solidFill>
            <a:srgbClr val="000000"/>
          </a:solidFill>
        </p:spPr>
        <p:txBody>
          <a:bodyPr/>
          <a:lstStyle/>
          <a:p>
            <a:pPr marL="265113" algn="l" eaLnBrk="1" hangingPunct="1"/>
            <a:r>
              <a:rPr kumimoji="0" lang="en-US" altLang="zh-CN" sz="5400" b="0">
                <a:latin typeface="Helvetica" charset="0"/>
                <a:ea typeface="ＭＳ Ｐゴシック" charset="0"/>
                <a:cs typeface="ＭＳ Ｐゴシック" charset="0"/>
              </a:rPr>
              <a:t>Shared Leadership</a:t>
            </a:r>
            <a:endParaRPr kumimoji="0" lang="en-US" b="0">
              <a:latin typeface="Helvetica" charset="0"/>
              <a:ea typeface="ＭＳ Ｐゴシック" charset="0"/>
              <a:cs typeface="ＭＳ Ｐゴシック" charset="0"/>
            </a:endParaRPr>
          </a:p>
        </p:txBody>
      </p:sp>
      <p:sp>
        <p:nvSpPr>
          <p:cNvPr id="361475" name="Rectangle 3"/>
          <p:cNvSpPr>
            <a:spLocks noChangeArrowheads="1"/>
          </p:cNvSpPr>
          <p:nvPr/>
        </p:nvSpPr>
        <p:spPr bwMode="auto">
          <a:xfrm>
            <a:off x="4953000" y="3021013"/>
            <a:ext cx="28765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spcBef>
                <a:spcPct val="20000"/>
              </a:spcBef>
              <a:buClr>
                <a:srgbClr val="FFFF99"/>
              </a:buClr>
            </a:pPr>
            <a:r>
              <a:rPr lang="en-US" altLang="zh-CN" sz="3200">
                <a:solidFill>
                  <a:srgbClr val="FFFFFF"/>
                </a:solidFill>
                <a:latin typeface="Arial" charset="0"/>
              </a:rPr>
              <a:t>But Many…</a:t>
            </a:r>
            <a:endParaRPr lang="en-US" sz="3200">
              <a:solidFill>
                <a:srgbClr val="FFFFFF"/>
              </a:solidFill>
              <a:latin typeface="Arial"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a:spcBef>
                <a:spcPct val="20000"/>
              </a:spcBef>
              <a:buClr>
                <a:srgbClr val="FFFF99"/>
              </a:buClr>
            </a:pPr>
            <a:r>
              <a:rPr lang="en-US" altLang="zh-CN" sz="3200">
                <a:solidFill>
                  <a:srgbClr val="FFFFFF"/>
                </a:solidFill>
                <a:latin typeface="Arial" charset="0"/>
              </a:rPr>
              <a:t>Not One Elder…</a:t>
            </a:r>
            <a:endParaRPr lang="en-US" sz="3200">
              <a:solidFill>
                <a:srgbClr val="FFFFFF"/>
              </a:solidFill>
              <a:latin typeface="Arial" charset="0"/>
            </a:endParaRPr>
          </a:p>
        </p:txBody>
      </p:sp>
      <p:sp>
        <p:nvSpPr>
          <p:cNvPr id="361478" name="Rectangle 6"/>
          <p:cNvSpPr>
            <a:spLocks noChangeArrowheads="1"/>
          </p:cNvSpPr>
          <p:nvPr/>
        </p:nvSpPr>
        <p:spPr bwMode="auto">
          <a:xfrm>
            <a:off x="2328863" y="1981200"/>
            <a:ext cx="254793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5400" b="0">
                <a:solidFill>
                  <a:srgbClr val="FFFF43"/>
                </a:solidFill>
                <a:latin typeface="Helvetica" charset="0"/>
              </a:rPr>
              <a:t>plurality</a:t>
            </a:r>
            <a:endParaRPr lang="en-US" sz="5400" b="0">
              <a:solidFill>
                <a:srgbClr val="FFFF43"/>
              </a:solidFill>
              <a:latin typeface="Helvetica" charset="0"/>
            </a:endParaRPr>
          </a:p>
        </p:txBody>
      </p:sp>
      <p:sp>
        <p:nvSpPr>
          <p:cNvPr id="361479" name="Rectangle 7"/>
          <p:cNvSpPr>
            <a:spLocks noChangeArrowheads="1"/>
          </p:cNvSpPr>
          <p:nvPr/>
        </p:nvSpPr>
        <p:spPr bwMode="auto">
          <a:xfrm>
            <a:off x="2667000" y="2438400"/>
            <a:ext cx="2547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5400" b="0">
                <a:solidFill>
                  <a:srgbClr val="FFFF43"/>
                </a:solidFill>
                <a:latin typeface="Helvetica" charset="0"/>
              </a:rPr>
              <a:t>plurality</a:t>
            </a:r>
            <a:endParaRPr lang="en-US" sz="5400" b="0">
              <a:solidFill>
                <a:srgbClr val="FFFF43"/>
              </a:solidFill>
              <a:latin typeface="Helvetica"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rPr>
              <a:t>236c</a:t>
            </a:r>
          </a:p>
        </p:txBody>
      </p:sp>
      <p:sp>
        <p:nvSpPr>
          <p:cNvPr id="360463" name="Rectangle 2"/>
          <p:cNvSpPr txBox="1">
            <a:spLocks noChangeArrowheads="1"/>
          </p:cNvSpPr>
          <p:nvPr/>
        </p:nvSpPr>
        <p:spPr bwMode="auto">
          <a:xfrm>
            <a:off x="152400" y="838200"/>
            <a:ext cx="8458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r>
              <a:rPr lang="en-US" altLang="zh-CN" sz="4800" b="0">
                <a:solidFill>
                  <a:srgbClr val="FFFFFF"/>
                </a:solidFill>
                <a:latin typeface="Helvetica" charset="0"/>
              </a:rPr>
              <a:t>Scriptural support for a </a:t>
            </a:r>
            <a:r>
              <a:rPr lang="en-US" altLang="zh-CN" sz="4800" b="0">
                <a:solidFill>
                  <a:srgbClr val="FFFF43"/>
                </a:solidFill>
                <a:latin typeface="Helvetica" charset="0"/>
              </a:rPr>
              <a:t>plurality</a:t>
            </a:r>
            <a:r>
              <a:rPr lang="en-US" altLang="zh-CN" sz="4800" b="0">
                <a:solidFill>
                  <a:srgbClr val="FFFFFF"/>
                </a:solidFill>
                <a:latin typeface="Helvetica" charset="0"/>
              </a:rPr>
              <a:t> of elders:</a:t>
            </a:r>
            <a:endParaRPr lang="en-US" sz="4000" b="0">
              <a:solidFill>
                <a:srgbClr val="FFFFFF"/>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latin typeface="Arial" charset="0"/>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latin typeface="Arial" charset="0"/>
                <a:ea typeface="宋体" charset="0"/>
                <a:cs typeface="宋体" charset="0"/>
              </a:rPr>
              <a:t>administer.</a:t>
            </a:r>
            <a:endParaRPr lang="en-GB" sz="4400" b="1">
              <a:solidFill>
                <a:srgbClr val="FFFFFF"/>
              </a:solidFill>
              <a:effectLst>
                <a:outerShdw blurRad="38100" dist="38100" dir="2700000" algn="tl">
                  <a:srgbClr val="000000"/>
                </a:outerShdw>
              </a:effectLst>
              <a:latin typeface="Arial" charset="0"/>
              <a:ea typeface="ＭＳ Ｐゴシック" charset="0"/>
            </a:endParaRPr>
          </a:p>
        </p:txBody>
      </p:sp>
      <p:sp>
        <p:nvSpPr>
          <p:cNvPr id="480259"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0260" name="Rectangle 4"/>
          <p:cNvSpPr>
            <a:spLocks noGrp="1" noChangeArrowheads="1"/>
          </p:cNvSpPr>
          <p:nvPr>
            <p:ph type="ctrTitle"/>
          </p:nvPr>
        </p:nvSpPr>
        <p:spPr>
          <a:xfrm>
            <a:off x="611188" y="450850"/>
            <a:ext cx="7416800" cy="692150"/>
          </a:xfrm>
        </p:spPr>
        <p:txBody>
          <a:bodyPr/>
          <a:lstStyle/>
          <a:p>
            <a:pPr eaLnBrk="1" hangingPunct="1">
              <a:defRPr/>
            </a:pPr>
            <a:r>
              <a:rPr lang="en-GB" b="1" i="1">
                <a:effectLst>
                  <a:outerShdw blurRad="38100" dist="38100" dir="2700000" algn="tl">
                    <a:srgbClr val="000000"/>
                  </a:outerShdw>
                </a:effectLst>
                <a:latin typeface="Arial" charset="0"/>
                <a:ea typeface="ＭＳ Ｐゴシック" charset="0"/>
              </a:rPr>
              <a:t>Summary on Elders</a:t>
            </a:r>
          </a:p>
        </p:txBody>
      </p:sp>
      <p:sp>
        <p:nvSpPr>
          <p:cNvPr id="480261"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2F1311"/>
                </a:solidFill>
                <a:effectLst>
                  <a:outerShdw blurRad="38100" dist="38100" dir="2700000" algn="tl">
                    <a:srgbClr val="000000"/>
                  </a:outerShdw>
                </a:effectLst>
                <a:latin typeface="Arial" charset="0"/>
              </a:rPr>
              <a:t>BODY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4</a:t>
            </a:r>
          </a:p>
        </p:txBody>
      </p:sp>
    </p:spTree>
    <p:extLst>
      <p:ext uri="{BB962C8B-B14F-4D97-AF65-F5344CB8AC3E}">
        <p14:creationId xmlns:p14="http://schemas.microsoft.com/office/powerpoint/2010/main" val="990307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Guard your personal life and </a:t>
            </a:r>
            <a:r>
              <a:rPr lang="en-US" sz="4800" b="1" dirty="0">
                <a:solidFill>
                  <a:srgbClr val="FFFF00"/>
                </a:solidFill>
                <a:effectLst>
                  <a:glow rad="127000">
                    <a:schemeClr val="tx1"/>
                  </a:glow>
                </a:effectLst>
                <a:latin typeface="Arial" charset="0"/>
                <a:ea typeface="ＭＳ Ｐゴシック" charset="0"/>
                <a:cs typeface="ＭＳ Ｐゴシック" charset="0"/>
              </a:rPr>
              <a:t>doctrine</a:t>
            </a:r>
            <a:r>
              <a:rPr lang="en-US" sz="4800" b="1" dirty="0">
                <a:effectLst>
                  <a:glow rad="127000">
                    <a:schemeClr val="tx1"/>
                  </a:glow>
                </a:effectLst>
                <a:latin typeface="Arial" charset="0"/>
                <a:ea typeface="ＭＳ Ｐゴシック" charset="0"/>
                <a:cs typeface="ＭＳ Ｐゴシック" charset="0"/>
              </a:rPr>
              <a:t> closely (1 Tim 4).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2097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1219200" y="609600"/>
            <a:ext cx="8382000" cy="1143000"/>
          </a:xfrm>
        </p:spPr>
        <p:txBody>
          <a:bodyPr/>
          <a:lstStyle/>
          <a:p>
            <a:pPr eaLnBrk="1" hangingPunct="1"/>
            <a:r>
              <a:rPr lang="en-US" sz="2800" b="1">
                <a:latin typeface="Engravers MT" charset="0"/>
                <a:ea typeface="ＭＳ Ｐゴシック" charset="0"/>
                <a:cs typeface="ＭＳ Ｐゴシック" charset="0"/>
              </a:rPr>
              <a:t>Response to False Teachers and Teachings</a:t>
            </a:r>
            <a:endParaRPr lang="en-US" sz="3200" b="1">
              <a:latin typeface="Engravers MT" charset="0"/>
              <a:ea typeface="ＭＳ Ｐゴシック" charset="0"/>
              <a:cs typeface="ＭＳ Ｐゴシック" charset="0"/>
            </a:endParaRPr>
          </a:p>
        </p:txBody>
      </p:sp>
      <p:sp>
        <p:nvSpPr>
          <p:cNvPr id="391170" name="Rectangle 3"/>
          <p:cNvSpPr>
            <a:spLocks noGrp="1" noChangeArrowheads="1"/>
          </p:cNvSpPr>
          <p:nvPr>
            <p:ph type="body" idx="1"/>
          </p:nvPr>
        </p:nvSpPr>
        <p:spPr>
          <a:xfrm>
            <a:off x="685800" y="1981200"/>
            <a:ext cx="8077200" cy="4114800"/>
          </a:xfrm>
        </p:spPr>
        <p:txBody>
          <a:bodyPr/>
          <a:lstStyle/>
          <a:p>
            <a:pPr eaLnBrk="1" hangingPunct="1">
              <a:buFont typeface="Wingdings 3" charset="0"/>
              <a:buChar char="â"/>
            </a:pPr>
            <a:r>
              <a:rPr lang="en-US" b="1" i="1">
                <a:solidFill>
                  <a:srgbClr val="3E2DF9"/>
                </a:solidFill>
                <a:latin typeface="Arial" charset="0"/>
                <a:ea typeface="ＭＳ Ｐゴシック" charset="0"/>
                <a:cs typeface="Arial" charset="0"/>
              </a:rPr>
              <a:t>Discipline</a:t>
            </a:r>
            <a:r>
              <a:rPr lang="en-US" b="1">
                <a:solidFill>
                  <a:srgbClr val="3E2DF9"/>
                </a:solidFill>
                <a:latin typeface="Arial" charset="0"/>
                <a:ea typeface="ＭＳ Ｐゴシック" charset="0"/>
                <a:cs typeface="Arial" charset="0"/>
              </a:rPr>
              <a:t>:</a:t>
            </a:r>
            <a:r>
              <a:rPr lang="en-US">
                <a:latin typeface="Arial" charset="0"/>
                <a:ea typeface="ＭＳ Ｐゴシック" charset="0"/>
                <a:cs typeface="Arial" charset="0"/>
              </a:rPr>
              <a:t> Deliver the false teachers </a:t>
            </a:r>
            <a:r>
              <a:rPr lang="en-US">
                <a:solidFill>
                  <a:srgbClr val="3E2DF9"/>
                </a:solidFill>
                <a:latin typeface="Arial" charset="0"/>
                <a:ea typeface="ＭＳ Ｐゴシック" charset="0"/>
                <a:cs typeface="Arial" charset="0"/>
              </a:rPr>
              <a:t>over to Satan</a:t>
            </a:r>
            <a:r>
              <a:rPr lang="en-US" b="1">
                <a:latin typeface="Arial" charset="0"/>
                <a:ea typeface="ＭＳ Ｐゴシック" charset="0"/>
                <a:cs typeface="Arial" charset="0"/>
              </a:rPr>
              <a:t> </a:t>
            </a:r>
            <a:r>
              <a:rPr lang="en-US">
                <a:latin typeface="Arial" charset="0"/>
                <a:ea typeface="ＭＳ Ｐゴシック" charset="0"/>
                <a:cs typeface="Arial" charset="0"/>
              </a:rPr>
              <a:t>"to be taught not to blaspheme" (1:20)</a:t>
            </a:r>
            <a:endParaRPr lang="en-GB">
              <a:latin typeface="Arial" charset="0"/>
              <a:ea typeface="ＭＳ Ｐゴシック" charset="0"/>
              <a:cs typeface="Times New Roman" charset="0"/>
            </a:endParaRPr>
          </a:p>
          <a:p>
            <a:pPr eaLnBrk="1" hangingPunct="1">
              <a:buFont typeface="Wingdings 3" charset="0"/>
              <a:buChar char="â"/>
            </a:pPr>
            <a:r>
              <a:rPr lang="en-US" b="1" i="1">
                <a:solidFill>
                  <a:srgbClr val="3E2DF9"/>
                </a:solidFill>
                <a:latin typeface="Arial" charset="0"/>
                <a:ea typeface="ＭＳ Ｐゴシック" charset="0"/>
                <a:cs typeface="Arial" charset="0"/>
              </a:rPr>
              <a:t>Constructive teaching</a:t>
            </a:r>
            <a:r>
              <a:rPr lang="en-US" b="1">
                <a:solidFill>
                  <a:srgbClr val="3E2DF9"/>
                </a:solidFill>
                <a:latin typeface="Arial" charset="0"/>
                <a:ea typeface="ＭＳ Ｐゴシック" charset="0"/>
                <a:cs typeface="Arial" charset="0"/>
              </a:rPr>
              <a:t>:</a:t>
            </a:r>
            <a:r>
              <a:rPr lang="en-US">
                <a:latin typeface="Arial" charset="0"/>
                <a:ea typeface="ＭＳ Ｐゴシック" charset="0"/>
                <a:cs typeface="Arial" charset="0"/>
              </a:rPr>
              <a:t> Combat false asceticism by teaching that </a:t>
            </a:r>
            <a:r>
              <a:rPr lang="en-US">
                <a:solidFill>
                  <a:srgbClr val="3E2DF9"/>
                </a:solidFill>
                <a:latin typeface="Arial" charset="0"/>
                <a:ea typeface="ＭＳ Ｐゴシック" charset="0"/>
                <a:cs typeface="Arial" charset="0"/>
              </a:rPr>
              <a:t>everything God created is good</a:t>
            </a:r>
            <a:r>
              <a:rPr lang="en-US">
                <a:latin typeface="Arial" charset="0"/>
                <a:ea typeface="ＭＳ Ｐゴシック" charset="0"/>
                <a:cs typeface="Arial" charset="0"/>
              </a:rPr>
              <a:t>, and so should be received with thanksgiving (4:4-6)</a:t>
            </a:r>
            <a:endParaRPr lang="en-US">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p:nvPr>
        </p:nvSpPr>
        <p:spPr>
          <a:xfrm>
            <a:off x="1600200" y="457200"/>
            <a:ext cx="7772400" cy="1143000"/>
          </a:xfrm>
        </p:spPr>
        <p:txBody>
          <a:bodyPr/>
          <a:lstStyle/>
          <a:p>
            <a:pPr eaLnBrk="1" hangingPunct="1"/>
            <a:r>
              <a:rPr lang="en-US" sz="2800" b="1">
                <a:latin typeface="Engravers MT" charset="0"/>
                <a:ea typeface="ＭＳ Ｐゴシック" charset="0"/>
                <a:cs typeface="ＭＳ Ｐゴシック" charset="0"/>
              </a:rPr>
              <a:t>Response to False Teachers and Teachings</a:t>
            </a:r>
            <a:endParaRPr lang="en-US" sz="3200" b="1">
              <a:latin typeface="Engravers MT" charset="0"/>
              <a:ea typeface="ＭＳ Ｐゴシック" charset="0"/>
              <a:cs typeface="ＭＳ Ｐゴシック" charset="0"/>
            </a:endParaRPr>
          </a:p>
        </p:txBody>
      </p:sp>
      <p:sp>
        <p:nvSpPr>
          <p:cNvPr id="392194" name="Rectangle 3"/>
          <p:cNvSpPr>
            <a:spLocks noGrp="1" noChangeArrowheads="1"/>
          </p:cNvSpPr>
          <p:nvPr>
            <p:ph type="body" idx="1"/>
          </p:nvPr>
        </p:nvSpPr>
        <p:spPr>
          <a:xfrm>
            <a:off x="685800" y="1981200"/>
            <a:ext cx="8229600" cy="4114800"/>
          </a:xfrm>
        </p:spPr>
        <p:txBody>
          <a:bodyPr/>
          <a:lstStyle/>
          <a:p>
            <a:pPr eaLnBrk="1" hangingPunct="1">
              <a:buFont typeface="Wingdings 3" charset="0"/>
              <a:buChar char="â"/>
            </a:pPr>
            <a:r>
              <a:rPr lang="en-US" sz="3000" b="1" i="1">
                <a:solidFill>
                  <a:srgbClr val="3E2DF9"/>
                </a:solidFill>
                <a:latin typeface="Arial" charset="0"/>
                <a:ea typeface="ＭＳ Ｐゴシック" charset="0"/>
                <a:cs typeface="Arial" charset="0"/>
              </a:rPr>
              <a:t>Godly living</a:t>
            </a:r>
            <a:r>
              <a:rPr lang="en-US" sz="3000" b="1">
                <a:solidFill>
                  <a:srgbClr val="3E2DF9"/>
                </a:solidFill>
                <a:latin typeface="Arial" charset="0"/>
                <a:ea typeface="ＭＳ Ｐゴシック" charset="0"/>
                <a:cs typeface="Arial" charset="0"/>
              </a:rPr>
              <a:t>:</a:t>
            </a:r>
            <a:r>
              <a:rPr lang="en-US" sz="3000">
                <a:latin typeface="Arial" charset="0"/>
                <a:ea typeface="ＭＳ Ｐゴシック" charset="0"/>
                <a:cs typeface="Arial" charset="0"/>
              </a:rPr>
              <a:t> Train yourself to be </a:t>
            </a:r>
            <a:r>
              <a:rPr lang="en-US" sz="3000">
                <a:solidFill>
                  <a:srgbClr val="3E2DF9"/>
                </a:solidFill>
                <a:latin typeface="Arial" charset="0"/>
                <a:ea typeface="ＭＳ Ｐゴシック" charset="0"/>
                <a:cs typeface="Arial" charset="0"/>
              </a:rPr>
              <a:t>godly</a:t>
            </a:r>
            <a:r>
              <a:rPr lang="en-US" sz="3000">
                <a:latin typeface="Arial" charset="0"/>
                <a:ea typeface="ＭＳ Ｐゴシック" charset="0"/>
                <a:cs typeface="Arial" charset="0"/>
              </a:rPr>
              <a:t> (4:7)</a:t>
            </a: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endParaRPr lang="en-GB" sz="3000">
              <a:latin typeface="Arial" charset="0"/>
              <a:ea typeface="ＭＳ Ｐゴシック" charset="0"/>
              <a:cs typeface="Times New Roman" charset="0"/>
            </a:endParaRPr>
          </a:p>
          <a:p>
            <a:pPr eaLnBrk="1" hangingPunct="1">
              <a:buFont typeface="Wingdings 3" charset="0"/>
              <a:buChar char="â"/>
            </a:pPr>
            <a:r>
              <a:rPr lang="en-US" sz="3000" b="1" i="1">
                <a:solidFill>
                  <a:srgbClr val="3E2DF9"/>
                </a:solidFill>
                <a:latin typeface="Arial" charset="0"/>
                <a:ea typeface="ＭＳ Ｐゴシック" charset="0"/>
                <a:cs typeface="Arial" charset="0"/>
              </a:rPr>
              <a:t>Faithful Work</a:t>
            </a:r>
            <a:r>
              <a:rPr lang="en-US" sz="3000">
                <a:solidFill>
                  <a:srgbClr val="3E2DF9"/>
                </a:solidFill>
                <a:latin typeface="Arial" charset="0"/>
                <a:ea typeface="ＭＳ Ｐゴシック" charset="0"/>
                <a:cs typeface="Arial" charset="0"/>
              </a:rPr>
              <a:t>: Turn away</a:t>
            </a:r>
            <a:r>
              <a:rPr lang="en-US" sz="3000">
                <a:latin typeface="Arial" charset="0"/>
                <a:ea typeface="ＭＳ Ｐゴシック" charset="0"/>
                <a:cs typeface="Arial" charset="0"/>
              </a:rPr>
              <a:t> from godless chatter and pointless controversies (6:20) and </a:t>
            </a:r>
            <a:r>
              <a:rPr lang="en-US" sz="3000">
                <a:solidFill>
                  <a:srgbClr val="3E2DF9"/>
                </a:solidFill>
                <a:latin typeface="Arial" charset="0"/>
                <a:ea typeface="ＭＳ Ｐゴシック" charset="0"/>
                <a:cs typeface="Arial" charset="0"/>
              </a:rPr>
              <a:t>further</a:t>
            </a:r>
            <a:r>
              <a:rPr lang="en-US" sz="3000" i="1">
                <a:solidFill>
                  <a:srgbClr val="3E2DF9"/>
                </a:solidFill>
                <a:latin typeface="Arial" charset="0"/>
                <a:ea typeface="ＭＳ Ｐゴシック" charset="0"/>
                <a:cs typeface="Arial" charset="0"/>
              </a:rPr>
              <a:t> </a:t>
            </a:r>
            <a:r>
              <a:rPr lang="en-US" sz="3000">
                <a:solidFill>
                  <a:srgbClr val="3E2DF9"/>
                </a:solidFill>
                <a:latin typeface="Arial" charset="0"/>
                <a:ea typeface="ＭＳ Ｐゴシック" charset="0"/>
                <a:cs typeface="Arial" charset="0"/>
              </a:rPr>
              <a:t>the work of God</a:t>
            </a:r>
            <a:r>
              <a:rPr lang="en-US" sz="3000">
                <a:solidFill>
                  <a:schemeClr val="hlink"/>
                </a:solidFill>
                <a:latin typeface="Arial" charset="0"/>
                <a:ea typeface="ＭＳ Ｐゴシック" charset="0"/>
                <a:cs typeface="Arial" charset="0"/>
              </a:rPr>
              <a:t> </a:t>
            </a:r>
            <a:r>
              <a:rPr lang="en-US" sz="3000">
                <a:latin typeface="Arial" charset="0"/>
                <a:ea typeface="ＭＳ Ｐゴシック" charset="0"/>
                <a:cs typeface="Arial" charset="0"/>
              </a:rPr>
              <a:t>(1:4, 5)</a:t>
            </a:r>
          </a:p>
        </p:txBody>
      </p:sp>
      <p:pic>
        <p:nvPicPr>
          <p:cNvPr id="392195" name="Picture 4" descr="BD0653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2514600"/>
            <a:ext cx="1581150"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l">
              <a:defRPr/>
            </a:pPr>
            <a:r>
              <a:rPr lang="en-US" b="1" dirty="0">
                <a:solidFill>
                  <a:schemeClr val="tx2"/>
                </a:solidFill>
                <a:effectLst>
                  <a:glow rad="127000">
                    <a:schemeClr val="bg1"/>
                  </a:glow>
                </a:effectLst>
                <a:latin typeface="Arial" charset="0"/>
                <a:ea typeface="ＭＳ Ｐゴシック" charset="0"/>
                <a:cs typeface="ＭＳ Ｐゴシック" charset="0"/>
              </a:rPr>
              <a:t>IV. Meet the needs of various church </a:t>
            </a:r>
            <a:r>
              <a:rPr lang="en-US" b="1" dirty="0">
                <a:solidFill>
                  <a:srgbClr val="0066FF"/>
                </a:solidFill>
                <a:effectLst>
                  <a:glow rad="127000">
                    <a:schemeClr val="bg1"/>
                  </a:glow>
                </a:effectLst>
                <a:latin typeface="Arial" charset="0"/>
                <a:ea typeface="ＭＳ Ｐゴシック" charset="0"/>
                <a:cs typeface="ＭＳ Ｐゴシック" charset="0"/>
              </a:rPr>
              <a:t>groups</a:t>
            </a:r>
            <a:r>
              <a:rPr lang="en-US" b="1" dirty="0">
                <a:solidFill>
                  <a:schemeClr val="tx2"/>
                </a:solidFill>
                <a:effectLst>
                  <a:glow rad="127000">
                    <a:schemeClr val="bg1"/>
                  </a:glow>
                </a:effectLst>
                <a:latin typeface="Arial" charset="0"/>
                <a:ea typeface="ＭＳ Ｐゴシック" charset="0"/>
                <a:cs typeface="ＭＳ Ｐゴシック" charset="0"/>
              </a:rPr>
              <a:t> (5:1–6:10).</a:t>
            </a:r>
          </a:p>
        </p:txBody>
      </p:sp>
    </p:spTree>
    <p:extLst>
      <p:ext uri="{BB962C8B-B14F-4D97-AF65-F5344CB8AC3E}">
        <p14:creationId xmlns:p14="http://schemas.microsoft.com/office/powerpoint/2010/main" val="84227955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5</a:t>
            </a:r>
          </a:p>
        </p:txBody>
      </p:sp>
    </p:spTree>
    <p:extLst>
      <p:ext uri="{BB962C8B-B14F-4D97-AF65-F5344CB8AC3E}">
        <p14:creationId xmlns:p14="http://schemas.microsoft.com/office/powerpoint/2010/main" val="2283573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b="0">
              <a:solidFill>
                <a:srgbClr val="000000"/>
              </a:solidFill>
              <a:latin typeface="Arial" charset="0"/>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FF66"/>
              </a:solidFill>
              <a:latin typeface="Arial" charset="0"/>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dirty="0">
                <a:solidFill>
                  <a:srgbClr val="204000"/>
                </a:solidFill>
              </a:rPr>
              <a:t>PREACHERS</a:t>
            </a:r>
            <a:br>
              <a:rPr lang="en-US" sz="2400" i="1" dirty="0">
                <a:solidFill>
                  <a:srgbClr val="204000"/>
                </a:solidFill>
              </a:rPr>
            </a:br>
            <a:r>
              <a:rPr lang="en-US" sz="2400" i="1" dirty="0">
                <a:solidFill>
                  <a:srgbClr val="204000"/>
                </a:solidFill>
              </a:rPr>
              <a:t>&amp;</a:t>
            </a:r>
            <a:br>
              <a:rPr lang="en-US" sz="2400" i="1" dirty="0">
                <a:solidFill>
                  <a:srgbClr val="204000"/>
                </a:solidFill>
              </a:rPr>
            </a:br>
            <a:r>
              <a:rPr lang="en-US" sz="2400" i="1" dirty="0">
                <a:solidFill>
                  <a:srgbClr val="204000"/>
                </a:solidFill>
              </a:rPr>
              <a:t>TEACHERS</a:t>
            </a:r>
          </a:p>
          <a:p>
            <a:pPr algn="ctr">
              <a:defRPr/>
            </a:pPr>
            <a:r>
              <a:rPr lang="en-US" sz="2400" i="1" dirty="0">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b="0">
              <a:solidFill>
                <a:srgbClr val="FF0000"/>
              </a:solidFill>
              <a:latin typeface="Arial" charset="0"/>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i="1">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a:solidFill>
                  <a:srgbClr val="000000"/>
                </a:solidFill>
                <a:latin typeface="Arial" charset="0"/>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r>
              <a:rPr lang="en-US" sz="2400" i="1">
                <a:solidFill>
                  <a:srgbClr val="000000"/>
                </a:solidFill>
                <a:latin typeface="Arial" charset="0"/>
              </a:rPr>
              <a:t>Unpaid or $ </a:t>
            </a:r>
            <a:br>
              <a:rPr lang="en-US" sz="2400" i="1">
                <a:solidFill>
                  <a:srgbClr val="000000"/>
                </a:solidFill>
                <a:latin typeface="Arial" charset="0"/>
              </a:rPr>
            </a:br>
            <a:r>
              <a:rPr lang="en-US" sz="2400" i="1">
                <a:solidFill>
                  <a:srgbClr val="000000"/>
                </a:solidFill>
                <a:latin typeface="Arial" charset="0"/>
              </a:rPr>
              <a:t>if Needed</a:t>
            </a:r>
            <a:endParaRPr lang="en-US" sz="2400">
              <a:solidFill>
                <a:srgbClr val="000000"/>
              </a:solidFill>
              <a:latin typeface="Arial"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dirty="0">
                <a:solidFill>
                  <a:srgbClr val="FFFFFF"/>
                </a:solidFill>
                <a:cs typeface="Arial" charset="0"/>
              </a:rPr>
              <a:t>236b</a:t>
            </a:r>
          </a:p>
        </p:txBody>
      </p:sp>
      <p:sp>
        <p:nvSpPr>
          <p:cNvPr id="337933" name="TextBox 16"/>
          <p:cNvSpPr txBox="1">
            <a:spLocks noChangeArrowheads="1"/>
          </p:cNvSpPr>
          <p:nvPr/>
        </p:nvSpPr>
        <p:spPr bwMode="auto">
          <a:xfrm>
            <a:off x="76200" y="990600"/>
            <a:ext cx="30480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r>
              <a:rPr lang="en-US" sz="2800">
                <a:solidFill>
                  <a:srgbClr val="000000"/>
                </a:solidFill>
                <a:latin typeface="Arial" charset="0"/>
              </a:rPr>
              <a:t>“The elders who direct the affairs of the church </a:t>
            </a:r>
            <a:r>
              <a:rPr lang="en-US" sz="2800">
                <a:solidFill>
                  <a:srgbClr val="FF0000"/>
                </a:solidFill>
                <a:latin typeface="Arial" charset="0"/>
              </a:rPr>
              <a:t>well are worthy of double honor</a:t>
            </a:r>
            <a:r>
              <a:rPr lang="en-US" sz="2800">
                <a:solidFill>
                  <a:srgbClr val="000000"/>
                </a:solidFill>
                <a:latin typeface="Arial" charset="0"/>
              </a:rPr>
              <a:t>, </a:t>
            </a:r>
            <a:r>
              <a:rPr lang="en-US" sz="2800">
                <a:solidFill>
                  <a:srgbClr val="204000"/>
                </a:solidFill>
                <a:latin typeface="Arial" charset="0"/>
              </a:rPr>
              <a:t>especially those whose work is preaching and teaching” </a:t>
            </a:r>
            <a:br>
              <a:rPr lang="en-US" sz="2800">
                <a:solidFill>
                  <a:srgbClr val="000000"/>
                </a:solidFill>
                <a:latin typeface="Arial" charset="0"/>
              </a:rPr>
            </a:br>
            <a:r>
              <a:rPr lang="en-US" sz="2800">
                <a:solidFill>
                  <a:srgbClr val="000000"/>
                </a:solidFill>
                <a:latin typeface="Arial" charset="0"/>
              </a:rPr>
              <a:t>(1 Tim. 5:17 </a:t>
            </a:r>
            <a:r>
              <a:rPr lang="en-US" sz="2400">
                <a:solidFill>
                  <a:srgbClr val="000000"/>
                </a:solidFill>
                <a:latin typeface="Arial" charset="0"/>
              </a:rPr>
              <a:t>NIV</a:t>
            </a:r>
            <a:r>
              <a:rPr lang="en-US" sz="2800">
                <a:solidFill>
                  <a:srgbClr val="000000"/>
                </a:solidFill>
                <a:latin typeface="Arial" charset="0"/>
              </a:rPr>
              <a:t>).</a:t>
            </a:r>
          </a:p>
        </p:txBody>
      </p:sp>
    </p:spTree>
    <p:extLst>
      <p:ext uri="{BB962C8B-B14F-4D97-AF65-F5344CB8AC3E}">
        <p14:creationId xmlns:p14="http://schemas.microsoft.com/office/powerpoint/2010/main" val="483630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Should we see how God says to defeat heresy?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653202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sz="2400" b="0">
              <a:solidFill>
                <a:srgbClr val="FFFFFF"/>
              </a:solidFill>
              <a:latin typeface="BONES" pitchFamily="-105" charset="0"/>
            </a:endParaRPr>
          </a:p>
        </p:txBody>
      </p:sp>
      <p:sp>
        <p:nvSpPr>
          <p:cNvPr id="1555532" name="Text Box 7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Caesarea</a:t>
            </a:r>
          </a:p>
          <a:p>
            <a:pPr>
              <a:defRPr/>
            </a:pPr>
            <a:r>
              <a:rPr lang="en-US" sz="2400">
                <a:solidFill>
                  <a:srgbClr val="FFFFFF"/>
                </a:solidFill>
                <a:effectLst>
                  <a:outerShdw blurRad="38100" dist="38100" dir="2700000" algn="tl">
                    <a:srgbClr val="000000"/>
                  </a:outerShdw>
                </a:effectLst>
                <a:latin typeface="26" charset="0"/>
              </a:rPr>
              <a:t>Luke Written</a:t>
            </a:r>
          </a:p>
          <a:p>
            <a:pPr>
              <a:defRPr/>
            </a:pPr>
            <a:r>
              <a:rPr lang="en-US" sz="2400">
                <a:solidFill>
                  <a:srgbClr val="FFFFFF"/>
                </a:solidFill>
                <a:effectLst>
                  <a:outerShdw blurRad="38100" dist="38100" dir="2700000" algn="tl">
                    <a:srgbClr val="000000"/>
                  </a:outerShdw>
                </a:effectLst>
                <a:latin typeface="26" charset="0"/>
              </a:rPr>
              <a:t>AD 57-59</a:t>
            </a:r>
            <a:endParaRPr lang="en-US" sz="2400" b="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914400" y="609600"/>
            <a:ext cx="330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a:solidFill>
                  <a:srgbClr val="FFFFFF"/>
                </a:solidFill>
                <a:effectLst>
                  <a:outerShdw blurRad="38100" dist="38100" dir="2700000" algn="tl">
                    <a:srgbClr val="000000"/>
                  </a:outerShdw>
                </a:effectLst>
                <a:latin typeface="26" charset="0"/>
              </a:rPr>
              <a:t>Macedonia</a:t>
            </a:r>
          </a:p>
          <a:p>
            <a:pPr algn="r">
              <a:defRPr/>
            </a:pPr>
            <a:r>
              <a:rPr lang="en-US" sz="2400">
                <a:solidFill>
                  <a:srgbClr val="FFFFFF"/>
                </a:solidFill>
                <a:effectLst>
                  <a:outerShdw blurRad="38100" dist="38100" dir="2700000" algn="tl">
                    <a:srgbClr val="000000"/>
                  </a:outerShdw>
                </a:effectLst>
                <a:latin typeface="26" charset="0"/>
              </a:rPr>
              <a:t>Paul Wrote 1 Timothy</a:t>
            </a:r>
          </a:p>
          <a:p>
            <a:pPr algn="r">
              <a:defRPr/>
            </a:pPr>
            <a:r>
              <a:rPr lang="en-US" sz="2400">
                <a:solidFill>
                  <a:srgbClr val="FFFFFF"/>
                </a:solidFill>
                <a:effectLst>
                  <a:outerShdw blurRad="38100" dist="38100" dir="2700000" algn="tl">
                    <a:srgbClr val="000000"/>
                  </a:outerShdw>
                </a:effectLst>
                <a:latin typeface="26" charset="0"/>
              </a:rPr>
              <a:t>AD 62</a:t>
            </a:r>
            <a:endParaRPr lang="en-US" sz="2400" b="0">
              <a:solidFill>
                <a:srgbClr val="FFFFFF"/>
              </a:solidFill>
              <a:effectLst>
                <a:outerShdw blurRad="38100" dist="38100" dir="2700000" algn="tl">
                  <a:srgbClr val="000000"/>
                </a:outerShdw>
              </a:effectLst>
              <a:latin typeface="26" charset="0"/>
            </a:endParaRPr>
          </a:p>
        </p:txBody>
      </p:sp>
      <p:sp>
        <p:nvSpPr>
          <p:cNvPr id="1555536" name="Text Box 80"/>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Stay in that house, eating and drinking whatever </a:t>
            </a:r>
            <a:br>
              <a:rPr lang="en-US" sz="2400">
                <a:solidFill>
                  <a:srgbClr val="FFFFFF"/>
                </a:solidFill>
                <a:effectLst>
                  <a:outerShdw blurRad="38100" dist="38100" dir="2700000" algn="tl">
                    <a:srgbClr val="000000"/>
                  </a:outerShdw>
                </a:effectLst>
                <a:latin typeface="26" charset="0"/>
              </a:rPr>
            </a:br>
            <a:r>
              <a:rPr lang="en-US" sz="2400">
                <a:solidFill>
                  <a:srgbClr val="FFFFFF"/>
                </a:solidFill>
                <a:effectLst>
                  <a:outerShdw blurRad="38100" dist="38100" dir="2700000" algn="tl">
                    <a:srgbClr val="000000"/>
                  </a:outerShdw>
                </a:effectLst>
                <a:latin typeface="26" charset="0"/>
              </a:rPr>
              <a:t>they give you, for </a:t>
            </a:r>
            <a:br>
              <a:rPr lang="en-US" sz="2400">
                <a:solidFill>
                  <a:srgbClr val="FFFFFF"/>
                </a:solidFill>
                <a:effectLst>
                  <a:outerShdw blurRad="38100" dist="38100" dir="2700000" algn="tl">
                    <a:srgbClr val="000000"/>
                  </a:outerShdw>
                </a:effectLst>
                <a:latin typeface="26" charset="0"/>
              </a:rPr>
            </a:br>
            <a:r>
              <a:rPr lang="en-US" sz="2400">
                <a:solidFill>
                  <a:srgbClr val="F6FF28"/>
                </a:solidFill>
                <a:effectLst>
                  <a:outerShdw blurRad="38100" dist="38100" dir="2700000" algn="tl">
                    <a:srgbClr val="000000"/>
                  </a:outerShdw>
                </a:effectLst>
                <a:latin typeface="26" charset="0"/>
              </a:rPr>
              <a:t>the worker deserves his wages</a:t>
            </a:r>
            <a:r>
              <a:rPr lang="en-US" sz="2400">
                <a:solidFill>
                  <a:srgbClr val="FFFFFF"/>
                </a:solidFill>
                <a:effectLst>
                  <a:outerShdw blurRad="38100" dist="38100" dir="2700000" algn="tl">
                    <a:srgbClr val="000000"/>
                  </a:outerShdw>
                </a:effectLst>
                <a:latin typeface="26" charset="0"/>
              </a:rPr>
              <a:t>… (Luke 10:7)</a:t>
            </a:r>
          </a:p>
        </p:txBody>
      </p:sp>
      <p:sp>
        <p:nvSpPr>
          <p:cNvPr id="1555537" name="Text Box 81"/>
          <p:cNvSpPr txBox="1">
            <a:spLocks noChangeArrowheads="1"/>
          </p:cNvSpPr>
          <p:nvPr/>
        </p:nvSpPr>
        <p:spPr bwMode="auto">
          <a:xfrm>
            <a:off x="4495800" y="136525"/>
            <a:ext cx="4495800" cy="1917700"/>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a:solidFill>
                  <a:srgbClr val="FFFFFF"/>
                </a:solidFill>
                <a:effectLst>
                  <a:outerShdw blurRad="38100" dist="38100" dir="2700000" algn="tl">
                    <a:srgbClr val="000000"/>
                  </a:outerShdw>
                </a:effectLst>
                <a:latin typeface="26" charset="0"/>
              </a:rPr>
              <a:t>For the Scripture says, </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Do not muzzle the ox  while it is treading out the grain,</a:t>
            </a:r>
            <a:r>
              <a:rPr lang="ja-JP" altLang="en-US" sz="2400">
                <a:solidFill>
                  <a:srgbClr val="FFFFFF"/>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and </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6FF28"/>
                </a:solidFill>
                <a:effectLst>
                  <a:outerShdw blurRad="38100" dist="38100" dir="2700000" algn="tl">
                    <a:srgbClr val="000000"/>
                  </a:outerShdw>
                </a:effectLst>
                <a:latin typeface="26" charset="0"/>
              </a:rPr>
              <a:t>The worker deserves his wages</a:t>
            </a:r>
            <a:r>
              <a:rPr lang="ja-JP" altLang="en-US" sz="2400">
                <a:solidFill>
                  <a:srgbClr val="F6FF28"/>
                </a:solidFill>
                <a:effectLst>
                  <a:outerShdw blurRad="38100" dist="38100" dir="2700000" algn="tl">
                    <a:srgbClr val="000000"/>
                  </a:outerShdw>
                </a:effectLst>
                <a:latin typeface="26" charset="0"/>
              </a:rPr>
              <a:t>”</a:t>
            </a:r>
            <a:r>
              <a:rPr lang="en-US" altLang="ja-JP" sz="2400">
                <a:solidFill>
                  <a:srgbClr val="FFFFFF"/>
                </a:solidFill>
                <a:effectLst>
                  <a:outerShdw blurRad="38100" dist="38100" dir="2700000" algn="tl">
                    <a:srgbClr val="000000"/>
                  </a:outerShdw>
                </a:effectLst>
                <a:latin typeface="26" charset="0"/>
              </a:rPr>
              <a:t> (1 Timothy 5:18).</a:t>
            </a:r>
            <a:endParaRPr lang="en-US" sz="2400">
              <a:solidFill>
                <a:srgbClr val="FFFFFF"/>
              </a:solidFill>
              <a:effectLst>
                <a:outerShdw blurRad="38100" dist="38100" dir="2700000" algn="tl">
                  <a:srgbClr val="000000"/>
                </a:outerShdw>
              </a:effectLst>
              <a:latin typeface="26"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2400" b="0">
              <a:solidFill>
                <a:srgbClr val="FFFFFF"/>
              </a:solidFill>
              <a:latin typeface="BONES" charset="0"/>
            </a:endParaRPr>
          </a:p>
        </p:txBody>
      </p:sp>
      <p:sp>
        <p:nvSpPr>
          <p:cNvPr id="1555531" name="Rectangle 75"/>
          <p:cNvSpPr>
            <a:spLocks noGrp="1" noChangeArrowheads="1"/>
          </p:cNvSpPr>
          <p:nvPr>
            <p:ph type="title" idx="4294967295"/>
          </p:nvPr>
        </p:nvSpPr>
        <p:spPr>
          <a:xfrm>
            <a:off x="152400" y="2590800"/>
            <a:ext cx="41910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charset="0"/>
                <a:ea typeface="ＭＳ Ｐゴシック" charset="-128"/>
                <a:cs typeface="ＭＳ Ｐゴシック" charset="-128"/>
              </a:rPr>
              <a:t>Paul Called Luke</a:t>
            </a:r>
            <a:r>
              <a:rPr lang="fr-FR" sz="3900" b="1" dirty="0">
                <a:solidFill>
                  <a:srgbClr val="FFEA18"/>
                </a:solidFill>
                <a:latin typeface="Comic Sans MS" charset="0"/>
                <a:ea typeface="ＭＳ Ｐゴシック" charset="-128"/>
                <a:cs typeface="ＭＳ Ｐゴシック" charset="-128"/>
              </a:rPr>
              <a:t>'</a:t>
            </a:r>
            <a:r>
              <a:rPr lang="en-US" sz="3900" b="1" dirty="0">
                <a:solidFill>
                  <a:srgbClr val="FFEA18"/>
                </a:solidFill>
                <a:latin typeface="Comic Sans MS" charset="0"/>
                <a:ea typeface="ＭＳ Ｐゴシック" charset="-128"/>
                <a:cs typeface="ＭＳ Ｐゴシック" charset="-128"/>
              </a:rPr>
              <a:t>s Gospel “Scripture” within 5 years!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Timothy 6</a:t>
            </a:r>
          </a:p>
        </p:txBody>
      </p:sp>
    </p:spTree>
    <p:extLst>
      <p:ext uri="{BB962C8B-B14F-4D97-AF65-F5344CB8AC3E}">
        <p14:creationId xmlns:p14="http://schemas.microsoft.com/office/powerpoint/2010/main" val="4205172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11960" y="49784"/>
            <a:ext cx="4932040"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Arial" charset="0"/>
                <a:ea typeface="ＭＳ Ｐゴシック" charset="0"/>
                <a:cs typeface="ＭＳ Ｐゴシック" charset="0"/>
              </a:rPr>
              <a:t>V.	Don’t let the love of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ruin your spiritual life (6:11-21). </a:t>
            </a:r>
          </a:p>
        </p:txBody>
      </p:sp>
    </p:spTree>
    <p:extLst>
      <p:ext uri="{BB962C8B-B14F-4D97-AF65-F5344CB8AC3E}">
        <p14:creationId xmlns:p14="http://schemas.microsoft.com/office/powerpoint/2010/main" val="110385775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1828800" y="457200"/>
            <a:ext cx="7097713" cy="1143000"/>
          </a:xfrm>
        </p:spPr>
        <p:txBody>
          <a:bodyPr/>
          <a:lstStyle/>
          <a:p>
            <a:pPr eaLnBrk="1" hangingPunct="1"/>
            <a:r>
              <a:rPr lang="en-US" sz="4000">
                <a:latin typeface="Engravers MT" charset="0"/>
                <a:ea typeface="ＭＳ Ｐゴシック" charset="0"/>
                <a:cs typeface="ＭＳ Ｐゴシック" charset="0"/>
              </a:rPr>
              <a:t>Effects of False Teachings</a:t>
            </a:r>
          </a:p>
        </p:txBody>
      </p:sp>
      <p:sp>
        <p:nvSpPr>
          <p:cNvPr id="390146" name="Rectangle 3"/>
          <p:cNvSpPr>
            <a:spLocks noGrp="1" noChangeArrowheads="1"/>
          </p:cNvSpPr>
          <p:nvPr>
            <p:ph type="body" idx="1"/>
          </p:nvPr>
        </p:nvSpPr>
        <p:spPr/>
        <p:txBody>
          <a:bodyPr/>
          <a:lstStyle/>
          <a:p>
            <a:pPr algn="just" eaLnBrk="1" hangingPunct="1">
              <a:lnSpc>
                <a:spcPct val="90000"/>
              </a:lnSpc>
              <a:buFont typeface="Wingdings 2" charset="0"/>
              <a:buChar char="Ò"/>
            </a:pPr>
            <a:r>
              <a:rPr lang="en-US">
                <a:latin typeface="Arial" charset="0"/>
                <a:ea typeface="ＭＳ Ｐゴシック" charset="0"/>
                <a:cs typeface="Arial" charset="0"/>
              </a:rPr>
              <a:t>Promote </a:t>
            </a:r>
            <a:r>
              <a:rPr lang="en-US" b="1">
                <a:solidFill>
                  <a:srgbClr val="3E2DF9"/>
                </a:solidFill>
                <a:latin typeface="Arial" charset="0"/>
                <a:ea typeface="ＭＳ Ｐゴシック" charset="0"/>
                <a:cs typeface="Arial" charset="0"/>
              </a:rPr>
              <a:t>controversies</a:t>
            </a:r>
            <a:r>
              <a:rPr lang="en-US">
                <a:latin typeface="Arial" charset="0"/>
                <a:ea typeface="ＭＳ Ｐゴシック" charset="0"/>
                <a:cs typeface="Arial" charset="0"/>
              </a:rPr>
              <a:t> and </a:t>
            </a:r>
            <a:r>
              <a:rPr lang="en-US" b="1">
                <a:solidFill>
                  <a:srgbClr val="3E2DF9"/>
                </a:solidFill>
                <a:latin typeface="Arial" charset="0"/>
                <a:ea typeface="ＭＳ Ｐゴシック" charset="0"/>
                <a:cs typeface="Arial" charset="0"/>
              </a:rPr>
              <a:t>fruitless discussions</a:t>
            </a:r>
            <a:r>
              <a:rPr lang="en-US">
                <a:latin typeface="Arial" charset="0"/>
                <a:ea typeface="ＭＳ Ｐゴシック" charset="0"/>
                <a:cs typeface="Arial" charset="0"/>
              </a:rPr>
              <a:t> rather than God</a:t>
            </a:r>
            <a:r>
              <a:rPr lang="fr-FR">
                <a:latin typeface="Arial" charset="0"/>
                <a:ea typeface="ＭＳ Ｐゴシック" charset="0"/>
                <a:cs typeface="Arial" charset="0"/>
              </a:rPr>
              <a:t>'</a:t>
            </a:r>
            <a:r>
              <a:rPr lang="en-US">
                <a:latin typeface="Arial" charset="0"/>
                <a:ea typeface="ＭＳ Ｐゴシック" charset="0"/>
                <a:cs typeface="Arial" charset="0"/>
              </a:rPr>
              <a:t>s work (1:4-6)</a:t>
            </a:r>
            <a:endParaRPr lang="en-GB">
              <a:latin typeface="Arial" charset="0"/>
              <a:ea typeface="ＭＳ Ｐゴシック" charset="0"/>
              <a:cs typeface="Times New Roman" charset="0"/>
            </a:endParaRPr>
          </a:p>
          <a:p>
            <a:pPr algn="just" eaLnBrk="1" hangingPunct="1">
              <a:lnSpc>
                <a:spcPct val="90000"/>
              </a:lnSpc>
              <a:buFont typeface="Wingdings 2" charset="0"/>
              <a:buChar char="Ò"/>
            </a:pPr>
            <a:r>
              <a:rPr lang="en-US">
                <a:latin typeface="Arial" charset="0"/>
                <a:ea typeface="ＭＳ Ｐゴシック" charset="0"/>
                <a:cs typeface="Arial" charset="0"/>
              </a:rPr>
              <a:t>Result in </a:t>
            </a:r>
            <a:r>
              <a:rPr lang="en-US" b="1">
                <a:solidFill>
                  <a:srgbClr val="3E2DF9"/>
                </a:solidFill>
                <a:latin typeface="Arial" charset="0"/>
                <a:ea typeface="ＭＳ Ｐゴシック" charset="0"/>
                <a:cs typeface="Arial" charset="0"/>
              </a:rPr>
              <a:t>envy, strife, malicious talk, evil suspicions and constant friction</a:t>
            </a:r>
            <a:r>
              <a:rPr lang="en-US">
                <a:latin typeface="Arial" charset="0"/>
                <a:ea typeface="ＭＳ Ｐゴシック" charset="0"/>
                <a:cs typeface="Arial" charset="0"/>
              </a:rPr>
              <a:t> (6: 4,5)</a:t>
            </a:r>
            <a:endParaRPr lang="en-GB">
              <a:latin typeface="Arial" charset="0"/>
              <a:ea typeface="ＭＳ Ｐゴシック" charset="0"/>
              <a:cs typeface="Times New Roman" charset="0"/>
            </a:endParaRPr>
          </a:p>
          <a:p>
            <a:pPr algn="just" eaLnBrk="1" hangingPunct="1">
              <a:lnSpc>
                <a:spcPct val="90000"/>
              </a:lnSpc>
              <a:buFont typeface="Wingdings 2" charset="0"/>
              <a:buChar char="Ò"/>
            </a:pPr>
            <a:r>
              <a:rPr lang="en-US">
                <a:latin typeface="Arial" charset="0"/>
                <a:ea typeface="ＭＳ Ｐゴシック" charset="0"/>
                <a:cs typeface="Arial" charset="0"/>
              </a:rPr>
              <a:t>People </a:t>
            </a:r>
            <a:r>
              <a:rPr lang="en-US" b="1">
                <a:solidFill>
                  <a:srgbClr val="3E2DF9"/>
                </a:solidFill>
                <a:latin typeface="Arial" charset="0"/>
                <a:ea typeface="ＭＳ Ｐゴシック" charset="0"/>
                <a:cs typeface="Arial" charset="0"/>
              </a:rPr>
              <a:t>wander away</a:t>
            </a:r>
            <a:r>
              <a:rPr lang="en-US">
                <a:latin typeface="Arial" charset="0"/>
                <a:ea typeface="ＭＳ Ｐゴシック" charset="0"/>
                <a:cs typeface="Arial" charset="0"/>
              </a:rPr>
              <a:t> from the faith (6:21)</a:t>
            </a:r>
            <a:endParaRPr lang="en-US">
              <a:latin typeface="Arial" charset="0"/>
              <a:ea typeface="ＭＳ Ｐゴシック" charset="0"/>
              <a:cs typeface="ＭＳ Ｐゴシック" charset="0"/>
            </a:endParaRPr>
          </a:p>
        </p:txBody>
      </p:sp>
      <p:pic>
        <p:nvPicPr>
          <p:cNvPr id="390147" name="Picture 4" descr="BD05369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159375"/>
            <a:ext cx="1900238"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sz="5000" b="1">
                <a:latin typeface="Engravers MT" charset="0"/>
                <a:ea typeface="ＭＳ Ｐゴシック" charset="0"/>
                <a:cs typeface="ＭＳ Ｐゴシック" charset="0"/>
              </a:rPr>
              <a:t>$$ Money $$</a:t>
            </a:r>
          </a:p>
        </p:txBody>
      </p:sp>
      <p:sp>
        <p:nvSpPr>
          <p:cNvPr id="393218" name="Rectangle 3"/>
          <p:cNvSpPr>
            <a:spLocks noGrp="1" noChangeArrowheads="1"/>
          </p:cNvSpPr>
          <p:nvPr>
            <p:ph type="body" idx="1"/>
          </p:nvPr>
        </p:nvSpPr>
        <p:spPr/>
        <p:txBody>
          <a:bodyPr/>
          <a:lstStyle/>
          <a:p>
            <a:pPr eaLnBrk="1" hangingPunct="1"/>
            <a:r>
              <a:rPr lang="en-US">
                <a:latin typeface="Arial" charset="0"/>
                <a:ea typeface="ＭＳ Ｐゴシック" charset="0"/>
                <a:cs typeface="Arial" charset="0"/>
              </a:rPr>
              <a:t>One of the </a:t>
            </a:r>
            <a:r>
              <a:rPr lang="en-US">
                <a:solidFill>
                  <a:schemeClr val="tx2"/>
                </a:solidFill>
                <a:latin typeface="Arial" charset="0"/>
                <a:ea typeface="ＭＳ Ｐゴシック" charset="0"/>
                <a:cs typeface="Arial" charset="0"/>
              </a:rPr>
              <a:t>false teachings:</a:t>
            </a:r>
            <a:r>
              <a:rPr lang="en-US">
                <a:latin typeface="Arial" charset="0"/>
                <a:ea typeface="ＭＳ Ｐゴシック" charset="0"/>
                <a:cs typeface="Arial" charset="0"/>
              </a:rPr>
              <a:t> </a:t>
            </a:r>
            <a:r>
              <a:rPr lang="ja-JP" altLang="en-US">
                <a:latin typeface="Arial" charset="0"/>
                <a:ea typeface="ＭＳ Ｐゴシック" charset="0"/>
                <a:cs typeface="Arial" charset="0"/>
              </a:rPr>
              <a:t>“</a:t>
            </a:r>
            <a:r>
              <a:rPr lang="en-US" altLang="ja-JP">
                <a:latin typeface="Arial" charset="0"/>
                <a:ea typeface="ＭＳ Ｐゴシック" charset="0"/>
                <a:cs typeface="Arial" charset="0"/>
              </a:rPr>
              <a:t>Men who have been robbed of the truth think that </a:t>
            </a:r>
            <a:r>
              <a:rPr lang="en-US" altLang="ja-JP" b="1">
                <a:solidFill>
                  <a:srgbClr val="FF3300"/>
                </a:solidFill>
                <a:latin typeface="Arial" charset="0"/>
                <a:ea typeface="ＭＳ Ｐゴシック" charset="0"/>
                <a:cs typeface="Arial" charset="0"/>
              </a:rPr>
              <a:t>godliness is a means to financial gain</a:t>
            </a:r>
            <a:r>
              <a:rPr lang="ja-JP" altLang="en-US" b="1">
                <a:solidFill>
                  <a:schemeClr val="tx2"/>
                </a:solidFill>
                <a:latin typeface="Arial" charset="0"/>
                <a:ea typeface="ＭＳ Ｐゴシック" charset="0"/>
                <a:cs typeface="Arial" charset="0"/>
              </a:rPr>
              <a:t>”</a:t>
            </a:r>
            <a:r>
              <a:rPr lang="en-US" altLang="ja-JP">
                <a:latin typeface="Arial" charset="0"/>
                <a:ea typeface="ＭＳ Ｐゴシック" charset="0"/>
                <a:cs typeface="Arial" charset="0"/>
              </a:rPr>
              <a:t> (6:5)</a:t>
            </a:r>
          </a:p>
          <a:p>
            <a:pPr eaLnBrk="1" hangingPunct="1"/>
            <a:r>
              <a:rPr lang="en-US">
                <a:latin typeface="Arial" charset="0"/>
                <a:ea typeface="ＭＳ Ｐゴシック" charset="0"/>
                <a:cs typeface="Arial" charset="0"/>
              </a:rPr>
              <a:t>They were </a:t>
            </a:r>
            <a:r>
              <a:rPr lang="en-US" b="1">
                <a:solidFill>
                  <a:srgbClr val="FF3300"/>
                </a:solidFill>
                <a:latin typeface="Arial" charset="0"/>
                <a:ea typeface="ＭＳ Ｐゴシック" charset="0"/>
                <a:cs typeface="Arial" charset="0"/>
              </a:rPr>
              <a:t>exploiting</a:t>
            </a:r>
            <a:r>
              <a:rPr lang="en-US">
                <a:latin typeface="Arial" charset="0"/>
                <a:ea typeface="ＭＳ Ｐゴシック" charset="0"/>
                <a:cs typeface="Arial" charset="0"/>
              </a:rPr>
              <a:t> the church</a:t>
            </a:r>
          </a:p>
          <a:p>
            <a:pPr eaLnBrk="1" hangingPunct="1">
              <a:buFontTx/>
              <a:buNone/>
            </a:pPr>
            <a:endParaRPr lang="en-US">
              <a:latin typeface="Arial" charset="0"/>
              <a:ea typeface="ＭＳ Ｐゴシック" charset="0"/>
              <a:cs typeface="Arial" charset="0"/>
            </a:endParaRPr>
          </a:p>
        </p:txBody>
      </p:sp>
      <p:pic>
        <p:nvPicPr>
          <p:cNvPr id="393219" name="Picture 4" descr="BS0205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600" y="4114800"/>
            <a:ext cx="1762125" cy="239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GOSPEL IS TO BE TOLD, NOT SOLD</a:t>
            </a:r>
          </a:p>
        </p:txBody>
      </p:sp>
    </p:spTree>
    <p:extLst>
      <p:ext uri="{BB962C8B-B14F-4D97-AF65-F5344CB8AC3E}">
        <p14:creationId xmlns:p14="http://schemas.microsoft.com/office/powerpoint/2010/main" val="35108563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title"/>
          </p:nvPr>
        </p:nvSpPr>
        <p:spPr>
          <a:xfrm>
            <a:off x="16764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4242" name="Rectangle 3"/>
          <p:cNvSpPr>
            <a:spLocks noGrp="1" noChangeArrowheads="1"/>
          </p:cNvSpPr>
          <p:nvPr>
            <p:ph type="body" idx="1"/>
          </p:nvPr>
        </p:nvSpPr>
        <p:spPr>
          <a:xfrm>
            <a:off x="838200" y="1981200"/>
            <a:ext cx="7772400" cy="4114800"/>
          </a:xfrm>
        </p:spPr>
        <p:txBody>
          <a:bodyPr/>
          <a:lstStyle/>
          <a:p>
            <a:pPr eaLnBrk="1" hangingPunct="1"/>
            <a:r>
              <a:rPr lang="en-US">
                <a:latin typeface="Arial" charset="0"/>
                <a:ea typeface="ＭＳ Ｐゴシック" charset="0"/>
                <a:cs typeface="Arial" charset="0"/>
              </a:rPr>
              <a:t>False teachers are </a:t>
            </a:r>
            <a:r>
              <a:rPr lang="en-US" b="1">
                <a:solidFill>
                  <a:srgbClr val="FF3300"/>
                </a:solidFill>
                <a:latin typeface="Arial" charset="0"/>
                <a:ea typeface="ＭＳ Ｐゴシック" charset="0"/>
                <a:cs typeface="Arial" charset="0"/>
              </a:rPr>
              <a:t>warned</a:t>
            </a:r>
            <a:r>
              <a:rPr lang="en-US">
                <a:latin typeface="Arial" charset="0"/>
                <a:ea typeface="ＭＳ Ｐゴシック" charset="0"/>
                <a:cs typeface="Arial" charset="0"/>
              </a:rPr>
              <a:t> who use godliness as a means to financial gain (6:5).</a:t>
            </a:r>
          </a:p>
          <a:p>
            <a:pPr lvl="1" eaLnBrk="1" hangingPunct="1"/>
            <a:r>
              <a:rPr lang="en-US">
                <a:latin typeface="Arial" charset="0"/>
                <a:ea typeface="ＭＳ Ｐゴシック" charset="0"/>
                <a:cs typeface="Arial" charset="0"/>
              </a:rPr>
              <a:t>The love of money is the </a:t>
            </a:r>
            <a:r>
              <a:rPr lang="en-US" b="1">
                <a:solidFill>
                  <a:srgbClr val="FF3300"/>
                </a:solidFill>
                <a:latin typeface="Arial" charset="0"/>
                <a:ea typeface="ＭＳ Ｐゴシック" charset="0"/>
                <a:cs typeface="Arial" charset="0"/>
              </a:rPr>
              <a:t>root of all kinds of evil</a:t>
            </a:r>
            <a:r>
              <a:rPr lang="en-US">
                <a:latin typeface="Arial" charset="0"/>
                <a:ea typeface="ＭＳ Ｐゴシック" charset="0"/>
                <a:cs typeface="Arial" charset="0"/>
              </a:rPr>
              <a:t> (6:10). </a:t>
            </a:r>
          </a:p>
          <a:p>
            <a:pPr lvl="1" eaLnBrk="1" hangingPunct="1"/>
            <a:r>
              <a:rPr lang="en-US">
                <a:latin typeface="Arial" charset="0"/>
                <a:ea typeface="ＭＳ Ｐゴシック" charset="0"/>
                <a:cs typeface="Arial" charset="0"/>
              </a:rPr>
              <a:t>People who want to get rich fall into </a:t>
            </a:r>
            <a:r>
              <a:rPr lang="en-US" b="1">
                <a:solidFill>
                  <a:srgbClr val="FF3300"/>
                </a:solidFill>
                <a:latin typeface="Arial" charset="0"/>
                <a:ea typeface="ＭＳ Ｐゴシック" charset="0"/>
                <a:cs typeface="Arial" charset="0"/>
              </a:rPr>
              <a:t>temptation</a:t>
            </a:r>
            <a:r>
              <a:rPr lang="en-US">
                <a:latin typeface="Arial" charset="0"/>
                <a:ea typeface="ＭＳ Ｐゴシック" charset="0"/>
                <a:cs typeface="Arial" charset="0"/>
              </a:rPr>
              <a:t> and a </a:t>
            </a:r>
            <a:r>
              <a:rPr lang="en-US" b="1">
                <a:solidFill>
                  <a:srgbClr val="FF3300"/>
                </a:solidFill>
                <a:latin typeface="Arial" charset="0"/>
                <a:ea typeface="ＭＳ Ｐゴシック" charset="0"/>
                <a:cs typeface="Arial" charset="0"/>
              </a:rPr>
              <a:t>trap</a:t>
            </a:r>
            <a:r>
              <a:rPr lang="en-US">
                <a:latin typeface="Arial" charset="0"/>
                <a:ea typeface="ＭＳ Ｐゴシック" charset="0"/>
                <a:cs typeface="Arial" charset="0"/>
              </a:rPr>
              <a:t> (6:9).</a:t>
            </a:r>
          </a:p>
          <a:p>
            <a:pPr eaLnBrk="1" hangingPunct="1"/>
            <a:endParaRPr lang="en-US">
              <a:latin typeface="Arial" charset="0"/>
              <a:ea typeface="ＭＳ Ｐゴシック" charset="0"/>
              <a:cs typeface="Arial" charset="0"/>
            </a:endParaRPr>
          </a:p>
        </p:txBody>
      </p:sp>
      <p:pic>
        <p:nvPicPr>
          <p:cNvPr id="394243" name="Picture 4" descr="PE0202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4876800"/>
            <a:ext cx="2103438"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15240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5266" name="Rectangle 3"/>
          <p:cNvSpPr>
            <a:spLocks noGrp="1" noChangeArrowheads="1"/>
          </p:cNvSpPr>
          <p:nvPr>
            <p:ph type="body" idx="1"/>
          </p:nvPr>
        </p:nvSpPr>
        <p:spPr>
          <a:xfrm>
            <a:off x="685800" y="1981200"/>
            <a:ext cx="7391400" cy="4114800"/>
          </a:xfrm>
        </p:spPr>
        <p:txBody>
          <a:bodyPr/>
          <a:lstStyle/>
          <a:p>
            <a:pPr eaLnBrk="1" hangingPunct="1"/>
            <a:r>
              <a:rPr lang="en-US">
                <a:latin typeface="Arial" charset="0"/>
                <a:ea typeface="ＭＳ Ｐゴシック" charset="0"/>
                <a:cs typeface="Arial" charset="0"/>
              </a:rPr>
              <a:t>Job</a:t>
            </a:r>
            <a:r>
              <a:rPr lang="fr-FR" altLang="ja-JP">
                <a:latin typeface="Arial" charset="0"/>
                <a:ea typeface="ＭＳ Ｐゴシック" charset="0"/>
                <a:cs typeface="Arial" charset="0"/>
              </a:rPr>
              <a:t>'</a:t>
            </a:r>
            <a:r>
              <a:rPr lang="en-US" altLang="ja-JP">
                <a:latin typeface="Arial" charset="0"/>
                <a:ea typeface="ＭＳ Ｐゴシック" charset="0"/>
                <a:cs typeface="Arial" charset="0"/>
              </a:rPr>
              <a:t>s example (Job 1:21):</a:t>
            </a:r>
          </a:p>
          <a:p>
            <a:pPr eaLnBrk="1" hangingPunct="1">
              <a:buFontTx/>
              <a:buNone/>
            </a:pPr>
            <a:endParaRPr lang="en-US">
              <a:latin typeface="Arial" charset="0"/>
              <a:ea typeface="ＭＳ Ｐゴシック" charset="0"/>
              <a:cs typeface="Arial" charset="0"/>
            </a:endParaRPr>
          </a:p>
          <a:p>
            <a:pPr algn="ctr" eaLnBrk="1" hangingPunct="1">
              <a:buFontTx/>
              <a:buNone/>
            </a:pPr>
            <a:r>
              <a:rPr lang="ja-JP" altLang="en-US" b="1">
                <a:solidFill>
                  <a:srgbClr val="FF3300"/>
                </a:solidFill>
                <a:latin typeface="Arial" charset="0"/>
                <a:ea typeface="ＭＳ Ｐゴシック" charset="0"/>
                <a:cs typeface="Arial" charset="0"/>
              </a:rPr>
              <a:t>“</a:t>
            </a:r>
            <a:r>
              <a:rPr lang="en-US" altLang="ja-JP" b="1" i="1">
                <a:solidFill>
                  <a:srgbClr val="FF3300"/>
                </a:solidFill>
                <a:latin typeface="Arial" charset="0"/>
                <a:ea typeface="ＭＳ Ｐゴシック" charset="0"/>
                <a:cs typeface="Arial" charset="0"/>
              </a:rPr>
              <a:t>For we brought </a:t>
            </a:r>
          </a:p>
          <a:p>
            <a:pPr algn="ctr" eaLnBrk="1" hangingPunct="1">
              <a:buFontTx/>
              <a:buNone/>
            </a:pPr>
            <a:r>
              <a:rPr lang="en-US" b="1" i="1">
                <a:solidFill>
                  <a:srgbClr val="FF3300"/>
                </a:solidFill>
                <a:latin typeface="Arial" charset="0"/>
                <a:ea typeface="ＭＳ Ｐゴシック" charset="0"/>
                <a:cs typeface="Arial" charset="0"/>
              </a:rPr>
              <a:t>nothing into the world, </a:t>
            </a:r>
          </a:p>
          <a:p>
            <a:pPr algn="ctr" eaLnBrk="1" hangingPunct="1">
              <a:buFontTx/>
              <a:buNone/>
            </a:pPr>
            <a:r>
              <a:rPr lang="en-US" b="1" i="1">
                <a:solidFill>
                  <a:srgbClr val="FF3300"/>
                </a:solidFill>
                <a:latin typeface="Arial" charset="0"/>
                <a:ea typeface="ＭＳ Ｐゴシック" charset="0"/>
                <a:cs typeface="Arial" charset="0"/>
              </a:rPr>
              <a:t>and we can take nothing out of it</a:t>
            </a:r>
            <a:r>
              <a:rPr lang="ja-JP" altLang="en-US" b="1" i="1">
                <a:solidFill>
                  <a:srgbClr val="FF3300"/>
                </a:solidFill>
                <a:latin typeface="Arial" charset="0"/>
                <a:ea typeface="ＭＳ Ｐゴシック" charset="0"/>
                <a:cs typeface="Arial" charset="0"/>
              </a:rPr>
              <a:t>”</a:t>
            </a:r>
            <a:r>
              <a:rPr lang="en-US" altLang="ja-JP" b="1">
                <a:solidFill>
                  <a:srgbClr val="FF3300"/>
                </a:solidFill>
                <a:latin typeface="Arial" charset="0"/>
                <a:ea typeface="ＭＳ Ｐゴシック" charset="0"/>
                <a:cs typeface="Arial" charset="0"/>
              </a:rPr>
              <a:t> </a:t>
            </a:r>
          </a:p>
          <a:p>
            <a:pPr algn="ctr" eaLnBrk="1" hangingPunct="1">
              <a:buFontTx/>
              <a:buNone/>
            </a:pPr>
            <a:r>
              <a:rPr lang="en-US" b="1">
                <a:solidFill>
                  <a:srgbClr val="FF3300"/>
                </a:solidFill>
                <a:latin typeface="Arial" charset="0"/>
                <a:ea typeface="ＭＳ Ｐゴシック" charset="0"/>
                <a:cs typeface="Arial" charset="0"/>
              </a:rPr>
              <a:t>(1 Tim. 6:7)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898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1600200" y="457200"/>
            <a:ext cx="7772400" cy="1143000"/>
          </a:xfrm>
        </p:spPr>
        <p:txBody>
          <a:bodyPr/>
          <a:lstStyle/>
          <a:p>
            <a:pPr eaLnBrk="1" hangingPunct="1"/>
            <a:r>
              <a:rPr lang="en-US" b="1">
                <a:latin typeface="Engravers MT" charset="0"/>
                <a:ea typeface="ＭＳ Ｐゴシック" charset="0"/>
                <a:cs typeface="ＭＳ Ｐゴシック" charset="0"/>
              </a:rPr>
              <a:t>Godliness with Contentment</a:t>
            </a:r>
          </a:p>
        </p:txBody>
      </p:sp>
      <p:sp>
        <p:nvSpPr>
          <p:cNvPr id="396290" name="Rectangle 3"/>
          <p:cNvSpPr>
            <a:spLocks noGrp="1" noChangeArrowheads="1"/>
          </p:cNvSpPr>
          <p:nvPr>
            <p:ph type="body" idx="1"/>
          </p:nvPr>
        </p:nvSpPr>
        <p:spPr>
          <a:xfrm>
            <a:off x="685800" y="1981200"/>
            <a:ext cx="7772400" cy="4495800"/>
          </a:xfrm>
        </p:spPr>
        <p:txBody>
          <a:bodyPr/>
          <a:lstStyle/>
          <a:p>
            <a:pPr eaLnBrk="1" hangingPunct="1">
              <a:lnSpc>
                <a:spcPct val="90000"/>
              </a:lnSpc>
            </a:pPr>
            <a:r>
              <a:rPr lang="en-US">
                <a:latin typeface="Arial" charset="0"/>
                <a:ea typeface="ＭＳ Ｐゴシック" charset="0"/>
                <a:cs typeface="Arial" charset="0"/>
              </a:rPr>
              <a:t>Paul</a:t>
            </a:r>
            <a:r>
              <a:rPr lang="fr-FR" altLang="ja-JP">
                <a:latin typeface="Arial" charset="0"/>
                <a:ea typeface="ＭＳ Ｐゴシック" charset="0"/>
                <a:cs typeface="Arial" charset="0"/>
              </a:rPr>
              <a:t>'</a:t>
            </a:r>
            <a:r>
              <a:rPr lang="en-US" altLang="ja-JP">
                <a:latin typeface="Arial" charset="0"/>
                <a:ea typeface="ＭＳ Ｐゴシック" charset="0"/>
                <a:cs typeface="Arial" charset="0"/>
              </a:rPr>
              <a:t>s example:</a:t>
            </a:r>
          </a:p>
          <a:p>
            <a:pPr lvl="1" eaLnBrk="1" hangingPunct="1">
              <a:lnSpc>
                <a:spcPct val="90000"/>
              </a:lnSpc>
            </a:pPr>
            <a:r>
              <a:rPr lang="en-US">
                <a:latin typeface="Arial" charset="0"/>
                <a:ea typeface="ＭＳ Ｐゴシック" charset="0"/>
                <a:cs typeface="Arial" charset="0"/>
              </a:rPr>
              <a:t>Pharisee from a prominent family</a:t>
            </a:r>
            <a:endParaRPr lang="en-US">
              <a:solidFill>
                <a:srgbClr val="FF3300"/>
              </a:solidFill>
              <a:latin typeface="Arial" charset="0"/>
              <a:ea typeface="ＭＳ Ｐゴシック" charset="0"/>
              <a:cs typeface="Arial" charset="0"/>
            </a:endParaRPr>
          </a:p>
          <a:p>
            <a:pPr lvl="1" eaLnBrk="1" hangingPunct="1">
              <a:lnSpc>
                <a:spcPct val="90000"/>
              </a:lnSpc>
            </a:pPr>
            <a:r>
              <a:rPr lang="en-US" b="1">
                <a:solidFill>
                  <a:srgbClr val="FF3300"/>
                </a:solidFill>
                <a:latin typeface="Arial" charset="0"/>
                <a:ea typeface="ＭＳ Ｐゴシック" charset="0"/>
                <a:cs typeface="Arial" charset="0"/>
              </a:rPr>
              <a:t>Gave up wealth and security</a:t>
            </a:r>
            <a:r>
              <a:rPr lang="en-US">
                <a:solidFill>
                  <a:srgbClr val="FF3300"/>
                </a:solidFill>
                <a:latin typeface="Arial" charset="0"/>
                <a:ea typeface="ＭＳ Ｐゴシック" charset="0"/>
                <a:cs typeface="Arial" charset="0"/>
              </a:rPr>
              <a:t> </a:t>
            </a:r>
            <a:r>
              <a:rPr lang="en-US">
                <a:latin typeface="Arial" charset="0"/>
                <a:ea typeface="ＭＳ Ｐゴシック" charset="0"/>
                <a:cs typeface="Arial" charset="0"/>
              </a:rPr>
              <a:t>when he went into the ministry</a:t>
            </a:r>
          </a:p>
          <a:p>
            <a:pPr eaLnBrk="1" hangingPunct="1">
              <a:lnSpc>
                <a:spcPct val="90000"/>
              </a:lnSpc>
            </a:pPr>
            <a:r>
              <a:rPr lang="ja-JP" altLang="en-US" b="1">
                <a:solidFill>
                  <a:srgbClr val="FF3300"/>
                </a:solidFill>
                <a:latin typeface="Arial" charset="0"/>
                <a:ea typeface="ＭＳ Ｐゴシック" charset="0"/>
                <a:cs typeface="Arial" charset="0"/>
              </a:rPr>
              <a:t>“</a:t>
            </a:r>
            <a:r>
              <a:rPr lang="en-US" altLang="ja-JP" b="1">
                <a:solidFill>
                  <a:srgbClr val="FF3300"/>
                </a:solidFill>
                <a:latin typeface="Arial" charset="0"/>
                <a:ea typeface="ＭＳ Ｐゴシック" charset="0"/>
                <a:cs typeface="Arial" charset="0"/>
              </a:rPr>
              <a:t>But if we have food and clothing, we will be content with these (6:8).</a:t>
            </a:r>
            <a:r>
              <a:rPr lang="ja-JP" altLang="en-US" b="1">
                <a:solidFill>
                  <a:srgbClr val="FF3300"/>
                </a:solidFill>
                <a:latin typeface="Arial" charset="0"/>
                <a:ea typeface="ＭＳ Ｐゴシック" charset="0"/>
                <a:cs typeface="Arial" charset="0"/>
              </a:rPr>
              <a:t>”</a:t>
            </a:r>
            <a:endParaRPr lang="en-US" altLang="ja-JP" b="1">
              <a:solidFill>
                <a:srgbClr val="FF3300"/>
              </a:solidFill>
              <a:latin typeface="Arial" charset="0"/>
              <a:ea typeface="ＭＳ Ｐゴシック" charset="0"/>
              <a:cs typeface="Arial" charset="0"/>
            </a:endParaRPr>
          </a:p>
          <a:p>
            <a:pPr lvl="1" eaLnBrk="1" hangingPunct="1">
              <a:lnSpc>
                <a:spcPct val="90000"/>
              </a:lnSpc>
            </a:pPr>
            <a:r>
              <a:rPr lang="en-US">
                <a:latin typeface="Arial" charset="0"/>
                <a:ea typeface="ＭＳ Ｐゴシック" charset="0"/>
                <a:cs typeface="Arial" charset="0"/>
              </a:rPr>
              <a:t>Greek word for clothing is general enough to include shelter</a:t>
            </a:r>
          </a:p>
          <a:p>
            <a:pPr lvl="1" eaLnBrk="1" hangingPunct="1">
              <a:lnSpc>
                <a:spcPct val="90000"/>
              </a:lnSpc>
            </a:pPr>
            <a:r>
              <a:rPr lang="en-US">
                <a:latin typeface="Arial" charset="0"/>
                <a:ea typeface="ＭＳ Ｐゴシック" charset="0"/>
                <a:cs typeface="Arial" charset="0"/>
              </a:rPr>
              <a:t>Needs: Food, water, clothing and shelter</a:t>
            </a:r>
            <a:endParaRPr lang="en-US" sz="2400">
              <a:latin typeface="Arial" charset="0"/>
              <a:ea typeface="ＭＳ Ｐゴシック" charset="0"/>
              <a:cs typeface="Arial" charset="0"/>
            </a:endParaRPr>
          </a:p>
        </p:txBody>
      </p:sp>
      <p:pic>
        <p:nvPicPr>
          <p:cNvPr id="396291" name="Picture 4" descr="BD08911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57800"/>
            <a:ext cx="1439863" cy="135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200" dirty="0">
                <a:solidFill>
                  <a:srgbClr val="FFFFFF"/>
                </a:solidFill>
                <a:latin typeface="Arial" charset="0"/>
                <a:cs typeface="Arial" charset="0"/>
              </a:rPr>
              <a:t>“… I am writing you these instructions so that…you will know how people ought to conduct themselves in God's household, which is the church of the living God, the pillar and foundation of truth” </a:t>
            </a:r>
            <a:br>
              <a:rPr lang="en-US" altLang="zh-CN" sz="3200" dirty="0">
                <a:solidFill>
                  <a:srgbClr val="FFFFFF"/>
                </a:solidFill>
                <a:latin typeface="Arial" charset="0"/>
                <a:cs typeface="Arial" charset="0"/>
              </a:rPr>
            </a:br>
            <a:r>
              <a:rPr lang="en-US" altLang="zh-CN" sz="3200" dirty="0">
                <a:solidFill>
                  <a:srgbClr val="FFFFFF"/>
                </a:solidFill>
                <a:latin typeface="Arial" charset="0"/>
                <a:cs typeface="Arial" charset="0"/>
              </a:rPr>
              <a:t>(3:14-15). </a:t>
            </a:r>
            <a:endParaRPr lang="en-US" sz="3200"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Timothy</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217</a:t>
            </a:r>
          </a:p>
        </p:txBody>
      </p:sp>
    </p:spTree>
    <p:extLst>
      <p:ext uri="{BB962C8B-B14F-4D97-AF65-F5344CB8AC3E}">
        <p14:creationId xmlns:p14="http://schemas.microsoft.com/office/powerpoint/2010/main" val="1889645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2915816" y="1756533"/>
            <a:ext cx="62281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can defeat heresy by obeying God’s priorities for church order. </a:t>
            </a: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Timothy</a:t>
            </a:r>
          </a:p>
        </p:txBody>
      </p:sp>
    </p:spTree>
    <p:extLst>
      <p:ext uri="{BB962C8B-B14F-4D97-AF65-F5344CB8AC3E}">
        <p14:creationId xmlns:p14="http://schemas.microsoft.com/office/powerpoint/2010/main" val="37594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God’s priorities for church </a:t>
            </a:r>
            <a:r>
              <a:rPr lang="en-US" sz="5400" b="1" dirty="0">
                <a:solidFill>
                  <a:srgbClr val="FFFF00"/>
                </a:solidFill>
                <a:effectLst>
                  <a:glow rad="127000">
                    <a:schemeClr val="tx1"/>
                  </a:glow>
                </a:effectLst>
                <a:latin typeface="Arial" charset="0"/>
                <a:ea typeface="ＭＳ Ｐゴシック" charset="0"/>
                <a:cs typeface="ＭＳ Ｐゴシック" charset="0"/>
              </a:rPr>
              <a:t>order</a:t>
            </a:r>
            <a:r>
              <a:rPr lang="en-US" sz="5400" b="1" dirty="0">
                <a:effectLst>
                  <a:glow rad="127000">
                    <a:schemeClr val="tx1"/>
                  </a:glow>
                </a:effectLst>
                <a:latin typeface="Arial" charset="0"/>
                <a:ea typeface="ＭＳ Ｐゴシック" charset="0"/>
                <a:cs typeface="ＭＳ Ｐゴシック" charset="0"/>
              </a:rPr>
              <a:t>?</a:t>
            </a: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265264"/>
            <a:ext cx="55118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05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436096" y="49784"/>
            <a:ext cx="3707904"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Arial" charset="0"/>
                <a:ea typeface="ＭＳ Ｐゴシック" charset="0"/>
                <a:cs typeface="ＭＳ Ｐゴシック" charset="0"/>
              </a:rPr>
              <a:t>I. Balance law and </a:t>
            </a:r>
            <a:r>
              <a:rPr lang="en-US" sz="4800" b="1" dirty="0">
                <a:solidFill>
                  <a:srgbClr val="FFFF00"/>
                </a:solidFill>
                <a:effectLst>
                  <a:glow rad="127000">
                    <a:schemeClr val="tx1"/>
                  </a:glow>
                </a:effectLst>
                <a:latin typeface="Arial" charset="0"/>
                <a:ea typeface="ＭＳ Ｐゴシック" charset="0"/>
                <a:cs typeface="ＭＳ Ｐゴシック" charset="0"/>
              </a:rPr>
              <a:t>grace</a:t>
            </a:r>
            <a:r>
              <a:rPr lang="en-US" sz="4800" b="1" dirty="0">
                <a:effectLst>
                  <a:glow rad="127000">
                    <a:schemeClr val="tx1"/>
                  </a:glow>
                </a:effectLst>
                <a:latin typeface="Arial" charset="0"/>
                <a:ea typeface="ＭＳ Ｐゴシック" charset="0"/>
                <a:cs typeface="ＭＳ Ｐゴシック" charset="0"/>
              </a:rPr>
              <a:t> in your life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Tim 1).</a:t>
            </a:r>
          </a:p>
        </p:txBody>
      </p:sp>
    </p:spTree>
    <p:extLst>
      <p:ext uri="{BB962C8B-B14F-4D97-AF65-F5344CB8AC3E}">
        <p14:creationId xmlns:p14="http://schemas.microsoft.com/office/powerpoint/2010/main" val="314627100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Require proper public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led by godly leaders (1 Tim 2–3). </a:t>
            </a: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13837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Guard your personal life and </a:t>
            </a:r>
            <a:r>
              <a:rPr lang="en-US" sz="4800" b="1" dirty="0">
                <a:solidFill>
                  <a:srgbClr val="FFFF00"/>
                </a:solidFill>
                <a:effectLst>
                  <a:glow rad="127000">
                    <a:schemeClr val="tx1"/>
                  </a:glow>
                </a:effectLst>
                <a:latin typeface="Arial" charset="0"/>
                <a:ea typeface="ＭＳ Ｐゴシック" charset="0"/>
                <a:cs typeface="ＭＳ Ｐゴシック" charset="0"/>
              </a:rPr>
              <a:t>doctrine</a:t>
            </a:r>
            <a:r>
              <a:rPr lang="en-US" sz="4800" b="1" dirty="0">
                <a:effectLst>
                  <a:glow rad="127000">
                    <a:schemeClr val="tx1"/>
                  </a:glow>
                </a:effectLst>
                <a:latin typeface="Arial" charset="0"/>
                <a:ea typeface="ＭＳ Ｐゴシック" charset="0"/>
                <a:cs typeface="ＭＳ Ｐゴシック" charset="0"/>
              </a:rPr>
              <a:t> closely (1 Tim 4).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847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marL="850900" indent="-850900" algn="l">
              <a:defRPr/>
            </a:pPr>
            <a:r>
              <a:rPr lang="en-US" b="1" dirty="0">
                <a:solidFill>
                  <a:schemeClr val="tx2"/>
                </a:solidFill>
                <a:effectLst>
                  <a:glow rad="127000">
                    <a:schemeClr val="bg1"/>
                  </a:glow>
                </a:effectLst>
                <a:latin typeface="Arial" charset="0"/>
                <a:ea typeface="ＭＳ Ｐゴシック" charset="0"/>
                <a:cs typeface="ＭＳ Ｐゴシック" charset="0"/>
              </a:rPr>
              <a:t>IV. Meet the needs of various church </a:t>
            </a:r>
            <a:r>
              <a:rPr lang="en-US" b="1" dirty="0">
                <a:solidFill>
                  <a:srgbClr val="0066FF"/>
                </a:solidFill>
                <a:effectLst>
                  <a:glow rad="127000">
                    <a:schemeClr val="bg1"/>
                  </a:glow>
                </a:effectLst>
                <a:latin typeface="Arial" charset="0"/>
                <a:ea typeface="ＭＳ Ｐゴシック" charset="0"/>
                <a:cs typeface="ＭＳ Ｐゴシック" charset="0"/>
              </a:rPr>
              <a:t>groups</a:t>
            </a:r>
            <a:r>
              <a:rPr lang="en-US" b="1" dirty="0">
                <a:solidFill>
                  <a:schemeClr val="tx2"/>
                </a:solidFill>
                <a:effectLst>
                  <a:glow rad="127000">
                    <a:schemeClr val="bg1"/>
                  </a:glow>
                </a:effectLst>
                <a:latin typeface="Arial" charset="0"/>
                <a:ea typeface="ＭＳ Ｐゴシック" charset="0"/>
                <a:cs typeface="ＭＳ Ｐゴシック" charset="0"/>
              </a:rPr>
              <a:t> (5:1–6:10).</a:t>
            </a:r>
          </a:p>
        </p:txBody>
      </p:sp>
    </p:spTree>
    <p:extLst>
      <p:ext uri="{BB962C8B-B14F-4D97-AF65-F5344CB8AC3E}">
        <p14:creationId xmlns:p14="http://schemas.microsoft.com/office/powerpoint/2010/main" val="420029553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11960" y="49784"/>
            <a:ext cx="4932040"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Arial" charset="0"/>
                <a:ea typeface="ＭＳ Ｐゴシック" charset="0"/>
                <a:cs typeface="ＭＳ Ｐゴシック" charset="0"/>
              </a:rPr>
              <a:t>V.	Don’t let the love of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ruin your spiritual life (6:11-21). </a:t>
            </a:r>
          </a:p>
        </p:txBody>
      </p:sp>
    </p:spTree>
    <p:extLst>
      <p:ext uri="{BB962C8B-B14F-4D97-AF65-F5344CB8AC3E}">
        <p14:creationId xmlns:p14="http://schemas.microsoft.com/office/powerpoint/2010/main" val="52286359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324" y="0"/>
          <a:ext cx="9143999" cy="6858003"/>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08137">
                <a:tc gridSpan="5">
                  <a:txBody>
                    <a:bodyPr/>
                    <a:lstStyle/>
                    <a:p>
                      <a:pPr algn="ctr"/>
                      <a:r>
                        <a:rPr lang="en-US" sz="3200" b="1" kern="1200" dirty="0">
                          <a:solidFill>
                            <a:schemeClr val="tx1"/>
                          </a:solidFill>
                          <a:effectLst/>
                          <a:latin typeface="+mn-lt"/>
                          <a:ea typeface="+mn-ea"/>
                          <a:cs typeface="+mn-cs"/>
                        </a:rPr>
                        <a:t> </a:t>
                      </a:r>
                    </a:p>
                    <a:p>
                      <a:pPr algn="ctr"/>
                      <a:r>
                        <a:rPr lang="en-US" sz="2000" b="1" kern="1200" dirty="0">
                          <a:solidFill>
                            <a:schemeClr val="tx1"/>
                          </a:solidFill>
                          <a:effectLst/>
                          <a:latin typeface="+mn-lt"/>
                          <a:ea typeface="+mn-ea"/>
                          <a:cs typeface="+mn-cs"/>
                        </a:rPr>
                        <a:t>(is maintained by giving priority to…)</a:t>
                      </a:r>
                      <a:endParaRPr lang="en-US" sz="2800" b="1" kern="1200" dirty="0">
                        <a:solidFill>
                          <a:schemeClr val="tx1"/>
                        </a:solidFill>
                        <a:effectLst/>
                        <a:latin typeface="+mn-lt"/>
                        <a:ea typeface="+mn-ea"/>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Combat False Teachers</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Uphold </a:t>
                      </a:r>
                      <a:br>
                        <a:rPr lang="en-US" sz="1800" b="1" dirty="0">
                          <a:effectLst/>
                          <a:latin typeface="+mn-lt"/>
                          <a:ea typeface="Times New Roman"/>
                          <a:cs typeface="Times New Roman"/>
                        </a:rPr>
                      </a:br>
                      <a:r>
                        <a:rPr lang="en-US" sz="1800" b="1" dirty="0">
                          <a:effectLst/>
                          <a:latin typeface="+mn-lt"/>
                          <a:ea typeface="Times New Roman"/>
                          <a:cs typeface="Times New Roman"/>
                        </a:rPr>
                        <a:t>Church Life</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Guard Life &amp; Doctrine</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Advise Church Groups</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Resist Materialism</a:t>
                      </a:r>
                      <a:endParaRPr lang="en-US" sz="2000" dirty="0">
                        <a:effectLst/>
                        <a:latin typeface="+mn-lt"/>
                        <a:ea typeface="Times New Roman"/>
                        <a:cs typeface="Times New Roman"/>
                      </a:endParaRPr>
                    </a:p>
                  </a:txBody>
                  <a:tcPr marL="50800" marR="50800" marT="0" marB="0"/>
                </a:tc>
                <a:extLst>
                  <a:ext uri="{0D108BD9-81ED-4DB2-BD59-A6C34878D82A}">
                    <a16:rowId xmlns:a16="http://schemas.microsoft.com/office/drawing/2014/main" val="10001"/>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Chapter 1</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Chapters 2–3</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Chapter 4</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5:1–6:10 </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6:11-21 </a:t>
                      </a:r>
                      <a:endParaRPr lang="en-US" sz="2000">
                        <a:effectLst/>
                        <a:latin typeface="+mn-lt"/>
                        <a:ea typeface="Times New Roman"/>
                        <a:cs typeface="Times New Roman"/>
                      </a:endParaRPr>
                    </a:p>
                  </a:txBody>
                  <a:tcPr marL="50800" marR="50800" marT="0" marB="0"/>
                </a:tc>
                <a:extLst>
                  <a:ext uri="{0D108BD9-81ED-4DB2-BD59-A6C34878D82A}">
                    <a16:rowId xmlns:a16="http://schemas.microsoft.com/office/drawing/2014/main" val="10002"/>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Doctrine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Worship</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Example</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Respect</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Priorities</a:t>
                      </a:r>
                      <a:endParaRPr lang="en-US" sz="2000">
                        <a:effectLst/>
                        <a:latin typeface="+mn-lt"/>
                        <a:ea typeface="Times New Roman"/>
                        <a:cs typeface="Times New Roman"/>
                      </a:endParaRPr>
                    </a:p>
                  </a:txBody>
                  <a:tcPr marL="50800" marR="50800" marT="0" marB="0"/>
                </a:tc>
                <a:extLst>
                  <a:ext uri="{0D108BD9-81ED-4DB2-BD59-A6C34878D82A}">
                    <a16:rowId xmlns:a16="http://schemas.microsoft.com/office/drawing/2014/main" val="10003"/>
                  </a:ext>
                </a:extLst>
              </a:tr>
              <a:tr h="845507">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Warning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People</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Warning</a:t>
                      </a:r>
                      <a:endParaRPr lang="en-US" sz="2000">
                        <a:effectLst/>
                        <a:latin typeface="+mn-lt"/>
                        <a:ea typeface="Times New Roman"/>
                        <a:cs typeface="Times New Roman"/>
                      </a:endParaRPr>
                    </a:p>
                  </a:txBody>
                  <a:tcPr marL="50800" marR="50800" marT="0" marB="0"/>
                </a:tc>
                <a:tc>
                  <a:txBody>
                    <a:bodyPr/>
                    <a:lstStyle/>
                    <a:p>
                      <a:pPr algn="ctr">
                        <a:spcAft>
                          <a:spcPts val="0"/>
                        </a:spcAft>
                      </a:pPr>
                      <a:r>
                        <a:rPr lang="en-US" sz="1800" b="1" dirty="0">
                          <a:effectLst/>
                          <a:latin typeface="+mn-lt"/>
                          <a:ea typeface="Times New Roman"/>
                          <a:cs typeface="Times New Roman"/>
                        </a:rPr>
                        <a:t> </a:t>
                      </a:r>
                      <a:endParaRPr lang="en-US" sz="2000" dirty="0">
                        <a:effectLst/>
                        <a:latin typeface="+mn-lt"/>
                        <a:ea typeface="Times New Roman"/>
                        <a:cs typeface="Times New Roman"/>
                      </a:endParaRPr>
                    </a:p>
                    <a:p>
                      <a:pPr algn="ctr">
                        <a:spcAft>
                          <a:spcPts val="0"/>
                        </a:spcAft>
                      </a:pPr>
                      <a:r>
                        <a:rPr lang="en-US" sz="1800" b="1" dirty="0">
                          <a:effectLst/>
                          <a:latin typeface="+mn-lt"/>
                          <a:ea typeface="Times New Roman"/>
                          <a:cs typeface="Times New Roman"/>
                        </a:rPr>
                        <a:t>People</a:t>
                      </a:r>
                      <a:endParaRPr lang="en-US" sz="2000" dirty="0">
                        <a:effectLst/>
                        <a:latin typeface="+mn-lt"/>
                        <a:ea typeface="Times New Roman"/>
                        <a:cs typeface="Times New Roman"/>
                      </a:endParaRPr>
                    </a:p>
                  </a:txBody>
                  <a:tcPr marL="50800" marR="50800" marT="0" marB="0"/>
                </a:tc>
                <a:tc>
                  <a:txBody>
                    <a:bodyPr/>
                    <a:lstStyle/>
                    <a:p>
                      <a:pPr algn="ctr">
                        <a:spcAft>
                          <a:spcPts val="0"/>
                        </a:spcAft>
                      </a:pPr>
                      <a:r>
                        <a:rPr lang="en-US" sz="1800" b="1">
                          <a:effectLst/>
                          <a:latin typeface="+mn-lt"/>
                          <a:ea typeface="Times New Roman"/>
                          <a:cs typeface="Times New Roman"/>
                        </a:rPr>
                        <a:t> </a:t>
                      </a:r>
                      <a:endParaRPr lang="en-US" sz="2000">
                        <a:effectLst/>
                        <a:latin typeface="+mn-lt"/>
                        <a:ea typeface="Times New Roman"/>
                        <a:cs typeface="Times New Roman"/>
                      </a:endParaRPr>
                    </a:p>
                    <a:p>
                      <a:pPr algn="ctr">
                        <a:spcAft>
                          <a:spcPts val="0"/>
                        </a:spcAft>
                      </a:pPr>
                      <a:r>
                        <a:rPr lang="en-US" sz="1800" b="1">
                          <a:effectLst/>
                          <a:latin typeface="+mn-lt"/>
                          <a:ea typeface="Times New Roman"/>
                          <a:cs typeface="Times New Roman"/>
                        </a:rPr>
                        <a:t>Warning</a:t>
                      </a:r>
                      <a:endParaRPr lang="en-US" sz="2000">
                        <a:effectLst/>
                        <a:latin typeface="+mn-lt"/>
                        <a:ea typeface="Times New Roman"/>
                        <a:cs typeface="Times New Roman"/>
                      </a:endParaRPr>
                    </a:p>
                  </a:txBody>
                  <a:tcPr marL="50800" marR="50800" marT="0" marB="0"/>
                </a:tc>
                <a:extLst>
                  <a:ext uri="{0D108BD9-81ED-4DB2-BD59-A6C34878D82A}">
                    <a16:rowId xmlns:a16="http://schemas.microsoft.com/office/drawing/2014/main" val="10004"/>
                  </a:ext>
                </a:extLst>
              </a:tr>
              <a:tr h="1534439">
                <a:tc>
                  <a:txBody>
                    <a:bodyPr/>
                    <a:lstStyle/>
                    <a:p>
                      <a:pPr algn="ctr">
                        <a:spcAft>
                          <a:spcPts val="0"/>
                        </a:spcAft>
                      </a:pPr>
                      <a:r>
                        <a:rPr lang="en-US" sz="1400" b="1">
                          <a:effectLst/>
                          <a:latin typeface="+mn-lt"/>
                          <a:ea typeface="Times New Roman"/>
                          <a:cs typeface="Times New Roman"/>
                        </a:rPr>
                        <a:t> </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Salutation</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Fight heresies</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God’s grace</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Charge</a:t>
                      </a:r>
                      <a:endParaRPr lang="en-US" sz="2000" b="1">
                        <a:effectLst/>
                        <a:latin typeface="+mn-lt"/>
                        <a:ea typeface="Times New Roman"/>
                        <a:cs typeface="Times New Roman"/>
                      </a:endParaRPr>
                    </a:p>
                  </a:txBody>
                  <a:tcPr marL="50800" marR="50800" marT="0" marB="0"/>
                </a:tc>
                <a:tc>
                  <a:txBody>
                    <a:bodyPr/>
                    <a:lstStyle/>
                    <a:p>
                      <a:pPr algn="ctr">
                        <a:spcAft>
                          <a:spcPts val="0"/>
                        </a:spcAft>
                      </a:pPr>
                      <a:r>
                        <a:rPr lang="en-US" sz="1400" b="1">
                          <a:effectLst/>
                          <a:latin typeface="+mn-lt"/>
                          <a:ea typeface="Times New Roman"/>
                          <a:cs typeface="Times New Roman"/>
                        </a:rPr>
                        <a:t> </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Prayer</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Gender Roles</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Leader Qualities</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Purpose of Epistle</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 </a:t>
                      </a:r>
                      <a:endParaRPr lang="en-US" sz="2000" b="1">
                        <a:effectLst/>
                        <a:latin typeface="+mn-lt"/>
                        <a:ea typeface="Times New Roman"/>
                        <a:cs typeface="Times New Roman"/>
                      </a:endParaRPr>
                    </a:p>
                  </a:txBody>
                  <a:tcPr marL="50800" marR="50800" marT="0" marB="0"/>
                </a:tc>
                <a:tc>
                  <a:txBody>
                    <a:bodyPr/>
                    <a:lstStyle/>
                    <a:p>
                      <a:pPr algn="ctr">
                        <a:spcAft>
                          <a:spcPts val="0"/>
                        </a:spcAft>
                      </a:pPr>
                      <a:r>
                        <a:rPr lang="en-US" sz="1400" b="1">
                          <a:effectLst/>
                          <a:latin typeface="+mn-lt"/>
                          <a:ea typeface="Times New Roman"/>
                          <a:cs typeface="Times New Roman"/>
                        </a:rPr>
                        <a:t> </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Future heresy</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Watch life</a:t>
                      </a:r>
                      <a:endParaRPr lang="en-US" sz="2000" b="1">
                        <a:effectLst/>
                        <a:latin typeface="+mn-lt"/>
                        <a:ea typeface="Times New Roman"/>
                        <a:cs typeface="Times New Roman"/>
                      </a:endParaRPr>
                    </a:p>
                    <a:p>
                      <a:pPr algn="ctr">
                        <a:spcAft>
                          <a:spcPts val="0"/>
                        </a:spcAft>
                      </a:pPr>
                      <a:r>
                        <a:rPr lang="en-US" sz="1400" b="1">
                          <a:effectLst/>
                          <a:latin typeface="+mn-lt"/>
                          <a:ea typeface="Times New Roman"/>
                          <a:cs typeface="Times New Roman"/>
                        </a:rPr>
                        <a:t>Watch doctrine</a:t>
                      </a:r>
                      <a:endParaRPr lang="en-US" sz="2000" b="1">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Respect everyone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Widows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Elders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Slaves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False teachers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txBody>
                  <a:tcPr marL="50800" marR="50800" marT="0" marB="0"/>
                </a:tc>
                <a:tc>
                  <a:txBody>
                    <a:bodyPr/>
                    <a:lstStyle/>
                    <a:p>
                      <a:pPr algn="ctr">
                        <a:spcAft>
                          <a:spcPts val="0"/>
                        </a:spcAft>
                      </a:pPr>
                      <a:r>
                        <a:rPr lang="en-US" sz="1400" b="1" dirty="0">
                          <a:effectLst/>
                          <a:latin typeface="+mn-lt"/>
                          <a:ea typeface="Times New Roman"/>
                          <a:cs typeface="Times New Roman"/>
                        </a:rPr>
                        <a:t> </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Spiritual goals</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Wealthy must give</a:t>
                      </a:r>
                      <a:endParaRPr lang="en-US" sz="2000" b="1" dirty="0">
                        <a:effectLst/>
                        <a:latin typeface="+mn-lt"/>
                        <a:ea typeface="Times New Roman"/>
                        <a:cs typeface="Times New Roman"/>
                      </a:endParaRPr>
                    </a:p>
                    <a:p>
                      <a:pPr algn="ctr">
                        <a:spcAft>
                          <a:spcPts val="0"/>
                        </a:spcAft>
                      </a:pPr>
                      <a:r>
                        <a:rPr lang="en-US" sz="1400" b="1" dirty="0">
                          <a:effectLst/>
                          <a:latin typeface="+mn-lt"/>
                          <a:ea typeface="Times New Roman"/>
                          <a:cs typeface="Times New Roman"/>
                        </a:rPr>
                        <a:t>Closing charge</a:t>
                      </a:r>
                      <a:endParaRPr lang="en-US" sz="2000" b="1" dirty="0">
                        <a:effectLst/>
                        <a:latin typeface="+mn-lt"/>
                        <a:ea typeface="Times New Roman"/>
                        <a:cs typeface="Times New Roman"/>
                      </a:endParaRPr>
                    </a:p>
                  </a:txBody>
                  <a:tcPr marL="50800" marR="50800" marT="0" marB="0"/>
                </a:tc>
                <a:extLst>
                  <a:ext uri="{0D108BD9-81ED-4DB2-BD59-A6C34878D82A}">
                    <a16:rowId xmlns:a16="http://schemas.microsoft.com/office/drawing/2014/main" val="10005"/>
                  </a:ext>
                </a:extLst>
              </a:tr>
              <a:tr h="250521">
                <a:tc gridSpan="5">
                  <a:txBody>
                    <a:bodyPr/>
                    <a:lstStyle/>
                    <a:p>
                      <a:pPr algn="ctr">
                        <a:spcAft>
                          <a:spcPts val="0"/>
                        </a:spcAft>
                      </a:pPr>
                      <a:r>
                        <a:rPr lang="en-US" sz="1600" b="1" dirty="0">
                          <a:effectLst/>
                          <a:latin typeface="+mn-lt"/>
                          <a:ea typeface="Times New Roman"/>
                          <a:cs typeface="Times New Roman"/>
                        </a:rPr>
                        <a:t>Practical Exhortations Throughout</a:t>
                      </a: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en-US" sz="1600" b="1" dirty="0">
                          <a:effectLst/>
                          <a:latin typeface="+mn-lt"/>
                          <a:ea typeface="Times New Roman"/>
                          <a:cs typeface="Times New Roman"/>
                        </a:rPr>
                        <a:t>Sent</a:t>
                      </a:r>
                      <a:r>
                        <a:rPr lang="en-US" sz="1600" b="1" baseline="0" dirty="0">
                          <a:effectLst/>
                          <a:latin typeface="+mn-lt"/>
                          <a:ea typeface="Times New Roman"/>
                          <a:cs typeface="Times New Roman"/>
                        </a:rPr>
                        <a:t> f</a:t>
                      </a:r>
                      <a:r>
                        <a:rPr lang="en-US" sz="1600" b="1" dirty="0">
                          <a:effectLst/>
                          <a:latin typeface="+mn-lt"/>
                          <a:ea typeface="Times New Roman"/>
                          <a:cs typeface="Times New Roman"/>
                        </a:rPr>
                        <a:t>rom Macedonia to Ephesus</a:t>
                      </a: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en-US" sz="1600" b="1" dirty="0">
                          <a:effectLst/>
                          <a:latin typeface="+mn-lt"/>
                          <a:ea typeface="Times New Roman"/>
                          <a:cs typeface="Times New Roman"/>
                        </a:rPr>
                        <a:t>Autumn AD 62</a:t>
                      </a: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2051721" y="0"/>
            <a:ext cx="5040560" cy="640114"/>
          </a:xfrm>
        </p:spPr>
        <p:txBody>
          <a:bodyPr/>
          <a:lstStyle/>
          <a:p>
            <a:pPr eaLnBrk="1" hangingPunct="1"/>
            <a:r>
              <a:rPr lang="en-US" sz="2400" b="1" dirty="0">
                <a:latin typeface="Engravers MT" charset="0"/>
                <a:ea typeface="ＭＳ Ｐゴシック" charset="0"/>
                <a:cs typeface="ＭＳ Ｐゴシック" charset="0"/>
              </a:rPr>
              <a:t>Church Order</a:t>
            </a:r>
          </a:p>
        </p:txBody>
      </p:sp>
      <p:sp>
        <p:nvSpPr>
          <p:cNvPr id="5" name="Text Box 4"/>
          <p:cNvSpPr txBox="1">
            <a:spLocks noChangeArrowheads="1"/>
          </p:cNvSpPr>
          <p:nvPr/>
        </p:nvSpPr>
        <p:spPr bwMode="auto">
          <a:xfrm>
            <a:off x="8374224" y="50155"/>
            <a:ext cx="698178"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45974" y="14396"/>
            <a:ext cx="2632797" cy="64011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6600"/>
                </a:solidFill>
                <a:effectLst/>
                <a:uLnTx/>
                <a:uFillTx/>
                <a:latin typeface="Engravers MT" charset="0"/>
                <a:ea typeface="ＭＳ Ｐゴシック" charset="0"/>
                <a:cs typeface="ＭＳ Ｐゴシック" charset="0"/>
              </a:rPr>
              <a:t>1 Timothy</a:t>
            </a:r>
          </a:p>
        </p:txBody>
      </p:sp>
    </p:spTree>
    <p:extLst>
      <p:ext uri="{BB962C8B-B14F-4D97-AF65-F5344CB8AC3E}">
        <p14:creationId xmlns:p14="http://schemas.microsoft.com/office/powerpoint/2010/main" val="188757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554165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58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Designs\Cactus.pot</Template>
  <TotalTime>12048</TotalTime>
  <Words>4042</Words>
  <Application>Microsoft Macintosh PowerPoint</Application>
  <PresentationFormat>On-screen Show (4:3)</PresentationFormat>
  <Paragraphs>635</Paragraphs>
  <Slides>99</Slides>
  <Notes>58</Notes>
  <HiddenSlides>0</HiddenSlides>
  <MMClips>0</MMClips>
  <ScaleCrop>false</ScaleCrop>
  <HeadingPairs>
    <vt:vector size="6" baseType="variant">
      <vt:variant>
        <vt:lpstr>Fonts Used</vt:lpstr>
      </vt:variant>
      <vt:variant>
        <vt:i4>23</vt:i4>
      </vt:variant>
      <vt:variant>
        <vt:lpstr>Theme</vt:lpstr>
      </vt:variant>
      <vt:variant>
        <vt:i4>25</vt:i4>
      </vt:variant>
      <vt:variant>
        <vt:lpstr>Slide Titles</vt:lpstr>
      </vt:variant>
      <vt:variant>
        <vt:i4>99</vt:i4>
      </vt:variant>
    </vt:vector>
  </HeadingPairs>
  <TitlesOfParts>
    <vt:vector size="147" baseType="lpstr">
      <vt:lpstr>26</vt:lpstr>
      <vt:lpstr>BONES</vt:lpstr>
      <vt:lpstr>Arial</vt:lpstr>
      <vt:lpstr>Arial Black</vt:lpstr>
      <vt:lpstr>Arial Narrow</vt:lpstr>
      <vt:lpstr>Calibri</vt:lpstr>
      <vt:lpstr>Comic Sans MS</vt:lpstr>
      <vt:lpstr>Engravers MT</vt:lpstr>
      <vt:lpstr>Franklin Gothic Medium</vt:lpstr>
      <vt:lpstr>Garamond</vt:lpstr>
      <vt:lpstr>Geneva</vt:lpstr>
      <vt:lpstr>Haettenschweiler</vt:lpstr>
      <vt:lpstr>Helvetica</vt:lpstr>
      <vt:lpstr>Impact</vt:lpstr>
      <vt:lpstr>Monotype Sorts</vt:lpstr>
      <vt:lpstr>Tahoma</vt:lpstr>
      <vt:lpstr>Times</vt:lpstr>
      <vt:lpstr>Times New Roman</vt:lpstr>
      <vt:lpstr>Trebuchet MS</vt:lpstr>
      <vt:lpstr>Verdana</vt:lpstr>
      <vt:lpstr>Wingdings</vt:lpstr>
      <vt:lpstr>Wingdings 2</vt:lpstr>
      <vt:lpstr>Wingdings 3</vt:lpstr>
      <vt:lpstr>Cactus</vt:lpstr>
      <vt:lpstr>Ripple</vt:lpstr>
      <vt:lpstr>untitled 1</vt:lpstr>
      <vt:lpstr>1_Ripple</vt:lpstr>
      <vt:lpstr>Office Theme</vt:lpstr>
      <vt:lpstr>2_Default Design</vt:lpstr>
      <vt:lpstr>Schmooze</vt:lpstr>
      <vt:lpstr>Globe</vt:lpstr>
      <vt:lpstr>Slit</vt:lpstr>
      <vt:lpstr>1_untitled 1</vt:lpstr>
      <vt:lpstr>2_Blank Presentation</vt:lpstr>
      <vt:lpstr>Clouds</vt:lpstr>
      <vt:lpstr>1_Crumple</vt:lpstr>
      <vt:lpstr>Kimono</vt:lpstr>
      <vt:lpstr>Stream</vt:lpstr>
      <vt:lpstr>3_Default Design</vt:lpstr>
      <vt:lpstr>Axis</vt:lpstr>
      <vt:lpstr>Blank Presentation</vt:lpstr>
      <vt:lpstr>3_Blank Presentation</vt:lpstr>
      <vt:lpstr>4_Blank Presentation</vt:lpstr>
      <vt:lpstr>5_Blank Presentation</vt:lpstr>
      <vt:lpstr>49_Blank Presentation</vt:lpstr>
      <vt:lpstr>2_Office Theme</vt:lpstr>
      <vt:lpstr>50_Blank Presentation</vt:lpstr>
      <vt:lpstr>5_Default Design</vt:lpstr>
      <vt:lpstr>Be Orderly</vt:lpstr>
      <vt:lpstr>False Teaching</vt:lpstr>
      <vt:lpstr>False Teaching</vt:lpstr>
      <vt:lpstr>But can we defeat heresy?</vt:lpstr>
      <vt:lpstr>Order</vt:lpstr>
      <vt:lpstr>Should we put our heads in the sand?</vt:lpstr>
      <vt:lpstr>Should we have an  all-out assault?</vt:lpstr>
      <vt:lpstr>Should we see how God says to defeat heresy?</vt:lpstr>
      <vt:lpstr>Key Verse</vt:lpstr>
      <vt:lpstr>Main Idea</vt:lpstr>
      <vt:lpstr>What are God’s priorities for church order?</vt:lpstr>
      <vt:lpstr>Theme</vt:lpstr>
      <vt:lpstr>Orderly means…</vt:lpstr>
      <vt:lpstr>NT Overview (Paul's Letters)</vt:lpstr>
      <vt:lpstr>Bible Lands Blank Map</vt:lpstr>
      <vt:lpstr>You cannot make everything priority</vt:lpstr>
      <vt:lpstr>…for Order</vt:lpstr>
      <vt:lpstr>I. Balance law and grace in your life  (1 Tim 1).</vt:lpstr>
      <vt:lpstr>Slides on  1 Timothy 1</vt:lpstr>
      <vt:lpstr>PowerPoint Presentation</vt:lpstr>
      <vt:lpstr>PowerPoint Presentation</vt:lpstr>
      <vt:lpstr>PowerPoint Presentation</vt:lpstr>
      <vt:lpstr>PowerPoint Presentation</vt:lpstr>
      <vt:lpstr>PowerPoint Presentation</vt:lpstr>
      <vt:lpstr>Legalism</vt:lpstr>
      <vt:lpstr>What are God’s priorities for church order?</vt:lpstr>
      <vt:lpstr>I. Balance law and grace in your life  (1 Tim 1).</vt:lpstr>
      <vt:lpstr>II. Require proper public worship led by godly leaders (1 Tim 2–3). </vt:lpstr>
      <vt:lpstr>Slides on  1 Timothy 2</vt:lpstr>
      <vt:lpstr>I Timothy 2</vt:lpstr>
      <vt:lpstr>Avoid the 2 Extremes</vt:lpstr>
      <vt:lpstr>Distinguish Between Culture and Truth</vt:lpstr>
      <vt:lpstr>Men's Prayer  2:8 </vt:lpstr>
      <vt:lpstr>Women's Adornment (2:9-10)</vt:lpstr>
      <vt:lpstr>Women's Adornment   2:9-10 </vt:lpstr>
      <vt:lpstr>“11A woman should learn in quietness and full submission.  12I do not permit a woman to teach or to have authority over a man; she must be silent.” - 1 Timothy 2:11-12</vt:lpstr>
      <vt:lpstr>Who wants to address this?</vt:lpstr>
      <vt:lpstr>Egalitarians</vt:lpstr>
      <vt:lpstr>Common Ground</vt:lpstr>
      <vt:lpstr>“11A woman should learn in quietness and full submission.  12I do not permit a woman to teach or to have authority over a man; she must be silent.” 1 Timothy 2:11-12</vt:lpstr>
      <vt:lpstr>Learn peacefully and respectfully</vt:lpstr>
      <vt:lpstr>Q: But why did Paul prohibit women from teaching men in public worship?</vt:lpstr>
      <vt:lpstr>1 Timothy 2:11-15 NIV</vt:lpstr>
      <vt:lpstr>Truth: Authority-Submission </vt:lpstr>
      <vt:lpstr>1 Timothy 2:11-14</vt:lpstr>
      <vt:lpstr>Slides on  1 Timothy 3</vt:lpstr>
      <vt:lpstr>How Do We Pick Leaders for the Local Church?</vt:lpstr>
      <vt:lpstr>How Should Churches Select Leaders?</vt:lpstr>
      <vt:lpstr>Appointment of church officers:</vt:lpstr>
      <vt:lpstr>What about Elder Qualifications?</vt:lpstr>
      <vt:lpstr>Required Qualities of an  Overseer (O) or Deacon (D)</vt:lpstr>
      <vt:lpstr>Required Qualities of an  Overseer (O) or Deacon (D)</vt:lpstr>
      <vt:lpstr>Required Qualities of an  Overseer (O) or Deacon (D)</vt:lpstr>
      <vt:lpstr>Required Qualities of an  Overseer (O) or Deacon (D)</vt:lpstr>
      <vt:lpstr>Scriptural Principles</vt:lpstr>
      <vt:lpstr>Elders led from the time of Moses</vt:lpstr>
      <vt:lpstr>Who Led the Synagogue?</vt:lpstr>
      <vt:lpstr>God has advocated group leadership through the ages</vt:lpstr>
      <vt:lpstr>Places Mentioning Elders</vt:lpstr>
      <vt:lpstr>What should elders do?</vt:lpstr>
      <vt:lpstr>Pastoral Leadership of an Elder:</vt:lpstr>
      <vt:lpstr>Three Shepherd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Three Shepherd Tasks of Elders</vt:lpstr>
      <vt:lpstr>Three Shepherd Tasks of Elders</vt:lpstr>
      <vt:lpstr>Shared Leadership</vt:lpstr>
      <vt:lpstr>Summary on Elders</vt:lpstr>
      <vt:lpstr>Slides on  1 Timothy 4</vt:lpstr>
      <vt:lpstr>III. Guard your personal life and doctrine closely (1 Tim 4). </vt:lpstr>
      <vt:lpstr>Response to False Teachers and Teachings</vt:lpstr>
      <vt:lpstr>Response to False Teachers and Teachings</vt:lpstr>
      <vt:lpstr>IV. Meet the needs of various church groups (5:1–6:10).</vt:lpstr>
      <vt:lpstr>Slides on  1 Timothy 5</vt:lpstr>
      <vt:lpstr>Three Types of Elders</vt:lpstr>
      <vt:lpstr>Paul Called Luke's Gospel “Scripture” within 5 years!</vt:lpstr>
      <vt:lpstr>Slides on  1 Timothy 6</vt:lpstr>
      <vt:lpstr>V. Don’t let the love of money ruin your spiritual life (6:11-21). </vt:lpstr>
      <vt:lpstr>Effects of False Teachings</vt:lpstr>
      <vt:lpstr>$$ Money $$</vt:lpstr>
      <vt:lpstr>THE GOSPEL IS TO BE TOLD, NOT SOLD</vt:lpstr>
      <vt:lpstr>Godliness with Contentment</vt:lpstr>
      <vt:lpstr>Godliness with Contentment</vt:lpstr>
      <vt:lpstr>"Scripture" (6: NLT).</vt:lpstr>
      <vt:lpstr>Godliness with Contentment</vt:lpstr>
      <vt:lpstr>Main Idea</vt:lpstr>
      <vt:lpstr>What are God’s priorities for church order?</vt:lpstr>
      <vt:lpstr>I. Balance law and grace in your life  (1 Tim 1).</vt:lpstr>
      <vt:lpstr>II. Require proper public worship led by godly leaders (1 Tim 2–3). </vt:lpstr>
      <vt:lpstr>III. Guard your personal life and doctrine closely (1 Tim 4). </vt:lpstr>
      <vt:lpstr>IV. Meet the needs of various church groups (5:1–6:10).</vt:lpstr>
      <vt:lpstr>V. Don’t let the love of money ruin your spiritual life (6:11-21). </vt:lpstr>
      <vt:lpstr>Church Order</vt:lpstr>
      <vt:lpstr>Black</vt:lpstr>
      <vt:lpstr>NT Preaching  •  BibleStudyDownloads.org</vt:lpstr>
    </vt:vector>
  </TitlesOfParts>
  <Company>Home-use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Timothy</dc:title>
  <dc:creator>Laura Tan</dc:creator>
  <cp:lastModifiedBy>Rick Griffith</cp:lastModifiedBy>
  <cp:revision>218</cp:revision>
  <cp:lastPrinted>2009-04-22T19:24:48Z</cp:lastPrinted>
  <dcterms:created xsi:type="dcterms:W3CDTF">2003-03-13T16:06:19Z</dcterms:created>
  <dcterms:modified xsi:type="dcterms:W3CDTF">2020-07-10T02:30:17Z</dcterms:modified>
</cp:coreProperties>
</file>