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93" r:id="rId3"/>
    <p:sldId id="394" r:id="rId4"/>
    <p:sldId id="377" r:id="rId5"/>
    <p:sldId id="378" r:id="rId6"/>
    <p:sldId id="257" r:id="rId7"/>
    <p:sldId id="272" r:id="rId8"/>
    <p:sldId id="344" r:id="rId9"/>
    <p:sldId id="379" r:id="rId10"/>
    <p:sldId id="380" r:id="rId11"/>
    <p:sldId id="381" r:id="rId12"/>
    <p:sldId id="382" r:id="rId13"/>
    <p:sldId id="367" r:id="rId14"/>
    <p:sldId id="386" r:id="rId15"/>
    <p:sldId id="391" r:id="rId16"/>
    <p:sldId id="392" r:id="rId17"/>
    <p:sldId id="390" r:id="rId18"/>
    <p:sldId id="385" r:id="rId19"/>
    <p:sldId id="371" r:id="rId20"/>
    <p:sldId id="387" r:id="rId21"/>
    <p:sldId id="388" r:id="rId22"/>
    <p:sldId id="389" r:id="rId23"/>
    <p:sldId id="375" r:id="rId24"/>
    <p:sldId id="3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4F2270"/>
    <a:srgbClr val="322600"/>
    <a:srgbClr val="EC7728"/>
    <a:srgbClr val="EB6E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60D3C-7917-FA49-939B-9851515584A6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95853-7949-A74A-8B94-F4959A85C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0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5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6453-56C3-4797-928D-EA3B0A679EED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2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0CF8D-B57C-0541-8045-0358C07A0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607336"/>
            <a:ext cx="9252520" cy="125066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E94AA-9C4E-2043-80B1-BE730CA63CF0}"/>
              </a:ext>
            </a:extLst>
          </p:cNvPr>
          <p:cNvSpPr/>
          <p:nvPr/>
        </p:nvSpPr>
        <p:spPr>
          <a:xfrm>
            <a:off x="183540" y="1143242"/>
            <a:ext cx="3778860" cy="30076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 avoid worldliness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(PART 2)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35475-661D-4A4D-B06C-94B85DE21A86}"/>
              </a:ext>
            </a:extLst>
          </p:cNvPr>
          <p:cNvSpPr/>
          <p:nvPr/>
        </p:nvSpPr>
        <p:spPr>
          <a:xfrm>
            <a:off x="6154559" y="4843058"/>
            <a:ext cx="2989441" cy="548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 Timothy 6:11-21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60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0322C-3CA0-46CA-8CAC-50A06B1E1ABC}"/>
              </a:ext>
            </a:extLst>
          </p:cNvPr>
          <p:cNvSpPr txBox="1"/>
          <p:nvPr/>
        </p:nvSpPr>
        <p:spPr>
          <a:xfrm>
            <a:off x="628650" y="562927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Timothy 4:10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0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“For Demas, in love with this present world, has deserted me and gone to Thessalonica.”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4" name="Picture 4" descr="Wallpaper greens, forest, trees, fog, tropics, jungle, Jungle ...">
            <a:extLst>
              <a:ext uri="{FF2B5EF4-FFF2-40B4-BE49-F238E27FC236}">
                <a16:creationId xmlns:a16="http://schemas.microsoft.com/office/drawing/2014/main" id="{38634307-0C7F-4BB2-AABB-9659C897B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/>
          <a:stretch/>
        </p:blipFill>
        <p:spPr bwMode="auto">
          <a:xfrm>
            <a:off x="20" y="10"/>
            <a:ext cx="9143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6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es Valium Have Dangerous Side Effects? | Avalon Malibu">
            <a:extLst>
              <a:ext uri="{FF2B5EF4-FFF2-40B4-BE49-F238E27FC236}">
                <a16:creationId xmlns:a16="http://schemas.microsoft.com/office/drawing/2014/main" id="{17478D45-E6D0-43EB-A4B9-67649B8F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81224-5CB4-4FB1-8A91-5E4F4BD1A1A8}"/>
              </a:ext>
            </a:extLst>
          </p:cNvPr>
          <p:cNvSpPr txBox="1"/>
          <p:nvPr/>
        </p:nvSpPr>
        <p:spPr>
          <a:xfrm>
            <a:off x="726567" y="643467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esist worldly temptations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(6:11-12)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E3207-3E12-4278-8E55-F44C7FF1728F}"/>
              </a:ext>
            </a:extLst>
          </p:cNvPr>
          <p:cNvSpPr txBox="1"/>
          <p:nvPr/>
        </p:nvSpPr>
        <p:spPr>
          <a:xfrm>
            <a:off x="972862" y="1369001"/>
            <a:ext cx="580072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lee temptation zones (v. 11a)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6921D-BD33-4E15-B3F1-B3798BA52523}"/>
              </a:ext>
            </a:extLst>
          </p:cNvPr>
          <p:cNvSpPr txBox="1"/>
          <p:nvPr/>
        </p:nvSpPr>
        <p:spPr>
          <a:xfrm>
            <a:off x="972862" y="1905470"/>
            <a:ext cx="7444568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ursue virtues that counter worldliness (v. 11b)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12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EF82E-2177-46BC-8FC6-071D6E5812E4}"/>
              </a:ext>
            </a:extLst>
          </p:cNvPr>
          <p:cNvSpPr txBox="1"/>
          <p:nvPr/>
        </p:nvSpPr>
        <p:spPr>
          <a:xfrm>
            <a:off x="545306" y="753546"/>
            <a:ext cx="262651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BBA96-0675-4A18-9181-34F5FCC391FE}"/>
              </a:ext>
            </a:extLst>
          </p:cNvPr>
          <p:cNvSpPr txBox="1"/>
          <p:nvPr/>
        </p:nvSpPr>
        <p:spPr>
          <a:xfrm>
            <a:off x="3431381" y="753546"/>
            <a:ext cx="4576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standards of right and wrong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A2033-6B51-4E12-A47E-E495228B0606}"/>
              </a:ext>
            </a:extLst>
          </p:cNvPr>
          <p:cNvSpPr txBox="1"/>
          <p:nvPr/>
        </p:nvSpPr>
        <p:spPr>
          <a:xfrm>
            <a:off x="545306" y="1841538"/>
            <a:ext cx="2626518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Godliness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22914-CD2D-41D7-9F74-B017AC56AAF4}"/>
              </a:ext>
            </a:extLst>
          </p:cNvPr>
          <p:cNvSpPr txBox="1"/>
          <p:nvPr/>
        </p:nvSpPr>
        <p:spPr>
          <a:xfrm>
            <a:off x="3431381" y="1768702"/>
            <a:ext cx="3312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personal character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1E5E8-E832-4EA2-B06C-0FBC68EA1BE4}"/>
              </a:ext>
            </a:extLst>
          </p:cNvPr>
          <p:cNvSpPr txBox="1"/>
          <p:nvPr/>
        </p:nvSpPr>
        <p:spPr>
          <a:xfrm>
            <a:off x="545306" y="3000167"/>
            <a:ext cx="262651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3A0BB-5457-4501-9782-C35B21E8B4FB}"/>
              </a:ext>
            </a:extLst>
          </p:cNvPr>
          <p:cNvSpPr txBox="1"/>
          <p:nvPr/>
        </p:nvSpPr>
        <p:spPr>
          <a:xfrm>
            <a:off x="3431381" y="3000167"/>
            <a:ext cx="2416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trust in God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FBF33-D33E-4B05-B3AF-C912AABA989C}"/>
              </a:ext>
            </a:extLst>
          </p:cNvPr>
          <p:cNvSpPr txBox="1"/>
          <p:nvPr/>
        </p:nvSpPr>
        <p:spPr>
          <a:xfrm>
            <a:off x="545306" y="4150342"/>
            <a:ext cx="2626518" cy="523220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DBA38-9B4B-4459-99E8-B9489281A000}"/>
              </a:ext>
            </a:extLst>
          </p:cNvPr>
          <p:cNvSpPr txBox="1"/>
          <p:nvPr/>
        </p:nvSpPr>
        <p:spPr>
          <a:xfrm>
            <a:off x="3559968" y="4150342"/>
            <a:ext cx="5038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caring and sacrificial treatment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others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B92EF6-55CF-43EC-80C8-1C5720CEDA69}"/>
              </a:ext>
            </a:extLst>
          </p:cNvPr>
          <p:cNvSpPr txBox="1"/>
          <p:nvPr/>
        </p:nvSpPr>
        <p:spPr>
          <a:xfrm>
            <a:off x="554831" y="5281467"/>
            <a:ext cx="2607468" cy="523220"/>
          </a:xfrm>
          <a:prstGeom prst="rect">
            <a:avLst/>
          </a:prstGeom>
          <a:solidFill>
            <a:srgbClr val="4F227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Steadfastness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91594D-3E01-4CE8-BBF3-3097B9291926}"/>
              </a:ext>
            </a:extLst>
          </p:cNvPr>
          <p:cNvSpPr txBox="1"/>
          <p:nvPr/>
        </p:nvSpPr>
        <p:spPr>
          <a:xfrm>
            <a:off x="3559968" y="5240986"/>
            <a:ext cx="4576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consistency under pressure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4D061A-0230-4101-85FF-6F04C25EF991}"/>
              </a:ext>
            </a:extLst>
          </p:cNvPr>
          <p:cNvSpPr txBox="1"/>
          <p:nvPr/>
        </p:nvSpPr>
        <p:spPr>
          <a:xfrm>
            <a:off x="545307" y="6253490"/>
            <a:ext cx="262651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792C3-E4BF-411A-8F76-947F35DE5D34}"/>
              </a:ext>
            </a:extLst>
          </p:cNvPr>
          <p:cNvSpPr txBox="1"/>
          <p:nvPr/>
        </p:nvSpPr>
        <p:spPr>
          <a:xfrm>
            <a:off x="3559968" y="6180654"/>
            <a:ext cx="4576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manner of treating people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  <p:bldP spid="13" grpId="0" animBg="1"/>
      <p:bldP spid="15" grpId="0"/>
      <p:bldP spid="17" grpId="0" animBg="1"/>
      <p:bldP spid="19" grpId="0"/>
      <p:bldP spid="21" grpId="0" animBg="1"/>
      <p:bldP spid="23" grpId="0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EF82E-2177-46BC-8FC6-071D6E5812E4}"/>
              </a:ext>
            </a:extLst>
          </p:cNvPr>
          <p:cNvSpPr txBox="1"/>
          <p:nvPr/>
        </p:nvSpPr>
        <p:spPr>
          <a:xfrm>
            <a:off x="6203156" y="1144071"/>
            <a:ext cx="262651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A2033-6B51-4E12-A47E-E495228B0606}"/>
              </a:ext>
            </a:extLst>
          </p:cNvPr>
          <p:cNvSpPr txBox="1"/>
          <p:nvPr/>
        </p:nvSpPr>
        <p:spPr>
          <a:xfrm>
            <a:off x="6203157" y="1739976"/>
            <a:ext cx="2626518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Godliness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1E5E8-E832-4EA2-B06C-0FBC68EA1BE4}"/>
              </a:ext>
            </a:extLst>
          </p:cNvPr>
          <p:cNvSpPr txBox="1"/>
          <p:nvPr/>
        </p:nvSpPr>
        <p:spPr>
          <a:xfrm>
            <a:off x="6203157" y="2361243"/>
            <a:ext cx="262651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FBF33-D33E-4B05-B3AF-C912AABA989C}"/>
              </a:ext>
            </a:extLst>
          </p:cNvPr>
          <p:cNvSpPr txBox="1"/>
          <p:nvPr/>
        </p:nvSpPr>
        <p:spPr>
          <a:xfrm>
            <a:off x="6203157" y="2967251"/>
            <a:ext cx="2626518" cy="523220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B92EF6-55CF-43EC-80C8-1C5720CEDA69}"/>
              </a:ext>
            </a:extLst>
          </p:cNvPr>
          <p:cNvSpPr txBox="1"/>
          <p:nvPr/>
        </p:nvSpPr>
        <p:spPr>
          <a:xfrm>
            <a:off x="6222207" y="3573259"/>
            <a:ext cx="2607468" cy="523220"/>
          </a:xfrm>
          <a:prstGeom prst="rect">
            <a:avLst/>
          </a:prstGeom>
          <a:solidFill>
            <a:srgbClr val="4F227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Steadfastness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4D061A-0230-4101-85FF-6F04C25EF991}"/>
              </a:ext>
            </a:extLst>
          </p:cNvPr>
          <p:cNvSpPr txBox="1"/>
          <p:nvPr/>
        </p:nvSpPr>
        <p:spPr>
          <a:xfrm>
            <a:off x="6222207" y="4179267"/>
            <a:ext cx="262651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Gentleness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9BEEB-5417-455F-B4D7-4A66A0D73B58}"/>
              </a:ext>
            </a:extLst>
          </p:cNvPr>
          <p:cNvSpPr txBox="1"/>
          <p:nvPr/>
        </p:nvSpPr>
        <p:spPr>
          <a:xfrm>
            <a:off x="192881" y="2009596"/>
            <a:ext cx="2626518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of the world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unner vector png - Person Running Running Man Orange Clip Art At ...">
            <a:extLst>
              <a:ext uri="{FF2B5EF4-FFF2-40B4-BE49-F238E27FC236}">
                <a16:creationId xmlns:a16="http://schemas.microsoft.com/office/drawing/2014/main" id="{F348C542-BB85-4378-BBBE-5101FE7A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97" y="1514475"/>
            <a:ext cx="3313484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D05B1B-09BC-441C-B418-FEFCFDFD9AE1}"/>
              </a:ext>
            </a:extLst>
          </p:cNvPr>
          <p:cNvSpPr txBox="1"/>
          <p:nvPr/>
        </p:nvSpPr>
        <p:spPr>
          <a:xfrm>
            <a:off x="933450" y="4886146"/>
            <a:ext cx="437197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Flee				Pursue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8401E22-C6AE-474B-9D25-BCD1040FD37A}"/>
              </a:ext>
            </a:extLst>
          </p:cNvPr>
          <p:cNvSpPr/>
          <p:nvPr/>
        </p:nvSpPr>
        <p:spPr>
          <a:xfrm>
            <a:off x="4943475" y="4552950"/>
            <a:ext cx="1295399" cy="1314450"/>
          </a:xfrm>
          <a:prstGeom prst="rightArrow">
            <a:avLst>
              <a:gd name="adj1" fmla="val 50000"/>
              <a:gd name="adj2" fmla="val 291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6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es Valium Have Dangerous Side Effects? | Avalon Malibu">
            <a:extLst>
              <a:ext uri="{FF2B5EF4-FFF2-40B4-BE49-F238E27FC236}">
                <a16:creationId xmlns:a16="http://schemas.microsoft.com/office/drawing/2014/main" id="{17478D45-E6D0-43EB-A4B9-67649B8F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81224-5CB4-4FB1-8A91-5E4F4BD1A1A8}"/>
              </a:ext>
            </a:extLst>
          </p:cNvPr>
          <p:cNvSpPr txBox="1"/>
          <p:nvPr/>
        </p:nvSpPr>
        <p:spPr>
          <a:xfrm>
            <a:off x="726567" y="643467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esist worldly temptations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(6:11-12)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E3207-3E12-4278-8E55-F44C7FF1728F}"/>
              </a:ext>
            </a:extLst>
          </p:cNvPr>
          <p:cNvSpPr txBox="1"/>
          <p:nvPr/>
        </p:nvSpPr>
        <p:spPr>
          <a:xfrm>
            <a:off x="972862" y="1369001"/>
            <a:ext cx="580072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lee temptation zones (v. 11a)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6921D-BD33-4E15-B3F1-B3798BA52523}"/>
              </a:ext>
            </a:extLst>
          </p:cNvPr>
          <p:cNvSpPr txBox="1"/>
          <p:nvPr/>
        </p:nvSpPr>
        <p:spPr>
          <a:xfrm>
            <a:off x="972862" y="1905470"/>
            <a:ext cx="7444568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ursue virtues that counter worldliness (v. 11b)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F561-14AC-44D5-A65B-EE920D4A2DF1}"/>
              </a:ext>
            </a:extLst>
          </p:cNvPr>
          <p:cNvSpPr txBox="1"/>
          <p:nvPr/>
        </p:nvSpPr>
        <p:spPr>
          <a:xfrm>
            <a:off x="972862" y="2419770"/>
            <a:ext cx="45720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ight for truth (v. 12a)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FD0D8-F6AD-4825-975B-097F403AAB73}"/>
              </a:ext>
            </a:extLst>
          </p:cNvPr>
          <p:cNvSpPr txBox="1"/>
          <p:nvPr/>
        </p:nvSpPr>
        <p:spPr>
          <a:xfrm>
            <a:off x="1905656" y="3201862"/>
            <a:ext cx="5276850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Timothy 4:7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have fought the good fight, 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have finished the race, 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have kept </a:t>
            </a:r>
            <a:r>
              <a:rPr lang="en-US" sz="32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faith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6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es Valium Have Dangerous Side Effects? | Avalon Malibu">
            <a:extLst>
              <a:ext uri="{FF2B5EF4-FFF2-40B4-BE49-F238E27FC236}">
                <a16:creationId xmlns:a16="http://schemas.microsoft.com/office/drawing/2014/main" id="{17478D45-E6D0-43EB-A4B9-67649B8F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81224-5CB4-4FB1-8A91-5E4F4BD1A1A8}"/>
              </a:ext>
            </a:extLst>
          </p:cNvPr>
          <p:cNvSpPr txBox="1"/>
          <p:nvPr/>
        </p:nvSpPr>
        <p:spPr>
          <a:xfrm>
            <a:off x="726567" y="643467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esist worldly temptations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(6:11-12)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E3207-3E12-4278-8E55-F44C7FF1728F}"/>
              </a:ext>
            </a:extLst>
          </p:cNvPr>
          <p:cNvSpPr txBox="1"/>
          <p:nvPr/>
        </p:nvSpPr>
        <p:spPr>
          <a:xfrm>
            <a:off x="972862" y="1369001"/>
            <a:ext cx="580072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lee temptation zones (v. 11a)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6921D-BD33-4E15-B3F1-B3798BA52523}"/>
              </a:ext>
            </a:extLst>
          </p:cNvPr>
          <p:cNvSpPr txBox="1"/>
          <p:nvPr/>
        </p:nvSpPr>
        <p:spPr>
          <a:xfrm>
            <a:off x="972862" y="1905470"/>
            <a:ext cx="7444568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ursue virtues that counter worldliness (v. 11b)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F561-14AC-44D5-A65B-EE920D4A2DF1}"/>
              </a:ext>
            </a:extLst>
          </p:cNvPr>
          <p:cNvSpPr txBox="1"/>
          <p:nvPr/>
        </p:nvSpPr>
        <p:spPr>
          <a:xfrm>
            <a:off x="972862" y="2419770"/>
            <a:ext cx="45720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ight for truth (v. 12a)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48B7D-9CDC-4821-83EC-4F7EEE2FC5C5}"/>
              </a:ext>
            </a:extLst>
          </p:cNvPr>
          <p:cNvSpPr txBox="1"/>
          <p:nvPr/>
        </p:nvSpPr>
        <p:spPr>
          <a:xfrm>
            <a:off x="981075" y="2914650"/>
            <a:ext cx="7805166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Hold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on in the fight against worldliness (v. 12b)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328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2F73D9-5B47-44C7-82D6-AD3C3C6B0563}"/>
              </a:ext>
            </a:extLst>
          </p:cNvPr>
          <p:cNvSpPr txBox="1"/>
          <p:nvPr/>
        </p:nvSpPr>
        <p:spPr>
          <a:xfrm>
            <a:off x="3556604" y="247651"/>
            <a:ext cx="5587395" cy="616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“There is only one thing I know I can do well. I cannot lead, but I can truthfully say that I am able to hang on. It may arise from natural stubbornness, but I know that popular religious movements which, despite their lack of scriptural support, carry away so many good people, leave me entirely unaffected. I believe that I can set my teeth and hold on, but that is all I am good for.”</a:t>
            </a:r>
            <a:endParaRPr lang="en-US" sz="2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Kenneth McRae</a:t>
            </a: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19</a:t>
            </a:r>
            <a:r>
              <a:rPr lang="en-US" sz="2400" baseline="30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century Scottish pastor</a:t>
            </a: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1026" name="Picture 2" descr="Seven Leaders by Iain H. Murray | Banner of Truth USA">
            <a:extLst>
              <a:ext uri="{FF2B5EF4-FFF2-40B4-BE49-F238E27FC236}">
                <a16:creationId xmlns:a16="http://schemas.microsoft.com/office/drawing/2014/main" id="{A4D338AF-FD12-42F3-B190-F7D4D04C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9" y="438150"/>
            <a:ext cx="3262340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6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es Valium Have Dangerous Side Effects? | Avalon Malibu">
            <a:extLst>
              <a:ext uri="{FF2B5EF4-FFF2-40B4-BE49-F238E27FC236}">
                <a16:creationId xmlns:a16="http://schemas.microsoft.com/office/drawing/2014/main" id="{17478D45-E6D0-43EB-A4B9-67649B8F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81224-5CB4-4FB1-8A91-5E4F4BD1A1A8}"/>
              </a:ext>
            </a:extLst>
          </p:cNvPr>
          <p:cNvSpPr txBox="1"/>
          <p:nvPr/>
        </p:nvSpPr>
        <p:spPr>
          <a:xfrm>
            <a:off x="726567" y="643467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esist worldly temptations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(6:11-12)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C7BE9-FF20-4660-92CD-F5B71BE265A9}"/>
              </a:ext>
            </a:extLst>
          </p:cNvPr>
          <p:cNvSpPr txBox="1"/>
          <p:nvPr/>
        </p:nvSpPr>
        <p:spPr>
          <a:xfrm>
            <a:off x="726567" y="1369419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ersevere in godliness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(6:13-16)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61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FC83-C638-4B6B-95F0-878FB0107BAE}"/>
              </a:ext>
            </a:extLst>
          </p:cNvPr>
          <p:cNvSpPr/>
          <p:nvPr/>
        </p:nvSpPr>
        <p:spPr>
          <a:xfrm>
            <a:off x="573881" y="752386"/>
            <a:ext cx="7996237" cy="18774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Timothy 1:5</a:t>
            </a:r>
          </a:p>
          <a:p>
            <a:pPr algn="ctr"/>
            <a:r>
              <a:rPr lang="en-US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am reminded of your </a:t>
            </a:r>
            <a:r>
              <a:rPr lang="en-US" sz="2800" b="0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sincere faith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faith that dwelt first in your grandmother Lois and your mother Eunice and now, I am sure, dwells in you as well.”</a:t>
            </a:r>
            <a:endParaRPr lang="en-US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6F21F-B7A6-4B5D-9EF6-5F1C8B2E204A}"/>
              </a:ext>
            </a:extLst>
          </p:cNvPr>
          <p:cNvSpPr/>
          <p:nvPr/>
        </p:nvSpPr>
        <p:spPr>
          <a:xfrm>
            <a:off x="592931" y="3057436"/>
            <a:ext cx="7996237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Philippians 2:19-20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 hope in the Lord Jesus to send Timothy to you soon, so that I too may be cheered by news of you. </a:t>
            </a:r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have no one like him, who will be </a:t>
            </a:r>
            <a:r>
              <a:rPr lang="en-US" sz="2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genuinely concerned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your welfare.”</a:t>
            </a:r>
          </a:p>
        </p:txBody>
      </p:sp>
    </p:spTree>
    <p:extLst>
      <p:ext uri="{BB962C8B-B14F-4D97-AF65-F5344CB8AC3E}">
        <p14:creationId xmlns:p14="http://schemas.microsoft.com/office/powerpoint/2010/main" val="37859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FC83-C638-4B6B-95F0-878FB0107BAE}"/>
              </a:ext>
            </a:extLst>
          </p:cNvPr>
          <p:cNvSpPr/>
          <p:nvPr/>
        </p:nvSpPr>
        <p:spPr>
          <a:xfrm>
            <a:off x="573881" y="752386"/>
            <a:ext cx="7996237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Timothy 1:7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God gave us a spirit </a:t>
            </a:r>
            <a:r>
              <a:rPr lang="en-US" sz="2800" b="0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of fear </a:t>
            </a:r>
            <a:r>
              <a:rPr lang="en-US" sz="2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 of power and love and self-control.”</a:t>
            </a:r>
            <a:endParaRPr lang="en-US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6F21F-B7A6-4B5D-9EF6-5F1C8B2E204A}"/>
              </a:ext>
            </a:extLst>
          </p:cNvPr>
          <p:cNvSpPr/>
          <p:nvPr/>
        </p:nvSpPr>
        <p:spPr>
          <a:xfrm>
            <a:off x="592931" y="3057436"/>
            <a:ext cx="7996237" cy="27392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16:10-11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“When Timothy comes, see that you put him at ease among you, for he is doing the work of the Lord, as I am. </a:t>
            </a:r>
            <a:r>
              <a:rPr lang="en-US" sz="2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 let no one despise him. Help him on his way in peace, that he may return to me, for I am expecting him with the brothers.”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Updated NASCAR schedule 2020: Everything to know about Cup Series ...">
            <a:extLst>
              <a:ext uri="{FF2B5EF4-FFF2-40B4-BE49-F238E27FC236}">
                <a16:creationId xmlns:a16="http://schemas.microsoft.com/office/drawing/2014/main" id="{5E388C58-6DF2-4F29-97A6-AB30F924C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17565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6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es Valium Have Dangerous Side Effects? | Avalon Malibu">
            <a:extLst>
              <a:ext uri="{FF2B5EF4-FFF2-40B4-BE49-F238E27FC236}">
                <a16:creationId xmlns:a16="http://schemas.microsoft.com/office/drawing/2014/main" id="{17478D45-E6D0-43EB-A4B9-67649B8F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81224-5CB4-4FB1-8A91-5E4F4BD1A1A8}"/>
              </a:ext>
            </a:extLst>
          </p:cNvPr>
          <p:cNvSpPr txBox="1"/>
          <p:nvPr/>
        </p:nvSpPr>
        <p:spPr>
          <a:xfrm>
            <a:off x="726567" y="643467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esist worldly temptations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(6:11-12)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C7BE9-FF20-4660-92CD-F5B71BE265A9}"/>
              </a:ext>
            </a:extLst>
          </p:cNvPr>
          <p:cNvSpPr txBox="1"/>
          <p:nvPr/>
        </p:nvSpPr>
        <p:spPr>
          <a:xfrm>
            <a:off x="726567" y="1369419"/>
            <a:ext cx="7690863" cy="548099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i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ersevere in godliness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(6:13-16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AE97-3B0A-4665-88D9-209B17C0B97F}"/>
              </a:ext>
            </a:extLst>
          </p:cNvPr>
          <p:cNvSpPr txBox="1"/>
          <p:nvPr/>
        </p:nvSpPr>
        <p:spPr>
          <a:xfrm>
            <a:off x="1114425" y="2067395"/>
            <a:ext cx="7315200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ersevere because God gives and sustains life (v. 13a)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A9CEA-5CE0-4755-8A21-4AA69EA3F086}"/>
              </a:ext>
            </a:extLst>
          </p:cNvPr>
          <p:cNvSpPr txBox="1"/>
          <p:nvPr/>
        </p:nvSpPr>
        <p:spPr>
          <a:xfrm>
            <a:off x="1114425" y="3077045"/>
            <a:ext cx="703897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ersevere because Christ persevered (v. 13b)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920CF-E026-4A01-B087-73301FBD8C80}"/>
              </a:ext>
            </a:extLst>
          </p:cNvPr>
          <p:cNvSpPr txBox="1"/>
          <p:nvPr/>
        </p:nvSpPr>
        <p:spPr>
          <a:xfrm>
            <a:off x="1114425" y="3610445"/>
            <a:ext cx="7515225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ersevere because Christ will return and reward (v. 14)</a:t>
            </a:r>
            <a:endParaRPr lang="en-US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40D0D-DA7B-4624-BAD2-3CFD545B4548}"/>
              </a:ext>
            </a:extLst>
          </p:cNvPr>
          <p:cNvSpPr txBox="1"/>
          <p:nvPr/>
        </p:nvSpPr>
        <p:spPr>
          <a:xfrm>
            <a:off x="1114425" y="4639145"/>
            <a:ext cx="7303005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ersevere because God is sovereignly in control (vs. 15-16)</a:t>
            </a:r>
          </a:p>
        </p:txBody>
      </p:sp>
    </p:spTree>
    <p:extLst>
      <p:ext uri="{BB962C8B-B14F-4D97-AF65-F5344CB8AC3E}">
        <p14:creationId xmlns:p14="http://schemas.microsoft.com/office/powerpoint/2010/main" val="5393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754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Danger Falling Rocks Sign">
            <a:extLst>
              <a:ext uri="{FF2B5EF4-FFF2-40B4-BE49-F238E27FC236}">
                <a16:creationId xmlns:a16="http://schemas.microsoft.com/office/drawing/2014/main" id="{B7103D83-2F14-4276-BD88-DC3269EF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 descr="Rip Current PNG - rip-current-funny rip-current-posters rip ...">
            <a:extLst>
              <a:ext uri="{FF2B5EF4-FFF2-40B4-BE49-F238E27FC236}">
                <a16:creationId xmlns:a16="http://schemas.microsoft.com/office/drawing/2014/main" id="{2BB0F081-8993-43CC-82CA-F7D08E0C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300404"/>
            <a:ext cx="4067175" cy="62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3380CA-B6A6-4675-87BC-9D5EA01AF309}"/>
              </a:ext>
            </a:extLst>
          </p:cNvPr>
          <p:cNvSpPr/>
          <p:nvPr/>
        </p:nvSpPr>
        <p:spPr>
          <a:xfrm>
            <a:off x="240691" y="1152766"/>
            <a:ext cx="2797784" cy="1967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 Life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E1D08-1D55-430A-8CC6-DA48C50AD731}"/>
              </a:ext>
            </a:extLst>
          </p:cNvPr>
          <p:cNvSpPr/>
          <p:nvPr/>
        </p:nvSpPr>
        <p:spPr>
          <a:xfrm>
            <a:off x="5789843" y="5587159"/>
            <a:ext cx="3356881" cy="5480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Studies in 1 Timothy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578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21DCEF-FE90-4221-8B69-8F2786A674B7}"/>
              </a:ext>
            </a:extLst>
          </p:cNvPr>
          <p:cNvSpPr/>
          <p:nvPr/>
        </p:nvSpPr>
        <p:spPr>
          <a:xfrm>
            <a:off x="183540" y="1143242"/>
            <a:ext cx="3778860" cy="23258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 avoid worldliness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D8F20-5897-4437-B467-115232566B4E}"/>
              </a:ext>
            </a:extLst>
          </p:cNvPr>
          <p:cNvSpPr/>
          <p:nvPr/>
        </p:nvSpPr>
        <p:spPr>
          <a:xfrm>
            <a:off x="6172200" y="5596684"/>
            <a:ext cx="2989441" cy="548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 Timothy 6:3-21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627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ented or A Compromiser? — Calvary Baptist Church of North ...">
            <a:extLst>
              <a:ext uri="{FF2B5EF4-FFF2-40B4-BE49-F238E27FC236}">
                <a16:creationId xmlns:a16="http://schemas.microsoft.com/office/drawing/2014/main" id="{030467BD-9200-4A60-9D8E-A0BE664A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781050"/>
            <a:ext cx="9119616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B6C71-B326-430C-B6F9-94031899C6E3}"/>
              </a:ext>
            </a:extLst>
          </p:cNvPr>
          <p:cNvSpPr txBox="1"/>
          <p:nvPr/>
        </p:nvSpPr>
        <p:spPr>
          <a:xfrm>
            <a:off x="238125" y="4286720"/>
            <a:ext cx="866775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They are content with the Lord’s provision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(1 Timothy 6:3-10)</a:t>
            </a:r>
          </a:p>
        </p:txBody>
      </p:sp>
    </p:spTree>
    <p:extLst>
      <p:ext uri="{BB962C8B-B14F-4D97-AF65-F5344CB8AC3E}">
        <p14:creationId xmlns:p14="http://schemas.microsoft.com/office/powerpoint/2010/main" val="2001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VIDS - Images - U.S. Marines and Singapore Armed Forces refine ...">
            <a:extLst>
              <a:ext uri="{FF2B5EF4-FFF2-40B4-BE49-F238E27FC236}">
                <a16:creationId xmlns:a16="http://schemas.microsoft.com/office/drawing/2014/main" id="{72A6CE56-D47D-4156-92CD-298F2DAE0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r="18262" b="-1"/>
          <a:stretch/>
        </p:blipFill>
        <p:spPr bwMode="auto"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B6C71-B326-430C-B6F9-94031899C6E3}"/>
              </a:ext>
            </a:extLst>
          </p:cNvPr>
          <p:cNvSpPr txBox="1"/>
          <p:nvPr/>
        </p:nvSpPr>
        <p:spPr>
          <a:xfrm>
            <a:off x="66675" y="1122363"/>
            <a:ext cx="35878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They persevere in the battle against worldliness</a:t>
            </a:r>
          </a:p>
          <a:p>
            <a:pPr marL="0" marR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Timothy 6:11-16)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B6C71-B326-430C-B6F9-94031899C6E3}"/>
              </a:ext>
            </a:extLst>
          </p:cNvPr>
          <p:cNvSpPr txBox="1"/>
          <p:nvPr/>
        </p:nvSpPr>
        <p:spPr>
          <a:xfrm>
            <a:off x="4667250" y="2181225"/>
            <a:ext cx="3587840" cy="3343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“flee”</a:t>
            </a:r>
          </a:p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“pursue”</a:t>
            </a:r>
          </a:p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“fight”</a:t>
            </a:r>
          </a:p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“take hold”</a:t>
            </a:r>
          </a:p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“keep”</a:t>
            </a:r>
            <a:endParaRPr lang="en-US" sz="3600" b="1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B7259-D33A-456E-8953-9FABBAA061D9}"/>
              </a:ext>
            </a:extLst>
          </p:cNvPr>
          <p:cNvSpPr txBox="1"/>
          <p:nvPr/>
        </p:nvSpPr>
        <p:spPr>
          <a:xfrm>
            <a:off x="119063" y="2661800"/>
            <a:ext cx="3405187" cy="10618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 Words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 defTabSz="914400">
              <a:spcBef>
                <a:spcPct val="0"/>
              </a:spcBef>
              <a:spcAft>
                <a:spcPts val="600"/>
              </a:spcAft>
            </a:pPr>
            <a:endParaRPr lang="en-US" sz="1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649</Words>
  <Application>Microsoft Macintosh PowerPoint</Application>
  <PresentationFormat>On-screen Show (4:3)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Castellar</vt:lpstr>
      <vt:lpstr>Symbol</vt:lpstr>
      <vt:lpstr>Times New Roman</vt:lpstr>
      <vt:lpstr>Wingdings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10</cp:revision>
  <dcterms:created xsi:type="dcterms:W3CDTF">2020-08-21T09:37:10Z</dcterms:created>
  <dcterms:modified xsi:type="dcterms:W3CDTF">2020-08-23T03:27:36Z</dcterms:modified>
</cp:coreProperties>
</file>