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2.xml" ContentType="application/vnd.openxmlformats-officedocument.themeOverride+xml"/>
  <Override PartName="/ppt/notesSlides/notesSlide3.xml" ContentType="application/vnd.openxmlformats-officedocument.presentationml.notesSlide+xml"/>
  <Override PartName="/ppt/theme/themeOverride3.xml" ContentType="application/vnd.openxmlformats-officedocument.themeOverride+xml"/>
  <Override PartName="/ppt/notesSlides/notesSlide4.xml" ContentType="application/vnd.openxmlformats-officedocument.presentationml.notesSlide+xml"/>
  <Override PartName="/ppt/theme/themeOverride4.xml" ContentType="application/vnd.openxmlformats-officedocument.themeOverride+xml"/>
  <Override PartName="/ppt/notesSlides/notesSlide5.xml" ContentType="application/vnd.openxmlformats-officedocument.presentationml.notesSlide+xml"/>
  <Override PartName="/ppt/theme/themeOverride5.xml" ContentType="application/vnd.openxmlformats-officedocument.themeOverride+xml"/>
  <Override PartName="/ppt/notesSlides/notesSlide6.xml" ContentType="application/vnd.openxmlformats-officedocument.presentationml.notesSlide+xml"/>
  <Override PartName="/ppt/theme/themeOverride6.xml" ContentType="application/vnd.openxmlformats-officedocument.themeOverride+xml"/>
  <Override PartName="/ppt/notesSlides/notesSlide7.xml" ContentType="application/vnd.openxmlformats-officedocument.presentationml.notesSlide+xml"/>
  <Override PartName="/ppt/theme/themeOverride7.xml" ContentType="application/vnd.openxmlformats-officedocument.themeOverride+xml"/>
  <Override PartName="/ppt/notesSlides/notesSlide8.xml" ContentType="application/vnd.openxmlformats-officedocument.presentationml.notesSlide+xml"/>
  <Override PartName="/ppt/theme/themeOverride8.xml" ContentType="application/vnd.openxmlformats-officedocument.themeOverride+xml"/>
  <Override PartName="/ppt/notesSlides/notesSlide9.xml" ContentType="application/vnd.openxmlformats-officedocument.presentationml.notesSlide+xml"/>
  <Override PartName="/ppt/theme/themeOverride9.xml" ContentType="application/vnd.openxmlformats-officedocument.themeOverride+xml"/>
  <Override PartName="/ppt/notesSlides/notesSlide10.xml" ContentType="application/vnd.openxmlformats-officedocument.presentationml.notesSlide+xml"/>
  <Override PartName="/ppt/theme/themeOverride10.xml" ContentType="application/vnd.openxmlformats-officedocument.themeOverride+xml"/>
  <Override PartName="/ppt/notesSlides/notesSlide11.xml" ContentType="application/vnd.openxmlformats-officedocument.presentationml.notesSlide+xml"/>
  <Override PartName="/ppt/theme/themeOverride11.xml" ContentType="application/vnd.openxmlformats-officedocument.themeOverride+xml"/>
  <Override PartName="/ppt/notesSlides/notesSlide12.xml" ContentType="application/vnd.openxmlformats-officedocument.presentationml.notesSlide+xml"/>
  <Override PartName="/ppt/theme/themeOverride12.xml" ContentType="application/vnd.openxmlformats-officedocument.themeOverride+xml"/>
  <Override PartName="/ppt/notesSlides/notesSlide13.xml" ContentType="application/vnd.openxmlformats-officedocument.presentationml.notesSlide+xml"/>
  <Override PartName="/ppt/theme/themeOverride13.xml" ContentType="application/vnd.openxmlformats-officedocument.themeOverride+xml"/>
  <Override PartName="/ppt/notesSlides/notesSlide14.xml" ContentType="application/vnd.openxmlformats-officedocument.presentationml.notesSlide+xml"/>
  <Override PartName="/ppt/theme/themeOverride14.xml" ContentType="application/vnd.openxmlformats-officedocument.themeOverride+xml"/>
  <Override PartName="/ppt/notesSlides/notesSlide15.xml" ContentType="application/vnd.openxmlformats-officedocument.presentationml.notesSlide+xml"/>
  <Override PartName="/ppt/theme/themeOverride15.xml" ContentType="application/vnd.openxmlformats-officedocument.themeOverr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66" r:id="rId1"/>
    <p:sldMasterId id="2147483778" r:id="rId2"/>
    <p:sldMasterId id="2147483790" r:id="rId3"/>
    <p:sldMasterId id="2147483794" r:id="rId4"/>
  </p:sldMasterIdLst>
  <p:notesMasterIdLst>
    <p:notesMasterId r:id="rId24"/>
  </p:notesMasterIdLst>
  <p:sldIdLst>
    <p:sldId id="4673" r:id="rId5"/>
    <p:sldId id="273" r:id="rId6"/>
    <p:sldId id="3972" r:id="rId7"/>
    <p:sldId id="3973" r:id="rId8"/>
    <p:sldId id="3974" r:id="rId9"/>
    <p:sldId id="3963" r:id="rId10"/>
    <p:sldId id="3975" r:id="rId11"/>
    <p:sldId id="3735" r:id="rId12"/>
    <p:sldId id="3736" r:id="rId13"/>
    <p:sldId id="3737" r:id="rId14"/>
    <p:sldId id="3976" r:id="rId15"/>
    <p:sldId id="3977" r:id="rId16"/>
    <p:sldId id="3978" r:id="rId17"/>
    <p:sldId id="3979" r:id="rId18"/>
    <p:sldId id="3980" r:id="rId19"/>
    <p:sldId id="3981" r:id="rId20"/>
    <p:sldId id="4672" r:id="rId21"/>
    <p:sldId id="286" r:id="rId22"/>
    <p:sldId id="4671" r:id="rId23"/>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88349"/>
  </p:normalViewPr>
  <p:slideViewPr>
    <p:cSldViewPr>
      <p:cViewPr varScale="1">
        <p:scale>
          <a:sx n="110" d="100"/>
          <a:sy n="110" d="100"/>
        </p:scale>
        <p:origin x="2224" y="1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atin typeface="Arial" pitchFamily="-112" charset="0"/>
                <a:ea typeface="ＭＳ Ｐゴシック" pitchFamily="-112" charset="-128"/>
                <a:cs typeface="ＭＳ Ｐゴシック" pitchFamily="-112" charset="-128"/>
              </a:defRPr>
            </a:lvl1pPr>
          </a:lstStyle>
          <a:p>
            <a:pPr>
              <a:defRPr/>
            </a:pPr>
            <a:endParaRPr lang="en-US"/>
          </a:p>
        </p:txBody>
      </p:sp>
      <p:sp>
        <p:nvSpPr>
          <p:cNvPr id="5123"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atin typeface="Arial" pitchFamily="-112" charset="0"/>
                <a:ea typeface="ＭＳ Ｐゴシック" pitchFamily="-112" charset="-128"/>
                <a:cs typeface="ＭＳ Ｐゴシック" pitchFamily="-112" charset="-128"/>
              </a:defRPr>
            </a:lvl1pPr>
          </a:lstStyle>
          <a:p>
            <a:pPr>
              <a:defRPr/>
            </a:pPr>
            <a:endParaRPr lang="en-US"/>
          </a:p>
        </p:txBody>
      </p:sp>
      <p:sp>
        <p:nvSpPr>
          <p:cNvPr id="6246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512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atin typeface="Arial" pitchFamily="-112" charset="0"/>
                <a:ea typeface="ＭＳ Ｐゴシック" pitchFamily="-112" charset="-128"/>
                <a:cs typeface="ＭＳ Ｐゴシック" pitchFamily="-112" charset="-128"/>
              </a:defRPr>
            </a:lvl1pPr>
          </a:lstStyle>
          <a:p>
            <a:pPr>
              <a:defRPr/>
            </a:pPr>
            <a:endParaRPr lang="en-US"/>
          </a:p>
        </p:txBody>
      </p:sp>
      <p:sp>
        <p:nvSpPr>
          <p:cNvPr id="512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fld id="{4A3A34AD-571F-EF47-8516-AB6853F9A2EE}" type="slidenum">
              <a:rPr lang="en-US"/>
              <a:pPr/>
              <a:t>‹#›</a:t>
            </a:fld>
            <a:endParaRPr lang="en-US"/>
          </a:p>
        </p:txBody>
      </p:sp>
    </p:spTree>
    <p:extLst>
      <p:ext uri="{BB962C8B-B14F-4D97-AF65-F5344CB8AC3E}">
        <p14:creationId xmlns:p14="http://schemas.microsoft.com/office/powerpoint/2010/main" val="46998862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12"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Times" pitchFamily="-112" charset="0"/>
        <a:ea typeface="ＭＳ Ｐゴシック" pitchFamily="-112" charset="-128"/>
        <a:cs typeface="+mn-cs"/>
      </a:defRPr>
    </a:lvl2pPr>
    <a:lvl3pPr marL="914400" algn="l" rtl="0" eaLnBrk="0" fontAlgn="base" hangingPunct="0">
      <a:spcBef>
        <a:spcPct val="30000"/>
      </a:spcBef>
      <a:spcAft>
        <a:spcPct val="0"/>
      </a:spcAft>
      <a:defRPr sz="1200" kern="1200">
        <a:solidFill>
          <a:schemeClr val="tx1"/>
        </a:solidFill>
        <a:latin typeface="Times" pitchFamily="-112" charset="0"/>
        <a:ea typeface="ＭＳ Ｐゴシック" pitchFamily="-112" charset="-128"/>
        <a:cs typeface="+mn-cs"/>
      </a:defRPr>
    </a:lvl3pPr>
    <a:lvl4pPr marL="1371600" algn="l" rtl="0" eaLnBrk="0" fontAlgn="base" hangingPunct="0">
      <a:spcBef>
        <a:spcPct val="30000"/>
      </a:spcBef>
      <a:spcAft>
        <a:spcPct val="0"/>
      </a:spcAft>
      <a:defRPr sz="1200" kern="1200">
        <a:solidFill>
          <a:schemeClr val="tx1"/>
        </a:solidFill>
        <a:latin typeface="Times" pitchFamily="-112" charset="0"/>
        <a:ea typeface="ＭＳ Ｐゴシック" pitchFamily="-112" charset="-128"/>
        <a:cs typeface="+mn-cs"/>
      </a:defRPr>
    </a:lvl4pPr>
    <a:lvl5pPr marL="1828800" algn="l" rtl="0" eaLnBrk="0" fontAlgn="base" hangingPunct="0">
      <a:spcBef>
        <a:spcPct val="30000"/>
      </a:spcBef>
      <a:spcAft>
        <a:spcPct val="0"/>
      </a:spcAft>
      <a:defRPr sz="1200" kern="1200">
        <a:solidFill>
          <a:schemeClr val="tx1"/>
        </a:solidFill>
        <a:latin typeface="Times" pitchFamily="-112" charset="0"/>
        <a:ea typeface="ＭＳ Ｐゴシック" pitchFamily="-112"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8" Type="http://schemas.openxmlformats.org/officeDocument/2006/relationships/hyperlink" Target="https://blacklivesmatter.com/what-we-believe/" TargetMode="External"/><Relationship Id="rId3" Type="http://schemas.openxmlformats.org/officeDocument/2006/relationships/hyperlink" Target="https://patriotpost.us/contributors/361" TargetMode="External"/><Relationship Id="rId7" Type="http://schemas.openxmlformats.org/officeDocument/2006/relationships/hyperlink" Target="https://www.dailywire.com/news/klavan-the-racial-matrix" TargetMode="External"/><Relationship Id="rId2" Type="http://schemas.openxmlformats.org/officeDocument/2006/relationships/slide" Target="../slides/slide15.xml"/><Relationship Id="rId1" Type="http://schemas.openxmlformats.org/officeDocument/2006/relationships/notesMaster" Target="../notesMasters/notesMaster1.xml"/><Relationship Id="rId6" Type="http://schemas.openxmlformats.org/officeDocument/2006/relationships/hyperlink" Target="https://www.blackpast.org/african-american-history/garza-alicia-1981/" TargetMode="External"/><Relationship Id="rId5" Type="http://schemas.openxmlformats.org/officeDocument/2006/relationships/hyperlink" Target="https://patriotpost.us/articles/71933-blms-red-roots-2020-07-06" TargetMode="External"/><Relationship Id="rId4" Type="http://schemas.openxmlformats.org/officeDocument/2006/relationships/hyperlink" Target="https://patriotpost.us/alexander/31424-black-privilege-from-suppression-to-supremacy-2014-12-03"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8" Type="http://schemas.openxmlformats.org/officeDocument/2006/relationships/hyperlink" Target="https://www.cnn.com/2013/06/05/us/trayvon-martin-shooting-fast-facts/index.html" TargetMode="External"/><Relationship Id="rId3" Type="http://schemas.openxmlformats.org/officeDocument/2006/relationships/hyperlink" Target="http://blacklivesmatter.com/" TargetMode="External"/><Relationship Id="rId7" Type="http://schemas.openxmlformats.org/officeDocument/2006/relationships/hyperlink" Target="https://qz.com/author/lfesslerqz/" TargetMode="External"/><Relationship Id="rId2" Type="http://schemas.openxmlformats.org/officeDocument/2006/relationships/slide" Target="../slides/slide8.xml"/><Relationship Id="rId1" Type="http://schemas.openxmlformats.org/officeDocument/2006/relationships/notesMaster" Target="../notesMasters/notesMaster1.xml"/><Relationship Id="rId6" Type="http://schemas.openxmlformats.org/officeDocument/2006/relationships/hyperlink" Target="http://boldorganizing.org/" TargetMode="External"/><Relationship Id="rId11" Type="http://schemas.openxmlformats.org/officeDocument/2006/relationships/hyperlink" Target="https://lesbianswhotech.org/newyork2018/" TargetMode="External"/><Relationship Id="rId5" Type="http://schemas.openxmlformats.org/officeDocument/2006/relationships/hyperlink" Target="http://ellabakercenter.org/" TargetMode="External"/><Relationship Id="rId10" Type="http://schemas.openxmlformats.org/officeDocument/2006/relationships/hyperlink" Target="https://www.theodysseyonline.com/lives-matter-others" TargetMode="External"/><Relationship Id="rId4" Type="http://schemas.openxmlformats.org/officeDocument/2006/relationships/hyperlink" Target="http://dignityandpowernow.org/" TargetMode="External"/><Relationship Id="rId9" Type="http://schemas.openxmlformats.org/officeDocument/2006/relationships/hyperlink" Target="https://www.huffingtonpost.com/michael-w-waters/liturgy-trayvon-martin-skittles-iced-tea-hoodie_b_1373763.html"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Rectangle 1031"/>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1613FE8-D5BB-7B44-B6CC-7F5C63CA172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36194" name="Rectangle 2"/>
          <p:cNvSpPr>
            <a:spLocks noGrp="1" noRot="1" noChangeAspect="1" noChangeArrowheads="1" noTextEdit="1"/>
          </p:cNvSpPr>
          <p:nvPr>
            <p:ph type="sldImg"/>
          </p:nvPr>
        </p:nvSpPr>
        <p:spPr>
          <a:ln/>
        </p:spPr>
      </p:sp>
      <p:sp>
        <p:nvSpPr>
          <p:cNvPr id="136195"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r>
              <a:rPr lang="en-US" dirty="0">
                <a:latin typeface="Arial" panose="020B0604020202020204" pitchFamily="34" charset="0"/>
                <a:ea typeface="ＭＳ Ｐゴシック" charset="0"/>
                <a:cs typeface="Arial" panose="020B0604020202020204" pitchFamily="34" charset="0"/>
              </a:rPr>
              <a:t>The OT prophets like Amos and Isaiah and Micah and others did not prescribe a different form of “justice” based on ethnicity or wealth. Justice is blind and applies equally to all. </a:t>
            </a:r>
          </a:p>
        </p:txBody>
      </p:sp>
    </p:spTree>
    <p:extLst>
      <p:ext uri="{BB962C8B-B14F-4D97-AF65-F5344CB8AC3E}">
        <p14:creationId xmlns:p14="http://schemas.microsoft.com/office/powerpoint/2010/main" val="13044184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3553" name="Rectangle 7"/>
          <p:cNvSpPr>
            <a:spLocks noGrp="1" noChangeArrowheads="1"/>
          </p:cNvSpPr>
          <p:nvPr>
            <p:ph type="sldNum"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tabLst>
                <a:tab pos="723900" algn="l"/>
                <a:tab pos="1447800" algn="l"/>
                <a:tab pos="2171700" algn="l"/>
                <a:tab pos="2895600" algn="l"/>
              </a:tabLst>
              <a:defRPr sz="2400">
                <a:solidFill>
                  <a:schemeClr val="bg1"/>
                </a:solidFill>
                <a:latin typeface="Arial" charset="0"/>
                <a:ea typeface="ＭＳ Ｐゴシック" charset="0"/>
                <a:cs typeface="ＭＳ Ｐゴシック" charset="0"/>
              </a:defRPr>
            </a:lvl1pPr>
            <a:lvl2pPr marL="742950" indent="-285750" eaLnBrk="0" hangingPunct="0">
              <a:tabLst>
                <a:tab pos="723900" algn="l"/>
                <a:tab pos="1447800" algn="l"/>
                <a:tab pos="2171700" algn="l"/>
                <a:tab pos="2895600" algn="l"/>
              </a:tabLst>
              <a:defRPr sz="2400">
                <a:solidFill>
                  <a:schemeClr val="bg1"/>
                </a:solidFill>
                <a:latin typeface="Arial" charset="0"/>
                <a:ea typeface="ＭＳ Ｐゴシック" charset="0"/>
              </a:defRPr>
            </a:lvl2pPr>
            <a:lvl3pPr marL="11430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3pPr>
            <a:lvl4pPr marL="16002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4pPr>
            <a:lvl5pPr marL="20574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9pPr>
          </a:lstStyle>
          <a:p>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723900" algn="l"/>
                <a:tab pos="1447800" algn="l"/>
                <a:tab pos="2171700" algn="l"/>
                <a:tab pos="2895600" algn="l"/>
              </a:tabLst>
              <a:defRPr/>
            </a:pPr>
            <a:fld id="{FE68F391-567E-844E-B7D2-7059D081BF91}" type="slidenum">
              <a:rPr kumimoji="0" lang="en-US" sz="1200" b="0" i="0" u="none" strike="noStrike" kern="1200" cap="none" spc="0" normalizeH="0" baseline="0" noProof="0">
                <a:ln>
                  <a:noFill/>
                </a:ln>
                <a:solidFill>
                  <a:srgbClr val="000000"/>
                </a:solidFill>
                <a:effectLst/>
                <a:uLnTx/>
                <a:uFillTx/>
                <a:latin typeface="Calibri" charset="0"/>
                <a:ea typeface="ＭＳ Ｐゴシック" charset="0"/>
              </a:rPr>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723900" algn="l"/>
                  <a:tab pos="1447800" algn="l"/>
                  <a:tab pos="2171700" algn="l"/>
                  <a:tab pos="2895600" algn="l"/>
                </a:tabLst>
                <a:defRPr/>
              </a:pPr>
              <a:t>10</a:t>
            </a:fld>
            <a:endParaRPr kumimoji="0" lang="en-US" sz="1200" b="0" i="0" u="none" strike="noStrike" kern="1200" cap="none" spc="0" normalizeH="0" baseline="0" noProof="0">
              <a:ln>
                <a:noFill/>
              </a:ln>
              <a:solidFill>
                <a:srgbClr val="000000"/>
              </a:solidFill>
              <a:effectLst/>
              <a:uLnTx/>
              <a:uFillTx/>
              <a:latin typeface="Calibri" charset="0"/>
              <a:ea typeface="ＭＳ Ｐゴシック" charset="0"/>
            </a:endParaRPr>
          </a:p>
        </p:txBody>
      </p:sp>
      <p:sp>
        <p:nvSpPr>
          <p:cNvPr id="663554" name="Rectangle 2"/>
          <p:cNvSpPr>
            <a:spLocks noGrp="1" noRot="1" noChangeAspect="1" noChangeArrowheads="1" noTextEdit="1"/>
          </p:cNvSpPr>
          <p:nvPr>
            <p:ph type="sldImg"/>
          </p:nvPr>
        </p:nvSpPr>
        <p:spPr>
          <a:ln/>
        </p:spPr>
      </p:sp>
      <p:sp>
        <p:nvSpPr>
          <p:cNvPr id="194563" name="Rectangle 3"/>
          <p:cNvSpPr>
            <a:spLocks noGrp="1" noChangeArrowheads="1"/>
          </p:cNvSpPr>
          <p:nvPr>
            <p:ph type="body" idx="1"/>
          </p:nvPr>
        </p:nvSpPr>
        <p:spPr/>
        <p:txBody>
          <a:bodyPr/>
          <a:lstStyle/>
          <a:p>
            <a:pPr>
              <a:defRPr/>
            </a:pPr>
            <a:r>
              <a:rPr lang="en-US" dirty="0">
                <a:latin typeface="Arial" panose="020B0604020202020204" pitchFamily="34" charset="0"/>
                <a:cs typeface="Arial" panose="020B0604020202020204" pitchFamily="34" charset="0"/>
              </a:rPr>
              <a:t>BLM knows that they must control the narrative, so they shut down all forms of opposition. Those who disagree get protesters outside their homes to threaten the families of people who expose their Marxist agenda, and they find out about such people through this link on their website.</a:t>
            </a:r>
          </a:p>
        </p:txBody>
      </p:sp>
    </p:spTree>
    <p:extLst>
      <p:ext uri="{BB962C8B-B14F-4D97-AF65-F5344CB8AC3E}">
        <p14:creationId xmlns:p14="http://schemas.microsoft.com/office/powerpoint/2010/main" val="4259027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Rectangle 1031"/>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1613FE8-D5BB-7B44-B6CC-7F5C63CA172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36194" name="Rectangle 2"/>
          <p:cNvSpPr>
            <a:spLocks noGrp="1" noRot="1" noChangeAspect="1" noChangeArrowheads="1" noTextEdit="1"/>
          </p:cNvSpPr>
          <p:nvPr>
            <p:ph type="sldImg"/>
          </p:nvPr>
        </p:nvSpPr>
        <p:spPr>
          <a:ln/>
        </p:spPr>
      </p:sp>
      <p:sp>
        <p:nvSpPr>
          <p:cNvPr id="136195"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r>
              <a:rPr lang="en-US" dirty="0">
                <a:latin typeface="Arial" panose="020B0604020202020204" pitchFamily="34" charset="0"/>
                <a:ea typeface="ＭＳ Ｐゴシック" charset="0"/>
                <a:cs typeface="Arial" panose="020B0604020202020204" pitchFamily="34" charset="0"/>
              </a:rPr>
              <a:t>The OT prophets like Amos and Isaiah and Micah and others did not prescribe a different form of “justice” based on ethnicity or wealth. Justice is blind and applies equally to all. </a:t>
            </a:r>
          </a:p>
        </p:txBody>
      </p:sp>
    </p:spTree>
    <p:extLst>
      <p:ext uri="{BB962C8B-B14F-4D97-AF65-F5344CB8AC3E}">
        <p14:creationId xmlns:p14="http://schemas.microsoft.com/office/powerpoint/2010/main" val="28260632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Rectangle 1031"/>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1613FE8-D5BB-7B44-B6CC-7F5C63CA172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36194" name="Rectangle 2"/>
          <p:cNvSpPr>
            <a:spLocks noGrp="1" noRot="1" noChangeAspect="1" noChangeArrowheads="1" noTextEdit="1"/>
          </p:cNvSpPr>
          <p:nvPr>
            <p:ph type="sldImg"/>
          </p:nvPr>
        </p:nvSpPr>
        <p:spPr>
          <a:ln/>
        </p:spPr>
      </p:sp>
      <p:sp>
        <p:nvSpPr>
          <p:cNvPr id="136195"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r>
              <a:rPr lang="en-US" dirty="0">
                <a:latin typeface="Arial" panose="020B0604020202020204" pitchFamily="34" charset="0"/>
                <a:ea typeface="ＭＳ Ｐゴシック" charset="0"/>
                <a:cs typeface="Arial" panose="020B0604020202020204" pitchFamily="34" charset="0"/>
              </a:rPr>
              <a:t>How we define terms is very important. Here is one depiction popular in 2020. Some USA examples:</a:t>
            </a:r>
          </a:p>
          <a:p>
            <a:pPr eaLnBrk="1" hangingPunct="1"/>
            <a:r>
              <a:rPr lang="en-US" dirty="0">
                <a:latin typeface="Arial" panose="020B0604020202020204" pitchFamily="34" charset="0"/>
                <a:ea typeface="ＭＳ Ｐゴシック" charset="0"/>
                <a:cs typeface="Arial" panose="020B0604020202020204" pitchFamily="34" charset="0"/>
              </a:rPr>
              <a:t>• INEQUALITY: Blacks were slaves until 1865 and could not go to evangelical seminaries until the 1960s.</a:t>
            </a:r>
          </a:p>
          <a:p>
            <a:pPr eaLnBrk="1" hangingPunct="1"/>
            <a:r>
              <a:rPr lang="en-US" dirty="0">
                <a:latin typeface="Arial" panose="020B0604020202020204" pitchFamily="34" charset="0"/>
                <a:ea typeface="ＭＳ Ｐゴシック" charset="0"/>
                <a:cs typeface="Arial" panose="020B0604020202020204" pitchFamily="34" charset="0"/>
              </a:rPr>
              <a:t>• EQUALITY: Laws in the 1960s allowed blacks into all schools—but they didn't have the money so the system (tree) still tilted towards whites.</a:t>
            </a:r>
          </a:p>
          <a:p>
            <a:pPr eaLnBrk="1" hangingPunct="1"/>
            <a:r>
              <a:rPr lang="en-US" dirty="0">
                <a:latin typeface="Arial" panose="020B0604020202020204" pitchFamily="34" charset="0"/>
                <a:ea typeface="ＭＳ Ｐゴシック" charset="0"/>
                <a:cs typeface="Arial" panose="020B0604020202020204" pitchFamily="34" charset="0"/>
              </a:rPr>
              <a:t>• EQUITY: Scholarships were then offered to blacks for schooling—but the system (tree) still tilted towards whites, who had a better education before seminary.</a:t>
            </a:r>
          </a:p>
          <a:p>
            <a:pPr eaLnBrk="1" hangingPunct="1"/>
            <a:r>
              <a:rPr lang="en-US" dirty="0">
                <a:latin typeface="Arial" panose="020B0604020202020204" pitchFamily="34" charset="0"/>
                <a:ea typeface="ＭＳ Ｐゴシック" charset="0"/>
                <a:cs typeface="Arial" panose="020B0604020202020204" pitchFamily="34" charset="0"/>
              </a:rPr>
              <a:t>• JUSTICE: Schools do not even know the ethnicity of applicants are thus are blind to any favoritism.</a:t>
            </a:r>
          </a:p>
        </p:txBody>
      </p:sp>
    </p:spTree>
    <p:extLst>
      <p:ext uri="{BB962C8B-B14F-4D97-AF65-F5344CB8AC3E}">
        <p14:creationId xmlns:p14="http://schemas.microsoft.com/office/powerpoint/2010/main" val="30556573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Rectangle 1031"/>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1613FE8-D5BB-7B44-B6CC-7F5C63CA172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36194" name="Rectangle 2"/>
          <p:cNvSpPr>
            <a:spLocks noGrp="1" noRot="1" noChangeAspect="1" noChangeArrowheads="1" noTextEdit="1"/>
          </p:cNvSpPr>
          <p:nvPr>
            <p:ph type="sldImg"/>
          </p:nvPr>
        </p:nvSpPr>
        <p:spPr>
          <a:ln/>
        </p:spPr>
      </p:sp>
      <p:sp>
        <p:nvSpPr>
          <p:cNvPr id="136195"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r>
              <a:rPr lang="en-US" dirty="0">
                <a:latin typeface="Arial" panose="020B0604020202020204" pitchFamily="34" charset="0"/>
                <a:cs typeface="Arial" panose="020B0604020202020204" pitchFamily="34" charset="0"/>
              </a:rPr>
              <a:t>“In this first panel, inequality is shown as a bent over tree with the apples growing on only one side. The figure on the right stands questioning while the one on the left effortlessly waits to catch falling apples. My first issue here is that </a:t>
            </a:r>
            <a:r>
              <a:rPr lang="en-US" b="1" dirty="0">
                <a:latin typeface="Arial" panose="020B0604020202020204" pitchFamily="34" charset="0"/>
                <a:cs typeface="Arial" panose="020B0604020202020204" pitchFamily="34" charset="0"/>
              </a:rPr>
              <a:t>using a bent tree as a metaphor for inequality suggests that today’s staggering levels of inequality are at some level natural and to be expected, just as one expects a tree to grow naturally, when nothing could be further from the truth</a:t>
            </a:r>
            <a:r>
              <a:rPr lang="en-US" dirty="0">
                <a:latin typeface="Arial" panose="020B0604020202020204" pitchFamily="34" charset="0"/>
                <a:cs typeface="Arial" panose="020B0604020202020204" pitchFamily="34" charset="0"/>
              </a:rPr>
              <a:t>. As I write this in May of 2020, the coronavirus has killed three black Americans for every one white American, a disparity that goes back to redlining and the exclusion of black WWII veterans from the benefits of the GI Bill. </a:t>
            </a:r>
            <a:r>
              <a:rPr lang="en-US" b="1" dirty="0">
                <a:latin typeface="Arial" panose="020B0604020202020204" pitchFamily="34" charset="0"/>
                <a:cs typeface="Arial" panose="020B0604020202020204" pitchFamily="34" charset="0"/>
              </a:rPr>
              <a:t>There is nothing accidental about today’s inequality. It is a reflection of intentional systems of oppression established in the past that continue today to privilege rich white men.”</a:t>
            </a:r>
            <a:endParaRPr lang="en-US" dirty="0">
              <a:latin typeface="Arial" panose="020B0604020202020204" pitchFamily="34" charset="0"/>
              <a:ea typeface="ＭＳ Ｐゴシック" charset="0"/>
              <a:cs typeface="Arial" panose="020B0604020202020204" pitchFamily="34" charset="0"/>
            </a:endParaRPr>
          </a:p>
        </p:txBody>
      </p:sp>
    </p:spTree>
    <p:extLst>
      <p:ext uri="{BB962C8B-B14F-4D97-AF65-F5344CB8AC3E}">
        <p14:creationId xmlns:p14="http://schemas.microsoft.com/office/powerpoint/2010/main" val="20545641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Rectangle 1031"/>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1613FE8-D5BB-7B44-B6CC-7F5C63CA172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36194" name="Rectangle 2"/>
          <p:cNvSpPr>
            <a:spLocks noGrp="1" noRot="1" noChangeAspect="1" noChangeArrowheads="1" noTextEdit="1"/>
          </p:cNvSpPr>
          <p:nvPr>
            <p:ph type="sldImg"/>
          </p:nvPr>
        </p:nvSpPr>
        <p:spPr>
          <a:ln/>
        </p:spPr>
      </p:sp>
      <p:sp>
        <p:nvSpPr>
          <p:cNvPr id="136195"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r>
              <a:rPr lang="en-US" dirty="0">
                <a:latin typeface="Arial" panose="020B0604020202020204" pitchFamily="34" charset="0"/>
                <a:ea typeface="ＭＳ Ｐゴシック" charset="0"/>
                <a:cs typeface="Arial" panose="020B0604020202020204" pitchFamily="34" charset="0"/>
              </a:rPr>
              <a:t>“</a:t>
            </a:r>
            <a:r>
              <a:rPr lang="en-US" dirty="0">
                <a:latin typeface="Arial" panose="020B0604020202020204" pitchFamily="34" charset="0"/>
                <a:cs typeface="Arial" panose="020B0604020202020204" pitchFamily="34" charset="0"/>
              </a:rPr>
              <a:t>Armed with our understanding that this tree didn’t just grow this way, that somebody (probably the ancestors of the one on the left) must have manipulated the tree to grow to one side, we can extend this critique to how justice is depicted. With braces and a pulley, the tree has now been balanced out and both figures can access an equal distribution of fruit. This is lovely, but I’m confused as to why the ladders would be necessary at all if the system is truly bent towards justice? Moreover, I’m most concerned with how this </a:t>
            </a:r>
            <a:r>
              <a:rPr lang="en-US" b="1" dirty="0">
                <a:latin typeface="Arial" panose="020B0604020202020204" pitchFamily="34" charset="0"/>
                <a:cs typeface="Arial" panose="020B0604020202020204" pitchFamily="34" charset="0"/>
              </a:rPr>
              <a:t>depiction implies that broken and unjust systems are salvageable — that with a little bit of push and pull they can be “fixed” as the caption relates.</a:t>
            </a: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This simply isn’t true. </a:t>
            </a:r>
            <a:r>
              <a:rPr lang="en-US" b="1" dirty="0">
                <a:latin typeface="Arial" panose="020B0604020202020204" pitchFamily="34" charset="0"/>
                <a:cs typeface="Arial" panose="020B0604020202020204" pitchFamily="34" charset="0"/>
              </a:rPr>
              <a:t>Driving equity and justice isn’t about tinkering with systems that just ended up being imbalanced, it’s about dismantling oppressive systems that are working exactly as they were designed</a:t>
            </a:r>
            <a:r>
              <a:rPr lang="en-US" dirty="0">
                <a:latin typeface="Arial" panose="020B0604020202020204" pitchFamily="34" charset="0"/>
                <a:cs typeface="Arial" panose="020B0604020202020204" pitchFamily="34" charset="0"/>
              </a:rPr>
              <a:t>. I often tell people, we are building a world that has never existed before. To achieve justice we must be open to change that can be deeply radical and transformative.</a:t>
            </a:r>
          </a:p>
          <a:p>
            <a:r>
              <a:rPr lang="en-US" dirty="0">
                <a:latin typeface="Arial" panose="020B0604020202020204" pitchFamily="34" charset="0"/>
                <a:cs typeface="Arial" panose="020B0604020202020204" pitchFamily="34" charset="0"/>
              </a:rPr>
              <a:t>This is why I begin DEI work not with statistics and strategic plans, but with individual conversations. If they are to take the challenge of equity work seriously, leaders must exemplify self-awareness, open-mindedness, and the courage to listen and change when challenged.</a:t>
            </a:r>
          </a:p>
          <a:p>
            <a:r>
              <a:rPr lang="en-US" dirty="0">
                <a:latin typeface="Arial" panose="020B0604020202020204" pitchFamily="34" charset="0"/>
                <a:cs typeface="Arial" panose="020B0604020202020204" pitchFamily="34" charset="0"/>
              </a:rPr>
              <a:t>There are a host of other questions we could discuss about these cartoons. What should it look like if not a tree? What does it look like when there are not two people trying to pick apples, but two entire communities? Thinking about history and restorative justice, where was this tree planted and should it be moved?</a:t>
            </a:r>
          </a:p>
          <a:p>
            <a:r>
              <a:rPr lang="en-US" b="1" dirty="0">
                <a:latin typeface="Arial" panose="020B0604020202020204" pitchFamily="34" charset="0"/>
                <a:cs typeface="Arial" panose="020B0604020202020204" pitchFamily="34" charset="0"/>
              </a:rPr>
              <a:t>If it feels like I’m making this incredibly complicated, that’s because it really is that complicated.</a:t>
            </a:r>
            <a:r>
              <a:rPr lang="en-US" b="1" dirty="0">
                <a:latin typeface="Arial" panose="020B0604020202020204" pitchFamily="34" charset="0"/>
                <a:ea typeface="ＭＳ Ｐゴシック" charset="0"/>
                <a:cs typeface="Arial" panose="020B0604020202020204" pitchFamily="34" charset="0"/>
              </a:rPr>
              <a:t>”</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26967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Rectangle 1031"/>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1613FE8-D5BB-7B44-B6CC-7F5C63CA172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36194" name="Rectangle 2"/>
          <p:cNvSpPr>
            <a:spLocks noGrp="1" noRot="1" noChangeAspect="1" noChangeArrowheads="1" noTextEdit="1"/>
          </p:cNvSpPr>
          <p:nvPr>
            <p:ph type="sldImg"/>
          </p:nvPr>
        </p:nvSpPr>
        <p:spPr>
          <a:ln/>
        </p:spPr>
      </p:sp>
      <p:sp>
        <p:nvSpPr>
          <p:cNvPr id="136195"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r>
              <a:rPr lang="en-US" b="1" dirty="0">
                <a:latin typeface="Arial" panose="020B0604020202020204" pitchFamily="34" charset="0"/>
                <a:cs typeface="Arial" panose="020B0604020202020204" pitchFamily="34" charset="0"/>
              </a:rPr>
              <a:t>In Racial Reconciliation, What Matters Is Truth</a:t>
            </a:r>
          </a:p>
          <a:p>
            <a:r>
              <a:rPr lang="en-US" dirty="0">
                <a:latin typeface="Arial" panose="020B0604020202020204" pitchFamily="34" charset="0"/>
                <a:cs typeface="Arial" panose="020B0604020202020204" pitchFamily="34" charset="0"/>
              </a:rPr>
              <a:t>Black Lives Matter has roots in radical Marxism and "fundamental transformation."</a:t>
            </a:r>
          </a:p>
          <a:p>
            <a:r>
              <a:rPr lang="en-US" b="1" dirty="0">
                <a:latin typeface="Arial" panose="020B0604020202020204" pitchFamily="34" charset="0"/>
                <a:cs typeface="Arial" panose="020B0604020202020204" pitchFamily="34" charset="0"/>
                <a:hlinkClick r:id="rId3"/>
              </a:rPr>
              <a:t>Robin Smith</a:t>
            </a:r>
            <a:r>
              <a:rPr lang="en-US" dirty="0">
                <a:latin typeface="Arial" panose="020B0604020202020204" pitchFamily="34" charset="0"/>
                <a:cs typeface="Arial" panose="020B0604020202020204" pitchFamily="34" charset="0"/>
              </a:rPr>
              <a:t> • Jun. 22, 2020 • The Patriot Post</a:t>
            </a:r>
          </a:p>
          <a:p>
            <a:r>
              <a:rPr lang="en-US" dirty="0">
                <a:latin typeface="Arial" panose="020B0604020202020204" pitchFamily="34" charset="0"/>
                <a:cs typeface="Arial" panose="020B0604020202020204" pitchFamily="34" charset="0"/>
              </a:rPr>
              <a:t>https://</a:t>
            </a:r>
            <a:r>
              <a:rPr lang="en-US" dirty="0" err="1">
                <a:latin typeface="Arial" panose="020B0604020202020204" pitchFamily="34" charset="0"/>
                <a:cs typeface="Arial" panose="020B0604020202020204" pitchFamily="34" charset="0"/>
              </a:rPr>
              <a:t>patriotpost.us</a:t>
            </a:r>
            <a:r>
              <a:rPr lang="en-US" dirty="0">
                <a:latin typeface="Arial" panose="020B0604020202020204" pitchFamily="34" charset="0"/>
                <a:cs typeface="Arial" panose="020B0604020202020204" pitchFamily="34" charset="0"/>
              </a:rPr>
              <a:t>/articles/71566-in-racial-reconciliation-what-matters-is-truth-2020-06-22</a:t>
            </a:r>
          </a:p>
          <a:p>
            <a:r>
              <a:rPr lang="en-US" dirty="0">
                <a:latin typeface="Arial" panose="020B0604020202020204" pitchFamily="34" charset="0"/>
                <a:cs typeface="Arial" panose="020B0604020202020204" pitchFamily="34" charset="0"/>
              </a:rPr>
              <a:t>Accessed 4 October 2020</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"Last week, a prominent </a:t>
            </a:r>
            <a:r>
              <a:rPr lang="en-US" dirty="0">
                <a:latin typeface="Arial" panose="020B0604020202020204" pitchFamily="34" charset="0"/>
                <a:cs typeface="Arial" panose="020B0604020202020204" pitchFamily="34" charset="0"/>
                <a:hlinkClick r:id="rId4"/>
              </a:rPr>
              <a:t>black supremacist</a:t>
            </a:r>
            <a:r>
              <a:rPr lang="en-US" dirty="0">
                <a:latin typeface="Arial" panose="020B0604020202020204" pitchFamily="34" charset="0"/>
                <a:cs typeface="Arial" panose="020B0604020202020204" pitchFamily="34" charset="0"/>
              </a:rPr>
              <a:t> declared that she and her colleague “are trained organizers.” In fact, she said, “We are trained Marxists. We are super versed on ideological theories.”</a:t>
            </a:r>
          </a:p>
          <a:p>
            <a:r>
              <a:rPr lang="en-US" dirty="0">
                <a:latin typeface="Arial" panose="020B0604020202020204" pitchFamily="34" charset="0"/>
                <a:cs typeface="Arial" panose="020B0604020202020204" pitchFamily="34" charset="0"/>
              </a:rPr>
              <a:t>In Marxism, capitalism is framed to be an exploitive, oppressive societal problem. A communist economy, the goal of Marxism, emphasizes cooperative ownership of property with no private-property rights or personal wealth. The popular slogan of Karl Marx sums it up: “From each according to his ability, to each according to his needs.” But that doesn’t fully reflect the fact that the German economist, along with his comrade, Friedrich Engels, coauthor of </a:t>
            </a:r>
            <a:r>
              <a:rPr lang="en-US" i="1" dirty="0">
                <a:latin typeface="Arial" panose="020B0604020202020204" pitchFamily="34" charset="0"/>
                <a:cs typeface="Arial" panose="020B0604020202020204" pitchFamily="34" charset="0"/>
              </a:rPr>
              <a:t>The Communist Manifesto</a:t>
            </a:r>
            <a:r>
              <a:rPr lang="en-US" dirty="0">
                <a:latin typeface="Arial" panose="020B0604020202020204" pitchFamily="34" charset="0"/>
                <a:cs typeface="Arial" panose="020B0604020202020204" pitchFamily="34" charset="0"/>
              </a:rPr>
              <a:t>, taught that socialism was the necessary first step to communism where all divisions of class would be erased.</a:t>
            </a:r>
          </a:p>
          <a:p>
            <a:r>
              <a:rPr lang="en-US" dirty="0">
                <a:latin typeface="Arial" panose="020B0604020202020204" pitchFamily="34" charset="0"/>
                <a:cs typeface="Arial" panose="020B0604020202020204" pitchFamily="34" charset="0"/>
              </a:rPr>
              <a:t>Patrisse Cullors, one of the two cofounders of the so-called “</a:t>
            </a:r>
            <a:r>
              <a:rPr lang="en-US" dirty="0">
                <a:latin typeface="Arial" panose="020B0604020202020204" pitchFamily="34" charset="0"/>
                <a:cs typeface="Arial" panose="020B0604020202020204" pitchFamily="34" charset="0"/>
                <a:hlinkClick r:id="rId5"/>
              </a:rPr>
              <a:t>Black Lives Matter</a:t>
            </a:r>
            <a:r>
              <a:rPr lang="en-US" dirty="0">
                <a:latin typeface="Arial" panose="020B0604020202020204" pitchFamily="34" charset="0"/>
                <a:cs typeface="Arial" panose="020B0604020202020204" pitchFamily="34" charset="0"/>
              </a:rPr>
              <a:t>” movement, made clear their Marxist foundation. The other founder, Alicia Garza, in a 2018 </a:t>
            </a:r>
            <a:r>
              <a:rPr lang="en-US" dirty="0">
                <a:latin typeface="Arial" panose="020B0604020202020204" pitchFamily="34" charset="0"/>
                <a:cs typeface="Arial" panose="020B0604020202020204" pitchFamily="34" charset="0"/>
                <a:hlinkClick r:id="rId6"/>
              </a:rPr>
              <a:t>feature on Blackpast.org</a:t>
            </a:r>
            <a:r>
              <a:rPr lang="en-US" dirty="0">
                <a:latin typeface="Arial" panose="020B0604020202020204" pitchFamily="34" charset="0"/>
                <a:cs typeface="Arial" panose="020B0604020202020204" pitchFamily="34" charset="0"/>
              </a:rPr>
              <a:t>, has already identified herself as “a queer social justice activist and a Marxist.”</a:t>
            </a:r>
          </a:p>
          <a:p>
            <a:r>
              <a:rPr lang="en-US" dirty="0">
                <a:latin typeface="Arial" panose="020B0604020202020204" pitchFamily="34" charset="0"/>
                <a:cs typeface="Arial" panose="020B0604020202020204" pitchFamily="34" charset="0"/>
              </a:rPr>
              <a:t>Thinking they are aiding racial and social justice, corporate giants and the political left are now carelessly funding these “trained Marxists” who lead 16 chapters of BLM in the U.S. and Canada in the disruption of commerce and the destruction of small and large businesses. No one is defending racism or the deaths of innocent black men, but BLM and antifa have hijacked the emotions stirred by select recent deaths to promote the very behaviors and practices that keep minorities trapped in government dependency.</a:t>
            </a:r>
          </a:p>
          <a:p>
            <a:r>
              <a:rPr lang="en-US" dirty="0">
                <a:latin typeface="Arial" panose="020B0604020202020204" pitchFamily="34" charset="0"/>
                <a:cs typeface="Arial" panose="020B0604020202020204" pitchFamily="34" charset="0"/>
              </a:rPr>
              <a:t>Andrew </a:t>
            </a:r>
            <a:r>
              <a:rPr lang="en-US" dirty="0" err="1">
                <a:latin typeface="Arial" panose="020B0604020202020204" pitchFamily="34" charset="0"/>
                <a:cs typeface="Arial" panose="020B0604020202020204" pitchFamily="34" charset="0"/>
              </a:rPr>
              <a:t>Klavan</a:t>
            </a:r>
            <a:r>
              <a:rPr lang="en-US" dirty="0">
                <a:latin typeface="Arial" panose="020B0604020202020204" pitchFamily="34" charset="0"/>
                <a:cs typeface="Arial" panose="020B0604020202020204" pitchFamily="34" charset="0"/>
              </a:rPr>
              <a:t> of The Daily Wire </a:t>
            </a:r>
            <a:r>
              <a:rPr lang="en-US" dirty="0">
                <a:latin typeface="Arial" panose="020B0604020202020204" pitchFamily="34" charset="0"/>
                <a:cs typeface="Arial" panose="020B0604020202020204" pitchFamily="34" charset="0"/>
                <a:hlinkClick r:id="rId7"/>
              </a:rPr>
              <a:t>wrote</a:t>
            </a:r>
            <a:r>
              <a:rPr lang="en-US" dirty="0">
                <a:latin typeface="Arial" panose="020B0604020202020204" pitchFamily="34" charset="0"/>
                <a:cs typeface="Arial" panose="020B0604020202020204" pitchFamily="34" charset="0"/>
              </a:rPr>
              <a:t> in an analysis of the Black Lives Matter movement that “The Racial Matrix” is “an entirely false narrative in which just those very prescriptions that will make black lives worse provide whites a sense of virtue while continuing the Democrat destruction of actual black lives.”</a:t>
            </a:r>
          </a:p>
          <a:p>
            <a:r>
              <a:rPr lang="en-US" dirty="0">
                <a:latin typeface="Arial" panose="020B0604020202020204" pitchFamily="34" charset="0"/>
                <a:cs typeface="Arial" panose="020B0604020202020204" pitchFamily="34" charset="0"/>
              </a:rPr>
              <a:t>Neither BLM tactics of anger-baiting nor the virtue signaling of guilty whites will help. We should instead be identifying problems, working with leaders for solutions, and moving the underprivileged toward independence.</a:t>
            </a:r>
          </a:p>
          <a:p>
            <a:r>
              <a:rPr lang="en-US" dirty="0">
                <a:latin typeface="Arial" panose="020B0604020202020204" pitchFamily="34" charset="0"/>
                <a:cs typeface="Arial" panose="020B0604020202020204" pitchFamily="34" charset="0"/>
              </a:rPr>
              <a:t>BLM as an organized movement has a Marxist devotion to a new world order destroying America’s economic freedom and, even more contemptibly, the freedoms of individual Americans. </a:t>
            </a:r>
            <a:r>
              <a:rPr lang="en-US" dirty="0">
                <a:latin typeface="Arial" panose="020B0604020202020204" pitchFamily="34" charset="0"/>
                <a:cs typeface="Arial" panose="020B0604020202020204" pitchFamily="34" charset="0"/>
                <a:hlinkClick r:id="rId8"/>
              </a:rPr>
              <a:t>Its own website</a:t>
            </a:r>
            <a:r>
              <a:rPr lang="en-US" dirty="0">
                <a:latin typeface="Arial" panose="020B0604020202020204" pitchFamily="34" charset="0"/>
                <a:cs typeface="Arial" panose="020B0604020202020204" pitchFamily="34" charset="0"/>
              </a:rPr>
              <a:t> uses the word “comrades” to describe a new order where “we disrupt the Western-prescribed nuclear family structure requirement by supporting each other as extended families and villages that collectively care for one another.” BLM makes it clear that encouraging self-reliance and freedom from government dependency is not at all a priority. These radicals have no belief that an intact family, personal property, personal wealth, and achievement are healthy rights. And because of this, they do not promote a sense of personal accomplishment or greater attainment in the next generation. Our government housing projects are, in many cases, now full of third- and fourth-generation residents.</a:t>
            </a:r>
          </a:p>
          <a:p>
            <a:r>
              <a:rPr lang="en-US" dirty="0">
                <a:latin typeface="Arial" panose="020B0604020202020204" pitchFamily="34" charset="0"/>
                <a:cs typeface="Arial" panose="020B0604020202020204" pitchFamily="34" charset="0"/>
              </a:rPr>
              <a:t>Many blacks are tired of BLM’s leftist political agenda because it will only lead to harm for their community. Niger Innis recently exploded, “I’ll be g-dd-</a:t>
            </a:r>
            <a:r>
              <a:rPr lang="en-US" dirty="0" err="1">
                <a:latin typeface="Arial" panose="020B0604020202020204" pitchFamily="34" charset="0"/>
                <a:cs typeface="Arial" panose="020B0604020202020204" pitchFamily="34" charset="0"/>
              </a:rPr>
              <a:t>mned</a:t>
            </a:r>
            <a:r>
              <a:rPr lang="en-US" dirty="0">
                <a:latin typeface="Arial" panose="020B0604020202020204" pitchFamily="34" charset="0"/>
                <a:cs typeface="Arial" panose="020B0604020202020204" pitchFamily="34" charset="0"/>
              </a:rPr>
              <a:t> if you use the suffering and misery of black Americans and our legacy to the United States of America as your shield and use us as cannon fodder when your agenda really has not a d—n thing to do with saving black lives.” Leo Terrell, racial activist and lawyer, insisted that a “criminal element” has taken over the protest movement that began with the death of George Floyd.</a:t>
            </a:r>
          </a:p>
          <a:p>
            <a:r>
              <a:rPr lang="en-US" dirty="0">
                <a:latin typeface="Arial" panose="020B0604020202020204" pitchFamily="34" charset="0"/>
                <a:cs typeface="Arial" panose="020B0604020202020204" pitchFamily="34" charset="0"/>
              </a:rPr>
              <a:t>Ultimately, what will succeed in healing the racial divide is not the Marxist lies being peddled. It’s authentic truth that withstands subjective opinion and bias.</a:t>
            </a:r>
            <a:r>
              <a:rPr lang="en-US" dirty="0">
                <a:latin typeface="Arial" panose="020B0604020202020204" pitchFamily="34" charset="0"/>
                <a:ea typeface="ＭＳ Ｐゴシック" charset="0"/>
                <a:cs typeface="Arial" panose="020B0604020202020204" pitchFamily="34" charset="0"/>
              </a:rPr>
              <a:t>”</a:t>
            </a:r>
          </a:p>
          <a:p>
            <a:endParaRPr lang="en-US" dirty="0">
              <a:latin typeface="Arial" panose="020B0604020202020204" pitchFamily="34" charset="0"/>
              <a:ea typeface="ＭＳ Ｐゴシック" charset="0"/>
              <a:cs typeface="Arial" panose="020B0604020202020204" pitchFamily="34" charset="0"/>
            </a:endParaRPr>
          </a:p>
        </p:txBody>
      </p:sp>
    </p:spTree>
    <p:extLst>
      <p:ext uri="{BB962C8B-B14F-4D97-AF65-F5344CB8AC3E}">
        <p14:creationId xmlns:p14="http://schemas.microsoft.com/office/powerpoint/2010/main" val="3073086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Rectangle 1031"/>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1613FE8-D5BB-7B44-B6CC-7F5C63CA172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36194" name="Rectangle 2"/>
          <p:cNvSpPr>
            <a:spLocks noGrp="1" noRot="1" noChangeAspect="1" noChangeArrowheads="1" noTextEdit="1"/>
          </p:cNvSpPr>
          <p:nvPr>
            <p:ph type="sldImg"/>
          </p:nvPr>
        </p:nvSpPr>
        <p:spPr>
          <a:ln/>
        </p:spPr>
      </p:sp>
      <p:sp>
        <p:nvSpPr>
          <p:cNvPr id="136195"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r>
              <a:rPr lang="en-US" dirty="0">
                <a:latin typeface="Arial" panose="020B0604020202020204" pitchFamily="34" charset="0"/>
                <a:ea typeface="ＭＳ Ｐゴシック" charset="0"/>
                <a:cs typeface="Arial" panose="020B0604020202020204" pitchFamily="34" charset="0"/>
              </a:rPr>
              <a:t>BLM needs the business community but corporate America does NOT need any more looting of their businesses, scaring away customers, and destruction of the livelihood of small business owners who are both white and black.</a:t>
            </a:r>
          </a:p>
        </p:txBody>
      </p:sp>
    </p:spTree>
    <p:extLst>
      <p:ext uri="{BB962C8B-B14F-4D97-AF65-F5344CB8AC3E}">
        <p14:creationId xmlns:p14="http://schemas.microsoft.com/office/powerpoint/2010/main" val="6567703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Who cares what you and I think of the BLM Movement? What really matters is what God says.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30E094E-1E19-C94C-A021-4ED6A727D86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ＭＳ Ｐゴシック" charset="0"/>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ＭＳ Ｐゴシック" charset="0"/>
              <a:cs typeface="+mn-cs"/>
            </a:endParaRPr>
          </a:p>
        </p:txBody>
      </p:sp>
    </p:spTree>
    <p:extLst>
      <p:ext uri="{BB962C8B-B14F-4D97-AF65-F5344CB8AC3E}">
        <p14:creationId xmlns:p14="http://schemas.microsoft.com/office/powerpoint/2010/main" val="6041637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150" rtl="0" eaLnBrk="1" fontAlgn="auto" latinLnBrk="0" hangingPunct="1">
              <a:lnSpc>
                <a:spcPct val="100000"/>
              </a:lnSpc>
              <a:spcBef>
                <a:spcPts val="0"/>
              </a:spcBef>
              <a:spcAft>
                <a:spcPts val="0"/>
              </a:spcAft>
              <a:buClrTx/>
              <a:buSzTx/>
              <a:buFontTx/>
              <a:buNone/>
              <a:tabLst/>
              <a:defRPr/>
            </a:pPr>
            <a:fld id="{6A2EDCEA-0CB3-DA48-9F73-F780BAA943B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45715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00354" name="Rectangle 2"/>
          <p:cNvSpPr>
            <a:spLocks noGrp="1" noRot="1" noChangeAspect="1" noChangeArrowheads="1"/>
          </p:cNvSpPr>
          <p:nvPr>
            <p:ph type="sldImg"/>
          </p:nvPr>
        </p:nvSpPr>
        <p:spPr>
          <a:xfrm>
            <a:off x="1143000" y="685800"/>
            <a:ext cx="4572000" cy="3429000"/>
          </a:xfrm>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r>
              <a:rPr lang="en-US" sz="1200" b="0" dirty="0">
                <a:solidFill>
                  <a:srgbClr val="FFFFFF"/>
                </a:solidFill>
                <a:latin typeface="Arial" charset="0"/>
                <a:ea typeface="ＭＳ Ｐゴシック" charset="0"/>
              </a:rPr>
              <a:t>NC Criticism (</a:t>
            </a:r>
            <a:r>
              <a:rPr lang="en-US" sz="1200" b="0" dirty="0" err="1">
                <a:solidFill>
                  <a:srgbClr val="FFFFFF"/>
                </a:solidFill>
                <a:latin typeface="Arial" charset="0"/>
                <a:ea typeface="ＭＳ Ｐゴシック" charset="0"/>
              </a:rPr>
              <a:t>nc</a:t>
            </a:r>
            <a:r>
              <a:rPr lang="en-US" sz="1200" b="0" dirty="0">
                <a:solidFill>
                  <a:srgbClr val="FFFFFF"/>
                </a:solidFill>
                <a:latin typeface="Arial" charset="0"/>
                <a:ea typeface="ＭＳ Ｐゴシック" charset="0"/>
              </a:rPr>
              <a:t>)</a:t>
            </a:r>
            <a:endParaRPr lang="en-US" b="0"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12206652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latin typeface="Arial" panose="020B0604020202020204" pitchFamily="34" charset="0"/>
                <a:cs typeface="Arial" panose="020B0604020202020204" pitchFamily="34" charset="0"/>
              </a:rPr>
              <a:t>This sequence of 16 slides appear in three OT Survey presentations: </a:t>
            </a:r>
          </a:p>
          <a:p>
            <a:pPr>
              <a:defRPr/>
            </a:pPr>
            <a:r>
              <a:rPr lang="en-US" dirty="0">
                <a:latin typeface="Arial" panose="020B0604020202020204" pitchFamily="34" charset="0"/>
                <a:cs typeface="Arial" panose="020B0604020202020204" pitchFamily="34" charset="0"/>
              </a:rPr>
              <a:t>23-Isaiah 1–23 slides 31-46</a:t>
            </a:r>
          </a:p>
          <a:p>
            <a:pPr>
              <a:defRPr/>
            </a:pPr>
            <a:r>
              <a:rPr lang="en-US" dirty="0">
                <a:latin typeface="Arial" panose="020B0604020202020204" pitchFamily="34" charset="0"/>
                <a:cs typeface="Arial" panose="020B0604020202020204" pitchFamily="34" charset="0"/>
              </a:rPr>
              <a:t>30-Amos slides 25-40</a:t>
            </a:r>
          </a:p>
          <a:p>
            <a:pPr>
              <a:defRPr/>
            </a:pPr>
            <a:r>
              <a:rPr lang="en-US" dirty="0">
                <a:latin typeface="Arial" panose="020B0604020202020204" pitchFamily="34" charset="0"/>
                <a:cs typeface="Arial" panose="020B0604020202020204" pitchFamily="34" charset="0"/>
              </a:rPr>
              <a:t>33-Micah slides 32-47</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30E094E-1E19-C94C-A021-4ED6A727D86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ＭＳ Ｐゴシック" charset="0"/>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ＭＳ Ｐゴシック" charset="0"/>
              <a:cs typeface="+mn-cs"/>
            </a:endParaRPr>
          </a:p>
        </p:txBody>
      </p:sp>
    </p:spTree>
    <p:extLst>
      <p:ext uri="{BB962C8B-B14F-4D97-AF65-F5344CB8AC3E}">
        <p14:creationId xmlns:p14="http://schemas.microsoft.com/office/powerpoint/2010/main" val="12515116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Rectangle 1031"/>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1613FE8-D5BB-7B44-B6CC-7F5C63CA172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36194" name="Rectangle 2"/>
          <p:cNvSpPr>
            <a:spLocks noGrp="1" noRot="1" noChangeAspect="1" noChangeArrowheads="1" noTextEdit="1"/>
          </p:cNvSpPr>
          <p:nvPr>
            <p:ph type="sldImg"/>
          </p:nvPr>
        </p:nvSpPr>
        <p:spPr>
          <a:ln/>
        </p:spPr>
      </p:sp>
      <p:sp>
        <p:nvSpPr>
          <p:cNvPr id="136195"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dirty="0">
              <a:latin typeface="Arial" panose="020B0604020202020204" pitchFamily="34" charset="0"/>
              <a:ea typeface="ＭＳ Ｐゴシック" charset="0"/>
              <a:cs typeface="Arial" panose="020B0604020202020204" pitchFamily="34" charset="0"/>
            </a:endParaRPr>
          </a:p>
        </p:txBody>
      </p:sp>
    </p:spTree>
    <p:extLst>
      <p:ext uri="{BB962C8B-B14F-4D97-AF65-F5344CB8AC3E}">
        <p14:creationId xmlns:p14="http://schemas.microsoft.com/office/powerpoint/2010/main" val="38965623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Rectangle 1031"/>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1613FE8-D5BB-7B44-B6CC-7F5C63CA172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36194" name="Rectangle 2"/>
          <p:cNvSpPr>
            <a:spLocks noGrp="1" noRot="1" noChangeAspect="1" noChangeArrowheads="1" noTextEdit="1"/>
          </p:cNvSpPr>
          <p:nvPr>
            <p:ph type="sldImg"/>
          </p:nvPr>
        </p:nvSpPr>
        <p:spPr>
          <a:ln/>
        </p:spPr>
      </p:sp>
      <p:sp>
        <p:nvSpPr>
          <p:cNvPr id="136195"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dirty="0">
              <a:latin typeface="Arial" panose="020B0604020202020204" pitchFamily="34" charset="0"/>
              <a:ea typeface="ＭＳ Ｐゴシック" charset="0"/>
              <a:cs typeface="Arial" panose="020B0604020202020204" pitchFamily="34" charset="0"/>
            </a:endParaRPr>
          </a:p>
        </p:txBody>
      </p:sp>
    </p:spTree>
    <p:extLst>
      <p:ext uri="{BB962C8B-B14F-4D97-AF65-F5344CB8AC3E}">
        <p14:creationId xmlns:p14="http://schemas.microsoft.com/office/powerpoint/2010/main" val="30732487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Rectangle 1031"/>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1613FE8-D5BB-7B44-B6CC-7F5C63CA172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36194" name="Rectangle 2"/>
          <p:cNvSpPr>
            <a:spLocks noGrp="1" noRot="1" noChangeAspect="1" noChangeArrowheads="1" noTextEdit="1"/>
          </p:cNvSpPr>
          <p:nvPr>
            <p:ph type="sldImg"/>
          </p:nvPr>
        </p:nvSpPr>
        <p:spPr>
          <a:ln/>
        </p:spPr>
      </p:sp>
      <p:sp>
        <p:nvSpPr>
          <p:cNvPr id="136195"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dirty="0">
              <a:latin typeface="Arial" panose="020B0604020202020204" pitchFamily="34" charset="0"/>
              <a:ea typeface="ＭＳ Ｐゴシック" charset="0"/>
              <a:cs typeface="Arial" panose="020B0604020202020204" pitchFamily="34" charset="0"/>
            </a:endParaRPr>
          </a:p>
        </p:txBody>
      </p:sp>
    </p:spTree>
    <p:extLst>
      <p:ext uri="{BB962C8B-B14F-4D97-AF65-F5344CB8AC3E}">
        <p14:creationId xmlns:p14="http://schemas.microsoft.com/office/powerpoint/2010/main" val="40782524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3553" name="Rectangle 7"/>
          <p:cNvSpPr>
            <a:spLocks noGrp="1" noChangeArrowheads="1"/>
          </p:cNvSpPr>
          <p:nvPr>
            <p:ph type="sldNum"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tabLst>
                <a:tab pos="723900" algn="l"/>
                <a:tab pos="1447800" algn="l"/>
                <a:tab pos="2171700" algn="l"/>
                <a:tab pos="2895600" algn="l"/>
              </a:tabLst>
              <a:defRPr sz="2400">
                <a:solidFill>
                  <a:schemeClr val="bg1"/>
                </a:solidFill>
                <a:latin typeface="Arial" charset="0"/>
                <a:ea typeface="ＭＳ Ｐゴシック" charset="0"/>
                <a:cs typeface="ＭＳ Ｐゴシック" charset="0"/>
              </a:defRPr>
            </a:lvl1pPr>
            <a:lvl2pPr marL="742950" indent="-285750" eaLnBrk="0" hangingPunct="0">
              <a:tabLst>
                <a:tab pos="723900" algn="l"/>
                <a:tab pos="1447800" algn="l"/>
                <a:tab pos="2171700" algn="l"/>
                <a:tab pos="2895600" algn="l"/>
              </a:tabLst>
              <a:defRPr sz="2400">
                <a:solidFill>
                  <a:schemeClr val="bg1"/>
                </a:solidFill>
                <a:latin typeface="Arial" charset="0"/>
                <a:ea typeface="ＭＳ Ｐゴシック" charset="0"/>
              </a:defRPr>
            </a:lvl2pPr>
            <a:lvl3pPr marL="11430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3pPr>
            <a:lvl4pPr marL="16002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4pPr>
            <a:lvl5pPr marL="20574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9pPr>
          </a:lstStyle>
          <a:p>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723900" algn="l"/>
                <a:tab pos="1447800" algn="l"/>
                <a:tab pos="2171700" algn="l"/>
                <a:tab pos="2895600" algn="l"/>
              </a:tabLst>
              <a:defRPr/>
            </a:pPr>
            <a:fld id="{FE68F391-567E-844E-B7D2-7059D081BF91}" type="slidenum">
              <a:rPr kumimoji="0" lang="en-US" sz="1200" b="0" i="0" u="none" strike="noStrike" kern="1200" cap="none" spc="0" normalizeH="0" baseline="0" noProof="0">
                <a:ln>
                  <a:noFill/>
                </a:ln>
                <a:solidFill>
                  <a:srgbClr val="000000"/>
                </a:solidFill>
                <a:effectLst/>
                <a:uLnTx/>
                <a:uFillTx/>
                <a:latin typeface="Calibri" charset="0"/>
                <a:ea typeface="ＭＳ Ｐゴシック" charset="0"/>
              </a:rPr>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723900" algn="l"/>
                  <a:tab pos="1447800" algn="l"/>
                  <a:tab pos="2171700" algn="l"/>
                  <a:tab pos="2895600" algn="l"/>
                </a:tabLst>
                <a:defRPr/>
              </a:pPr>
              <a:t>6</a:t>
            </a:fld>
            <a:endParaRPr kumimoji="0" lang="en-US" sz="1200" b="0" i="0" u="none" strike="noStrike" kern="1200" cap="none" spc="0" normalizeH="0" baseline="0" noProof="0">
              <a:ln>
                <a:noFill/>
              </a:ln>
              <a:solidFill>
                <a:srgbClr val="000000"/>
              </a:solidFill>
              <a:effectLst/>
              <a:uLnTx/>
              <a:uFillTx/>
              <a:latin typeface="Calibri" charset="0"/>
              <a:ea typeface="ＭＳ Ｐゴシック" charset="0"/>
            </a:endParaRPr>
          </a:p>
        </p:txBody>
      </p:sp>
      <p:sp>
        <p:nvSpPr>
          <p:cNvPr id="663554" name="Rectangle 2"/>
          <p:cNvSpPr>
            <a:spLocks noGrp="1" noRot="1" noChangeAspect="1" noChangeArrowheads="1" noTextEdit="1"/>
          </p:cNvSpPr>
          <p:nvPr>
            <p:ph type="sldImg"/>
          </p:nvPr>
        </p:nvSpPr>
        <p:spPr>
          <a:ln/>
        </p:spPr>
      </p:sp>
      <p:sp>
        <p:nvSpPr>
          <p:cNvPr id="194563" name="Rectangle 3"/>
          <p:cNvSpPr>
            <a:spLocks noGrp="1" noChangeArrowheads="1"/>
          </p:cNvSpPr>
          <p:nvPr>
            <p:ph type="body" idx="1"/>
          </p:nvPr>
        </p:nvSpPr>
        <p:spPr/>
        <p:txBody>
          <a:bodyPr/>
          <a:lstStyle/>
          <a:p>
            <a:pPr>
              <a:defRPr/>
            </a:pPr>
            <a:r>
              <a:rPr lang="en-US" dirty="0">
                <a:latin typeface="Arial" panose="020B0604020202020204" pitchFamily="34" charset="0"/>
                <a:cs typeface="Arial" panose="020B0604020202020204" pitchFamily="34" charset="0"/>
              </a:rPr>
              <a:t>Here is the BLM website in July 2020 when the USA thought that it was a peaceful movement highlighting injustice to black people.</a:t>
            </a:r>
          </a:p>
          <a:p>
            <a:pPr>
              <a:defRPr/>
            </a:pPr>
            <a:r>
              <a:rPr lang="en-US" dirty="0">
                <a:latin typeface="Arial" panose="020B0604020202020204" pitchFamily="34" charset="0"/>
                <a:cs typeface="Arial" panose="020B0604020202020204" pitchFamily="34" charset="0"/>
              </a:rPr>
              <a:t>• Few people actually looked at this BLM website to see the boxed texts above arguing that a family with a father and mother was “Western” and not comfortable—nor normal as homosexuality is just as normal.</a:t>
            </a:r>
          </a:p>
          <a:p>
            <a:pPr>
              <a:defRPr/>
            </a:pPr>
            <a:r>
              <a:rPr lang="en-US" dirty="0">
                <a:latin typeface="Arial" panose="020B0604020202020204" pitchFamily="34" charset="0"/>
                <a:cs typeface="Arial" panose="020B0604020202020204" pitchFamily="34" charset="0"/>
              </a:rPr>
              <a:t>But once evangelical teachers actually accessed the site, the boxes disappeared along with many other disturbing tenants of the movement.</a:t>
            </a:r>
          </a:p>
          <a:p>
            <a:pPr>
              <a:defRPr/>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36628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3553" name="Rectangle 7"/>
          <p:cNvSpPr>
            <a:spLocks noGrp="1" noChangeArrowheads="1"/>
          </p:cNvSpPr>
          <p:nvPr>
            <p:ph type="sldNum"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tabLst>
                <a:tab pos="723900" algn="l"/>
                <a:tab pos="1447800" algn="l"/>
                <a:tab pos="2171700" algn="l"/>
                <a:tab pos="2895600" algn="l"/>
              </a:tabLst>
              <a:defRPr sz="2400">
                <a:solidFill>
                  <a:schemeClr val="bg1"/>
                </a:solidFill>
                <a:latin typeface="Arial" charset="0"/>
                <a:ea typeface="ＭＳ Ｐゴシック" charset="0"/>
                <a:cs typeface="ＭＳ Ｐゴシック" charset="0"/>
              </a:defRPr>
            </a:lvl1pPr>
            <a:lvl2pPr marL="742950" indent="-285750" eaLnBrk="0" hangingPunct="0">
              <a:tabLst>
                <a:tab pos="723900" algn="l"/>
                <a:tab pos="1447800" algn="l"/>
                <a:tab pos="2171700" algn="l"/>
                <a:tab pos="2895600" algn="l"/>
              </a:tabLst>
              <a:defRPr sz="2400">
                <a:solidFill>
                  <a:schemeClr val="bg1"/>
                </a:solidFill>
                <a:latin typeface="Arial" charset="0"/>
                <a:ea typeface="ＭＳ Ｐゴシック" charset="0"/>
              </a:defRPr>
            </a:lvl2pPr>
            <a:lvl3pPr marL="11430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3pPr>
            <a:lvl4pPr marL="16002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4pPr>
            <a:lvl5pPr marL="20574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9pPr>
          </a:lstStyle>
          <a:p>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723900" algn="l"/>
                <a:tab pos="1447800" algn="l"/>
                <a:tab pos="2171700" algn="l"/>
                <a:tab pos="2895600" algn="l"/>
              </a:tabLst>
              <a:defRPr/>
            </a:pPr>
            <a:fld id="{FE68F391-567E-844E-B7D2-7059D081BF91}" type="slidenum">
              <a:rPr kumimoji="0" lang="en-US" sz="1200" b="0" i="0" u="none" strike="noStrike" kern="1200" cap="none" spc="0" normalizeH="0" baseline="0" noProof="0">
                <a:ln>
                  <a:noFill/>
                </a:ln>
                <a:solidFill>
                  <a:srgbClr val="000000"/>
                </a:solidFill>
                <a:effectLst/>
                <a:uLnTx/>
                <a:uFillTx/>
                <a:latin typeface="Calibri" charset="0"/>
                <a:ea typeface="ＭＳ Ｐゴシック" charset="0"/>
              </a:rPr>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723900" algn="l"/>
                  <a:tab pos="1447800" algn="l"/>
                  <a:tab pos="2171700" algn="l"/>
                  <a:tab pos="2895600" algn="l"/>
                </a:tabLst>
                <a:defRPr/>
              </a:pPr>
              <a:t>7</a:t>
            </a:fld>
            <a:endParaRPr kumimoji="0" lang="en-US" sz="1200" b="0" i="0" u="none" strike="noStrike" kern="1200" cap="none" spc="0" normalizeH="0" baseline="0" noProof="0">
              <a:ln>
                <a:noFill/>
              </a:ln>
              <a:solidFill>
                <a:srgbClr val="000000"/>
              </a:solidFill>
              <a:effectLst/>
              <a:uLnTx/>
              <a:uFillTx/>
              <a:latin typeface="Calibri" charset="0"/>
              <a:ea typeface="ＭＳ Ｐゴシック" charset="0"/>
            </a:endParaRPr>
          </a:p>
        </p:txBody>
      </p:sp>
      <p:sp>
        <p:nvSpPr>
          <p:cNvPr id="663554" name="Rectangle 2"/>
          <p:cNvSpPr>
            <a:spLocks noGrp="1" noRot="1" noChangeAspect="1" noChangeArrowheads="1" noTextEdit="1"/>
          </p:cNvSpPr>
          <p:nvPr>
            <p:ph type="sldImg"/>
          </p:nvPr>
        </p:nvSpPr>
        <p:spPr>
          <a:ln/>
        </p:spPr>
      </p:sp>
      <p:sp>
        <p:nvSpPr>
          <p:cNvPr id="194563" name="Rectangle 3"/>
          <p:cNvSpPr>
            <a:spLocks noGrp="1" noChangeArrowheads="1"/>
          </p:cNvSpPr>
          <p:nvPr>
            <p:ph type="body" idx="1"/>
          </p:nvPr>
        </p:nvSpPr>
        <p:spPr/>
        <p:txBody>
          <a:bodyPr/>
          <a:lstStyle/>
          <a:p>
            <a:pPr>
              <a:defRPr/>
            </a:pPr>
            <a:r>
              <a:rPr lang="en-US" dirty="0">
                <a:latin typeface="Arial" panose="020B0604020202020204" pitchFamily="34" charset="0"/>
                <a:cs typeface="Arial" panose="020B0604020202020204" pitchFamily="34" charset="0"/>
              </a:rPr>
              <a:t>The BLM website was thus scrubbed to affirm that </a:t>
            </a:r>
          </a:p>
          <a:p>
            <a:pPr>
              <a:defRPr/>
            </a:pPr>
            <a:r>
              <a:rPr lang="en-US" dirty="0">
                <a:latin typeface="Arial" panose="020B0604020202020204" pitchFamily="34" charset="0"/>
                <a:cs typeface="Arial" panose="020B0604020202020204" pitchFamily="34" charset="0"/>
              </a:rPr>
              <a:t>• BLM is “combating and countering acts of violence” as BLM protests burn down the cities of America!</a:t>
            </a:r>
          </a:p>
          <a:p>
            <a:pPr>
              <a:defRPr/>
            </a:pPr>
            <a:r>
              <a:rPr lang="en-US" dirty="0">
                <a:latin typeface="Arial" panose="020B0604020202020204" pitchFamily="34" charset="0"/>
                <a:cs typeface="Arial" panose="020B0604020202020204" pitchFamily="34" charset="0"/>
              </a:rPr>
              <a:t>Now only four tenants exist, though even these are problematic.</a:t>
            </a:r>
          </a:p>
          <a:p>
            <a:pPr>
              <a:defRPr/>
            </a:pPr>
            <a:r>
              <a:rPr lang="en-US" dirty="0">
                <a:latin typeface="Arial" panose="020B0604020202020204" pitchFamily="34" charset="0"/>
                <a:cs typeface="Arial" panose="020B0604020202020204" pitchFamily="34" charset="0"/>
              </a:rPr>
              <a:t>• “We are expansive…beyond the narrow nationalism…in Black communities” says they should not be patriotic Americans.</a:t>
            </a:r>
          </a:p>
          <a:p>
            <a:pPr>
              <a:defRPr/>
            </a:pPr>
            <a:r>
              <a:rPr lang="en-US" dirty="0">
                <a:latin typeface="Arial" panose="020B0604020202020204" pitchFamily="34" charset="0"/>
                <a:cs typeface="Arial" panose="020B0604020202020204" pitchFamily="34" charset="0"/>
              </a:rPr>
              <a:t>• “We affirm the lives of Black queer and trans folks…and all Black lives along the gender spectrum.”</a:t>
            </a:r>
          </a:p>
          <a:p>
            <a:pPr>
              <a:defRPr/>
            </a:pPr>
            <a:r>
              <a:rPr lang="en-US" dirty="0">
                <a:latin typeface="Arial" panose="020B0604020202020204" pitchFamily="34" charset="0"/>
                <a:cs typeface="Arial" panose="020B0604020202020204" pitchFamily="34" charset="0"/>
              </a:rPr>
              <a:t>• “We are working for a world where Black lives are no longer systematically targeted for demise.”</a:t>
            </a:r>
          </a:p>
        </p:txBody>
      </p:sp>
    </p:spTree>
    <p:extLst>
      <p:ext uri="{BB962C8B-B14F-4D97-AF65-F5344CB8AC3E}">
        <p14:creationId xmlns:p14="http://schemas.microsoft.com/office/powerpoint/2010/main" val="5145102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3553" name="Rectangle 7"/>
          <p:cNvSpPr>
            <a:spLocks noGrp="1" noChangeArrowheads="1"/>
          </p:cNvSpPr>
          <p:nvPr>
            <p:ph type="sldNum"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tabLst>
                <a:tab pos="723900" algn="l"/>
                <a:tab pos="1447800" algn="l"/>
                <a:tab pos="2171700" algn="l"/>
                <a:tab pos="2895600" algn="l"/>
              </a:tabLst>
              <a:defRPr sz="2400">
                <a:solidFill>
                  <a:schemeClr val="bg1"/>
                </a:solidFill>
                <a:latin typeface="Arial" charset="0"/>
                <a:ea typeface="ＭＳ Ｐゴシック" charset="0"/>
                <a:cs typeface="ＭＳ Ｐゴシック" charset="0"/>
              </a:defRPr>
            </a:lvl1pPr>
            <a:lvl2pPr marL="742950" indent="-285750" eaLnBrk="0" hangingPunct="0">
              <a:tabLst>
                <a:tab pos="723900" algn="l"/>
                <a:tab pos="1447800" algn="l"/>
                <a:tab pos="2171700" algn="l"/>
                <a:tab pos="2895600" algn="l"/>
              </a:tabLst>
              <a:defRPr sz="2400">
                <a:solidFill>
                  <a:schemeClr val="bg1"/>
                </a:solidFill>
                <a:latin typeface="Arial" charset="0"/>
                <a:ea typeface="ＭＳ Ｐゴシック" charset="0"/>
              </a:defRPr>
            </a:lvl2pPr>
            <a:lvl3pPr marL="11430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3pPr>
            <a:lvl4pPr marL="16002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4pPr>
            <a:lvl5pPr marL="20574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9pPr>
          </a:lstStyle>
          <a:p>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723900" algn="l"/>
                <a:tab pos="1447800" algn="l"/>
                <a:tab pos="2171700" algn="l"/>
                <a:tab pos="2895600" algn="l"/>
              </a:tabLst>
              <a:defRPr/>
            </a:pPr>
            <a:fld id="{FE68F391-567E-844E-B7D2-7059D081BF91}" type="slidenum">
              <a:rPr kumimoji="0" lang="en-US" sz="1200" b="0" i="0" u="none" strike="noStrike" kern="1200" cap="none" spc="0" normalizeH="0" baseline="0" noProof="0">
                <a:ln>
                  <a:noFill/>
                </a:ln>
                <a:solidFill>
                  <a:srgbClr val="000000"/>
                </a:solidFill>
                <a:effectLst/>
                <a:uLnTx/>
                <a:uFillTx/>
                <a:latin typeface="Calibri" charset="0"/>
                <a:ea typeface="ＭＳ Ｐゴシック" charset="0"/>
              </a:rPr>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723900" algn="l"/>
                  <a:tab pos="1447800" algn="l"/>
                  <a:tab pos="2171700" algn="l"/>
                  <a:tab pos="2895600" algn="l"/>
                </a:tabLst>
                <a:defRPr/>
              </a:pPr>
              <a:t>8</a:t>
            </a:fld>
            <a:endParaRPr kumimoji="0" lang="en-US" sz="1200" b="0" i="0" u="none" strike="noStrike" kern="1200" cap="none" spc="0" normalizeH="0" baseline="0" noProof="0">
              <a:ln>
                <a:noFill/>
              </a:ln>
              <a:solidFill>
                <a:srgbClr val="000000"/>
              </a:solidFill>
              <a:effectLst/>
              <a:uLnTx/>
              <a:uFillTx/>
              <a:latin typeface="Calibri" charset="0"/>
              <a:ea typeface="ＭＳ Ｐゴシック" charset="0"/>
            </a:endParaRPr>
          </a:p>
        </p:txBody>
      </p:sp>
      <p:sp>
        <p:nvSpPr>
          <p:cNvPr id="663554" name="Rectangle 2"/>
          <p:cNvSpPr>
            <a:spLocks noGrp="1" noRot="1" noChangeAspect="1" noChangeArrowheads="1" noTextEdit="1"/>
          </p:cNvSpPr>
          <p:nvPr>
            <p:ph type="sldImg"/>
          </p:nvPr>
        </p:nvSpPr>
        <p:spPr>
          <a:ln/>
        </p:spPr>
      </p:sp>
      <p:sp>
        <p:nvSpPr>
          <p:cNvPr id="194563" name="Rectangle 3"/>
          <p:cNvSpPr>
            <a:spLocks noGrp="1" noChangeArrowheads="1"/>
          </p:cNvSpPr>
          <p:nvPr>
            <p:ph type="body" idx="1"/>
          </p:nvPr>
        </p:nvSpPr>
        <p:spPr/>
        <p:txBody>
          <a:bodyPr/>
          <a:lstStyle/>
          <a:p>
            <a:r>
              <a:rPr lang="en-US" b="1" dirty="0">
                <a:latin typeface="Arial" panose="020B0604020202020204" pitchFamily="34" charset="0"/>
                <a:cs typeface="Arial" panose="020B0604020202020204" pitchFamily="34" charset="0"/>
              </a:rPr>
              <a:t>https://</a:t>
            </a:r>
            <a:r>
              <a:rPr lang="en-US" b="1" dirty="0" err="1">
                <a:latin typeface="Arial" panose="020B0604020202020204" pitchFamily="34" charset="0"/>
                <a:cs typeface="Arial" panose="020B0604020202020204" pitchFamily="34" charset="0"/>
              </a:rPr>
              <a:t>www.momsrising.org</a:t>
            </a:r>
            <a:r>
              <a:rPr lang="en-US" b="1" dirty="0">
                <a:latin typeface="Arial" panose="020B0604020202020204" pitchFamily="34" charset="0"/>
                <a:cs typeface="Arial" panose="020B0604020202020204" pitchFamily="34" charset="0"/>
              </a:rPr>
              <a:t>/blog/users/</a:t>
            </a:r>
            <a:r>
              <a:rPr lang="en-US" b="1" dirty="0" err="1">
                <a:latin typeface="Arial" panose="020B0604020202020204" pitchFamily="34" charset="0"/>
                <a:cs typeface="Arial" panose="020B0604020202020204" pitchFamily="34" charset="0"/>
              </a:rPr>
              <a:t>patrisse-cullors</a:t>
            </a:r>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Accessed 25 July 2020</a:t>
            </a:r>
          </a:p>
          <a:p>
            <a:r>
              <a:rPr lang="en-US" b="1" dirty="0">
                <a:latin typeface="Arial" panose="020B0604020202020204" pitchFamily="34" charset="0"/>
                <a:cs typeface="Arial" panose="020B0604020202020204" pitchFamily="34" charset="0"/>
              </a:rPr>
              <a:t>Patrisse Cullors</a:t>
            </a:r>
          </a:p>
          <a:p>
            <a:r>
              <a:rPr lang="en-US" dirty="0">
                <a:latin typeface="Arial" panose="020B0604020202020204" pitchFamily="34" charset="0"/>
                <a:cs typeface="Arial" panose="020B0604020202020204" pitchFamily="34" charset="0"/>
              </a:rPr>
              <a:t>Senior Fellow for Maternal Mortality</a:t>
            </a:r>
          </a:p>
          <a:p>
            <a:r>
              <a:rPr lang="en-US" dirty="0">
                <a:latin typeface="Arial" panose="020B0604020202020204" pitchFamily="34" charset="0"/>
                <a:cs typeface="Arial" panose="020B0604020202020204" pitchFamily="34" charset="0"/>
              </a:rPr>
              <a:t>  </a:t>
            </a:r>
          </a:p>
          <a:p>
            <a:r>
              <a:rPr lang="en-US" dirty="0">
                <a:latin typeface="Arial" panose="020B0604020202020204" pitchFamily="34" charset="0"/>
                <a:cs typeface="Arial" panose="020B0604020202020204" pitchFamily="34" charset="0"/>
              </a:rPr>
              <a:t>Patrisse Cullors is an artist, organizer, and freedom fighter living and working in Los Angeles, CA. Internationally known as a co-founder of </a:t>
            </a:r>
            <a:r>
              <a:rPr lang="en-US" dirty="0">
                <a:latin typeface="Arial" panose="020B0604020202020204" pitchFamily="34" charset="0"/>
                <a:cs typeface="Arial" panose="020B0604020202020204" pitchFamily="34" charset="0"/>
                <a:hlinkClick r:id="rId3"/>
              </a:rPr>
              <a:t>Black Lives Matter</a:t>
            </a:r>
            <a:r>
              <a:rPr lang="en-US" dirty="0">
                <a:latin typeface="Arial" panose="020B0604020202020204" pitchFamily="34" charset="0"/>
                <a:cs typeface="Arial" panose="020B0604020202020204" pitchFamily="34" charset="0"/>
              </a:rPr>
              <a:t>, Patrisse is also the founder and a board member of Los Angeles based organization </a:t>
            </a:r>
            <a:r>
              <a:rPr lang="en-US" dirty="0">
                <a:latin typeface="Arial" panose="020B0604020202020204" pitchFamily="34" charset="0"/>
                <a:cs typeface="Arial" panose="020B0604020202020204" pitchFamily="34" charset="0"/>
                <a:hlinkClick r:id="rId4"/>
              </a:rPr>
              <a:t>Dignity and Power Now</a:t>
            </a:r>
            <a:r>
              <a:rPr lang="en-US" dirty="0">
                <a:latin typeface="Arial" panose="020B0604020202020204" pitchFamily="34" charset="0"/>
                <a:cs typeface="Arial" panose="020B0604020202020204" pitchFamily="34" charset="0"/>
              </a:rPr>
              <a:t>, and the director for truth and reinvestment at the </a:t>
            </a:r>
            <a:r>
              <a:rPr lang="en-US" dirty="0">
                <a:latin typeface="Arial" panose="020B0604020202020204" pitchFamily="34" charset="0"/>
                <a:cs typeface="Arial" panose="020B0604020202020204" pitchFamily="34" charset="0"/>
                <a:hlinkClick r:id="rId5"/>
              </a:rPr>
              <a:t>Ella Baker Center for Human Rights</a:t>
            </a:r>
            <a:r>
              <a:rPr lang="en-US" dirty="0">
                <a:latin typeface="Arial" panose="020B0604020202020204" pitchFamily="34" charset="0"/>
                <a:cs typeface="Arial" panose="020B0604020202020204" pitchFamily="34" charset="0"/>
              </a:rPr>
              <a:t>. She is also active in many other social justice organizations including </a:t>
            </a:r>
            <a:r>
              <a:rPr lang="en-US" dirty="0">
                <a:latin typeface="Arial" panose="020B0604020202020204" pitchFamily="34" charset="0"/>
                <a:cs typeface="Arial" panose="020B0604020202020204" pitchFamily="34" charset="0"/>
                <a:hlinkClick r:id="rId6"/>
              </a:rPr>
              <a:t>Black Organizing for Leadership and Dignity</a:t>
            </a:r>
            <a:r>
              <a:rPr lang="en-US" dirty="0">
                <a:latin typeface="Arial" panose="020B0604020202020204" pitchFamily="34" charset="0"/>
                <a:cs typeface="Arial" panose="020B0604020202020204" pitchFamily="34" charset="0"/>
              </a:rPr>
              <a:t>.</a:t>
            </a:r>
          </a:p>
          <a:p>
            <a:r>
              <a:rPr lang="en-US" dirty="0">
                <a:latin typeface="Arial" panose="020B0604020202020204" pitchFamily="34" charset="0"/>
                <a:cs typeface="Arial" panose="020B0604020202020204" pitchFamily="34" charset="0"/>
              </a:rPr>
              <a:t>A self-described wife of Harriet Tubman, Patrisse Cullors has always been traveling on the path to freedom. Growing up with several of her loved ones experiencing incarceration and brutality at the hands of the state and coming out as queer at an early age, she has since worked tirelessly promoting law enforcement accountability across the world while focusing on addressing trauma and building on the resilience and health of the communities most affected.</a:t>
            </a:r>
          </a:p>
          <a:p>
            <a:r>
              <a:rPr lang="en-US" dirty="0">
                <a:latin typeface="Arial" panose="020B0604020202020204" pitchFamily="34" charset="0"/>
                <a:cs typeface="Arial" panose="020B0604020202020204" pitchFamily="34" charset="0"/>
              </a:rPr>
              <a:t>When Patrisse was 16 years old, she came out as queer and moved out of her home in the Valley. She formed close connections with other young, queer, women who were dealing with the challenges of poverty and being Black and Brown in the USA.</a:t>
            </a:r>
          </a:p>
          <a:p>
            <a:r>
              <a:rPr lang="en-US" dirty="0">
                <a:latin typeface="Arial" panose="020B0604020202020204" pitchFamily="34" charset="0"/>
                <a:cs typeface="Arial" panose="020B0604020202020204" pitchFamily="34" charset="0"/>
              </a:rPr>
              <a:t>————————</a:t>
            </a:r>
          </a:p>
          <a:p>
            <a:r>
              <a:rPr lang="en-US" dirty="0">
                <a:latin typeface="Arial" panose="020B0604020202020204" pitchFamily="34" charset="0"/>
                <a:cs typeface="Arial" panose="020B0604020202020204" pitchFamily="34" charset="0"/>
              </a:rPr>
              <a:t>https://</a:t>
            </a:r>
            <a:r>
              <a:rPr lang="en-US" dirty="0" err="1">
                <a:latin typeface="Arial" panose="020B0604020202020204" pitchFamily="34" charset="0"/>
                <a:cs typeface="Arial" panose="020B0604020202020204" pitchFamily="34" charset="0"/>
              </a:rPr>
              <a:t>qz.com</a:t>
            </a:r>
            <a:r>
              <a:rPr lang="en-US" dirty="0">
                <a:latin typeface="Arial" panose="020B0604020202020204" pitchFamily="34" charset="0"/>
                <a:cs typeface="Arial" panose="020B0604020202020204" pitchFamily="34" charset="0"/>
              </a:rPr>
              <a:t>/1391762/black-lives-matter-co-founder-</a:t>
            </a:r>
            <a:r>
              <a:rPr lang="en-US" dirty="0" err="1">
                <a:latin typeface="Arial" panose="020B0604020202020204" pitchFamily="34" charset="0"/>
                <a:cs typeface="Arial" panose="020B0604020202020204" pitchFamily="34" charset="0"/>
              </a:rPr>
              <a:t>alicia</a:t>
            </a:r>
            <a:r>
              <a:rPr lang="en-US" dirty="0">
                <a:latin typeface="Arial" panose="020B0604020202020204" pitchFamily="34" charset="0"/>
                <a:cs typeface="Arial" panose="020B0604020202020204" pitchFamily="34" charset="0"/>
              </a:rPr>
              <a:t>-</a:t>
            </a:r>
            <a:r>
              <a:rPr lang="en-US" dirty="0" err="1">
                <a:latin typeface="Arial" panose="020B0604020202020204" pitchFamily="34" charset="0"/>
                <a:cs typeface="Arial" panose="020B0604020202020204" pitchFamily="34" charset="0"/>
              </a:rPr>
              <a:t>garzas</a:t>
            </a:r>
            <a:r>
              <a:rPr lang="en-US" dirty="0">
                <a:latin typeface="Arial" panose="020B0604020202020204" pitchFamily="34" charset="0"/>
                <a:cs typeface="Arial" panose="020B0604020202020204" pitchFamily="34" charset="0"/>
              </a:rPr>
              <a:t>-definition-of-power/</a:t>
            </a:r>
          </a:p>
          <a:p>
            <a:r>
              <a:rPr lang="en-US" b="1" dirty="0">
                <a:latin typeface="Arial" panose="020B0604020202020204" pitchFamily="34" charset="0"/>
                <a:cs typeface="Arial" panose="020B0604020202020204" pitchFamily="34" charset="0"/>
              </a:rPr>
              <a:t>How the leader of Black Lives Matter defines “power”</a:t>
            </a:r>
          </a:p>
          <a:p>
            <a:r>
              <a:rPr lang="en-US" dirty="0">
                <a:latin typeface="Arial" panose="020B0604020202020204" pitchFamily="34" charset="0"/>
                <a:cs typeface="Arial" panose="020B0604020202020204" pitchFamily="34" charset="0"/>
              </a:rPr>
              <a:t>September 16, 2018</a:t>
            </a:r>
          </a:p>
          <a:p>
            <a:r>
              <a:rPr lang="en-US" dirty="0">
                <a:latin typeface="Arial" panose="020B0604020202020204" pitchFamily="34" charset="0"/>
                <a:cs typeface="Arial" panose="020B0604020202020204" pitchFamily="34" charset="0"/>
              </a:rPr>
              <a:t>By </a:t>
            </a:r>
            <a:r>
              <a:rPr lang="en-US" dirty="0">
                <a:latin typeface="Arial" panose="020B0604020202020204" pitchFamily="34" charset="0"/>
                <a:cs typeface="Arial" panose="020B0604020202020204" pitchFamily="34" charset="0"/>
                <a:hlinkClick r:id="rId7"/>
              </a:rPr>
              <a:t>Leah </a:t>
            </a:r>
            <a:r>
              <a:rPr lang="en-US" dirty="0" err="1">
                <a:latin typeface="Arial" panose="020B0604020202020204" pitchFamily="34" charset="0"/>
                <a:cs typeface="Arial" panose="020B0604020202020204" pitchFamily="34" charset="0"/>
                <a:hlinkClick r:id="rId7"/>
              </a:rPr>
              <a:t>Fessler</a:t>
            </a:r>
            <a:r>
              <a:rPr lang="en-US" dirty="0" err="1">
                <a:latin typeface="Arial" panose="020B0604020202020204" pitchFamily="34" charset="0"/>
                <a:cs typeface="Arial" panose="020B0604020202020204" pitchFamily="34" charset="0"/>
              </a:rPr>
              <a:t>Reporter</a:t>
            </a:r>
            <a:r>
              <a:rPr lang="en-US" dirty="0">
                <a:latin typeface="Arial" panose="020B0604020202020204" pitchFamily="34" charset="0"/>
                <a:cs typeface="Arial" panose="020B0604020202020204" pitchFamily="34" charset="0"/>
              </a:rPr>
              <a:t>, Quartz at Work</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Alicia Garza did not intend to start the Black Lives Matter movement when she posted on Facebook after George Zimmerman, a 34-year-old mixed race man, was acquitted for </a:t>
            </a:r>
            <a:r>
              <a:rPr lang="en-US" dirty="0">
                <a:latin typeface="Arial" panose="020B0604020202020204" pitchFamily="34" charset="0"/>
                <a:cs typeface="Arial" panose="020B0604020202020204" pitchFamily="34" charset="0"/>
                <a:hlinkClick r:id="rId8"/>
              </a:rPr>
              <a:t>murdering Trayvon Martin</a:t>
            </a:r>
            <a:r>
              <a:rPr lang="en-US" dirty="0">
                <a:latin typeface="Arial" panose="020B0604020202020204" pitchFamily="34" charset="0"/>
                <a:cs typeface="Arial" panose="020B0604020202020204" pitchFamily="34" charset="0"/>
              </a:rPr>
              <a:t>, a 17-year-old black child, in Sanford Florida, in February 2012. Martin was unarmed, carrying only </a:t>
            </a:r>
            <a:r>
              <a:rPr lang="en-US" dirty="0">
                <a:latin typeface="Arial" panose="020B0604020202020204" pitchFamily="34" charset="0"/>
                <a:cs typeface="Arial" panose="020B0604020202020204" pitchFamily="34" charset="0"/>
                <a:hlinkClick r:id="rId9"/>
              </a:rPr>
              <a:t>Skittles and an ice tea</a:t>
            </a:r>
            <a:r>
              <a:rPr lang="en-US" dirty="0">
                <a:latin typeface="Arial" panose="020B0604020202020204" pitchFamily="34" charset="0"/>
                <a:cs typeface="Arial" panose="020B0604020202020204" pitchFamily="34" charset="0"/>
              </a:rPr>
              <a:t>.</a:t>
            </a:r>
          </a:p>
          <a:p>
            <a:r>
              <a:rPr lang="en-US" dirty="0">
                <a:latin typeface="Arial" panose="020B0604020202020204" pitchFamily="34" charset="0"/>
                <a:cs typeface="Arial" panose="020B0604020202020204" pitchFamily="34" charset="0"/>
              </a:rPr>
              <a:t>“When George Zimmerman was acquitted… I wrote a post on Facebook that we later called ‘</a:t>
            </a:r>
            <a:r>
              <a:rPr lang="en-US" dirty="0">
                <a:latin typeface="Arial" panose="020B0604020202020204" pitchFamily="34" charset="0"/>
                <a:cs typeface="Arial" panose="020B0604020202020204" pitchFamily="34" charset="0"/>
                <a:hlinkClick r:id="rId10"/>
              </a:rPr>
              <a:t>A Love Letter to Black People</a:t>
            </a:r>
            <a:r>
              <a:rPr lang="en-US" dirty="0">
                <a:latin typeface="Arial" panose="020B0604020202020204" pitchFamily="34" charset="0"/>
                <a:cs typeface="Arial" panose="020B0604020202020204" pitchFamily="34" charset="0"/>
              </a:rPr>
              <a:t>,'” said Garza, the co-founder of Black Lives Matter, while speaking at the </a:t>
            </a:r>
            <a:r>
              <a:rPr lang="en-US" dirty="0">
                <a:latin typeface="Arial" panose="020B0604020202020204" pitchFamily="34" charset="0"/>
                <a:cs typeface="Arial" panose="020B0604020202020204" pitchFamily="34" charset="0"/>
                <a:hlinkClick r:id="rId11"/>
              </a:rPr>
              <a:t>Lesbians Who Tech Summit</a:t>
            </a:r>
            <a:r>
              <a:rPr lang="en-US" dirty="0">
                <a:latin typeface="Arial" panose="020B0604020202020204" pitchFamily="34" charset="0"/>
                <a:cs typeface="Arial" panose="020B0604020202020204" pitchFamily="34" charset="0"/>
              </a:rPr>
              <a:t> in New York on Sept. 13.</a:t>
            </a:r>
          </a:p>
          <a:p>
            <a:r>
              <a:rPr lang="en-US" dirty="0">
                <a:latin typeface="Arial" panose="020B0604020202020204" pitchFamily="34" charset="0"/>
                <a:cs typeface="Arial" panose="020B0604020202020204" pitchFamily="34" charset="0"/>
              </a:rPr>
              <a:t>Garza, a black queer woman, is an Oakland-based organizer, writer, and public speaker who is currently the special projects director for the National Domestic Workers Alliance, the nation’s leading voice for dignity and fairness for the millions of domestic workers in the United States.</a:t>
            </a:r>
          </a:p>
          <a:p>
            <a:endParaRPr lang="en-US" dirty="0">
              <a:latin typeface="Arial" panose="020B0604020202020204" pitchFamily="34" charset="0"/>
              <a:cs typeface="Arial" panose="020B0604020202020204" pitchFamily="34" charset="0"/>
            </a:endParaRPr>
          </a:p>
          <a:p>
            <a:pPr>
              <a:defRPr/>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371742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3553" name="Rectangle 7"/>
          <p:cNvSpPr>
            <a:spLocks noGrp="1" noChangeArrowheads="1"/>
          </p:cNvSpPr>
          <p:nvPr>
            <p:ph type="sldNum"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tabLst>
                <a:tab pos="723900" algn="l"/>
                <a:tab pos="1447800" algn="l"/>
                <a:tab pos="2171700" algn="l"/>
                <a:tab pos="2895600" algn="l"/>
              </a:tabLst>
              <a:defRPr sz="2400">
                <a:solidFill>
                  <a:schemeClr val="bg1"/>
                </a:solidFill>
                <a:latin typeface="Arial" charset="0"/>
                <a:ea typeface="ＭＳ Ｐゴシック" charset="0"/>
                <a:cs typeface="ＭＳ Ｐゴシック" charset="0"/>
              </a:defRPr>
            </a:lvl1pPr>
            <a:lvl2pPr marL="742950" indent="-285750" eaLnBrk="0" hangingPunct="0">
              <a:tabLst>
                <a:tab pos="723900" algn="l"/>
                <a:tab pos="1447800" algn="l"/>
                <a:tab pos="2171700" algn="l"/>
                <a:tab pos="2895600" algn="l"/>
              </a:tabLst>
              <a:defRPr sz="2400">
                <a:solidFill>
                  <a:schemeClr val="bg1"/>
                </a:solidFill>
                <a:latin typeface="Arial" charset="0"/>
                <a:ea typeface="ＭＳ Ｐゴシック" charset="0"/>
              </a:defRPr>
            </a:lvl2pPr>
            <a:lvl3pPr marL="11430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3pPr>
            <a:lvl4pPr marL="16002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4pPr>
            <a:lvl5pPr marL="20574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9pPr>
          </a:lstStyle>
          <a:p>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723900" algn="l"/>
                <a:tab pos="1447800" algn="l"/>
                <a:tab pos="2171700" algn="l"/>
                <a:tab pos="2895600" algn="l"/>
              </a:tabLst>
              <a:defRPr/>
            </a:pPr>
            <a:fld id="{FE68F391-567E-844E-B7D2-7059D081BF91}" type="slidenum">
              <a:rPr kumimoji="0" lang="en-US" sz="1200" b="0" i="0" u="none" strike="noStrike" kern="1200" cap="none" spc="0" normalizeH="0" baseline="0" noProof="0">
                <a:ln>
                  <a:noFill/>
                </a:ln>
                <a:solidFill>
                  <a:srgbClr val="000000"/>
                </a:solidFill>
                <a:effectLst/>
                <a:uLnTx/>
                <a:uFillTx/>
                <a:latin typeface="Calibri" charset="0"/>
                <a:ea typeface="ＭＳ Ｐゴシック" charset="0"/>
              </a:rPr>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723900" algn="l"/>
                  <a:tab pos="1447800" algn="l"/>
                  <a:tab pos="2171700" algn="l"/>
                  <a:tab pos="2895600" algn="l"/>
                </a:tabLst>
                <a:defRPr/>
              </a:pPr>
              <a:t>9</a:t>
            </a:fld>
            <a:endParaRPr kumimoji="0" lang="en-US" sz="1200" b="0" i="0" u="none" strike="noStrike" kern="1200" cap="none" spc="0" normalizeH="0" baseline="0" noProof="0">
              <a:ln>
                <a:noFill/>
              </a:ln>
              <a:solidFill>
                <a:srgbClr val="000000"/>
              </a:solidFill>
              <a:effectLst/>
              <a:uLnTx/>
              <a:uFillTx/>
              <a:latin typeface="Calibri" charset="0"/>
              <a:ea typeface="ＭＳ Ｐゴシック" charset="0"/>
            </a:endParaRPr>
          </a:p>
        </p:txBody>
      </p:sp>
      <p:sp>
        <p:nvSpPr>
          <p:cNvPr id="663554" name="Rectangle 2"/>
          <p:cNvSpPr>
            <a:spLocks noGrp="1" noRot="1" noChangeAspect="1" noChangeArrowheads="1" noTextEdit="1"/>
          </p:cNvSpPr>
          <p:nvPr>
            <p:ph type="sldImg"/>
          </p:nvPr>
        </p:nvSpPr>
        <p:spPr>
          <a:ln/>
        </p:spPr>
      </p:sp>
      <p:sp>
        <p:nvSpPr>
          <p:cNvPr id="194563" name="Rectangle 3"/>
          <p:cNvSpPr>
            <a:spLocks noGrp="1" noChangeArrowheads="1"/>
          </p:cNvSpPr>
          <p:nvPr>
            <p:ph type="body" idx="1"/>
          </p:nvPr>
        </p:nvSpPr>
        <p:spPr/>
        <p:txBody>
          <a:bodyPr/>
          <a:lstStyle/>
          <a:p>
            <a:pPr>
              <a:defRPr/>
            </a:pPr>
            <a:r>
              <a:rPr lang="en-US" dirty="0">
                <a:latin typeface="Arial" panose="020B0604020202020204" pitchFamily="34" charset="0"/>
                <a:cs typeface="Arial" panose="020B0604020202020204" pitchFamily="34" charset="0"/>
              </a:rPr>
              <a:t>“Let’s say a man robs a store. Justice demands but one thing—that he be tried in a court of justice and, if he is found guilty, punished. </a:t>
            </a:r>
          </a:p>
          <a:p>
            <a:pPr>
              <a:defRPr/>
            </a:pPr>
            <a:r>
              <a:rPr lang="en-US" dirty="0">
                <a:latin typeface="Arial" panose="020B0604020202020204" pitchFamily="34" charset="0"/>
                <a:cs typeface="Arial" panose="020B0604020202020204" pitchFamily="34" charset="0"/>
              </a:rPr>
              <a:t>That is not how social justice works. Social justice doesn’t only ask if the person is guilty. It asks about his economic condition. Is he poor or wealthy? About his upbringing: What kind of childhood did he have? About his race or ethnicity: Is he a member of a group that has been historically oppressed? </a:t>
            </a:r>
          </a:p>
          <a:p>
            <a:pPr>
              <a:defRPr/>
            </a:pPr>
            <a:r>
              <a:rPr lang="en-US" dirty="0">
                <a:latin typeface="Arial" panose="020B0604020202020204" pitchFamily="34" charset="0"/>
                <a:cs typeface="Arial" panose="020B0604020202020204" pitchFamily="34" charset="0"/>
              </a:rPr>
              <a:t>Justice demands that everyone be equal under the law. Social justice demands that everyone be equal—period—economically, socially, and in every other possible way. Justice asks, “Who did it?” Social justice asks, “Why did he do it?”  </a:t>
            </a:r>
          </a:p>
        </p:txBody>
      </p:sp>
    </p:spTree>
    <p:extLst>
      <p:ext uri="{BB962C8B-B14F-4D97-AF65-F5344CB8AC3E}">
        <p14:creationId xmlns:p14="http://schemas.microsoft.com/office/powerpoint/2010/main" val="11128743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D91AC0B-5766-CE45-8294-4546A173B0F1}" type="slidenum">
              <a:rPr lang="en-US"/>
              <a:pPr>
                <a:defRPr/>
              </a:pPr>
              <a:t>‹#›</a:t>
            </a:fld>
            <a:endParaRPr lang="en-US"/>
          </a:p>
        </p:txBody>
      </p:sp>
    </p:spTree>
    <p:extLst>
      <p:ext uri="{BB962C8B-B14F-4D97-AF65-F5344CB8AC3E}">
        <p14:creationId xmlns:p14="http://schemas.microsoft.com/office/powerpoint/2010/main" val="509125591"/>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5"/>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5"/>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ED887717-F0CA-524E-AC0A-572A7D9847DB}" type="slidenum">
              <a:rPr lang="en-US"/>
              <a:pPr>
                <a:defRPr/>
              </a:pPr>
              <a:t>‹#›</a:t>
            </a:fld>
            <a:endParaRPr lang="en-US"/>
          </a:p>
        </p:txBody>
      </p:sp>
    </p:spTree>
    <p:extLst>
      <p:ext uri="{BB962C8B-B14F-4D97-AF65-F5344CB8AC3E}">
        <p14:creationId xmlns:p14="http://schemas.microsoft.com/office/powerpoint/2010/main" val="1794510748"/>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6880" indent="0" algn="ctr">
              <a:buNone/>
              <a:defRPr/>
            </a:lvl2pPr>
            <a:lvl3pPr marL="913758" indent="0" algn="ctr">
              <a:buNone/>
              <a:defRPr/>
            </a:lvl3pPr>
            <a:lvl4pPr marL="1370639" indent="0" algn="ctr">
              <a:buNone/>
              <a:defRPr/>
            </a:lvl4pPr>
            <a:lvl5pPr marL="1827517" indent="0" algn="ctr">
              <a:buNone/>
              <a:defRPr/>
            </a:lvl5pPr>
            <a:lvl6pPr marL="2284398" indent="0" algn="ctr">
              <a:buNone/>
              <a:defRPr/>
            </a:lvl6pPr>
            <a:lvl7pPr marL="2741275" indent="0" algn="ctr">
              <a:buNone/>
              <a:defRPr/>
            </a:lvl7pPr>
            <a:lvl8pPr marL="3198156" indent="0" algn="ctr">
              <a:buNone/>
              <a:defRPr/>
            </a:lvl8pPr>
            <a:lvl9pPr marL="3655033" indent="0" algn="ctr">
              <a:buNone/>
              <a:defRPr/>
            </a:lvl9pPr>
          </a:lstStyle>
          <a:p>
            <a:r>
              <a:rPr lang="en-US"/>
              <a:t>Click to edit Master subtitle style</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48436381-3B77-6E4F-AE9C-A01BC19F836C}" type="slidenum">
              <a:rPr lang="en-US"/>
              <a:pPr>
                <a:defRPr/>
              </a:pPr>
              <a:t>‹#›</a:t>
            </a:fld>
            <a:endParaRPr lang="en-US"/>
          </a:p>
        </p:txBody>
      </p:sp>
    </p:spTree>
    <p:extLst>
      <p:ext uri="{BB962C8B-B14F-4D97-AF65-F5344CB8AC3E}">
        <p14:creationId xmlns:p14="http://schemas.microsoft.com/office/powerpoint/2010/main" val="1625380614"/>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2145733176"/>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150" indent="0">
              <a:buNone/>
              <a:defRPr sz="1800"/>
            </a:lvl2pPr>
            <a:lvl3pPr marL="914300" indent="0">
              <a:buNone/>
              <a:defRPr sz="1600"/>
            </a:lvl3pPr>
            <a:lvl4pPr marL="1371450" indent="0">
              <a:buNone/>
              <a:defRPr sz="1400"/>
            </a:lvl4pPr>
            <a:lvl5pPr marL="1828600" indent="0">
              <a:buNone/>
              <a:defRPr sz="1400"/>
            </a:lvl5pPr>
            <a:lvl6pPr marL="2285750" indent="0">
              <a:buNone/>
              <a:defRPr sz="1400"/>
            </a:lvl6pPr>
            <a:lvl7pPr marL="2742899" indent="0">
              <a:buNone/>
              <a:defRPr sz="1400"/>
            </a:lvl7pPr>
            <a:lvl8pPr marL="3200047" indent="0">
              <a:buNone/>
              <a:defRPr sz="1400"/>
            </a:lvl8pPr>
            <a:lvl9pPr marL="3657199"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95403752"/>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5"/>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5"/>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1388878382"/>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535113"/>
            <a:ext cx="4041775"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1872961610"/>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2874866073"/>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889658390"/>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837023567"/>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50" indent="0">
              <a:buNone/>
              <a:defRPr sz="2800"/>
            </a:lvl2pPr>
            <a:lvl3pPr marL="914300" indent="0">
              <a:buNone/>
              <a:defRPr sz="2400"/>
            </a:lvl3pPr>
            <a:lvl4pPr marL="1371450" indent="0">
              <a:buNone/>
              <a:defRPr sz="2000"/>
            </a:lvl4pPr>
            <a:lvl5pPr marL="1828600" indent="0">
              <a:buNone/>
              <a:defRPr sz="2000"/>
            </a:lvl5pPr>
            <a:lvl6pPr marL="2285750" indent="0">
              <a:buNone/>
              <a:defRPr sz="2000"/>
            </a:lvl6pPr>
            <a:lvl7pPr marL="2742899" indent="0">
              <a:buNone/>
              <a:defRPr sz="2000"/>
            </a:lvl7pPr>
            <a:lvl8pPr marL="3200047" indent="0">
              <a:buNone/>
              <a:defRPr sz="2000"/>
            </a:lvl8pPr>
            <a:lvl9pPr marL="3657199"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1457799787"/>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6"/>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6880" indent="0">
              <a:buNone/>
              <a:defRPr sz="1800"/>
            </a:lvl2pPr>
            <a:lvl3pPr marL="913758" indent="0">
              <a:buNone/>
              <a:defRPr sz="1600"/>
            </a:lvl3pPr>
            <a:lvl4pPr marL="1370639" indent="0">
              <a:buNone/>
              <a:defRPr sz="1400"/>
            </a:lvl4pPr>
            <a:lvl5pPr marL="1827517" indent="0">
              <a:buNone/>
              <a:defRPr sz="1400"/>
            </a:lvl5pPr>
            <a:lvl6pPr marL="2284398" indent="0">
              <a:buNone/>
              <a:defRPr sz="1400"/>
            </a:lvl6pPr>
            <a:lvl7pPr marL="2741275" indent="0">
              <a:buNone/>
              <a:defRPr sz="1400"/>
            </a:lvl7pPr>
            <a:lvl8pPr marL="3198156" indent="0">
              <a:buNone/>
              <a:defRPr sz="1400"/>
            </a:lvl8pPr>
            <a:lvl9pPr marL="3655033"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6A0FEAF-34AF-084A-A313-67981DCD048C}" type="slidenum">
              <a:rPr lang="en-US"/>
              <a:pPr>
                <a:defRPr/>
              </a:pPr>
              <a:t>‹#›</a:t>
            </a:fld>
            <a:endParaRPr lang="en-US"/>
          </a:p>
        </p:txBody>
      </p:sp>
    </p:spTree>
    <p:extLst>
      <p:ext uri="{BB962C8B-B14F-4D97-AF65-F5344CB8AC3E}">
        <p14:creationId xmlns:p14="http://schemas.microsoft.com/office/powerpoint/2010/main" val="1384717580"/>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3061301662"/>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949644856"/>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0"/>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50" indent="0" algn="ctr">
              <a:buNone/>
              <a:defRPr/>
            </a:lvl2pPr>
            <a:lvl3pPr marL="914300" indent="0" algn="ctr">
              <a:buNone/>
              <a:defRPr/>
            </a:lvl3pPr>
            <a:lvl4pPr marL="1371450" indent="0" algn="ctr">
              <a:buNone/>
              <a:defRPr/>
            </a:lvl4pPr>
            <a:lvl5pPr marL="1828600" indent="0" algn="ctr">
              <a:buNone/>
              <a:defRPr/>
            </a:lvl5pPr>
            <a:lvl6pPr marL="2285750" indent="0" algn="ctr">
              <a:buNone/>
              <a:defRPr/>
            </a:lvl6pPr>
            <a:lvl7pPr marL="2742899" indent="0" algn="ctr">
              <a:buNone/>
              <a:defRPr/>
            </a:lvl7pPr>
            <a:lvl8pPr marL="3200047" indent="0" algn="ctr">
              <a:buNone/>
              <a:defRPr/>
            </a:lvl8pPr>
            <a:lvl9pPr marL="3657199" indent="0" algn="ctr">
              <a:buNone/>
              <a:defRPr/>
            </a:lvl9pPr>
          </a:lstStyle>
          <a:p>
            <a:r>
              <a:rPr lang="en-US"/>
              <a:t>Click to edit Master subtitle style</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C0D556E-1B47-E145-B343-9708077C202E}" type="slidenum">
              <a:rPr lang="en-US"/>
              <a:pPr>
                <a:defRPr/>
              </a:pPr>
              <a:t>‹#›</a:t>
            </a:fld>
            <a:endParaRPr lang="en-US"/>
          </a:p>
        </p:txBody>
      </p:sp>
    </p:spTree>
    <p:extLst>
      <p:ext uri="{BB962C8B-B14F-4D97-AF65-F5344CB8AC3E}">
        <p14:creationId xmlns:p14="http://schemas.microsoft.com/office/powerpoint/2010/main" val="2356961583"/>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71169149-D4B7-4E46-A5FB-39C1580BB6CE}" type="slidenum">
              <a:rPr lang="en-GB"/>
              <a:pPr>
                <a:defRPr/>
              </a:pPr>
              <a:t>‹#›</a:t>
            </a:fld>
            <a:endParaRPr lang="en-GB"/>
          </a:p>
        </p:txBody>
      </p:sp>
    </p:spTree>
    <p:extLst>
      <p:ext uri="{BB962C8B-B14F-4D97-AF65-F5344CB8AC3E}">
        <p14:creationId xmlns:p14="http://schemas.microsoft.com/office/powerpoint/2010/main" val="2787946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9A151C94-21EA-4F42-8D9C-6B1CEAC7E1CE}" type="slidenum">
              <a:rPr lang="en-GB"/>
              <a:pPr>
                <a:defRPr/>
              </a:pPr>
              <a:t>‹#›</a:t>
            </a:fld>
            <a:endParaRPr lang="en-GB"/>
          </a:p>
        </p:txBody>
      </p:sp>
    </p:spTree>
    <p:extLst>
      <p:ext uri="{BB962C8B-B14F-4D97-AF65-F5344CB8AC3E}">
        <p14:creationId xmlns:p14="http://schemas.microsoft.com/office/powerpoint/2010/main" val="124362353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BC2D915F-AEA3-D543-8CC5-F86E0C75E5FF}" type="slidenum">
              <a:rPr lang="en-GB"/>
              <a:pPr>
                <a:defRPr/>
              </a:pPr>
              <a:t>‹#›</a:t>
            </a:fld>
            <a:endParaRPr lang="en-GB"/>
          </a:p>
        </p:txBody>
      </p:sp>
    </p:spTree>
    <p:extLst>
      <p:ext uri="{BB962C8B-B14F-4D97-AF65-F5344CB8AC3E}">
        <p14:creationId xmlns:p14="http://schemas.microsoft.com/office/powerpoint/2010/main" val="399025678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0ED87CB4-A6F5-0740-B5B9-B28E334539BE}" type="slidenum">
              <a:rPr lang="en-US"/>
              <a:pPr>
                <a:defRPr/>
              </a:pPr>
              <a:t>‹#›</a:t>
            </a:fld>
            <a:endParaRPr lang="en-US"/>
          </a:p>
        </p:txBody>
      </p:sp>
    </p:spTree>
    <p:extLst>
      <p:ext uri="{BB962C8B-B14F-4D97-AF65-F5344CB8AC3E}">
        <p14:creationId xmlns:p14="http://schemas.microsoft.com/office/powerpoint/2010/main" val="1617173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FBC27992-B5C5-A844-93FB-E7FD2ABFB745}" type="slidenum">
              <a:rPr lang="en-US"/>
              <a:pPr>
                <a:defRPr/>
              </a:pPr>
              <a:t>‹#›</a:t>
            </a:fld>
            <a:endParaRPr lang="en-US"/>
          </a:p>
        </p:txBody>
      </p:sp>
    </p:spTree>
    <p:extLst>
      <p:ext uri="{BB962C8B-B14F-4D97-AF65-F5344CB8AC3E}">
        <p14:creationId xmlns:p14="http://schemas.microsoft.com/office/powerpoint/2010/main" val="207896735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2AEAEA5E-BC0A-6C49-840F-70571C3621CD}" type="slidenum">
              <a:rPr lang="en-US"/>
              <a:pPr>
                <a:defRPr/>
              </a:pPr>
              <a:t>‹#›</a:t>
            </a:fld>
            <a:endParaRPr lang="en-US"/>
          </a:p>
        </p:txBody>
      </p:sp>
    </p:spTree>
    <p:extLst>
      <p:ext uri="{BB962C8B-B14F-4D97-AF65-F5344CB8AC3E}">
        <p14:creationId xmlns:p14="http://schemas.microsoft.com/office/powerpoint/2010/main" val="13290731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lgn="ct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DC587DB-0570-9347-A22A-51B9FD2977CE}" type="slidenum">
              <a:rPr lang="en-US"/>
              <a:pPr>
                <a:defRPr/>
              </a:pPr>
              <a:t>‹#›</a:t>
            </a:fld>
            <a:endParaRPr lang="en-US"/>
          </a:p>
        </p:txBody>
      </p:sp>
    </p:spTree>
    <p:extLst>
      <p:ext uri="{BB962C8B-B14F-4D97-AF65-F5344CB8AC3E}">
        <p14:creationId xmlns:p14="http://schemas.microsoft.com/office/powerpoint/2010/main" val="11204159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3CA40B23-AB25-F34D-A7FD-8EF257AF4D65}" type="slidenum">
              <a:rPr lang="en-US"/>
              <a:pPr>
                <a:defRPr/>
              </a:pPr>
              <a:t>‹#›</a:t>
            </a:fld>
            <a:endParaRPr lang="en-US"/>
          </a:p>
        </p:txBody>
      </p:sp>
    </p:spTree>
    <p:extLst>
      <p:ext uri="{BB962C8B-B14F-4D97-AF65-F5344CB8AC3E}">
        <p14:creationId xmlns:p14="http://schemas.microsoft.com/office/powerpoint/2010/main" val="126592511"/>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lgn="ct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80283C6B-B1EC-F343-8F2A-EEE00D3F743B}" type="slidenum">
              <a:rPr lang="en-US"/>
              <a:pPr>
                <a:defRPr/>
              </a:pPr>
              <a:t>‹#›</a:t>
            </a:fld>
            <a:endParaRPr lang="en-US"/>
          </a:p>
        </p:txBody>
      </p:sp>
    </p:spTree>
    <p:extLst>
      <p:ext uri="{BB962C8B-B14F-4D97-AF65-F5344CB8AC3E}">
        <p14:creationId xmlns:p14="http://schemas.microsoft.com/office/powerpoint/2010/main" val="199649902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lgn="ct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5FE8624F-FBE7-CB4C-A1D1-155976309F53}" type="slidenum">
              <a:rPr lang="en-US"/>
              <a:pPr>
                <a:defRPr/>
              </a:pPr>
              <a:t>‹#›</a:t>
            </a:fld>
            <a:endParaRPr lang="en-US"/>
          </a:p>
        </p:txBody>
      </p:sp>
    </p:spTree>
    <p:extLst>
      <p:ext uri="{BB962C8B-B14F-4D97-AF65-F5344CB8AC3E}">
        <p14:creationId xmlns:p14="http://schemas.microsoft.com/office/powerpoint/2010/main" val="229227153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lgn="ct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8F421922-639B-D94E-850D-61AE0215CE64}" type="slidenum">
              <a:rPr lang="en-US"/>
              <a:pPr>
                <a:defRPr/>
              </a:pPr>
              <a:t>‹#›</a:t>
            </a:fld>
            <a:endParaRPr lang="en-US"/>
          </a:p>
        </p:txBody>
      </p:sp>
    </p:spTree>
    <p:extLst>
      <p:ext uri="{BB962C8B-B14F-4D97-AF65-F5344CB8AC3E}">
        <p14:creationId xmlns:p14="http://schemas.microsoft.com/office/powerpoint/2010/main" val="25034120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lgn="ct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2C636029-28F8-C74C-BC4F-B27B77B54025}" type="slidenum">
              <a:rPr lang="en-US"/>
              <a:pPr>
                <a:defRPr/>
              </a:pPr>
              <a:t>‹#›</a:t>
            </a:fld>
            <a:endParaRPr lang="en-US"/>
          </a:p>
        </p:txBody>
      </p:sp>
    </p:spTree>
    <p:extLst>
      <p:ext uri="{BB962C8B-B14F-4D97-AF65-F5344CB8AC3E}">
        <p14:creationId xmlns:p14="http://schemas.microsoft.com/office/powerpoint/2010/main" val="92616330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lgn="ct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88D8F855-A994-7F47-89C6-145F3C0CDBEB}" type="slidenum">
              <a:rPr lang="en-US"/>
              <a:pPr>
                <a:defRPr/>
              </a:pPr>
              <a:t>‹#›</a:t>
            </a:fld>
            <a:endParaRPr lang="en-US"/>
          </a:p>
        </p:txBody>
      </p:sp>
    </p:spTree>
    <p:extLst>
      <p:ext uri="{BB962C8B-B14F-4D97-AF65-F5344CB8AC3E}">
        <p14:creationId xmlns:p14="http://schemas.microsoft.com/office/powerpoint/2010/main" val="262841430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9C9D741A-F786-5548-9EBD-86A2A7B0A3C7}" type="slidenum">
              <a:rPr lang="en-US"/>
              <a:pPr>
                <a:defRPr/>
              </a:pPr>
              <a:t>‹#›</a:t>
            </a:fld>
            <a:endParaRPr lang="en-US"/>
          </a:p>
        </p:txBody>
      </p:sp>
    </p:spTree>
    <p:extLst>
      <p:ext uri="{BB962C8B-B14F-4D97-AF65-F5344CB8AC3E}">
        <p14:creationId xmlns:p14="http://schemas.microsoft.com/office/powerpoint/2010/main" val="402203924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0D56EDB-A00C-A541-A783-1B1F87027E28}" type="slidenum">
              <a:rPr lang="en-US"/>
              <a:pPr>
                <a:defRPr/>
              </a:pPr>
              <a:t>‹#›</a:t>
            </a:fld>
            <a:endParaRPr lang="en-US"/>
          </a:p>
        </p:txBody>
      </p:sp>
    </p:spTree>
    <p:extLst>
      <p:ext uri="{BB962C8B-B14F-4D97-AF65-F5344CB8AC3E}">
        <p14:creationId xmlns:p14="http://schemas.microsoft.com/office/powerpoint/2010/main" val="379085235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quarter" idx="1"/>
          </p:nvPr>
        </p:nvSpPr>
        <p:spPr>
          <a:xfrm>
            <a:off x="6858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58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lgn="ct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94C04B50-37E3-C44F-8A3C-E0EECB2AD8EF}" type="slidenum">
              <a:rPr lang="en-US"/>
              <a:pPr>
                <a:defRPr/>
              </a:pPr>
              <a:t>‹#›</a:t>
            </a:fld>
            <a:endParaRPr lang="en-US"/>
          </a:p>
        </p:txBody>
      </p:sp>
    </p:spTree>
    <p:extLst>
      <p:ext uri="{BB962C8B-B14F-4D97-AF65-F5344CB8AC3E}">
        <p14:creationId xmlns:p14="http://schemas.microsoft.com/office/powerpoint/2010/main" val="428346963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p:txBody>
          <a:bodyPr/>
          <a:lstStyle>
            <a:lvl1pPr algn="ctr">
              <a:defRPr/>
            </a:lvl1pPr>
          </a:lstStyle>
          <a:p>
            <a:pPr>
              <a:defRPr/>
            </a:pPr>
            <a:endParaRPr lang="en-US"/>
          </a:p>
        </p:txBody>
      </p:sp>
      <p:sp>
        <p:nvSpPr>
          <p:cNvPr id="7" name="Rectangle 5"/>
          <p:cNvSpPr>
            <a:spLocks noGrp="1" noChangeArrowheads="1"/>
          </p:cNvSpPr>
          <p:nvPr>
            <p:ph type="ftr" sz="quarter" idx="11"/>
          </p:nvPr>
        </p:nvSpPr>
        <p:spPr/>
        <p:txBody>
          <a:bodyPr/>
          <a:lstStyle>
            <a:lvl1pPr>
              <a:defRPr/>
            </a:lvl1pPr>
          </a:lstStyle>
          <a:p>
            <a:pPr>
              <a:defRPr/>
            </a:pPr>
            <a:endParaRPr lang="en-US"/>
          </a:p>
        </p:txBody>
      </p:sp>
      <p:sp>
        <p:nvSpPr>
          <p:cNvPr id="8" name="Rectangle 6"/>
          <p:cNvSpPr>
            <a:spLocks noGrp="1" noChangeArrowheads="1"/>
          </p:cNvSpPr>
          <p:nvPr>
            <p:ph type="sldNum" sz="quarter" idx="12"/>
          </p:nvPr>
        </p:nvSpPr>
        <p:spPr/>
        <p:txBody>
          <a:bodyPr/>
          <a:lstStyle>
            <a:lvl1pPr>
              <a:defRPr/>
            </a:lvl1pPr>
          </a:lstStyle>
          <a:p>
            <a:pPr>
              <a:defRPr/>
            </a:pPr>
            <a:fld id="{BFC77593-07CE-C543-8177-94D0EF123715}" type="slidenum">
              <a:rPr lang="en-US"/>
              <a:pPr>
                <a:defRPr/>
              </a:pPr>
              <a:t>‹#›</a:t>
            </a:fld>
            <a:endParaRPr lang="en-US"/>
          </a:p>
        </p:txBody>
      </p:sp>
    </p:spTree>
    <p:extLst>
      <p:ext uri="{BB962C8B-B14F-4D97-AF65-F5344CB8AC3E}">
        <p14:creationId xmlns:p14="http://schemas.microsoft.com/office/powerpoint/2010/main" val="13450238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6880" indent="0">
              <a:buNone/>
              <a:defRPr sz="2000" b="1"/>
            </a:lvl2pPr>
            <a:lvl3pPr marL="913758" indent="0">
              <a:buNone/>
              <a:defRPr sz="1800" b="1"/>
            </a:lvl3pPr>
            <a:lvl4pPr marL="1370639" indent="0">
              <a:buNone/>
              <a:defRPr sz="1600" b="1"/>
            </a:lvl4pPr>
            <a:lvl5pPr marL="1827517" indent="0">
              <a:buNone/>
              <a:defRPr sz="1600" b="1"/>
            </a:lvl5pPr>
            <a:lvl6pPr marL="2284398" indent="0">
              <a:buNone/>
              <a:defRPr sz="1600" b="1"/>
            </a:lvl6pPr>
            <a:lvl7pPr marL="2741275" indent="0">
              <a:buNone/>
              <a:defRPr sz="1600" b="1"/>
            </a:lvl7pPr>
            <a:lvl8pPr marL="3198156" indent="0">
              <a:buNone/>
              <a:defRPr sz="1600" b="1"/>
            </a:lvl8pPr>
            <a:lvl9pPr marL="3655033"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535113"/>
            <a:ext cx="4041775" cy="639762"/>
          </a:xfrm>
        </p:spPr>
        <p:txBody>
          <a:bodyPr anchor="b"/>
          <a:lstStyle>
            <a:lvl1pPr marL="0" indent="0">
              <a:buNone/>
              <a:defRPr sz="2400" b="1"/>
            </a:lvl1pPr>
            <a:lvl2pPr marL="456880" indent="0">
              <a:buNone/>
              <a:defRPr sz="2000" b="1"/>
            </a:lvl2pPr>
            <a:lvl3pPr marL="913758" indent="0">
              <a:buNone/>
              <a:defRPr sz="1800" b="1"/>
            </a:lvl3pPr>
            <a:lvl4pPr marL="1370639" indent="0">
              <a:buNone/>
              <a:defRPr sz="1600" b="1"/>
            </a:lvl4pPr>
            <a:lvl5pPr marL="1827517" indent="0">
              <a:buNone/>
              <a:defRPr sz="1600" b="1"/>
            </a:lvl5pPr>
            <a:lvl6pPr marL="2284398" indent="0">
              <a:buNone/>
              <a:defRPr sz="1600" b="1"/>
            </a:lvl6pPr>
            <a:lvl7pPr marL="2741275" indent="0">
              <a:buNone/>
              <a:defRPr sz="1600" b="1"/>
            </a:lvl7pPr>
            <a:lvl8pPr marL="3198156" indent="0">
              <a:buNone/>
              <a:defRPr sz="1600" b="1"/>
            </a:lvl8pPr>
            <a:lvl9pPr marL="365503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F5C9618-4BB7-0046-9E24-14FB6D02D496}" type="slidenum">
              <a:rPr lang="en-US"/>
              <a:pPr>
                <a:defRPr/>
              </a:pPr>
              <a:t>‹#›</a:t>
            </a:fld>
            <a:endParaRPr lang="en-US"/>
          </a:p>
        </p:txBody>
      </p:sp>
    </p:spTree>
    <p:extLst>
      <p:ext uri="{BB962C8B-B14F-4D97-AF65-F5344CB8AC3E}">
        <p14:creationId xmlns:p14="http://schemas.microsoft.com/office/powerpoint/2010/main" val="1982905805"/>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0DAED51-70B1-AB48-B88F-260483F6BCDE}" type="slidenum">
              <a:rPr lang="en-US"/>
              <a:pPr>
                <a:defRPr/>
              </a:pPr>
              <a:t>‹#›</a:t>
            </a:fld>
            <a:endParaRPr lang="en-US"/>
          </a:p>
        </p:txBody>
      </p:sp>
    </p:spTree>
    <p:extLst>
      <p:ext uri="{BB962C8B-B14F-4D97-AF65-F5344CB8AC3E}">
        <p14:creationId xmlns:p14="http://schemas.microsoft.com/office/powerpoint/2010/main" val="316308616"/>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E5E6BFE-496D-AF40-8F91-E7A9E087BFC1}" type="slidenum">
              <a:rPr lang="en-US"/>
              <a:pPr>
                <a:defRPr/>
              </a:pPr>
              <a:t>‹#›</a:t>
            </a:fld>
            <a:endParaRPr lang="en-US"/>
          </a:p>
        </p:txBody>
      </p:sp>
    </p:spTree>
    <p:extLst>
      <p:ext uri="{BB962C8B-B14F-4D97-AF65-F5344CB8AC3E}">
        <p14:creationId xmlns:p14="http://schemas.microsoft.com/office/powerpoint/2010/main" val="1547641507"/>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4" y="1435100"/>
            <a:ext cx="3008313" cy="4691063"/>
          </a:xfrm>
        </p:spPr>
        <p:txBody>
          <a:bodyPr/>
          <a:lstStyle>
            <a:lvl1pPr marL="0" indent="0">
              <a:buNone/>
              <a:defRPr sz="1400"/>
            </a:lvl1pPr>
            <a:lvl2pPr marL="456880" indent="0">
              <a:buNone/>
              <a:defRPr sz="1200"/>
            </a:lvl2pPr>
            <a:lvl3pPr marL="913758" indent="0">
              <a:buNone/>
              <a:defRPr sz="1000"/>
            </a:lvl3pPr>
            <a:lvl4pPr marL="1370639" indent="0">
              <a:buNone/>
              <a:defRPr sz="900"/>
            </a:lvl4pPr>
            <a:lvl5pPr marL="1827517" indent="0">
              <a:buNone/>
              <a:defRPr sz="900"/>
            </a:lvl5pPr>
            <a:lvl6pPr marL="2284398" indent="0">
              <a:buNone/>
              <a:defRPr sz="900"/>
            </a:lvl6pPr>
            <a:lvl7pPr marL="2741275" indent="0">
              <a:buNone/>
              <a:defRPr sz="900"/>
            </a:lvl7pPr>
            <a:lvl8pPr marL="3198156" indent="0">
              <a:buNone/>
              <a:defRPr sz="900"/>
            </a:lvl8pPr>
            <a:lvl9pPr marL="3655033"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0F40CD92-FEF1-3746-93AE-EECC574F5D14}" type="slidenum">
              <a:rPr lang="en-US"/>
              <a:pPr>
                <a:defRPr/>
              </a:pPr>
              <a:t>‹#›</a:t>
            </a:fld>
            <a:endParaRPr lang="en-US"/>
          </a:p>
        </p:txBody>
      </p:sp>
    </p:spTree>
    <p:extLst>
      <p:ext uri="{BB962C8B-B14F-4D97-AF65-F5344CB8AC3E}">
        <p14:creationId xmlns:p14="http://schemas.microsoft.com/office/powerpoint/2010/main" val="1658865980"/>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880" indent="0">
              <a:buNone/>
              <a:defRPr sz="2800"/>
            </a:lvl2pPr>
            <a:lvl3pPr marL="913758" indent="0">
              <a:buNone/>
              <a:defRPr sz="2400"/>
            </a:lvl3pPr>
            <a:lvl4pPr marL="1370639" indent="0">
              <a:buNone/>
              <a:defRPr sz="2000"/>
            </a:lvl4pPr>
            <a:lvl5pPr marL="1827517" indent="0">
              <a:buNone/>
              <a:defRPr sz="2000"/>
            </a:lvl5pPr>
            <a:lvl6pPr marL="2284398" indent="0">
              <a:buNone/>
              <a:defRPr sz="2000"/>
            </a:lvl6pPr>
            <a:lvl7pPr marL="2741275" indent="0">
              <a:buNone/>
              <a:defRPr sz="2000"/>
            </a:lvl7pPr>
            <a:lvl8pPr marL="3198156" indent="0">
              <a:buNone/>
              <a:defRPr sz="2000"/>
            </a:lvl8pPr>
            <a:lvl9pPr marL="3655033"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880" indent="0">
              <a:buNone/>
              <a:defRPr sz="1200"/>
            </a:lvl2pPr>
            <a:lvl3pPr marL="913758" indent="0">
              <a:buNone/>
              <a:defRPr sz="1000"/>
            </a:lvl3pPr>
            <a:lvl4pPr marL="1370639" indent="0">
              <a:buNone/>
              <a:defRPr sz="900"/>
            </a:lvl4pPr>
            <a:lvl5pPr marL="1827517" indent="0">
              <a:buNone/>
              <a:defRPr sz="900"/>
            </a:lvl5pPr>
            <a:lvl6pPr marL="2284398" indent="0">
              <a:buNone/>
              <a:defRPr sz="900"/>
            </a:lvl6pPr>
            <a:lvl7pPr marL="2741275" indent="0">
              <a:buNone/>
              <a:defRPr sz="900"/>
            </a:lvl7pPr>
            <a:lvl8pPr marL="3198156" indent="0">
              <a:buNone/>
              <a:defRPr sz="900"/>
            </a:lvl8pPr>
            <a:lvl9pPr marL="3655033"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F3F23550-CEEB-3B49-84F8-BF28D94A78B8}" type="slidenum">
              <a:rPr lang="en-US"/>
              <a:pPr>
                <a:defRPr/>
              </a:pPr>
              <a:t>‹#›</a:t>
            </a:fld>
            <a:endParaRPr lang="en-US"/>
          </a:p>
        </p:txBody>
      </p:sp>
    </p:spTree>
    <p:extLst>
      <p:ext uri="{BB962C8B-B14F-4D97-AF65-F5344CB8AC3E}">
        <p14:creationId xmlns:p14="http://schemas.microsoft.com/office/powerpoint/2010/main" val="1152362889"/>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FEE31A9C-D361-5E4D-88C1-F03F7858F292}" type="slidenum">
              <a:rPr lang="en-US"/>
              <a:pPr>
                <a:defRPr/>
              </a:pPr>
              <a:t>‹#›</a:t>
            </a:fld>
            <a:endParaRPr lang="en-US"/>
          </a:p>
        </p:txBody>
      </p:sp>
    </p:spTree>
    <p:extLst>
      <p:ext uri="{BB962C8B-B14F-4D97-AF65-F5344CB8AC3E}">
        <p14:creationId xmlns:p14="http://schemas.microsoft.com/office/powerpoint/2010/main" val="832226331"/>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slideLayout" Target="../slideLayouts/slideLayout24.xml"/><Relationship Id="rId1" Type="http://schemas.openxmlformats.org/officeDocument/2006/relationships/slideLayout" Target="../slideLayouts/slideLayout23.xml"/><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22882" name="Group 2"/>
          <p:cNvGrpSpPr>
            <a:grpSpLocks/>
          </p:cNvGrpSpPr>
          <p:nvPr/>
        </p:nvGrpSpPr>
        <p:grpSpPr bwMode="auto">
          <a:xfrm>
            <a:off x="0" y="3902075"/>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eaLnBrk="1" hangingPunct="1">
                <a:defRPr/>
              </a:pPr>
              <a:endParaRPr lang="en-US">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eaLnBrk="1" hangingPunct="1">
                <a:defRPr/>
              </a:pPr>
              <a:endParaRPr lang="en-US">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eaLnBrk="1" hangingPunct="1">
                <a:defRPr/>
              </a:pPr>
              <a:endParaRPr lang="en-US">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eaLnBrk="1" hangingPunct="1">
                <a:defRPr/>
              </a:pPr>
              <a:endParaRPr lang="en-US">
                <a:solidFill>
                  <a:srgbClr val="FFFFFF"/>
                </a:solidFill>
                <a:latin typeface="Times New Roman" pitchFamily="-112" charset="0"/>
                <a:ea typeface="ＭＳ Ｐゴシック" charset="-128"/>
                <a:cs typeface="ＭＳ Ｐゴシック" charset="-128"/>
              </a:endParaRPr>
            </a:p>
          </p:txBody>
        </p:sp>
        <p:sp>
          <p:nvSpPr>
            <p:cNvPr id="122892"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hangingPunct="1"/>
              <a:endParaRPr lang="en-US">
                <a:solidFill>
                  <a:srgbClr val="FFFFFF"/>
                </a:solidFill>
                <a:latin typeface="Times New Roman" charset="0"/>
              </a:endParaRPr>
            </a:p>
          </p:txBody>
        </p:sp>
        <p:sp>
          <p:nvSpPr>
            <p:cNvPr id="122893"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hangingPunct="1"/>
              <a:endParaRPr lang="en-US">
                <a:solidFill>
                  <a:srgbClr val="FFFFFF"/>
                </a:solidFill>
                <a:latin typeface="Times New Roman" charset="0"/>
              </a:endParaRPr>
            </a:p>
          </p:txBody>
        </p:sp>
        <p:sp>
          <p:nvSpPr>
            <p:cNvPr id="122894"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hangingPunct="1"/>
              <a:endParaRPr lang="en-US">
                <a:solidFill>
                  <a:srgbClr val="FFFFFF"/>
                </a:solidFill>
                <a:latin typeface="Times New Roman" charset="0"/>
              </a:endParaRPr>
            </a:p>
          </p:txBody>
        </p:sp>
      </p:grpSp>
      <p:sp>
        <p:nvSpPr>
          <p:cNvPr id="329738" name="Rectangle 10"/>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376" tIns="45688" rIns="91376" bIns="45688"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376" tIns="45688" rIns="91376" bIns="4568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376" tIns="45688" rIns="91376" bIns="45688"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Arial" pitchFamily="-112" charset="0"/>
                <a:ea typeface="+mn-ea"/>
                <a:cs typeface="+mn-cs"/>
              </a:defRPr>
            </a:lvl1pPr>
          </a:lstStyle>
          <a:p>
            <a:pPr eaLnBrk="1" hangingPunct="1">
              <a:defRPr/>
            </a:pPr>
            <a:endParaRPr lang="en-US"/>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376" tIns="45688" rIns="91376" bIns="45688"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Arial" pitchFamily="-112" charset="0"/>
                <a:ea typeface="+mn-ea"/>
                <a:cs typeface="+mn-cs"/>
              </a:defRPr>
            </a:lvl1pPr>
          </a:lstStyle>
          <a:p>
            <a:pPr eaLnBrk="1" hangingPunct="1">
              <a:defRPr/>
            </a:pPr>
            <a:endParaRPr lang="en-US"/>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376" tIns="45688" rIns="91376" bIns="45688"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eaLnBrk="1" hangingPunct="1">
              <a:defRPr/>
            </a:pPr>
            <a:fld id="{55F991D0-A1B2-9F42-90B3-8624B8ADF385}" type="slidenum">
              <a:rPr lang="en-US"/>
              <a:pPr eaLnBrk="1" hangingPunct="1">
                <a:defRPr/>
              </a:pPr>
              <a:t>‹#›</a:t>
            </a:fld>
            <a:endParaRPr lang="en-US"/>
          </a:p>
        </p:txBody>
      </p:sp>
    </p:spTree>
    <p:extLst>
      <p:ext uri="{BB962C8B-B14F-4D97-AF65-F5344CB8AC3E}">
        <p14:creationId xmlns:p14="http://schemas.microsoft.com/office/powerpoint/2010/main" val="1338994148"/>
      </p:ext>
    </p:extLst>
  </p:cSld>
  <p:clrMap bg1="dk2" tx1="lt1" bg2="dk1" tx2="lt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73" r:id="rId7"/>
    <p:sldLayoutId id="2147483774" r:id="rId8"/>
    <p:sldLayoutId id="2147483775" r:id="rId9"/>
    <p:sldLayoutId id="2147483776" r:id="rId10"/>
    <p:sldLayoutId id="2147483777" r:id="rId11"/>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688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3758"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0639"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7517"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659" indent="-342659"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428" indent="-285548"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2199" indent="-228439"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599077" indent="-228439"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5957" indent="-228439"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2836" indent="-228439"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69716" indent="-228439"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6595" indent="-228439"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3472" indent="-228439"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6880" rtl="0" eaLnBrk="1" latinLnBrk="0" hangingPunct="1">
        <a:defRPr sz="1800" kern="1200">
          <a:solidFill>
            <a:schemeClr val="tx1"/>
          </a:solidFill>
          <a:latin typeface="+mn-lt"/>
          <a:ea typeface="+mn-ea"/>
          <a:cs typeface="+mn-cs"/>
        </a:defRPr>
      </a:lvl1pPr>
      <a:lvl2pPr marL="456880" algn="l" defTabSz="456880" rtl="0" eaLnBrk="1" latinLnBrk="0" hangingPunct="1">
        <a:defRPr sz="1800" kern="1200">
          <a:solidFill>
            <a:schemeClr val="tx1"/>
          </a:solidFill>
          <a:latin typeface="+mn-lt"/>
          <a:ea typeface="+mn-ea"/>
          <a:cs typeface="+mn-cs"/>
        </a:defRPr>
      </a:lvl2pPr>
      <a:lvl3pPr marL="913758" algn="l" defTabSz="456880" rtl="0" eaLnBrk="1" latinLnBrk="0" hangingPunct="1">
        <a:defRPr sz="1800" kern="1200">
          <a:solidFill>
            <a:schemeClr val="tx1"/>
          </a:solidFill>
          <a:latin typeface="+mn-lt"/>
          <a:ea typeface="+mn-ea"/>
          <a:cs typeface="+mn-cs"/>
        </a:defRPr>
      </a:lvl3pPr>
      <a:lvl4pPr marL="1370639" algn="l" defTabSz="456880" rtl="0" eaLnBrk="1" latinLnBrk="0" hangingPunct="1">
        <a:defRPr sz="1800" kern="1200">
          <a:solidFill>
            <a:schemeClr val="tx1"/>
          </a:solidFill>
          <a:latin typeface="+mn-lt"/>
          <a:ea typeface="+mn-ea"/>
          <a:cs typeface="+mn-cs"/>
        </a:defRPr>
      </a:lvl4pPr>
      <a:lvl5pPr marL="1827517" algn="l" defTabSz="456880" rtl="0" eaLnBrk="1" latinLnBrk="0" hangingPunct="1">
        <a:defRPr sz="1800" kern="1200">
          <a:solidFill>
            <a:schemeClr val="tx1"/>
          </a:solidFill>
          <a:latin typeface="+mn-lt"/>
          <a:ea typeface="+mn-ea"/>
          <a:cs typeface="+mn-cs"/>
        </a:defRPr>
      </a:lvl5pPr>
      <a:lvl6pPr marL="2284398" algn="l" defTabSz="456880" rtl="0" eaLnBrk="1" latinLnBrk="0" hangingPunct="1">
        <a:defRPr sz="1800" kern="1200">
          <a:solidFill>
            <a:schemeClr val="tx1"/>
          </a:solidFill>
          <a:latin typeface="+mn-lt"/>
          <a:ea typeface="+mn-ea"/>
          <a:cs typeface="+mn-cs"/>
        </a:defRPr>
      </a:lvl6pPr>
      <a:lvl7pPr marL="2741275" algn="l" defTabSz="456880" rtl="0" eaLnBrk="1" latinLnBrk="0" hangingPunct="1">
        <a:defRPr sz="1800" kern="1200">
          <a:solidFill>
            <a:schemeClr val="tx1"/>
          </a:solidFill>
          <a:latin typeface="+mn-lt"/>
          <a:ea typeface="+mn-ea"/>
          <a:cs typeface="+mn-cs"/>
        </a:defRPr>
      </a:lvl7pPr>
      <a:lvl8pPr marL="3198156" algn="l" defTabSz="456880" rtl="0" eaLnBrk="1" latinLnBrk="0" hangingPunct="1">
        <a:defRPr sz="1800" kern="1200">
          <a:solidFill>
            <a:schemeClr val="tx1"/>
          </a:solidFill>
          <a:latin typeface="+mn-lt"/>
          <a:ea typeface="+mn-ea"/>
          <a:cs typeface="+mn-cs"/>
        </a:defRPr>
      </a:lvl8pPr>
      <a:lvl9pPr marL="3655033" algn="l" defTabSz="45688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0" y="3902080"/>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grpSp>
      <p:sp>
        <p:nvSpPr>
          <p:cNvPr id="329738" name="Rectangle 10"/>
          <p:cNvSpPr>
            <a:spLocks noGrp="1" noChangeArrowheads="1"/>
          </p:cNvSpPr>
          <p:nvPr>
            <p:ph type="title"/>
          </p:nvPr>
        </p:nvSpPr>
        <p:spPr bwMode="auto">
          <a:xfrm>
            <a:off x="457200" y="277818"/>
            <a:ext cx="8229600" cy="1139825"/>
          </a:xfrm>
          <a:prstGeom prst="rect">
            <a:avLst/>
          </a:prstGeom>
          <a:noFill/>
          <a:ln w="9525">
            <a:noFill/>
            <a:miter lim="800000"/>
            <a:headEnd/>
            <a:tailEnd/>
          </a:ln>
          <a:effectLst/>
        </p:spPr>
        <p:txBody>
          <a:bodyPr vert="horz" wrap="square" lIns="91430" tIns="45715" rIns="91430" bIns="45715"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5"/>
            <a:ext cx="8229600" cy="4530725"/>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300" fontAlgn="base">
              <a:spcBef>
                <a:spcPct val="0"/>
              </a:spcBef>
              <a:spcAft>
                <a:spcPct val="0"/>
              </a:spcAft>
              <a:defRPr/>
            </a:pPr>
            <a:endParaRPr lang="en-US"/>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300" fontAlgn="base">
              <a:spcBef>
                <a:spcPct val="0"/>
              </a:spcBef>
              <a:spcAft>
                <a:spcPct val="0"/>
              </a:spcAft>
              <a:defRPr/>
            </a:pPr>
            <a:endParaRPr lang="en-US"/>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defTabSz="914300" fontAlgn="base">
              <a:spcBef>
                <a:spcPct val="0"/>
              </a:spcBef>
              <a:spcAft>
                <a:spcPct val="0"/>
              </a:spcAft>
              <a:defRPr/>
            </a:pPr>
            <a:fld id="{61F442D0-A11F-2640-8129-5D1BEF7A3C1E}" type="slidenum">
              <a:rPr lang="en-US"/>
              <a:pPr defTabSz="914300" fontAlgn="base">
                <a:spcBef>
                  <a:spcPct val="0"/>
                </a:spcBef>
                <a:spcAft>
                  <a:spcPct val="0"/>
                </a:spcAft>
                <a:defRPr/>
              </a:pPr>
              <a:t>‹#›</a:t>
            </a:fld>
            <a:endParaRPr lang="en-US"/>
          </a:p>
        </p:txBody>
      </p:sp>
    </p:spTree>
    <p:extLst>
      <p:ext uri="{BB962C8B-B14F-4D97-AF65-F5344CB8AC3E}">
        <p14:creationId xmlns:p14="http://schemas.microsoft.com/office/powerpoint/2010/main" val="2960154551"/>
      </p:ext>
    </p:extLst>
  </p:cSld>
  <p:clrMap bg1="dk2" tx1="lt1" bg2="dk1" tx2="lt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15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3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45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862" indent="-342862"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869" indent="-28572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2875" indent="-228575"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025" indent="-228575"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175" indent="-228575"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325"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474"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8623"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5772"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150" rtl="0" eaLnBrk="1" latinLnBrk="0" hangingPunct="1">
        <a:defRPr sz="1800" kern="1200">
          <a:solidFill>
            <a:schemeClr val="tx1"/>
          </a:solidFill>
          <a:latin typeface="+mn-lt"/>
          <a:ea typeface="+mn-ea"/>
          <a:cs typeface="+mn-cs"/>
        </a:defRPr>
      </a:lvl1pPr>
      <a:lvl2pPr marL="457150" algn="l" defTabSz="457150" rtl="0" eaLnBrk="1" latinLnBrk="0" hangingPunct="1">
        <a:defRPr sz="1800" kern="1200">
          <a:solidFill>
            <a:schemeClr val="tx1"/>
          </a:solidFill>
          <a:latin typeface="+mn-lt"/>
          <a:ea typeface="+mn-ea"/>
          <a:cs typeface="+mn-cs"/>
        </a:defRPr>
      </a:lvl2pPr>
      <a:lvl3pPr marL="914300" algn="l" defTabSz="457150" rtl="0" eaLnBrk="1" latinLnBrk="0" hangingPunct="1">
        <a:defRPr sz="1800" kern="1200">
          <a:solidFill>
            <a:schemeClr val="tx1"/>
          </a:solidFill>
          <a:latin typeface="+mn-lt"/>
          <a:ea typeface="+mn-ea"/>
          <a:cs typeface="+mn-cs"/>
        </a:defRPr>
      </a:lvl3pPr>
      <a:lvl4pPr marL="1371450" algn="l" defTabSz="457150" rtl="0" eaLnBrk="1" latinLnBrk="0" hangingPunct="1">
        <a:defRPr sz="1800" kern="1200">
          <a:solidFill>
            <a:schemeClr val="tx1"/>
          </a:solidFill>
          <a:latin typeface="+mn-lt"/>
          <a:ea typeface="+mn-ea"/>
          <a:cs typeface="+mn-cs"/>
        </a:defRPr>
      </a:lvl4pPr>
      <a:lvl5pPr marL="1828600" algn="l" defTabSz="457150" rtl="0" eaLnBrk="1" latinLnBrk="0" hangingPunct="1">
        <a:defRPr sz="1800" kern="1200">
          <a:solidFill>
            <a:schemeClr val="tx1"/>
          </a:solidFill>
          <a:latin typeface="+mn-lt"/>
          <a:ea typeface="+mn-ea"/>
          <a:cs typeface="+mn-cs"/>
        </a:defRPr>
      </a:lvl5pPr>
      <a:lvl6pPr marL="2285750" algn="l" defTabSz="457150" rtl="0" eaLnBrk="1" latinLnBrk="0" hangingPunct="1">
        <a:defRPr sz="1800" kern="1200">
          <a:solidFill>
            <a:schemeClr val="tx1"/>
          </a:solidFill>
          <a:latin typeface="+mn-lt"/>
          <a:ea typeface="+mn-ea"/>
          <a:cs typeface="+mn-cs"/>
        </a:defRPr>
      </a:lvl6pPr>
      <a:lvl7pPr marL="2742899" algn="l" defTabSz="457150" rtl="0" eaLnBrk="1" latinLnBrk="0" hangingPunct="1">
        <a:defRPr sz="1800" kern="1200">
          <a:solidFill>
            <a:schemeClr val="tx1"/>
          </a:solidFill>
          <a:latin typeface="+mn-lt"/>
          <a:ea typeface="+mn-ea"/>
          <a:cs typeface="+mn-cs"/>
        </a:defRPr>
      </a:lvl7pPr>
      <a:lvl8pPr marL="3200047" algn="l" defTabSz="457150" rtl="0" eaLnBrk="1" latinLnBrk="0" hangingPunct="1">
        <a:defRPr sz="1800" kern="1200">
          <a:solidFill>
            <a:schemeClr val="tx1"/>
          </a:solidFill>
          <a:latin typeface="+mn-lt"/>
          <a:ea typeface="+mn-ea"/>
          <a:cs typeface="+mn-cs"/>
        </a:defRPr>
      </a:lvl8pPr>
      <a:lvl9pPr marL="3657199" algn="l" defTabSz="45715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25603"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Times New Roman" pitchFamily="19" charset="0"/>
                <a:ea typeface="+mn-ea"/>
                <a:cs typeface="+mn-cs"/>
              </a:defRPr>
            </a:lvl1pPr>
          </a:lstStyle>
          <a:p>
            <a:pPr>
              <a:defRPr/>
            </a:pPr>
            <a:endParaRPr lang="en-GB"/>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Times New Roman" pitchFamily="19" charset="0"/>
                <a:ea typeface="+mn-ea"/>
                <a:cs typeface="+mn-cs"/>
              </a:defRPr>
            </a:lvl1pPr>
          </a:lstStyle>
          <a:p>
            <a:pPr>
              <a:defRPr/>
            </a:pPr>
            <a:endParaRPr lang="en-GB"/>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pPr>
              <a:defRPr/>
            </a:pPr>
            <a:fld id="{2BE7F39C-2E18-7040-8B93-0167AF641266}" type="slidenum">
              <a:rPr lang="en-GB"/>
              <a:pPr>
                <a:defRPr/>
              </a:pPr>
              <a:t>‹#›</a:t>
            </a:fld>
            <a:endParaRPr lang="en-GB"/>
          </a:p>
        </p:txBody>
      </p:sp>
    </p:spTree>
    <p:extLst>
      <p:ext uri="{BB962C8B-B14F-4D97-AF65-F5344CB8AC3E}">
        <p14:creationId xmlns:p14="http://schemas.microsoft.com/office/powerpoint/2010/main" val="1129086325"/>
      </p:ext>
    </p:extLst>
  </p:cSld>
  <p:clrMap bg1="lt1" tx1="dk1" bg2="lt2" tx2="dk2" accent1="accent1" accent2="accent2" accent3="accent3" accent4="accent4" accent5="accent5" accent6="accent6" hlink="hlink" folHlink="folHlink"/>
  <p:sldLayoutIdLst>
    <p:sldLayoutId id="2147483791" r:id="rId1"/>
    <p:sldLayoutId id="2147483792" r:id="rId2"/>
    <p:sldLayoutId id="2147483793" r:id="rId3"/>
  </p:sldLayoutIdLst>
  <p:txStyles>
    <p:titleStyle>
      <a:lvl1pPr algn="ctr" rtl="0" eaLnBrk="0" fontAlgn="base" hangingPunct="0">
        <a:spcBef>
          <a:spcPct val="0"/>
        </a:spcBef>
        <a:spcAft>
          <a:spcPct val="0"/>
        </a:spcAft>
        <a:defRPr sz="4400">
          <a:solidFill>
            <a:schemeClr val="tx2"/>
          </a:solidFill>
          <a:latin typeface="+mj-lt"/>
          <a:ea typeface="ＭＳ Ｐゴシック" pitchFamily="-112" charset="-128"/>
          <a:cs typeface="ＭＳ Ｐゴシック" pitchFamily="-112" charset="-128"/>
        </a:defRPr>
      </a:lvl1pPr>
      <a:lvl2pPr algn="ctr" rtl="0" eaLnBrk="0" fontAlgn="base" hangingPunct="0">
        <a:spcBef>
          <a:spcPct val="0"/>
        </a:spcBef>
        <a:spcAft>
          <a:spcPct val="0"/>
        </a:spcAft>
        <a:defRPr sz="4400">
          <a:solidFill>
            <a:schemeClr val="tx2"/>
          </a:solidFill>
          <a:latin typeface="Times New Roman" pitchFamily="19" charset="0"/>
          <a:ea typeface="ＭＳ Ｐゴシック" pitchFamily="-112" charset="-128"/>
          <a:cs typeface="ＭＳ Ｐゴシック" pitchFamily="-112" charset="-128"/>
        </a:defRPr>
      </a:lvl2pPr>
      <a:lvl3pPr algn="ctr" rtl="0" eaLnBrk="0" fontAlgn="base" hangingPunct="0">
        <a:spcBef>
          <a:spcPct val="0"/>
        </a:spcBef>
        <a:spcAft>
          <a:spcPct val="0"/>
        </a:spcAft>
        <a:defRPr sz="4400">
          <a:solidFill>
            <a:schemeClr val="tx2"/>
          </a:solidFill>
          <a:latin typeface="Times New Roman" pitchFamily="19" charset="0"/>
          <a:ea typeface="ＭＳ Ｐゴシック" pitchFamily="-112" charset="-128"/>
          <a:cs typeface="ＭＳ Ｐゴシック" pitchFamily="-112" charset="-128"/>
        </a:defRPr>
      </a:lvl3pPr>
      <a:lvl4pPr algn="ctr" rtl="0" eaLnBrk="0" fontAlgn="base" hangingPunct="0">
        <a:spcBef>
          <a:spcPct val="0"/>
        </a:spcBef>
        <a:spcAft>
          <a:spcPct val="0"/>
        </a:spcAft>
        <a:defRPr sz="4400">
          <a:solidFill>
            <a:schemeClr val="tx2"/>
          </a:solidFill>
          <a:latin typeface="Times New Roman" pitchFamily="19" charset="0"/>
          <a:ea typeface="ＭＳ Ｐゴシック" pitchFamily="-112" charset="-128"/>
          <a:cs typeface="ＭＳ Ｐゴシック" pitchFamily="-112" charset="-128"/>
        </a:defRPr>
      </a:lvl4pPr>
      <a:lvl5pPr algn="ctr" rtl="0" eaLnBrk="0" fontAlgn="base" hangingPunct="0">
        <a:spcBef>
          <a:spcPct val="0"/>
        </a:spcBef>
        <a:spcAft>
          <a:spcPct val="0"/>
        </a:spcAft>
        <a:defRPr sz="4400">
          <a:solidFill>
            <a:schemeClr val="tx2"/>
          </a:solidFill>
          <a:latin typeface="Times New Roman" pitchFamily="19" charset="0"/>
          <a:ea typeface="ＭＳ Ｐゴシック" pitchFamily="-112" charset="-128"/>
          <a:cs typeface="ＭＳ Ｐゴシック" pitchFamily="-112" charset="-128"/>
        </a:defRPr>
      </a:lvl5pPr>
      <a:lvl6pPr marL="457200" algn="ctr" rtl="0" fontAlgn="base">
        <a:spcBef>
          <a:spcPct val="0"/>
        </a:spcBef>
        <a:spcAft>
          <a:spcPct val="0"/>
        </a:spcAft>
        <a:defRPr sz="4400">
          <a:solidFill>
            <a:schemeClr val="tx2"/>
          </a:solidFill>
          <a:latin typeface="Times New Roman" pitchFamily="19" charset="0"/>
        </a:defRPr>
      </a:lvl6pPr>
      <a:lvl7pPr marL="914400" algn="ctr" rtl="0" fontAlgn="base">
        <a:spcBef>
          <a:spcPct val="0"/>
        </a:spcBef>
        <a:spcAft>
          <a:spcPct val="0"/>
        </a:spcAft>
        <a:defRPr sz="4400">
          <a:solidFill>
            <a:schemeClr val="tx2"/>
          </a:solidFill>
          <a:latin typeface="Times New Roman" pitchFamily="19" charset="0"/>
        </a:defRPr>
      </a:lvl7pPr>
      <a:lvl8pPr marL="1371600" algn="ctr" rtl="0" fontAlgn="base">
        <a:spcBef>
          <a:spcPct val="0"/>
        </a:spcBef>
        <a:spcAft>
          <a:spcPct val="0"/>
        </a:spcAft>
        <a:defRPr sz="4400">
          <a:solidFill>
            <a:schemeClr val="tx2"/>
          </a:solidFill>
          <a:latin typeface="Times New Roman" pitchFamily="19" charset="0"/>
        </a:defRPr>
      </a:lvl8pPr>
      <a:lvl9pPr marL="1828800" algn="ctr" rtl="0" fontAlgn="base">
        <a:spcBef>
          <a:spcPct val="0"/>
        </a:spcBef>
        <a:spcAft>
          <a:spcPct val="0"/>
        </a:spcAft>
        <a:defRPr sz="4400">
          <a:solidFill>
            <a:schemeClr val="tx2"/>
          </a:solidFill>
          <a:latin typeface="Times New Roman" pitchFamily="19"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12" charset="-128"/>
          <a:cs typeface="ＭＳ Ｐゴシック" pitchFamily="-112"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9"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9"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9"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9"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9"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9"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9"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9"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38100" y="44450"/>
            <a:ext cx="9070975"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5363"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solidFill>
                  <a:srgbClr val="000000"/>
                </a:solidFill>
                <a:latin typeface="Times New Roman" pitchFamily="-111" charset="0"/>
                <a:ea typeface="+mn-ea"/>
                <a:cs typeface="+mn-cs"/>
              </a:defRPr>
            </a:lvl1pPr>
          </a:lstStyle>
          <a:p>
            <a:pPr defTabSz="914400" eaLnBrk="0" hangingPunct="0">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Times New Roman" pitchFamily="-111" charset="0"/>
                <a:ea typeface="+mn-ea"/>
                <a:cs typeface="+mn-cs"/>
              </a:defRPr>
            </a:lvl1pPr>
          </a:lstStyle>
          <a:p>
            <a:pPr defTabSz="914400" eaLnBrk="0" hangingPunct="0">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Times New Roman" charset="0"/>
              </a:defRPr>
            </a:lvl1pPr>
          </a:lstStyle>
          <a:p>
            <a:pPr defTabSz="914400" eaLnBrk="0" hangingPunct="0">
              <a:defRPr/>
            </a:pPr>
            <a:fld id="{C7FCEC4A-0619-534F-AB0C-4C4D1986DF16}" type="slidenum">
              <a:rPr lang="en-US"/>
              <a:pPr defTabSz="914400" eaLnBrk="0" hangingPunct="0">
                <a:defRPr/>
              </a:pPr>
              <a:t>‹#›</a:t>
            </a:fld>
            <a:endParaRPr lang="en-US"/>
          </a:p>
        </p:txBody>
      </p:sp>
    </p:spTree>
    <p:extLst>
      <p:ext uri="{BB962C8B-B14F-4D97-AF65-F5344CB8AC3E}">
        <p14:creationId xmlns:p14="http://schemas.microsoft.com/office/powerpoint/2010/main" val="1297712761"/>
      </p:ext>
    </p:extLst>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 id="2147483804" r:id="rId10"/>
    <p:sldLayoutId id="2147483805" r:id="rId11"/>
    <p:sldLayoutId id="2147483806" r:id="rId12"/>
    <p:sldLayoutId id="2147483807" r:id="rId13"/>
  </p:sldLayoutIdLst>
  <p:hf sldNum="0" hdr="0" ftr="0" dt="0"/>
  <p:txStyles>
    <p:title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p:titleStyle>
    <p:bodyStyle>
      <a:lvl1pPr marL="342900" indent="-342900" algn="l" rtl="0" eaLnBrk="0" fontAlgn="base" hangingPunct="0">
        <a:spcBef>
          <a:spcPct val="20000"/>
        </a:spcBef>
        <a:spcAft>
          <a:spcPct val="0"/>
        </a:spcAft>
        <a:buChar char="•"/>
        <a:defRPr sz="3200">
          <a:solidFill>
            <a:schemeClr val="bg1"/>
          </a:solidFill>
          <a:latin typeface="Arial"/>
          <a:ea typeface="ＭＳ Ｐゴシック" pitchFamily="-108" charset="-128"/>
          <a:cs typeface="Arial"/>
        </a:defRPr>
      </a:lvl1pPr>
      <a:lvl2pPr marL="742950" indent="-285750" algn="l" rtl="0" eaLnBrk="0" fontAlgn="base" hangingPunct="0">
        <a:spcBef>
          <a:spcPct val="20000"/>
        </a:spcBef>
        <a:spcAft>
          <a:spcPct val="0"/>
        </a:spcAft>
        <a:buChar char="–"/>
        <a:defRPr sz="2800">
          <a:solidFill>
            <a:schemeClr val="bg1"/>
          </a:solidFill>
          <a:latin typeface="Arial"/>
          <a:ea typeface="ＭＳ Ｐゴシック" pitchFamily="-112" charset="-128"/>
          <a:cs typeface="Arial"/>
        </a:defRPr>
      </a:lvl2pPr>
      <a:lvl3pPr marL="1143000" indent="-228600" algn="l" rtl="0" eaLnBrk="0" fontAlgn="base" hangingPunct="0">
        <a:spcBef>
          <a:spcPct val="20000"/>
        </a:spcBef>
        <a:spcAft>
          <a:spcPct val="0"/>
        </a:spcAft>
        <a:buChar char="•"/>
        <a:defRPr sz="2400">
          <a:solidFill>
            <a:schemeClr val="bg1"/>
          </a:solidFill>
          <a:latin typeface="Arial"/>
          <a:ea typeface="ＭＳ Ｐゴシック" charset="0"/>
          <a:cs typeface="Arial"/>
        </a:defRPr>
      </a:lvl3pPr>
      <a:lvl4pPr marL="1600200" indent="-228600" algn="l" rtl="0" eaLnBrk="0" fontAlgn="base" hangingPunct="0">
        <a:spcBef>
          <a:spcPct val="20000"/>
        </a:spcBef>
        <a:spcAft>
          <a:spcPct val="0"/>
        </a:spcAft>
        <a:buChar char="–"/>
        <a:defRPr sz="2000">
          <a:solidFill>
            <a:schemeClr val="bg1"/>
          </a:solidFill>
          <a:latin typeface="Arial"/>
          <a:ea typeface="Geneva" charset="-128"/>
          <a:cs typeface="Arial"/>
        </a:defRPr>
      </a:lvl4pPr>
      <a:lvl5pPr marL="2057400" indent="-228600" algn="l" rtl="0" eaLnBrk="0" fontAlgn="base" hangingPunct="0">
        <a:spcBef>
          <a:spcPct val="20000"/>
        </a:spcBef>
        <a:spcAft>
          <a:spcPct val="0"/>
        </a:spcAft>
        <a:buChar char="»"/>
        <a:defRPr sz="2000">
          <a:solidFill>
            <a:schemeClr val="bg1"/>
          </a:solidFill>
          <a:latin typeface="Arial"/>
          <a:ea typeface="ＭＳ Ｐゴシック" charset="-128"/>
          <a:cs typeface="Arial"/>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3.xml"/><Relationship Id="rId1" Type="http://schemas.openxmlformats.org/officeDocument/2006/relationships/themeOverride" Target="../theme/themeOverride1.xml"/><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2.xml"/><Relationship Id="rId1" Type="http://schemas.openxmlformats.org/officeDocument/2006/relationships/themeOverride" Target="../theme/themeOverride9.xml"/><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3.xml"/><Relationship Id="rId1" Type="http://schemas.openxmlformats.org/officeDocument/2006/relationships/themeOverride" Target="../theme/themeOverride10.xml"/><Relationship Id="rId4" Type="http://schemas.openxmlformats.org/officeDocument/2006/relationships/image" Target="../media/image1.jp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3.xml"/><Relationship Id="rId1" Type="http://schemas.openxmlformats.org/officeDocument/2006/relationships/themeOverride" Target="../theme/themeOverride11.xml"/><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3.xml"/><Relationship Id="rId1" Type="http://schemas.openxmlformats.org/officeDocument/2006/relationships/themeOverride" Target="../theme/themeOverride12.xml"/><Relationship Id="rId4" Type="http://schemas.openxmlformats.org/officeDocument/2006/relationships/image" Target="../media/image9.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3.xml"/><Relationship Id="rId1" Type="http://schemas.openxmlformats.org/officeDocument/2006/relationships/themeOverride" Target="../theme/themeOverride13.xml"/><Relationship Id="rId4" Type="http://schemas.openxmlformats.org/officeDocument/2006/relationships/image" Target="../media/image9.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3.xml"/><Relationship Id="rId1" Type="http://schemas.openxmlformats.org/officeDocument/2006/relationships/themeOverride" Target="../theme/themeOverride14.xml"/><Relationship Id="rId4" Type="http://schemas.openxmlformats.org/officeDocument/2006/relationships/image" Target="../media/image10.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3.xml"/><Relationship Id="rId1" Type="http://schemas.openxmlformats.org/officeDocument/2006/relationships/themeOverride" Target="../theme/themeOverride15.xml"/><Relationship Id="rId4" Type="http://schemas.openxmlformats.org/officeDocument/2006/relationships/image" Target="../media/image11.jpeg"/></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11.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3.xml"/><Relationship Id="rId1" Type="http://schemas.openxmlformats.org/officeDocument/2006/relationships/themeOverride" Target="../theme/themeOverride2.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3.xml"/><Relationship Id="rId1" Type="http://schemas.openxmlformats.org/officeDocument/2006/relationships/themeOverride" Target="../theme/themeOverride3.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3.xml"/><Relationship Id="rId1" Type="http://schemas.openxmlformats.org/officeDocument/2006/relationships/themeOverride" Target="../theme/themeOverride4.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2.xml"/><Relationship Id="rId1" Type="http://schemas.openxmlformats.org/officeDocument/2006/relationships/themeOverride" Target="../theme/themeOverride5.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2.xml"/><Relationship Id="rId1" Type="http://schemas.openxmlformats.org/officeDocument/2006/relationships/themeOverride" Target="../theme/themeOverride6.xml"/><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2.xml"/><Relationship Id="rId1" Type="http://schemas.openxmlformats.org/officeDocument/2006/relationships/themeOverride" Target="../theme/themeOverride7.xm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2.xml"/><Relationship Id="rId1" Type="http://schemas.openxmlformats.org/officeDocument/2006/relationships/themeOverride" Target="../theme/themeOverride8.xml"/><Relationship Id="rId4" Type="http://schemas.openxmlformats.org/officeDocument/2006/relationships/hyperlink" Target="https://www.oneplace.com/ministries/understanding-the-times/" TargetMode="External"/></Relationships>
</file>

<file path=ppt/slides/slide1.xml><?xml version="1.0" encoding="utf-8"?>
<p:sld xmlns:a="http://schemas.openxmlformats.org/drawingml/2006/main" xmlns:r="http://schemas.openxmlformats.org/officeDocument/2006/relationships" xmlns:p="http://schemas.openxmlformats.org/presentationml/2006/main" showMasterPhAnim="0">
  <p:cSld>
    <p:bg>
      <p:bgPr>
        <a:solidFill>
          <a:schemeClr val="tx1"/>
        </a:solidFill>
        <a:effectLst/>
      </p:bgPr>
    </p:bg>
    <p:spTree>
      <p:nvGrpSpPr>
        <p:cNvPr id="1" name=""/>
        <p:cNvGrpSpPr/>
        <p:nvPr/>
      </p:nvGrpSpPr>
      <p:grpSpPr>
        <a:xfrm>
          <a:off x="0" y="0"/>
          <a:ext cx="0" cy="0"/>
          <a:chOff x="0" y="0"/>
          <a:chExt cx="0" cy="0"/>
        </a:xfrm>
      </p:grpSpPr>
      <p:sp>
        <p:nvSpPr>
          <p:cNvPr id="135171" name="Rectangle 5"/>
          <p:cNvSpPr>
            <a:spLocks noGrp="1" noChangeArrowheads="1"/>
          </p:cNvSpPr>
          <p:nvPr>
            <p:ph type="title"/>
          </p:nvPr>
        </p:nvSpPr>
        <p:spPr>
          <a:xfrm>
            <a:off x="0" y="0"/>
            <a:ext cx="9144000" cy="764704"/>
          </a:xfrm>
          <a:solidFill>
            <a:srgbClr val="000000"/>
          </a:solidFill>
        </p:spPr>
        <p:txBody>
          <a:bodyPr/>
          <a:lstStyle/>
          <a:p>
            <a:pPr eaLnBrk="1" hangingPunct="1"/>
            <a:r>
              <a:rPr lang="en-US" sz="6000" b="1" dirty="0">
                <a:solidFill>
                  <a:srgbClr val="FFFFFF"/>
                </a:solidFill>
                <a:latin typeface="Arial" charset="0"/>
                <a:ea typeface="ＭＳ Ｐゴシック" charset="0"/>
                <a:cs typeface="Arial" charset="0"/>
              </a:rPr>
              <a:t>Social Justice</a:t>
            </a:r>
          </a:p>
        </p:txBody>
      </p:sp>
      <p:grpSp>
        <p:nvGrpSpPr>
          <p:cNvPr id="6" name="Group 5">
            <a:extLst>
              <a:ext uri="{FF2B5EF4-FFF2-40B4-BE49-F238E27FC236}">
                <a16:creationId xmlns:a16="http://schemas.microsoft.com/office/drawing/2014/main" id="{F40F478C-EEB4-2E41-B55D-E9E77CA7B50A}"/>
              </a:ext>
            </a:extLst>
          </p:cNvPr>
          <p:cNvGrpSpPr/>
          <p:nvPr/>
        </p:nvGrpSpPr>
        <p:grpSpPr>
          <a:xfrm>
            <a:off x="1043608" y="836712"/>
            <a:ext cx="7317728" cy="5492601"/>
            <a:chOff x="1043608" y="980728"/>
            <a:chExt cx="7317728" cy="5492601"/>
          </a:xfrm>
        </p:grpSpPr>
        <p:pic>
          <p:nvPicPr>
            <p:cNvPr id="4" name="Picture 3">
              <a:extLst>
                <a:ext uri="{FF2B5EF4-FFF2-40B4-BE49-F238E27FC236}">
                  <a16:creationId xmlns:a16="http://schemas.microsoft.com/office/drawing/2014/main" id="{BA515552-0459-694D-BDEE-6DB623C68108}"/>
                </a:ext>
              </a:extLst>
            </p:cNvPr>
            <p:cNvPicPr>
              <a:picLocks noChangeAspect="1"/>
            </p:cNvPicPr>
            <p:nvPr/>
          </p:nvPicPr>
          <p:blipFill>
            <a:blip r:embed="rId4"/>
            <a:stretch>
              <a:fillRect/>
            </a:stretch>
          </p:blipFill>
          <p:spPr>
            <a:xfrm>
              <a:off x="1043608" y="980728"/>
              <a:ext cx="7317728" cy="5492601"/>
            </a:xfrm>
            <a:prstGeom prst="rect">
              <a:avLst/>
            </a:prstGeom>
          </p:spPr>
        </p:pic>
        <p:sp>
          <p:nvSpPr>
            <p:cNvPr id="5" name="Rectangle 4">
              <a:extLst>
                <a:ext uri="{FF2B5EF4-FFF2-40B4-BE49-F238E27FC236}">
                  <a16:creationId xmlns:a16="http://schemas.microsoft.com/office/drawing/2014/main" id="{3676A3FF-B4F1-6940-A6C1-32A383BD662B}"/>
                </a:ext>
              </a:extLst>
            </p:cNvPr>
            <p:cNvSpPr/>
            <p:nvPr/>
          </p:nvSpPr>
          <p:spPr>
            <a:xfrm>
              <a:off x="1835696" y="5877272"/>
              <a:ext cx="2160240" cy="43204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a:ea typeface="+mn-ea"/>
                <a:cs typeface="+mn-cs"/>
              </a:endParaRPr>
            </a:p>
          </p:txBody>
        </p:sp>
        <p:sp>
          <p:nvSpPr>
            <p:cNvPr id="9" name="Rectangle 8">
              <a:extLst>
                <a:ext uri="{FF2B5EF4-FFF2-40B4-BE49-F238E27FC236}">
                  <a16:creationId xmlns:a16="http://schemas.microsoft.com/office/drawing/2014/main" id="{9B9E0575-DC4E-FF45-9EFD-D055E8505B3E}"/>
                </a:ext>
              </a:extLst>
            </p:cNvPr>
            <p:cNvSpPr/>
            <p:nvPr/>
          </p:nvSpPr>
          <p:spPr>
            <a:xfrm>
              <a:off x="5234878" y="5897150"/>
              <a:ext cx="2649489" cy="43204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a:ea typeface="+mn-ea"/>
                <a:cs typeface="+mn-cs"/>
              </a:endParaRPr>
            </a:p>
          </p:txBody>
        </p:sp>
      </p:grpSp>
      <p:sp>
        <p:nvSpPr>
          <p:cNvPr id="7" name="Rectangle 5">
            <a:extLst>
              <a:ext uri="{FF2B5EF4-FFF2-40B4-BE49-F238E27FC236}">
                <a16:creationId xmlns:a16="http://schemas.microsoft.com/office/drawing/2014/main" id="{1BE38515-387C-3A46-9EF2-AB2627C273DA}"/>
              </a:ext>
            </a:extLst>
          </p:cNvPr>
          <p:cNvSpPr txBox="1">
            <a:spLocks noChangeArrowheads="1"/>
          </p:cNvSpPr>
          <p:nvPr/>
        </p:nvSpPr>
        <p:spPr bwMode="auto">
          <a:xfrm>
            <a:off x="4986197" y="5564609"/>
            <a:ext cx="3146850" cy="7647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ＭＳ Ｐゴシック" pitchFamily="-112" charset="-128"/>
                <a:cs typeface="ＭＳ Ｐゴシック" pitchFamily="-112" charset="-128"/>
              </a:defRPr>
            </a:lvl1pPr>
            <a:lvl2pPr algn="ctr" rtl="0" eaLnBrk="0" fontAlgn="base" hangingPunct="0">
              <a:spcBef>
                <a:spcPct val="0"/>
              </a:spcBef>
              <a:spcAft>
                <a:spcPct val="0"/>
              </a:spcAft>
              <a:defRPr sz="4400">
                <a:solidFill>
                  <a:schemeClr val="tx2"/>
                </a:solidFill>
                <a:latin typeface="Times New Roman" pitchFamily="19" charset="0"/>
                <a:ea typeface="ＭＳ Ｐゴシック" pitchFamily="-112" charset="-128"/>
                <a:cs typeface="ＭＳ Ｐゴシック" pitchFamily="-112" charset="-128"/>
              </a:defRPr>
            </a:lvl2pPr>
            <a:lvl3pPr algn="ctr" rtl="0" eaLnBrk="0" fontAlgn="base" hangingPunct="0">
              <a:spcBef>
                <a:spcPct val="0"/>
              </a:spcBef>
              <a:spcAft>
                <a:spcPct val="0"/>
              </a:spcAft>
              <a:defRPr sz="4400">
                <a:solidFill>
                  <a:schemeClr val="tx2"/>
                </a:solidFill>
                <a:latin typeface="Times New Roman" pitchFamily="19" charset="0"/>
                <a:ea typeface="ＭＳ Ｐゴシック" pitchFamily="-112" charset="-128"/>
                <a:cs typeface="ＭＳ Ｐゴシック" pitchFamily="-112" charset="-128"/>
              </a:defRPr>
            </a:lvl3pPr>
            <a:lvl4pPr algn="ctr" rtl="0" eaLnBrk="0" fontAlgn="base" hangingPunct="0">
              <a:spcBef>
                <a:spcPct val="0"/>
              </a:spcBef>
              <a:spcAft>
                <a:spcPct val="0"/>
              </a:spcAft>
              <a:defRPr sz="4400">
                <a:solidFill>
                  <a:schemeClr val="tx2"/>
                </a:solidFill>
                <a:latin typeface="Times New Roman" pitchFamily="19" charset="0"/>
                <a:ea typeface="ＭＳ Ｐゴシック" pitchFamily="-112" charset="-128"/>
                <a:cs typeface="ＭＳ Ｐゴシック" pitchFamily="-112" charset="-128"/>
              </a:defRPr>
            </a:lvl4pPr>
            <a:lvl5pPr algn="ctr" rtl="0" eaLnBrk="0" fontAlgn="base" hangingPunct="0">
              <a:spcBef>
                <a:spcPct val="0"/>
              </a:spcBef>
              <a:spcAft>
                <a:spcPct val="0"/>
              </a:spcAft>
              <a:defRPr sz="4400">
                <a:solidFill>
                  <a:schemeClr val="tx2"/>
                </a:solidFill>
                <a:latin typeface="Times New Roman" pitchFamily="19" charset="0"/>
                <a:ea typeface="ＭＳ Ｐゴシック" pitchFamily="-112" charset="-128"/>
                <a:cs typeface="ＭＳ Ｐゴシック" pitchFamily="-112" charset="-128"/>
              </a:defRPr>
            </a:lvl5pPr>
            <a:lvl6pPr marL="457200" algn="ctr" rtl="0" fontAlgn="base">
              <a:spcBef>
                <a:spcPct val="0"/>
              </a:spcBef>
              <a:spcAft>
                <a:spcPct val="0"/>
              </a:spcAft>
              <a:defRPr sz="4400">
                <a:solidFill>
                  <a:schemeClr val="tx2"/>
                </a:solidFill>
                <a:latin typeface="Times New Roman" pitchFamily="19" charset="0"/>
              </a:defRPr>
            </a:lvl6pPr>
            <a:lvl7pPr marL="914400" algn="ctr" rtl="0" fontAlgn="base">
              <a:spcBef>
                <a:spcPct val="0"/>
              </a:spcBef>
              <a:spcAft>
                <a:spcPct val="0"/>
              </a:spcAft>
              <a:defRPr sz="4400">
                <a:solidFill>
                  <a:schemeClr val="tx2"/>
                </a:solidFill>
                <a:latin typeface="Times New Roman" pitchFamily="19" charset="0"/>
              </a:defRPr>
            </a:lvl7pPr>
            <a:lvl8pPr marL="1371600" algn="ctr" rtl="0" fontAlgn="base">
              <a:spcBef>
                <a:spcPct val="0"/>
              </a:spcBef>
              <a:spcAft>
                <a:spcPct val="0"/>
              </a:spcAft>
              <a:defRPr sz="4400">
                <a:solidFill>
                  <a:schemeClr val="tx2"/>
                </a:solidFill>
                <a:latin typeface="Times New Roman" pitchFamily="19" charset="0"/>
              </a:defRPr>
            </a:lvl8pPr>
            <a:lvl9pPr marL="1828800" algn="ctr" rtl="0" fontAlgn="base">
              <a:spcBef>
                <a:spcPct val="0"/>
              </a:spcBef>
              <a:spcAft>
                <a:spcPct val="0"/>
              </a:spcAft>
              <a:defRPr sz="4400">
                <a:solidFill>
                  <a:schemeClr val="tx2"/>
                </a:solidFill>
                <a:latin typeface="Times New Roman" pitchFamily="19"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0" cap="none" spc="0" normalizeH="0" baseline="0" noProof="0" dirty="0">
                <a:ln>
                  <a:noFill/>
                </a:ln>
                <a:solidFill>
                  <a:srgbClr val="000000"/>
                </a:solidFill>
                <a:effectLst/>
                <a:uLnTx/>
                <a:uFillTx/>
                <a:latin typeface="Arial" charset="0"/>
                <a:ea typeface="ＭＳ Ｐゴシック" charset="0"/>
                <a:cs typeface="Arial" charset="0"/>
              </a:rPr>
              <a:t>Social Justice</a:t>
            </a:r>
          </a:p>
        </p:txBody>
      </p:sp>
      <p:sp>
        <p:nvSpPr>
          <p:cNvPr id="11" name="Rectangle 5">
            <a:extLst>
              <a:ext uri="{FF2B5EF4-FFF2-40B4-BE49-F238E27FC236}">
                <a16:creationId xmlns:a16="http://schemas.microsoft.com/office/drawing/2014/main" id="{CAC2AB37-44C8-924B-B134-DE368CB87A94}"/>
              </a:ext>
            </a:extLst>
          </p:cNvPr>
          <p:cNvSpPr txBox="1">
            <a:spLocks noChangeArrowheads="1"/>
          </p:cNvSpPr>
          <p:nvPr/>
        </p:nvSpPr>
        <p:spPr bwMode="auto">
          <a:xfrm>
            <a:off x="1437927" y="5544730"/>
            <a:ext cx="3146850" cy="7647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ＭＳ Ｐゴシック" pitchFamily="-112" charset="-128"/>
                <a:cs typeface="ＭＳ Ｐゴシック" pitchFamily="-112" charset="-128"/>
              </a:defRPr>
            </a:lvl1pPr>
            <a:lvl2pPr algn="ctr" rtl="0" eaLnBrk="0" fontAlgn="base" hangingPunct="0">
              <a:spcBef>
                <a:spcPct val="0"/>
              </a:spcBef>
              <a:spcAft>
                <a:spcPct val="0"/>
              </a:spcAft>
              <a:defRPr sz="4400">
                <a:solidFill>
                  <a:schemeClr val="tx2"/>
                </a:solidFill>
                <a:latin typeface="Times New Roman" pitchFamily="19" charset="0"/>
                <a:ea typeface="ＭＳ Ｐゴシック" pitchFamily="-112" charset="-128"/>
                <a:cs typeface="ＭＳ Ｐゴシック" pitchFamily="-112" charset="-128"/>
              </a:defRPr>
            </a:lvl2pPr>
            <a:lvl3pPr algn="ctr" rtl="0" eaLnBrk="0" fontAlgn="base" hangingPunct="0">
              <a:spcBef>
                <a:spcPct val="0"/>
              </a:spcBef>
              <a:spcAft>
                <a:spcPct val="0"/>
              </a:spcAft>
              <a:defRPr sz="4400">
                <a:solidFill>
                  <a:schemeClr val="tx2"/>
                </a:solidFill>
                <a:latin typeface="Times New Roman" pitchFamily="19" charset="0"/>
                <a:ea typeface="ＭＳ Ｐゴシック" pitchFamily="-112" charset="-128"/>
                <a:cs typeface="ＭＳ Ｐゴシック" pitchFamily="-112" charset="-128"/>
              </a:defRPr>
            </a:lvl3pPr>
            <a:lvl4pPr algn="ctr" rtl="0" eaLnBrk="0" fontAlgn="base" hangingPunct="0">
              <a:spcBef>
                <a:spcPct val="0"/>
              </a:spcBef>
              <a:spcAft>
                <a:spcPct val="0"/>
              </a:spcAft>
              <a:defRPr sz="4400">
                <a:solidFill>
                  <a:schemeClr val="tx2"/>
                </a:solidFill>
                <a:latin typeface="Times New Roman" pitchFamily="19" charset="0"/>
                <a:ea typeface="ＭＳ Ｐゴシック" pitchFamily="-112" charset="-128"/>
                <a:cs typeface="ＭＳ Ｐゴシック" pitchFamily="-112" charset="-128"/>
              </a:defRPr>
            </a:lvl4pPr>
            <a:lvl5pPr algn="ctr" rtl="0" eaLnBrk="0" fontAlgn="base" hangingPunct="0">
              <a:spcBef>
                <a:spcPct val="0"/>
              </a:spcBef>
              <a:spcAft>
                <a:spcPct val="0"/>
              </a:spcAft>
              <a:defRPr sz="4400">
                <a:solidFill>
                  <a:schemeClr val="tx2"/>
                </a:solidFill>
                <a:latin typeface="Times New Roman" pitchFamily="19" charset="0"/>
                <a:ea typeface="ＭＳ Ｐゴシック" pitchFamily="-112" charset="-128"/>
                <a:cs typeface="ＭＳ Ｐゴシック" pitchFamily="-112" charset="-128"/>
              </a:defRPr>
            </a:lvl5pPr>
            <a:lvl6pPr marL="457200" algn="ctr" rtl="0" fontAlgn="base">
              <a:spcBef>
                <a:spcPct val="0"/>
              </a:spcBef>
              <a:spcAft>
                <a:spcPct val="0"/>
              </a:spcAft>
              <a:defRPr sz="4400">
                <a:solidFill>
                  <a:schemeClr val="tx2"/>
                </a:solidFill>
                <a:latin typeface="Times New Roman" pitchFamily="19" charset="0"/>
              </a:defRPr>
            </a:lvl6pPr>
            <a:lvl7pPr marL="914400" algn="ctr" rtl="0" fontAlgn="base">
              <a:spcBef>
                <a:spcPct val="0"/>
              </a:spcBef>
              <a:spcAft>
                <a:spcPct val="0"/>
              </a:spcAft>
              <a:defRPr sz="4400">
                <a:solidFill>
                  <a:schemeClr val="tx2"/>
                </a:solidFill>
                <a:latin typeface="Times New Roman" pitchFamily="19" charset="0"/>
              </a:defRPr>
            </a:lvl7pPr>
            <a:lvl8pPr marL="1371600" algn="ctr" rtl="0" fontAlgn="base">
              <a:spcBef>
                <a:spcPct val="0"/>
              </a:spcBef>
              <a:spcAft>
                <a:spcPct val="0"/>
              </a:spcAft>
              <a:defRPr sz="4400">
                <a:solidFill>
                  <a:schemeClr val="tx2"/>
                </a:solidFill>
                <a:latin typeface="Times New Roman" pitchFamily="19" charset="0"/>
              </a:defRPr>
            </a:lvl8pPr>
            <a:lvl9pPr marL="1828800" algn="ctr" rtl="0" fontAlgn="base">
              <a:spcBef>
                <a:spcPct val="0"/>
              </a:spcBef>
              <a:spcAft>
                <a:spcPct val="0"/>
              </a:spcAft>
              <a:defRPr sz="4400">
                <a:solidFill>
                  <a:schemeClr val="tx2"/>
                </a:solidFill>
                <a:latin typeface="Times New Roman" pitchFamily="19"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0" cap="none" spc="0" normalizeH="0" baseline="0" noProof="0" dirty="0">
                <a:ln>
                  <a:noFill/>
                </a:ln>
                <a:solidFill>
                  <a:srgbClr val="000000"/>
                </a:solidFill>
                <a:effectLst/>
                <a:uLnTx/>
                <a:uFillTx/>
                <a:latin typeface="Arial" charset="0"/>
                <a:ea typeface="ＭＳ Ｐゴシック" charset="0"/>
                <a:cs typeface="Arial" charset="0"/>
              </a:rPr>
              <a:t>Justice</a:t>
            </a:r>
          </a:p>
        </p:txBody>
      </p:sp>
      <p:sp>
        <p:nvSpPr>
          <p:cNvPr id="10" name="Rectangle 9">
            <a:extLst>
              <a:ext uri="{FF2B5EF4-FFF2-40B4-BE49-F238E27FC236}">
                <a16:creationId xmlns:a16="http://schemas.microsoft.com/office/drawing/2014/main" id="{89EB7D18-C737-904A-A6E0-F212BAD515E7}"/>
              </a:ext>
            </a:extLst>
          </p:cNvPr>
          <p:cNvSpPr>
            <a:spLocks noChangeArrowheads="1"/>
          </p:cNvSpPr>
          <p:nvPr/>
        </p:nvSpPr>
        <p:spPr bwMode="auto">
          <a:xfrm>
            <a:off x="0" y="6337910"/>
            <a:ext cx="9144000" cy="531229"/>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lIns="91430" tIns="45715" rIns="91430" bIns="45715" anchor="ctr"/>
          <a:lstStyle/>
          <a:p>
            <a:pPr marL="0" marR="0" lvl="0" indent="0" algn="ctr" defTabSz="457150" rtl="0" eaLnBrk="1" fontAlgn="auto" latinLnBrk="0" hangingPunct="1">
              <a:lnSpc>
                <a:spcPct val="100000"/>
              </a:lnSpc>
              <a:spcBef>
                <a:spcPct val="20000"/>
              </a:spcBef>
              <a:spcAft>
                <a:spcPts val="0"/>
              </a:spcAft>
              <a:buClr>
                <a:srgbClr val="FFCC00"/>
              </a:buClr>
              <a:buSzPct val="70000"/>
              <a:buFontTx/>
              <a:buNone/>
              <a:tabLst/>
              <a:defRPr/>
            </a:pPr>
            <a:r>
              <a:rPr kumimoji="0" lang="en-US" sz="16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Arial"/>
              </a:rPr>
              <a:t>Dr. Rick Griffith • </a:t>
            </a:r>
            <a:r>
              <a:rPr kumimoji="0" lang="en-US" sz="16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Jordan Evangelical Theological Seminary</a:t>
            </a:r>
            <a:r>
              <a:rPr kumimoji="0" lang="en-US" sz="16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Arial"/>
              </a:rPr>
              <a:t> • BibleStudyDownloads.org</a:t>
            </a:r>
          </a:p>
        </p:txBody>
      </p:sp>
    </p:spTree>
    <p:extLst>
      <p:ext uri="{BB962C8B-B14F-4D97-AF65-F5344CB8AC3E}">
        <p14:creationId xmlns:p14="http://schemas.microsoft.com/office/powerpoint/2010/main" val="888719295"/>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68290CF-9283-F444-99F4-E10722BA82E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1196752"/>
            <a:ext cx="9144000" cy="6053913"/>
          </a:xfrm>
          <a:prstGeom prst="rect">
            <a:avLst/>
          </a:prstGeom>
        </p:spPr>
      </p:pic>
      <p:sp>
        <p:nvSpPr>
          <p:cNvPr id="193539" name="Rectangle 3"/>
          <p:cNvSpPr>
            <a:spLocks noGrp="1" noChangeArrowheads="1"/>
          </p:cNvSpPr>
          <p:nvPr>
            <p:ph type="title" idx="4294967295"/>
          </p:nvPr>
        </p:nvSpPr>
        <p:spPr>
          <a:xfrm>
            <a:off x="19050" y="188913"/>
            <a:ext cx="9124950" cy="863823"/>
          </a:xfrm>
        </p:spPr>
        <p:txBody>
          <a:bodyPr/>
          <a:lstStyle/>
          <a:p>
            <a:pPr>
              <a:defRPr/>
            </a:pPr>
            <a:r>
              <a:rPr lang="en-US" sz="5400" b="1" dirty="0">
                <a:solidFill>
                  <a:srgbClr val="FFFFFF"/>
                </a:solidFill>
                <a:cs typeface="+mj-cs"/>
              </a:rPr>
              <a:t>Black Lives Matter</a:t>
            </a:r>
          </a:p>
        </p:txBody>
      </p:sp>
      <p:sp>
        <p:nvSpPr>
          <p:cNvPr id="5" name="TextBox 4">
            <a:extLst>
              <a:ext uri="{FF2B5EF4-FFF2-40B4-BE49-F238E27FC236}">
                <a16:creationId xmlns:a16="http://schemas.microsoft.com/office/drawing/2014/main" id="{B04B9CE1-D4D2-FD44-B668-14289D35DF83}"/>
              </a:ext>
            </a:extLst>
          </p:cNvPr>
          <p:cNvSpPr txBox="1"/>
          <p:nvPr/>
        </p:nvSpPr>
        <p:spPr>
          <a:xfrm rot="21073639">
            <a:off x="283961" y="2615484"/>
            <a:ext cx="7421963" cy="1938992"/>
          </a:xfrm>
          <a:prstGeom prst="rect">
            <a:avLst/>
          </a:prstGeom>
          <a:solidFill>
            <a:schemeClr val="bg1"/>
          </a:solidFill>
          <a:ln>
            <a:solidFill>
              <a:schemeClr val="tx1"/>
            </a:solidFill>
          </a:ln>
        </p:spPr>
        <p:txBody>
          <a:bodyPr wrap="square" rtlCol="0">
            <a:spAutoFit/>
          </a:bodyPr>
          <a:lstStyle/>
          <a:p>
            <a:pPr marL="0" marR="0" lvl="0" indent="0" algn="l" defTabSz="449263"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Arial" charset="0"/>
                <a:ea typeface="ＭＳ Ｐゴシック" charset="0"/>
                <a:cs typeface="+mn-cs"/>
              </a:rPr>
              <a:t>HELP US FIGHT DISINFORMATION</a:t>
            </a:r>
          </a:p>
          <a:p>
            <a:pPr marL="0" marR="0" lvl="0" indent="0" algn="l" defTabSz="449263"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Arial" charset="0"/>
                <a:ea typeface="ＭＳ Ｐゴシック" charset="0"/>
                <a:cs typeface="+mn-cs"/>
              </a:rPr>
              <a:t>We need to see what you see. </a:t>
            </a:r>
            <a:r>
              <a:rPr kumimoji="0" lang="en-US" sz="2400" b="0" i="0" u="none" strike="noStrike" kern="1200" cap="none" spc="0" normalizeH="0" baseline="0" noProof="0" dirty="0">
                <a:ln>
                  <a:noFill/>
                </a:ln>
                <a:solidFill>
                  <a:srgbClr val="000000"/>
                </a:solidFill>
                <a:effectLst/>
                <a:uLnTx/>
                <a:uFillTx/>
                <a:latin typeface="Arial" charset="0"/>
                <a:ea typeface="ＭＳ Ｐゴシック" charset="0"/>
                <a:cs typeface="+mn-cs"/>
              </a:rPr>
              <a:t>Black Lives Matter is a central target of disinformation and you are a key line of defense. Report suspicious sites, stories, ads, social accounts, and posts about BLM. </a:t>
            </a:r>
          </a:p>
        </p:txBody>
      </p:sp>
      <p:sp>
        <p:nvSpPr>
          <p:cNvPr id="6" name="Curved Up Arrow 5">
            <a:extLst>
              <a:ext uri="{FF2B5EF4-FFF2-40B4-BE49-F238E27FC236}">
                <a16:creationId xmlns:a16="http://schemas.microsoft.com/office/drawing/2014/main" id="{8B936806-26D5-304B-A2DE-B3CA11A67B7F}"/>
              </a:ext>
            </a:extLst>
          </p:cNvPr>
          <p:cNvSpPr/>
          <p:nvPr/>
        </p:nvSpPr>
        <p:spPr bwMode="auto">
          <a:xfrm rot="9805510">
            <a:off x="2409417" y="1026546"/>
            <a:ext cx="3053977" cy="1438107"/>
          </a:xfrm>
          <a:prstGeom prst="curvedUpArrow">
            <a:avLst/>
          </a:prstGeom>
          <a:solidFill>
            <a:schemeClr val="accent1"/>
          </a:solidFill>
          <a:ln w="9525" cap="flat" cmpd="sng" algn="ctr">
            <a:solidFill>
              <a:schemeClr val="tx1"/>
            </a:solid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pitchFamily="-112" charset="0"/>
              <a:ea typeface="ＭＳ Ｐゴシック" charset="0"/>
              <a:cs typeface="+mn-cs"/>
            </a:endParaRPr>
          </a:p>
        </p:txBody>
      </p:sp>
    </p:spTree>
    <p:extLst>
      <p:ext uri="{BB962C8B-B14F-4D97-AF65-F5344CB8AC3E}">
        <p14:creationId xmlns:p14="http://schemas.microsoft.com/office/powerpoint/2010/main" val="1389812414"/>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up)">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solidFill>
          <a:schemeClr val="tx1"/>
        </a:solidFill>
        <a:effectLst/>
      </p:bgPr>
    </p:bg>
    <p:spTree>
      <p:nvGrpSpPr>
        <p:cNvPr id="1" name=""/>
        <p:cNvGrpSpPr/>
        <p:nvPr/>
      </p:nvGrpSpPr>
      <p:grpSpPr>
        <a:xfrm>
          <a:off x="0" y="0"/>
          <a:ext cx="0" cy="0"/>
          <a:chOff x="0" y="0"/>
          <a:chExt cx="0" cy="0"/>
        </a:xfrm>
      </p:grpSpPr>
      <p:sp>
        <p:nvSpPr>
          <p:cNvPr id="135171" name="Rectangle 5"/>
          <p:cNvSpPr>
            <a:spLocks noGrp="1" noChangeArrowheads="1"/>
          </p:cNvSpPr>
          <p:nvPr>
            <p:ph type="title"/>
          </p:nvPr>
        </p:nvSpPr>
        <p:spPr>
          <a:xfrm>
            <a:off x="0" y="0"/>
            <a:ext cx="9144000" cy="764704"/>
          </a:xfrm>
          <a:solidFill>
            <a:srgbClr val="000000"/>
          </a:solidFill>
        </p:spPr>
        <p:txBody>
          <a:bodyPr/>
          <a:lstStyle/>
          <a:p>
            <a:pPr eaLnBrk="1" hangingPunct="1"/>
            <a:r>
              <a:rPr lang="en-US" b="1" dirty="0">
                <a:solidFill>
                  <a:srgbClr val="FFFFFF"/>
                </a:solidFill>
                <a:latin typeface="Arial" charset="0"/>
                <a:ea typeface="ＭＳ Ｐゴシック" charset="0"/>
                <a:cs typeface="Arial" charset="0"/>
              </a:rPr>
              <a:t>Types of Justice</a:t>
            </a:r>
          </a:p>
        </p:txBody>
      </p:sp>
      <p:grpSp>
        <p:nvGrpSpPr>
          <p:cNvPr id="6" name="Group 5">
            <a:extLst>
              <a:ext uri="{FF2B5EF4-FFF2-40B4-BE49-F238E27FC236}">
                <a16:creationId xmlns:a16="http://schemas.microsoft.com/office/drawing/2014/main" id="{F40F478C-EEB4-2E41-B55D-E9E77CA7B50A}"/>
              </a:ext>
            </a:extLst>
          </p:cNvPr>
          <p:cNvGrpSpPr/>
          <p:nvPr/>
        </p:nvGrpSpPr>
        <p:grpSpPr>
          <a:xfrm>
            <a:off x="1043608" y="980728"/>
            <a:ext cx="7317728" cy="5492601"/>
            <a:chOff x="1043608" y="980728"/>
            <a:chExt cx="7317728" cy="5492601"/>
          </a:xfrm>
        </p:grpSpPr>
        <p:pic>
          <p:nvPicPr>
            <p:cNvPr id="4" name="Picture 3">
              <a:extLst>
                <a:ext uri="{FF2B5EF4-FFF2-40B4-BE49-F238E27FC236}">
                  <a16:creationId xmlns:a16="http://schemas.microsoft.com/office/drawing/2014/main" id="{BA515552-0459-694D-BDEE-6DB623C68108}"/>
                </a:ext>
              </a:extLst>
            </p:cNvPr>
            <p:cNvPicPr>
              <a:picLocks noChangeAspect="1"/>
            </p:cNvPicPr>
            <p:nvPr/>
          </p:nvPicPr>
          <p:blipFill>
            <a:blip r:embed="rId4"/>
            <a:stretch>
              <a:fillRect/>
            </a:stretch>
          </p:blipFill>
          <p:spPr>
            <a:xfrm>
              <a:off x="1043608" y="980728"/>
              <a:ext cx="7317728" cy="5492601"/>
            </a:xfrm>
            <a:prstGeom prst="rect">
              <a:avLst/>
            </a:prstGeom>
          </p:spPr>
        </p:pic>
        <p:sp>
          <p:nvSpPr>
            <p:cNvPr id="5" name="Rectangle 4">
              <a:extLst>
                <a:ext uri="{FF2B5EF4-FFF2-40B4-BE49-F238E27FC236}">
                  <a16:creationId xmlns:a16="http://schemas.microsoft.com/office/drawing/2014/main" id="{3676A3FF-B4F1-6940-A6C1-32A383BD662B}"/>
                </a:ext>
              </a:extLst>
            </p:cNvPr>
            <p:cNvSpPr/>
            <p:nvPr/>
          </p:nvSpPr>
          <p:spPr>
            <a:xfrm>
              <a:off x="1835696" y="5877272"/>
              <a:ext cx="2160240" cy="43204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a:ea typeface="+mn-ea"/>
                <a:cs typeface="+mn-cs"/>
              </a:endParaRPr>
            </a:p>
          </p:txBody>
        </p:sp>
        <p:sp>
          <p:nvSpPr>
            <p:cNvPr id="9" name="Rectangle 8">
              <a:extLst>
                <a:ext uri="{FF2B5EF4-FFF2-40B4-BE49-F238E27FC236}">
                  <a16:creationId xmlns:a16="http://schemas.microsoft.com/office/drawing/2014/main" id="{9B9E0575-DC4E-FF45-9EFD-D055E8505B3E}"/>
                </a:ext>
              </a:extLst>
            </p:cNvPr>
            <p:cNvSpPr/>
            <p:nvPr/>
          </p:nvSpPr>
          <p:spPr>
            <a:xfrm>
              <a:off x="5234878" y="5897150"/>
              <a:ext cx="2649489" cy="43204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a:ea typeface="+mn-ea"/>
                <a:cs typeface="+mn-cs"/>
              </a:endParaRPr>
            </a:p>
          </p:txBody>
        </p:sp>
      </p:grpSp>
      <p:sp>
        <p:nvSpPr>
          <p:cNvPr id="7" name="Rectangle 5">
            <a:extLst>
              <a:ext uri="{FF2B5EF4-FFF2-40B4-BE49-F238E27FC236}">
                <a16:creationId xmlns:a16="http://schemas.microsoft.com/office/drawing/2014/main" id="{1BE38515-387C-3A46-9EF2-AB2627C273DA}"/>
              </a:ext>
            </a:extLst>
          </p:cNvPr>
          <p:cNvSpPr txBox="1">
            <a:spLocks noChangeArrowheads="1"/>
          </p:cNvSpPr>
          <p:nvPr/>
        </p:nvSpPr>
        <p:spPr bwMode="auto">
          <a:xfrm>
            <a:off x="4986197" y="5708625"/>
            <a:ext cx="3146850" cy="7647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ＭＳ Ｐゴシック" pitchFamily="-112" charset="-128"/>
                <a:cs typeface="ＭＳ Ｐゴシック" pitchFamily="-112" charset="-128"/>
              </a:defRPr>
            </a:lvl1pPr>
            <a:lvl2pPr algn="ctr" rtl="0" eaLnBrk="0" fontAlgn="base" hangingPunct="0">
              <a:spcBef>
                <a:spcPct val="0"/>
              </a:spcBef>
              <a:spcAft>
                <a:spcPct val="0"/>
              </a:spcAft>
              <a:defRPr sz="4400">
                <a:solidFill>
                  <a:schemeClr val="tx2"/>
                </a:solidFill>
                <a:latin typeface="Times New Roman" pitchFamily="19" charset="0"/>
                <a:ea typeface="ＭＳ Ｐゴシック" pitchFamily="-112" charset="-128"/>
                <a:cs typeface="ＭＳ Ｐゴシック" pitchFamily="-112" charset="-128"/>
              </a:defRPr>
            </a:lvl2pPr>
            <a:lvl3pPr algn="ctr" rtl="0" eaLnBrk="0" fontAlgn="base" hangingPunct="0">
              <a:spcBef>
                <a:spcPct val="0"/>
              </a:spcBef>
              <a:spcAft>
                <a:spcPct val="0"/>
              </a:spcAft>
              <a:defRPr sz="4400">
                <a:solidFill>
                  <a:schemeClr val="tx2"/>
                </a:solidFill>
                <a:latin typeface="Times New Roman" pitchFamily="19" charset="0"/>
                <a:ea typeface="ＭＳ Ｐゴシック" pitchFamily="-112" charset="-128"/>
                <a:cs typeface="ＭＳ Ｐゴシック" pitchFamily="-112" charset="-128"/>
              </a:defRPr>
            </a:lvl3pPr>
            <a:lvl4pPr algn="ctr" rtl="0" eaLnBrk="0" fontAlgn="base" hangingPunct="0">
              <a:spcBef>
                <a:spcPct val="0"/>
              </a:spcBef>
              <a:spcAft>
                <a:spcPct val="0"/>
              </a:spcAft>
              <a:defRPr sz="4400">
                <a:solidFill>
                  <a:schemeClr val="tx2"/>
                </a:solidFill>
                <a:latin typeface="Times New Roman" pitchFamily="19" charset="0"/>
                <a:ea typeface="ＭＳ Ｐゴシック" pitchFamily="-112" charset="-128"/>
                <a:cs typeface="ＭＳ Ｐゴシック" pitchFamily="-112" charset="-128"/>
              </a:defRPr>
            </a:lvl4pPr>
            <a:lvl5pPr algn="ctr" rtl="0" eaLnBrk="0" fontAlgn="base" hangingPunct="0">
              <a:spcBef>
                <a:spcPct val="0"/>
              </a:spcBef>
              <a:spcAft>
                <a:spcPct val="0"/>
              </a:spcAft>
              <a:defRPr sz="4400">
                <a:solidFill>
                  <a:schemeClr val="tx2"/>
                </a:solidFill>
                <a:latin typeface="Times New Roman" pitchFamily="19" charset="0"/>
                <a:ea typeface="ＭＳ Ｐゴシック" pitchFamily="-112" charset="-128"/>
                <a:cs typeface="ＭＳ Ｐゴシック" pitchFamily="-112" charset="-128"/>
              </a:defRPr>
            </a:lvl5pPr>
            <a:lvl6pPr marL="457200" algn="ctr" rtl="0" fontAlgn="base">
              <a:spcBef>
                <a:spcPct val="0"/>
              </a:spcBef>
              <a:spcAft>
                <a:spcPct val="0"/>
              </a:spcAft>
              <a:defRPr sz="4400">
                <a:solidFill>
                  <a:schemeClr val="tx2"/>
                </a:solidFill>
                <a:latin typeface="Times New Roman" pitchFamily="19" charset="0"/>
              </a:defRPr>
            </a:lvl6pPr>
            <a:lvl7pPr marL="914400" algn="ctr" rtl="0" fontAlgn="base">
              <a:spcBef>
                <a:spcPct val="0"/>
              </a:spcBef>
              <a:spcAft>
                <a:spcPct val="0"/>
              </a:spcAft>
              <a:defRPr sz="4400">
                <a:solidFill>
                  <a:schemeClr val="tx2"/>
                </a:solidFill>
                <a:latin typeface="Times New Roman" pitchFamily="19" charset="0"/>
              </a:defRPr>
            </a:lvl7pPr>
            <a:lvl8pPr marL="1371600" algn="ctr" rtl="0" fontAlgn="base">
              <a:spcBef>
                <a:spcPct val="0"/>
              </a:spcBef>
              <a:spcAft>
                <a:spcPct val="0"/>
              </a:spcAft>
              <a:defRPr sz="4400">
                <a:solidFill>
                  <a:schemeClr val="tx2"/>
                </a:solidFill>
                <a:latin typeface="Times New Roman" pitchFamily="19" charset="0"/>
              </a:defRPr>
            </a:lvl8pPr>
            <a:lvl9pPr marL="1828800" algn="ctr" rtl="0" fontAlgn="base">
              <a:spcBef>
                <a:spcPct val="0"/>
              </a:spcBef>
              <a:spcAft>
                <a:spcPct val="0"/>
              </a:spcAft>
              <a:defRPr sz="4400">
                <a:solidFill>
                  <a:schemeClr val="tx2"/>
                </a:solidFill>
                <a:latin typeface="Times New Roman" pitchFamily="19"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0" cap="none" spc="0" normalizeH="0" baseline="0" noProof="0" dirty="0">
                <a:ln>
                  <a:noFill/>
                </a:ln>
                <a:solidFill>
                  <a:srgbClr val="000000"/>
                </a:solidFill>
                <a:effectLst/>
                <a:uLnTx/>
                <a:uFillTx/>
                <a:latin typeface="Arial" charset="0"/>
                <a:ea typeface="ＭＳ Ｐゴシック" charset="0"/>
                <a:cs typeface="Arial" charset="0"/>
              </a:rPr>
              <a:t>Social Justice</a:t>
            </a:r>
          </a:p>
        </p:txBody>
      </p:sp>
      <p:sp>
        <p:nvSpPr>
          <p:cNvPr id="11" name="Rectangle 5">
            <a:extLst>
              <a:ext uri="{FF2B5EF4-FFF2-40B4-BE49-F238E27FC236}">
                <a16:creationId xmlns:a16="http://schemas.microsoft.com/office/drawing/2014/main" id="{CAC2AB37-44C8-924B-B134-DE368CB87A94}"/>
              </a:ext>
            </a:extLst>
          </p:cNvPr>
          <p:cNvSpPr txBox="1">
            <a:spLocks noChangeArrowheads="1"/>
          </p:cNvSpPr>
          <p:nvPr/>
        </p:nvSpPr>
        <p:spPr bwMode="auto">
          <a:xfrm>
            <a:off x="1437927" y="5688746"/>
            <a:ext cx="3146850" cy="7647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ＭＳ Ｐゴシック" pitchFamily="-112" charset="-128"/>
                <a:cs typeface="ＭＳ Ｐゴシック" pitchFamily="-112" charset="-128"/>
              </a:defRPr>
            </a:lvl1pPr>
            <a:lvl2pPr algn="ctr" rtl="0" eaLnBrk="0" fontAlgn="base" hangingPunct="0">
              <a:spcBef>
                <a:spcPct val="0"/>
              </a:spcBef>
              <a:spcAft>
                <a:spcPct val="0"/>
              </a:spcAft>
              <a:defRPr sz="4400">
                <a:solidFill>
                  <a:schemeClr val="tx2"/>
                </a:solidFill>
                <a:latin typeface="Times New Roman" pitchFamily="19" charset="0"/>
                <a:ea typeface="ＭＳ Ｐゴシック" pitchFamily="-112" charset="-128"/>
                <a:cs typeface="ＭＳ Ｐゴシック" pitchFamily="-112" charset="-128"/>
              </a:defRPr>
            </a:lvl2pPr>
            <a:lvl3pPr algn="ctr" rtl="0" eaLnBrk="0" fontAlgn="base" hangingPunct="0">
              <a:spcBef>
                <a:spcPct val="0"/>
              </a:spcBef>
              <a:spcAft>
                <a:spcPct val="0"/>
              </a:spcAft>
              <a:defRPr sz="4400">
                <a:solidFill>
                  <a:schemeClr val="tx2"/>
                </a:solidFill>
                <a:latin typeface="Times New Roman" pitchFamily="19" charset="0"/>
                <a:ea typeface="ＭＳ Ｐゴシック" pitchFamily="-112" charset="-128"/>
                <a:cs typeface="ＭＳ Ｐゴシック" pitchFamily="-112" charset="-128"/>
              </a:defRPr>
            </a:lvl3pPr>
            <a:lvl4pPr algn="ctr" rtl="0" eaLnBrk="0" fontAlgn="base" hangingPunct="0">
              <a:spcBef>
                <a:spcPct val="0"/>
              </a:spcBef>
              <a:spcAft>
                <a:spcPct val="0"/>
              </a:spcAft>
              <a:defRPr sz="4400">
                <a:solidFill>
                  <a:schemeClr val="tx2"/>
                </a:solidFill>
                <a:latin typeface="Times New Roman" pitchFamily="19" charset="0"/>
                <a:ea typeface="ＭＳ Ｐゴシック" pitchFamily="-112" charset="-128"/>
                <a:cs typeface="ＭＳ Ｐゴシック" pitchFamily="-112" charset="-128"/>
              </a:defRPr>
            </a:lvl4pPr>
            <a:lvl5pPr algn="ctr" rtl="0" eaLnBrk="0" fontAlgn="base" hangingPunct="0">
              <a:spcBef>
                <a:spcPct val="0"/>
              </a:spcBef>
              <a:spcAft>
                <a:spcPct val="0"/>
              </a:spcAft>
              <a:defRPr sz="4400">
                <a:solidFill>
                  <a:schemeClr val="tx2"/>
                </a:solidFill>
                <a:latin typeface="Times New Roman" pitchFamily="19" charset="0"/>
                <a:ea typeface="ＭＳ Ｐゴシック" pitchFamily="-112" charset="-128"/>
                <a:cs typeface="ＭＳ Ｐゴシック" pitchFamily="-112" charset="-128"/>
              </a:defRPr>
            </a:lvl5pPr>
            <a:lvl6pPr marL="457200" algn="ctr" rtl="0" fontAlgn="base">
              <a:spcBef>
                <a:spcPct val="0"/>
              </a:spcBef>
              <a:spcAft>
                <a:spcPct val="0"/>
              </a:spcAft>
              <a:defRPr sz="4400">
                <a:solidFill>
                  <a:schemeClr val="tx2"/>
                </a:solidFill>
                <a:latin typeface="Times New Roman" pitchFamily="19" charset="0"/>
              </a:defRPr>
            </a:lvl6pPr>
            <a:lvl7pPr marL="914400" algn="ctr" rtl="0" fontAlgn="base">
              <a:spcBef>
                <a:spcPct val="0"/>
              </a:spcBef>
              <a:spcAft>
                <a:spcPct val="0"/>
              </a:spcAft>
              <a:defRPr sz="4400">
                <a:solidFill>
                  <a:schemeClr val="tx2"/>
                </a:solidFill>
                <a:latin typeface="Times New Roman" pitchFamily="19" charset="0"/>
              </a:defRPr>
            </a:lvl7pPr>
            <a:lvl8pPr marL="1371600" algn="ctr" rtl="0" fontAlgn="base">
              <a:spcBef>
                <a:spcPct val="0"/>
              </a:spcBef>
              <a:spcAft>
                <a:spcPct val="0"/>
              </a:spcAft>
              <a:defRPr sz="4400">
                <a:solidFill>
                  <a:schemeClr val="tx2"/>
                </a:solidFill>
                <a:latin typeface="Times New Roman" pitchFamily="19" charset="0"/>
              </a:defRPr>
            </a:lvl8pPr>
            <a:lvl9pPr marL="1828800" algn="ctr" rtl="0" fontAlgn="base">
              <a:spcBef>
                <a:spcPct val="0"/>
              </a:spcBef>
              <a:spcAft>
                <a:spcPct val="0"/>
              </a:spcAft>
              <a:defRPr sz="4400">
                <a:solidFill>
                  <a:schemeClr val="tx2"/>
                </a:solidFill>
                <a:latin typeface="Times New Roman" pitchFamily="19"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0" cap="none" spc="0" normalizeH="0" baseline="0" noProof="0" dirty="0">
                <a:ln>
                  <a:noFill/>
                </a:ln>
                <a:solidFill>
                  <a:srgbClr val="000000"/>
                </a:solidFill>
                <a:effectLst/>
                <a:uLnTx/>
                <a:uFillTx/>
                <a:latin typeface="Arial" charset="0"/>
                <a:ea typeface="ＭＳ Ｐゴシック" charset="0"/>
                <a:cs typeface="Arial" charset="0"/>
              </a:rPr>
              <a:t>Justice</a:t>
            </a:r>
          </a:p>
        </p:txBody>
      </p:sp>
    </p:spTree>
    <p:extLst>
      <p:ext uri="{BB962C8B-B14F-4D97-AF65-F5344CB8AC3E}">
        <p14:creationId xmlns:p14="http://schemas.microsoft.com/office/powerpoint/2010/main" val="1505323086"/>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bg>
      <p:bgPr>
        <a:solidFill>
          <a:schemeClr val="tx1"/>
        </a:solidFill>
        <a:effectLst/>
      </p:bgPr>
    </p:bg>
    <p:spTree>
      <p:nvGrpSpPr>
        <p:cNvPr id="1" name=""/>
        <p:cNvGrpSpPr/>
        <p:nvPr/>
      </p:nvGrpSpPr>
      <p:grpSpPr>
        <a:xfrm>
          <a:off x="0" y="0"/>
          <a:ext cx="0" cy="0"/>
          <a:chOff x="0" y="0"/>
          <a:chExt cx="0" cy="0"/>
        </a:xfrm>
      </p:grpSpPr>
      <p:sp>
        <p:nvSpPr>
          <p:cNvPr id="135171" name="Rectangle 5"/>
          <p:cNvSpPr>
            <a:spLocks noGrp="1" noChangeArrowheads="1"/>
          </p:cNvSpPr>
          <p:nvPr>
            <p:ph type="title"/>
          </p:nvPr>
        </p:nvSpPr>
        <p:spPr>
          <a:xfrm>
            <a:off x="0" y="0"/>
            <a:ext cx="9144000" cy="764704"/>
          </a:xfrm>
          <a:solidFill>
            <a:srgbClr val="000000"/>
          </a:solidFill>
        </p:spPr>
        <p:txBody>
          <a:bodyPr/>
          <a:lstStyle/>
          <a:p>
            <a:pPr eaLnBrk="1" hangingPunct="1"/>
            <a:r>
              <a:rPr lang="en-US" b="1" dirty="0">
                <a:solidFill>
                  <a:srgbClr val="FFFFFF"/>
                </a:solidFill>
                <a:latin typeface="Arial" charset="0"/>
                <a:ea typeface="ＭＳ Ｐゴシック" charset="0"/>
                <a:cs typeface="Arial" charset="0"/>
              </a:rPr>
              <a:t>Distinguishing Terms</a:t>
            </a:r>
          </a:p>
        </p:txBody>
      </p:sp>
      <p:grpSp>
        <p:nvGrpSpPr>
          <p:cNvPr id="6" name="Group 5">
            <a:extLst>
              <a:ext uri="{FF2B5EF4-FFF2-40B4-BE49-F238E27FC236}">
                <a16:creationId xmlns:a16="http://schemas.microsoft.com/office/drawing/2014/main" id="{F90DC612-63D0-0D46-BA5F-BA40A08B2EB3}"/>
              </a:ext>
            </a:extLst>
          </p:cNvPr>
          <p:cNvGrpSpPr/>
          <p:nvPr/>
        </p:nvGrpSpPr>
        <p:grpSpPr>
          <a:xfrm>
            <a:off x="-41277" y="925606"/>
            <a:ext cx="4491675" cy="2574309"/>
            <a:chOff x="-41277" y="925606"/>
            <a:chExt cx="4491675" cy="2574309"/>
          </a:xfrm>
        </p:grpSpPr>
        <p:pic>
          <p:nvPicPr>
            <p:cNvPr id="19" name="Picture 18">
              <a:extLst>
                <a:ext uri="{FF2B5EF4-FFF2-40B4-BE49-F238E27FC236}">
                  <a16:creationId xmlns:a16="http://schemas.microsoft.com/office/drawing/2014/main" id="{9285C602-C3CE-244A-B19D-7796430A6F4E}"/>
                </a:ext>
              </a:extLst>
            </p:cNvPr>
            <p:cNvPicPr>
              <a:picLocks noChangeAspect="1"/>
            </p:cNvPicPr>
            <p:nvPr/>
          </p:nvPicPr>
          <p:blipFill rotWithShape="1">
            <a:blip r:embed="rId4"/>
            <a:srcRect r="51506" b="53370"/>
            <a:stretch/>
          </p:blipFill>
          <p:spPr>
            <a:xfrm>
              <a:off x="16124" y="925606"/>
              <a:ext cx="4434274" cy="2398406"/>
            </a:xfrm>
            <a:prstGeom prst="rect">
              <a:avLst/>
            </a:prstGeom>
          </p:spPr>
        </p:pic>
        <p:sp>
          <p:nvSpPr>
            <p:cNvPr id="14" name="Rectangle 13">
              <a:extLst>
                <a:ext uri="{FF2B5EF4-FFF2-40B4-BE49-F238E27FC236}">
                  <a16:creationId xmlns:a16="http://schemas.microsoft.com/office/drawing/2014/main" id="{AC712360-8C0D-6B4D-B768-0606C675BDE8}"/>
                </a:ext>
              </a:extLst>
            </p:cNvPr>
            <p:cNvSpPr/>
            <p:nvPr/>
          </p:nvSpPr>
          <p:spPr>
            <a:xfrm>
              <a:off x="107504" y="1604459"/>
              <a:ext cx="1440160" cy="1125050"/>
            </a:xfrm>
            <a:prstGeom prst="rect">
              <a:avLst/>
            </a:prstGeom>
            <a:solidFill>
              <a:srgbClr val="B1D28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a:ea typeface="+mn-ea"/>
                <a:cs typeface="+mn-cs"/>
              </a:endParaRPr>
            </a:p>
          </p:txBody>
        </p:sp>
        <p:sp>
          <p:nvSpPr>
            <p:cNvPr id="17" name="Rectangle 5">
              <a:extLst>
                <a:ext uri="{FF2B5EF4-FFF2-40B4-BE49-F238E27FC236}">
                  <a16:creationId xmlns:a16="http://schemas.microsoft.com/office/drawing/2014/main" id="{AB04AFE6-C1F9-8B42-9993-CDE6D0D7BD54}"/>
                </a:ext>
              </a:extLst>
            </p:cNvPr>
            <p:cNvSpPr txBox="1">
              <a:spLocks noChangeArrowheads="1"/>
            </p:cNvSpPr>
            <p:nvPr/>
          </p:nvSpPr>
          <p:spPr bwMode="auto">
            <a:xfrm>
              <a:off x="-41277" y="1522765"/>
              <a:ext cx="2110869" cy="1977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ＭＳ Ｐゴシック" pitchFamily="-112" charset="-128"/>
                  <a:cs typeface="ＭＳ Ｐゴシック" pitchFamily="-112" charset="-128"/>
                </a:defRPr>
              </a:lvl1pPr>
              <a:lvl2pPr algn="ctr" rtl="0" eaLnBrk="0" fontAlgn="base" hangingPunct="0">
                <a:spcBef>
                  <a:spcPct val="0"/>
                </a:spcBef>
                <a:spcAft>
                  <a:spcPct val="0"/>
                </a:spcAft>
                <a:defRPr sz="4400">
                  <a:solidFill>
                    <a:schemeClr val="tx2"/>
                  </a:solidFill>
                  <a:latin typeface="Times New Roman" pitchFamily="19" charset="0"/>
                  <a:ea typeface="ＭＳ Ｐゴシック" pitchFamily="-112" charset="-128"/>
                  <a:cs typeface="ＭＳ Ｐゴシック" pitchFamily="-112" charset="-128"/>
                </a:defRPr>
              </a:lvl2pPr>
              <a:lvl3pPr algn="ctr" rtl="0" eaLnBrk="0" fontAlgn="base" hangingPunct="0">
                <a:spcBef>
                  <a:spcPct val="0"/>
                </a:spcBef>
                <a:spcAft>
                  <a:spcPct val="0"/>
                </a:spcAft>
                <a:defRPr sz="4400">
                  <a:solidFill>
                    <a:schemeClr val="tx2"/>
                  </a:solidFill>
                  <a:latin typeface="Times New Roman" pitchFamily="19" charset="0"/>
                  <a:ea typeface="ＭＳ Ｐゴシック" pitchFamily="-112" charset="-128"/>
                  <a:cs typeface="ＭＳ Ｐゴシック" pitchFamily="-112" charset="-128"/>
                </a:defRPr>
              </a:lvl3pPr>
              <a:lvl4pPr algn="ctr" rtl="0" eaLnBrk="0" fontAlgn="base" hangingPunct="0">
                <a:spcBef>
                  <a:spcPct val="0"/>
                </a:spcBef>
                <a:spcAft>
                  <a:spcPct val="0"/>
                </a:spcAft>
                <a:defRPr sz="4400">
                  <a:solidFill>
                    <a:schemeClr val="tx2"/>
                  </a:solidFill>
                  <a:latin typeface="Times New Roman" pitchFamily="19" charset="0"/>
                  <a:ea typeface="ＭＳ Ｐゴシック" pitchFamily="-112" charset="-128"/>
                  <a:cs typeface="ＭＳ Ｐゴシック" pitchFamily="-112" charset="-128"/>
                </a:defRPr>
              </a:lvl4pPr>
              <a:lvl5pPr algn="ctr" rtl="0" eaLnBrk="0" fontAlgn="base" hangingPunct="0">
                <a:spcBef>
                  <a:spcPct val="0"/>
                </a:spcBef>
                <a:spcAft>
                  <a:spcPct val="0"/>
                </a:spcAft>
                <a:defRPr sz="4400">
                  <a:solidFill>
                    <a:schemeClr val="tx2"/>
                  </a:solidFill>
                  <a:latin typeface="Times New Roman" pitchFamily="19" charset="0"/>
                  <a:ea typeface="ＭＳ Ｐゴシック" pitchFamily="-112" charset="-128"/>
                  <a:cs typeface="ＭＳ Ｐゴシック" pitchFamily="-112" charset="-128"/>
                </a:defRPr>
              </a:lvl5pPr>
              <a:lvl6pPr marL="457200" algn="ctr" rtl="0" fontAlgn="base">
                <a:spcBef>
                  <a:spcPct val="0"/>
                </a:spcBef>
                <a:spcAft>
                  <a:spcPct val="0"/>
                </a:spcAft>
                <a:defRPr sz="4400">
                  <a:solidFill>
                    <a:schemeClr val="tx2"/>
                  </a:solidFill>
                  <a:latin typeface="Times New Roman" pitchFamily="19" charset="0"/>
                </a:defRPr>
              </a:lvl6pPr>
              <a:lvl7pPr marL="914400" algn="ctr" rtl="0" fontAlgn="base">
                <a:spcBef>
                  <a:spcPct val="0"/>
                </a:spcBef>
                <a:spcAft>
                  <a:spcPct val="0"/>
                </a:spcAft>
                <a:defRPr sz="4400">
                  <a:solidFill>
                    <a:schemeClr val="tx2"/>
                  </a:solidFill>
                  <a:latin typeface="Times New Roman" pitchFamily="19" charset="0"/>
                </a:defRPr>
              </a:lvl7pPr>
              <a:lvl8pPr marL="1371600" algn="ctr" rtl="0" fontAlgn="base">
                <a:spcBef>
                  <a:spcPct val="0"/>
                </a:spcBef>
                <a:spcAft>
                  <a:spcPct val="0"/>
                </a:spcAft>
                <a:defRPr sz="4400">
                  <a:solidFill>
                    <a:schemeClr val="tx2"/>
                  </a:solidFill>
                  <a:latin typeface="Times New Roman" pitchFamily="19" charset="0"/>
                </a:defRPr>
              </a:lvl8pPr>
              <a:lvl9pPr marL="1828800" algn="ctr" rtl="0" fontAlgn="base">
                <a:spcBef>
                  <a:spcPct val="0"/>
                </a:spcBef>
                <a:spcAft>
                  <a:spcPct val="0"/>
                </a:spcAft>
                <a:defRPr sz="4400">
                  <a:solidFill>
                    <a:schemeClr val="tx2"/>
                  </a:solidFill>
                  <a:latin typeface="Times New Roman" pitchFamily="19"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0" cap="none" spc="0" normalizeH="0" baseline="0" noProof="0" dirty="0">
                  <a:ln>
                    <a:noFill/>
                  </a:ln>
                  <a:solidFill>
                    <a:srgbClr val="000000"/>
                  </a:solidFill>
                  <a:effectLst/>
                  <a:uLnTx/>
                  <a:uFillTx/>
                  <a:latin typeface="Arial" charset="0"/>
                  <a:ea typeface="ＭＳ Ｐゴシック" charset="0"/>
                  <a:cs typeface="Arial" charset="0"/>
                </a:rPr>
                <a:t>Inequality</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0" cap="none" spc="0" normalizeH="0" baseline="0" noProof="0" dirty="0">
                  <a:ln>
                    <a:noFill/>
                  </a:ln>
                  <a:solidFill>
                    <a:srgbClr val="000000"/>
                  </a:solidFill>
                  <a:effectLst/>
                  <a:uLnTx/>
                  <a:uFillTx/>
                  <a:latin typeface="Arial" charset="0"/>
                  <a:ea typeface="ＭＳ Ｐゴシック" charset="0"/>
                  <a:cs typeface="Arial" charset="0"/>
                </a:rPr>
                <a:t>Unequal access to opportunities</a:t>
              </a:r>
              <a:endParaRPr kumimoji="0" lang="en-US" sz="3200" b="1" i="0" u="none" strike="noStrike" kern="0" cap="none" spc="0" normalizeH="0" baseline="0" noProof="0" dirty="0">
                <a:ln>
                  <a:noFill/>
                </a:ln>
                <a:solidFill>
                  <a:srgbClr val="000000"/>
                </a:solidFill>
                <a:effectLst/>
                <a:uLnTx/>
                <a:uFillTx/>
                <a:latin typeface="Arial" charset="0"/>
                <a:ea typeface="ＭＳ Ｐゴシック" charset="0"/>
                <a:cs typeface="Arial" charset="0"/>
              </a:endParaRPr>
            </a:p>
          </p:txBody>
        </p:sp>
      </p:grpSp>
      <p:grpSp>
        <p:nvGrpSpPr>
          <p:cNvPr id="9" name="Group 8">
            <a:extLst>
              <a:ext uri="{FF2B5EF4-FFF2-40B4-BE49-F238E27FC236}">
                <a16:creationId xmlns:a16="http://schemas.microsoft.com/office/drawing/2014/main" id="{AF80F427-A60C-8A4E-88DB-C9DDC7082101}"/>
              </a:ext>
            </a:extLst>
          </p:cNvPr>
          <p:cNvGrpSpPr/>
          <p:nvPr/>
        </p:nvGrpSpPr>
        <p:grpSpPr>
          <a:xfrm>
            <a:off x="-12576" y="3530426"/>
            <a:ext cx="4441779" cy="2418854"/>
            <a:chOff x="-12576" y="3530426"/>
            <a:chExt cx="4441779" cy="2418854"/>
          </a:xfrm>
        </p:grpSpPr>
        <p:pic>
          <p:nvPicPr>
            <p:cNvPr id="21" name="Picture 20">
              <a:extLst>
                <a:ext uri="{FF2B5EF4-FFF2-40B4-BE49-F238E27FC236}">
                  <a16:creationId xmlns:a16="http://schemas.microsoft.com/office/drawing/2014/main" id="{33510491-FC58-2849-80F4-16CD5E22417D}"/>
                </a:ext>
              </a:extLst>
            </p:cNvPr>
            <p:cNvPicPr>
              <a:picLocks noChangeAspect="1"/>
            </p:cNvPicPr>
            <p:nvPr/>
          </p:nvPicPr>
          <p:blipFill rotWithShape="1">
            <a:blip r:embed="rId4"/>
            <a:srcRect t="53370" r="51506"/>
            <a:stretch/>
          </p:blipFill>
          <p:spPr>
            <a:xfrm>
              <a:off x="-5071" y="3530426"/>
              <a:ext cx="4434274" cy="2398406"/>
            </a:xfrm>
            <a:prstGeom prst="rect">
              <a:avLst/>
            </a:prstGeom>
          </p:spPr>
        </p:pic>
        <p:sp>
          <p:nvSpPr>
            <p:cNvPr id="13" name="Rectangle 12">
              <a:extLst>
                <a:ext uri="{FF2B5EF4-FFF2-40B4-BE49-F238E27FC236}">
                  <a16:creationId xmlns:a16="http://schemas.microsoft.com/office/drawing/2014/main" id="{9813C661-F39A-B14B-88CD-05552F9DEEBC}"/>
                </a:ext>
              </a:extLst>
            </p:cNvPr>
            <p:cNvSpPr/>
            <p:nvPr/>
          </p:nvSpPr>
          <p:spPr>
            <a:xfrm>
              <a:off x="-5071" y="4437112"/>
              <a:ext cx="1440160" cy="1125050"/>
            </a:xfrm>
            <a:prstGeom prst="rect">
              <a:avLst/>
            </a:prstGeom>
            <a:solidFill>
              <a:srgbClr val="B1D28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a:ea typeface="+mn-ea"/>
                <a:cs typeface="+mn-cs"/>
              </a:endParaRPr>
            </a:p>
          </p:txBody>
        </p:sp>
        <p:sp>
          <p:nvSpPr>
            <p:cNvPr id="18" name="Rectangle 5">
              <a:extLst>
                <a:ext uri="{FF2B5EF4-FFF2-40B4-BE49-F238E27FC236}">
                  <a16:creationId xmlns:a16="http://schemas.microsoft.com/office/drawing/2014/main" id="{35F1BE69-98A7-6242-9F03-698BF0CFF222}"/>
                </a:ext>
              </a:extLst>
            </p:cNvPr>
            <p:cNvSpPr txBox="1">
              <a:spLocks noChangeArrowheads="1"/>
            </p:cNvSpPr>
            <p:nvPr/>
          </p:nvSpPr>
          <p:spPr bwMode="auto">
            <a:xfrm>
              <a:off x="-12576" y="3972130"/>
              <a:ext cx="1848272" cy="1977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ＭＳ Ｐゴシック" pitchFamily="-112" charset="-128"/>
                  <a:cs typeface="ＭＳ Ｐゴシック" pitchFamily="-112" charset="-128"/>
                </a:defRPr>
              </a:lvl1pPr>
              <a:lvl2pPr algn="ctr" rtl="0" eaLnBrk="0" fontAlgn="base" hangingPunct="0">
                <a:spcBef>
                  <a:spcPct val="0"/>
                </a:spcBef>
                <a:spcAft>
                  <a:spcPct val="0"/>
                </a:spcAft>
                <a:defRPr sz="4400">
                  <a:solidFill>
                    <a:schemeClr val="tx2"/>
                  </a:solidFill>
                  <a:latin typeface="Times New Roman" pitchFamily="19" charset="0"/>
                  <a:ea typeface="ＭＳ Ｐゴシック" pitchFamily="-112" charset="-128"/>
                  <a:cs typeface="ＭＳ Ｐゴシック" pitchFamily="-112" charset="-128"/>
                </a:defRPr>
              </a:lvl2pPr>
              <a:lvl3pPr algn="ctr" rtl="0" eaLnBrk="0" fontAlgn="base" hangingPunct="0">
                <a:spcBef>
                  <a:spcPct val="0"/>
                </a:spcBef>
                <a:spcAft>
                  <a:spcPct val="0"/>
                </a:spcAft>
                <a:defRPr sz="4400">
                  <a:solidFill>
                    <a:schemeClr val="tx2"/>
                  </a:solidFill>
                  <a:latin typeface="Times New Roman" pitchFamily="19" charset="0"/>
                  <a:ea typeface="ＭＳ Ｐゴシック" pitchFamily="-112" charset="-128"/>
                  <a:cs typeface="ＭＳ Ｐゴシック" pitchFamily="-112" charset="-128"/>
                </a:defRPr>
              </a:lvl3pPr>
              <a:lvl4pPr algn="ctr" rtl="0" eaLnBrk="0" fontAlgn="base" hangingPunct="0">
                <a:spcBef>
                  <a:spcPct val="0"/>
                </a:spcBef>
                <a:spcAft>
                  <a:spcPct val="0"/>
                </a:spcAft>
                <a:defRPr sz="4400">
                  <a:solidFill>
                    <a:schemeClr val="tx2"/>
                  </a:solidFill>
                  <a:latin typeface="Times New Roman" pitchFamily="19" charset="0"/>
                  <a:ea typeface="ＭＳ Ｐゴシック" pitchFamily="-112" charset="-128"/>
                  <a:cs typeface="ＭＳ Ｐゴシック" pitchFamily="-112" charset="-128"/>
                </a:defRPr>
              </a:lvl4pPr>
              <a:lvl5pPr algn="ctr" rtl="0" eaLnBrk="0" fontAlgn="base" hangingPunct="0">
                <a:spcBef>
                  <a:spcPct val="0"/>
                </a:spcBef>
                <a:spcAft>
                  <a:spcPct val="0"/>
                </a:spcAft>
                <a:defRPr sz="4400">
                  <a:solidFill>
                    <a:schemeClr val="tx2"/>
                  </a:solidFill>
                  <a:latin typeface="Times New Roman" pitchFamily="19" charset="0"/>
                  <a:ea typeface="ＭＳ Ｐゴシック" pitchFamily="-112" charset="-128"/>
                  <a:cs typeface="ＭＳ Ｐゴシック" pitchFamily="-112" charset="-128"/>
                </a:defRPr>
              </a:lvl5pPr>
              <a:lvl6pPr marL="457200" algn="ctr" rtl="0" fontAlgn="base">
                <a:spcBef>
                  <a:spcPct val="0"/>
                </a:spcBef>
                <a:spcAft>
                  <a:spcPct val="0"/>
                </a:spcAft>
                <a:defRPr sz="4400">
                  <a:solidFill>
                    <a:schemeClr val="tx2"/>
                  </a:solidFill>
                  <a:latin typeface="Times New Roman" pitchFamily="19" charset="0"/>
                </a:defRPr>
              </a:lvl6pPr>
              <a:lvl7pPr marL="914400" algn="ctr" rtl="0" fontAlgn="base">
                <a:spcBef>
                  <a:spcPct val="0"/>
                </a:spcBef>
                <a:spcAft>
                  <a:spcPct val="0"/>
                </a:spcAft>
                <a:defRPr sz="4400">
                  <a:solidFill>
                    <a:schemeClr val="tx2"/>
                  </a:solidFill>
                  <a:latin typeface="Times New Roman" pitchFamily="19" charset="0"/>
                </a:defRPr>
              </a:lvl7pPr>
              <a:lvl8pPr marL="1371600" algn="ctr" rtl="0" fontAlgn="base">
                <a:spcBef>
                  <a:spcPct val="0"/>
                </a:spcBef>
                <a:spcAft>
                  <a:spcPct val="0"/>
                </a:spcAft>
                <a:defRPr sz="4400">
                  <a:solidFill>
                    <a:schemeClr val="tx2"/>
                  </a:solidFill>
                  <a:latin typeface="Times New Roman" pitchFamily="19" charset="0"/>
                </a:defRPr>
              </a:lvl8pPr>
              <a:lvl9pPr marL="1828800" algn="ctr" rtl="0" fontAlgn="base">
                <a:spcBef>
                  <a:spcPct val="0"/>
                </a:spcBef>
                <a:spcAft>
                  <a:spcPct val="0"/>
                </a:spcAft>
                <a:defRPr sz="4400">
                  <a:solidFill>
                    <a:schemeClr val="tx2"/>
                  </a:solidFill>
                  <a:latin typeface="Times New Roman" pitchFamily="19"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0" cap="none" spc="0" normalizeH="0" baseline="0" noProof="0" dirty="0">
                  <a:ln>
                    <a:noFill/>
                  </a:ln>
                  <a:solidFill>
                    <a:srgbClr val="000000"/>
                  </a:solidFill>
                  <a:effectLst/>
                  <a:uLnTx/>
                  <a:uFillTx/>
                  <a:latin typeface="Arial" charset="0"/>
                  <a:ea typeface="ＭＳ Ｐゴシック" charset="0"/>
                  <a:cs typeface="Arial" charset="0"/>
                </a:rPr>
                <a:t>Equity</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0" cap="none" spc="0" normalizeH="0" baseline="0" noProof="0" dirty="0">
                  <a:ln>
                    <a:noFill/>
                  </a:ln>
                  <a:solidFill>
                    <a:srgbClr val="000000"/>
                  </a:solidFill>
                  <a:effectLst/>
                  <a:uLnTx/>
                  <a:uFillTx/>
                  <a:latin typeface="Arial" charset="0"/>
                  <a:ea typeface="ＭＳ Ｐゴシック" charset="0"/>
                  <a:cs typeface="Arial" charset="0"/>
                </a:rPr>
                <a:t>Custom tools that identify and address inequality</a:t>
              </a:r>
              <a:endParaRPr kumimoji="0" lang="en-US" sz="3200" b="1" i="0" u="none" strike="noStrike" kern="0" cap="none" spc="0" normalizeH="0" baseline="0" noProof="0" dirty="0">
                <a:ln>
                  <a:noFill/>
                </a:ln>
                <a:solidFill>
                  <a:srgbClr val="000000"/>
                </a:solidFill>
                <a:effectLst/>
                <a:uLnTx/>
                <a:uFillTx/>
                <a:latin typeface="Arial" charset="0"/>
                <a:ea typeface="ＭＳ Ｐゴシック" charset="0"/>
                <a:cs typeface="Arial" charset="0"/>
              </a:endParaRPr>
            </a:p>
          </p:txBody>
        </p:sp>
      </p:grpSp>
      <p:sp>
        <p:nvSpPr>
          <p:cNvPr id="15" name="Rectangle 3">
            <a:extLst>
              <a:ext uri="{FF2B5EF4-FFF2-40B4-BE49-F238E27FC236}">
                <a16:creationId xmlns:a16="http://schemas.microsoft.com/office/drawing/2014/main" id="{B3217D6F-DCC4-9F4C-A2D4-6346C345C02F}"/>
              </a:ext>
            </a:extLst>
          </p:cNvPr>
          <p:cNvSpPr txBox="1">
            <a:spLocks noChangeArrowheads="1"/>
          </p:cNvSpPr>
          <p:nvPr/>
        </p:nvSpPr>
        <p:spPr bwMode="auto">
          <a:xfrm>
            <a:off x="-22719" y="6002016"/>
            <a:ext cx="9124950" cy="905128"/>
          </a:xfrm>
          <a:prstGeom prst="rect">
            <a:avLst/>
          </a:prstGeom>
          <a:solidFill>
            <a:schemeClr val="tx1"/>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0" cap="none" spc="0" normalizeH="0" baseline="0" noProof="0" dirty="0">
                <a:ln>
                  <a:noFill/>
                </a:ln>
                <a:solidFill>
                  <a:srgbClr val="FFFFFF"/>
                </a:solidFill>
                <a:effectLst/>
                <a:uLnTx/>
                <a:uFillTx/>
                <a:latin typeface="Arial"/>
                <a:ea typeface="ＭＳ Ｐゴシック" pitchFamily="-108" charset="-128"/>
                <a:cs typeface="Arial"/>
              </a:rPr>
              <a:t>Tony Ruth cited by John Maeda, “2019 Design in Tech Report” (https://</a:t>
            </a:r>
            <a:r>
              <a:rPr kumimoji="0" lang="en-US" sz="1600" b="1" i="0" u="none" strike="noStrike" kern="0" cap="none" spc="0" normalizeH="0" baseline="0" noProof="0" dirty="0" err="1">
                <a:ln>
                  <a:noFill/>
                </a:ln>
                <a:solidFill>
                  <a:srgbClr val="FFFFFF"/>
                </a:solidFill>
                <a:effectLst/>
                <a:uLnTx/>
                <a:uFillTx/>
                <a:latin typeface="Arial"/>
                <a:ea typeface="ＭＳ Ｐゴシック" pitchFamily="-108" charset="-128"/>
                <a:cs typeface="Arial"/>
              </a:rPr>
              <a:t>designintech.report</a:t>
            </a:r>
            <a:r>
              <a:rPr kumimoji="0" lang="en-US" sz="1600" b="1" i="0" u="none" strike="noStrike" kern="0" cap="none" spc="0" normalizeH="0" baseline="0" noProof="0" dirty="0">
                <a:ln>
                  <a:noFill/>
                </a:ln>
                <a:solidFill>
                  <a:srgbClr val="FFFFFF"/>
                </a:solidFill>
                <a:effectLst/>
                <a:uLnTx/>
                <a:uFillTx/>
                <a:latin typeface="Arial"/>
                <a:ea typeface="ＭＳ Ｐゴシック" pitchFamily="-108" charset="-128"/>
                <a:cs typeface="Arial"/>
              </a:rPr>
              <a:t>/2019/03/11/%F0%9F%93%B1design-in-tech-report-2019-section-6-addressing-imbalance/)</a:t>
            </a:r>
          </a:p>
        </p:txBody>
      </p:sp>
      <p:grpSp>
        <p:nvGrpSpPr>
          <p:cNvPr id="7" name="Group 6">
            <a:extLst>
              <a:ext uri="{FF2B5EF4-FFF2-40B4-BE49-F238E27FC236}">
                <a16:creationId xmlns:a16="http://schemas.microsoft.com/office/drawing/2014/main" id="{82D2C1C7-8B0B-BE4B-A779-1C0F0DD1B1D1}"/>
              </a:ext>
            </a:extLst>
          </p:cNvPr>
          <p:cNvGrpSpPr/>
          <p:nvPr/>
        </p:nvGrpSpPr>
        <p:grpSpPr>
          <a:xfrm>
            <a:off x="4624761" y="945624"/>
            <a:ext cx="4411735" cy="2627392"/>
            <a:chOff x="4624761" y="945624"/>
            <a:chExt cx="4411735" cy="2627392"/>
          </a:xfrm>
        </p:grpSpPr>
        <p:pic>
          <p:nvPicPr>
            <p:cNvPr id="20" name="Picture 19">
              <a:extLst>
                <a:ext uri="{FF2B5EF4-FFF2-40B4-BE49-F238E27FC236}">
                  <a16:creationId xmlns:a16="http://schemas.microsoft.com/office/drawing/2014/main" id="{19775350-8534-FC4A-B4E5-9108CE807478}"/>
                </a:ext>
              </a:extLst>
            </p:cNvPr>
            <p:cNvPicPr>
              <a:picLocks noChangeAspect="1"/>
            </p:cNvPicPr>
            <p:nvPr/>
          </p:nvPicPr>
          <p:blipFill rotWithShape="1">
            <a:blip r:embed="rId4"/>
            <a:srcRect l="51753" b="53370"/>
            <a:stretch/>
          </p:blipFill>
          <p:spPr>
            <a:xfrm>
              <a:off x="4624761" y="945624"/>
              <a:ext cx="4411735" cy="2398406"/>
            </a:xfrm>
            <a:prstGeom prst="rect">
              <a:avLst/>
            </a:prstGeom>
          </p:spPr>
        </p:pic>
        <p:sp>
          <p:nvSpPr>
            <p:cNvPr id="12" name="Rectangle 11">
              <a:extLst>
                <a:ext uri="{FF2B5EF4-FFF2-40B4-BE49-F238E27FC236}">
                  <a16:creationId xmlns:a16="http://schemas.microsoft.com/office/drawing/2014/main" id="{7C366D69-715F-2B45-8FC0-0068055C2D38}"/>
                </a:ext>
              </a:extLst>
            </p:cNvPr>
            <p:cNvSpPr/>
            <p:nvPr/>
          </p:nvSpPr>
          <p:spPr>
            <a:xfrm>
              <a:off x="4716016" y="1556792"/>
              <a:ext cx="1440160" cy="1125050"/>
            </a:xfrm>
            <a:prstGeom prst="rect">
              <a:avLst/>
            </a:prstGeom>
            <a:solidFill>
              <a:srgbClr val="B1D28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a:ea typeface="+mn-ea"/>
                <a:cs typeface="+mn-cs"/>
              </a:endParaRPr>
            </a:p>
          </p:txBody>
        </p:sp>
        <p:sp>
          <p:nvSpPr>
            <p:cNvPr id="16" name="Rectangle 5">
              <a:extLst>
                <a:ext uri="{FF2B5EF4-FFF2-40B4-BE49-F238E27FC236}">
                  <a16:creationId xmlns:a16="http://schemas.microsoft.com/office/drawing/2014/main" id="{EA27C411-FD9D-3747-AB9A-043ABDDEAA16}"/>
                </a:ext>
              </a:extLst>
            </p:cNvPr>
            <p:cNvSpPr txBox="1">
              <a:spLocks noChangeArrowheads="1"/>
            </p:cNvSpPr>
            <p:nvPr/>
          </p:nvSpPr>
          <p:spPr bwMode="auto">
            <a:xfrm>
              <a:off x="4644008" y="1595866"/>
              <a:ext cx="1837319" cy="1977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ＭＳ Ｐゴシック" pitchFamily="-112" charset="-128"/>
                  <a:cs typeface="ＭＳ Ｐゴシック" pitchFamily="-112" charset="-128"/>
                </a:defRPr>
              </a:lvl1pPr>
              <a:lvl2pPr algn="ctr" rtl="0" eaLnBrk="0" fontAlgn="base" hangingPunct="0">
                <a:spcBef>
                  <a:spcPct val="0"/>
                </a:spcBef>
                <a:spcAft>
                  <a:spcPct val="0"/>
                </a:spcAft>
                <a:defRPr sz="4400">
                  <a:solidFill>
                    <a:schemeClr val="tx2"/>
                  </a:solidFill>
                  <a:latin typeface="Times New Roman" pitchFamily="19" charset="0"/>
                  <a:ea typeface="ＭＳ Ｐゴシック" pitchFamily="-112" charset="-128"/>
                  <a:cs typeface="ＭＳ Ｐゴシック" pitchFamily="-112" charset="-128"/>
                </a:defRPr>
              </a:lvl2pPr>
              <a:lvl3pPr algn="ctr" rtl="0" eaLnBrk="0" fontAlgn="base" hangingPunct="0">
                <a:spcBef>
                  <a:spcPct val="0"/>
                </a:spcBef>
                <a:spcAft>
                  <a:spcPct val="0"/>
                </a:spcAft>
                <a:defRPr sz="4400">
                  <a:solidFill>
                    <a:schemeClr val="tx2"/>
                  </a:solidFill>
                  <a:latin typeface="Times New Roman" pitchFamily="19" charset="0"/>
                  <a:ea typeface="ＭＳ Ｐゴシック" pitchFamily="-112" charset="-128"/>
                  <a:cs typeface="ＭＳ Ｐゴシック" pitchFamily="-112" charset="-128"/>
                </a:defRPr>
              </a:lvl3pPr>
              <a:lvl4pPr algn="ctr" rtl="0" eaLnBrk="0" fontAlgn="base" hangingPunct="0">
                <a:spcBef>
                  <a:spcPct val="0"/>
                </a:spcBef>
                <a:spcAft>
                  <a:spcPct val="0"/>
                </a:spcAft>
                <a:defRPr sz="4400">
                  <a:solidFill>
                    <a:schemeClr val="tx2"/>
                  </a:solidFill>
                  <a:latin typeface="Times New Roman" pitchFamily="19" charset="0"/>
                  <a:ea typeface="ＭＳ Ｐゴシック" pitchFamily="-112" charset="-128"/>
                  <a:cs typeface="ＭＳ Ｐゴシック" pitchFamily="-112" charset="-128"/>
                </a:defRPr>
              </a:lvl4pPr>
              <a:lvl5pPr algn="ctr" rtl="0" eaLnBrk="0" fontAlgn="base" hangingPunct="0">
                <a:spcBef>
                  <a:spcPct val="0"/>
                </a:spcBef>
                <a:spcAft>
                  <a:spcPct val="0"/>
                </a:spcAft>
                <a:defRPr sz="4400">
                  <a:solidFill>
                    <a:schemeClr val="tx2"/>
                  </a:solidFill>
                  <a:latin typeface="Times New Roman" pitchFamily="19" charset="0"/>
                  <a:ea typeface="ＭＳ Ｐゴシック" pitchFamily="-112" charset="-128"/>
                  <a:cs typeface="ＭＳ Ｐゴシック" pitchFamily="-112" charset="-128"/>
                </a:defRPr>
              </a:lvl5pPr>
              <a:lvl6pPr marL="457200" algn="ctr" rtl="0" fontAlgn="base">
                <a:spcBef>
                  <a:spcPct val="0"/>
                </a:spcBef>
                <a:spcAft>
                  <a:spcPct val="0"/>
                </a:spcAft>
                <a:defRPr sz="4400">
                  <a:solidFill>
                    <a:schemeClr val="tx2"/>
                  </a:solidFill>
                  <a:latin typeface="Times New Roman" pitchFamily="19" charset="0"/>
                </a:defRPr>
              </a:lvl6pPr>
              <a:lvl7pPr marL="914400" algn="ctr" rtl="0" fontAlgn="base">
                <a:spcBef>
                  <a:spcPct val="0"/>
                </a:spcBef>
                <a:spcAft>
                  <a:spcPct val="0"/>
                </a:spcAft>
                <a:defRPr sz="4400">
                  <a:solidFill>
                    <a:schemeClr val="tx2"/>
                  </a:solidFill>
                  <a:latin typeface="Times New Roman" pitchFamily="19" charset="0"/>
                </a:defRPr>
              </a:lvl7pPr>
              <a:lvl8pPr marL="1371600" algn="ctr" rtl="0" fontAlgn="base">
                <a:spcBef>
                  <a:spcPct val="0"/>
                </a:spcBef>
                <a:spcAft>
                  <a:spcPct val="0"/>
                </a:spcAft>
                <a:defRPr sz="4400">
                  <a:solidFill>
                    <a:schemeClr val="tx2"/>
                  </a:solidFill>
                  <a:latin typeface="Times New Roman" pitchFamily="19" charset="0"/>
                </a:defRPr>
              </a:lvl8pPr>
              <a:lvl9pPr marL="1828800" algn="ctr" rtl="0" fontAlgn="base">
                <a:spcBef>
                  <a:spcPct val="0"/>
                </a:spcBef>
                <a:spcAft>
                  <a:spcPct val="0"/>
                </a:spcAft>
                <a:defRPr sz="4400">
                  <a:solidFill>
                    <a:schemeClr val="tx2"/>
                  </a:solidFill>
                  <a:latin typeface="Times New Roman" pitchFamily="19"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0" cap="none" spc="0" normalizeH="0" baseline="0" noProof="0" dirty="0">
                  <a:ln>
                    <a:noFill/>
                  </a:ln>
                  <a:solidFill>
                    <a:srgbClr val="000000"/>
                  </a:solidFill>
                  <a:effectLst/>
                  <a:uLnTx/>
                  <a:uFillTx/>
                  <a:latin typeface="Arial" charset="0"/>
                  <a:ea typeface="ＭＳ Ｐゴシック" charset="0"/>
                  <a:cs typeface="Arial" charset="0"/>
                </a:rPr>
                <a:t>Equality?</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0" cap="none" spc="0" normalizeH="0" baseline="0" noProof="0" dirty="0">
                  <a:ln>
                    <a:noFill/>
                  </a:ln>
                  <a:solidFill>
                    <a:srgbClr val="000000"/>
                  </a:solidFill>
                  <a:effectLst/>
                  <a:uLnTx/>
                  <a:uFillTx/>
                  <a:latin typeface="Arial" charset="0"/>
                  <a:ea typeface="ＭＳ Ｐゴシック" charset="0"/>
                  <a:cs typeface="Arial" charset="0"/>
                </a:rPr>
                <a:t>Evenly distributed tools and assistance</a:t>
              </a:r>
              <a:endParaRPr kumimoji="0" lang="en-US" sz="3200" b="1" i="0" u="none" strike="noStrike" kern="0" cap="none" spc="0" normalizeH="0" baseline="0" noProof="0" dirty="0">
                <a:ln>
                  <a:noFill/>
                </a:ln>
                <a:solidFill>
                  <a:srgbClr val="000000"/>
                </a:solidFill>
                <a:effectLst/>
                <a:uLnTx/>
                <a:uFillTx/>
                <a:latin typeface="Arial" charset="0"/>
                <a:ea typeface="ＭＳ Ｐゴシック" charset="0"/>
                <a:cs typeface="Arial" charset="0"/>
              </a:endParaRPr>
            </a:p>
          </p:txBody>
        </p:sp>
      </p:grpSp>
      <p:grpSp>
        <p:nvGrpSpPr>
          <p:cNvPr id="23" name="Group 22">
            <a:extLst>
              <a:ext uri="{FF2B5EF4-FFF2-40B4-BE49-F238E27FC236}">
                <a16:creationId xmlns:a16="http://schemas.microsoft.com/office/drawing/2014/main" id="{B86F5AE6-DA0C-0945-994A-F47D16D24FFB}"/>
              </a:ext>
            </a:extLst>
          </p:cNvPr>
          <p:cNvGrpSpPr/>
          <p:nvPr/>
        </p:nvGrpSpPr>
        <p:grpSpPr>
          <a:xfrm>
            <a:off x="4624760" y="3479048"/>
            <a:ext cx="4411735" cy="2512066"/>
            <a:chOff x="4624760" y="3479048"/>
            <a:chExt cx="4411735" cy="2512066"/>
          </a:xfrm>
        </p:grpSpPr>
        <p:pic>
          <p:nvPicPr>
            <p:cNvPr id="22" name="Picture 21">
              <a:extLst>
                <a:ext uri="{FF2B5EF4-FFF2-40B4-BE49-F238E27FC236}">
                  <a16:creationId xmlns:a16="http://schemas.microsoft.com/office/drawing/2014/main" id="{326A94FB-D111-6F41-B9D3-A388AEBF12E4}"/>
                </a:ext>
              </a:extLst>
            </p:cNvPr>
            <p:cNvPicPr>
              <a:picLocks noChangeAspect="1"/>
            </p:cNvPicPr>
            <p:nvPr/>
          </p:nvPicPr>
          <p:blipFill rotWithShape="1">
            <a:blip r:embed="rId4"/>
            <a:srcRect l="51753" t="52384"/>
            <a:stretch/>
          </p:blipFill>
          <p:spPr>
            <a:xfrm>
              <a:off x="4624760" y="3541968"/>
              <a:ext cx="4411735" cy="2449146"/>
            </a:xfrm>
            <a:prstGeom prst="rect">
              <a:avLst/>
            </a:prstGeom>
          </p:spPr>
        </p:pic>
        <p:sp>
          <p:nvSpPr>
            <p:cNvPr id="8" name="Rectangle 7">
              <a:extLst>
                <a:ext uri="{FF2B5EF4-FFF2-40B4-BE49-F238E27FC236}">
                  <a16:creationId xmlns:a16="http://schemas.microsoft.com/office/drawing/2014/main" id="{CDD44632-94BE-F946-B2FF-392563AA5DE8}"/>
                </a:ext>
              </a:extLst>
            </p:cNvPr>
            <p:cNvSpPr/>
            <p:nvPr/>
          </p:nvSpPr>
          <p:spPr>
            <a:xfrm>
              <a:off x="4716016" y="4464190"/>
              <a:ext cx="1440160" cy="1125050"/>
            </a:xfrm>
            <a:prstGeom prst="rect">
              <a:avLst/>
            </a:prstGeom>
            <a:solidFill>
              <a:srgbClr val="B1D28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a:ea typeface="+mn-ea"/>
                <a:cs typeface="+mn-cs"/>
              </a:endParaRPr>
            </a:p>
          </p:txBody>
        </p:sp>
        <p:sp>
          <p:nvSpPr>
            <p:cNvPr id="11" name="Rectangle 5">
              <a:extLst>
                <a:ext uri="{FF2B5EF4-FFF2-40B4-BE49-F238E27FC236}">
                  <a16:creationId xmlns:a16="http://schemas.microsoft.com/office/drawing/2014/main" id="{CAC2AB37-44C8-924B-B134-DE368CB87A94}"/>
                </a:ext>
              </a:extLst>
            </p:cNvPr>
            <p:cNvSpPr txBox="1">
              <a:spLocks noChangeArrowheads="1"/>
            </p:cNvSpPr>
            <p:nvPr/>
          </p:nvSpPr>
          <p:spPr bwMode="auto">
            <a:xfrm>
              <a:off x="4644008" y="3479048"/>
              <a:ext cx="1770991" cy="25011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ＭＳ Ｐゴシック" pitchFamily="-112" charset="-128"/>
                  <a:cs typeface="ＭＳ Ｐゴシック" pitchFamily="-112" charset="-128"/>
                </a:defRPr>
              </a:lvl1pPr>
              <a:lvl2pPr algn="ctr" rtl="0" eaLnBrk="0" fontAlgn="base" hangingPunct="0">
                <a:spcBef>
                  <a:spcPct val="0"/>
                </a:spcBef>
                <a:spcAft>
                  <a:spcPct val="0"/>
                </a:spcAft>
                <a:defRPr sz="4400">
                  <a:solidFill>
                    <a:schemeClr val="tx2"/>
                  </a:solidFill>
                  <a:latin typeface="Times New Roman" pitchFamily="19" charset="0"/>
                  <a:ea typeface="ＭＳ Ｐゴシック" pitchFamily="-112" charset="-128"/>
                  <a:cs typeface="ＭＳ Ｐゴシック" pitchFamily="-112" charset="-128"/>
                </a:defRPr>
              </a:lvl2pPr>
              <a:lvl3pPr algn="ctr" rtl="0" eaLnBrk="0" fontAlgn="base" hangingPunct="0">
                <a:spcBef>
                  <a:spcPct val="0"/>
                </a:spcBef>
                <a:spcAft>
                  <a:spcPct val="0"/>
                </a:spcAft>
                <a:defRPr sz="4400">
                  <a:solidFill>
                    <a:schemeClr val="tx2"/>
                  </a:solidFill>
                  <a:latin typeface="Times New Roman" pitchFamily="19" charset="0"/>
                  <a:ea typeface="ＭＳ Ｐゴシック" pitchFamily="-112" charset="-128"/>
                  <a:cs typeface="ＭＳ Ｐゴシック" pitchFamily="-112" charset="-128"/>
                </a:defRPr>
              </a:lvl3pPr>
              <a:lvl4pPr algn="ctr" rtl="0" eaLnBrk="0" fontAlgn="base" hangingPunct="0">
                <a:spcBef>
                  <a:spcPct val="0"/>
                </a:spcBef>
                <a:spcAft>
                  <a:spcPct val="0"/>
                </a:spcAft>
                <a:defRPr sz="4400">
                  <a:solidFill>
                    <a:schemeClr val="tx2"/>
                  </a:solidFill>
                  <a:latin typeface="Times New Roman" pitchFamily="19" charset="0"/>
                  <a:ea typeface="ＭＳ Ｐゴシック" pitchFamily="-112" charset="-128"/>
                  <a:cs typeface="ＭＳ Ｐゴシック" pitchFamily="-112" charset="-128"/>
                </a:defRPr>
              </a:lvl4pPr>
              <a:lvl5pPr algn="ctr" rtl="0" eaLnBrk="0" fontAlgn="base" hangingPunct="0">
                <a:spcBef>
                  <a:spcPct val="0"/>
                </a:spcBef>
                <a:spcAft>
                  <a:spcPct val="0"/>
                </a:spcAft>
                <a:defRPr sz="4400">
                  <a:solidFill>
                    <a:schemeClr val="tx2"/>
                  </a:solidFill>
                  <a:latin typeface="Times New Roman" pitchFamily="19" charset="0"/>
                  <a:ea typeface="ＭＳ Ｐゴシック" pitchFamily="-112" charset="-128"/>
                  <a:cs typeface="ＭＳ Ｐゴシック" pitchFamily="-112" charset="-128"/>
                </a:defRPr>
              </a:lvl5pPr>
              <a:lvl6pPr marL="457200" algn="ctr" rtl="0" fontAlgn="base">
                <a:spcBef>
                  <a:spcPct val="0"/>
                </a:spcBef>
                <a:spcAft>
                  <a:spcPct val="0"/>
                </a:spcAft>
                <a:defRPr sz="4400">
                  <a:solidFill>
                    <a:schemeClr val="tx2"/>
                  </a:solidFill>
                  <a:latin typeface="Times New Roman" pitchFamily="19" charset="0"/>
                </a:defRPr>
              </a:lvl6pPr>
              <a:lvl7pPr marL="914400" algn="ctr" rtl="0" fontAlgn="base">
                <a:spcBef>
                  <a:spcPct val="0"/>
                </a:spcBef>
                <a:spcAft>
                  <a:spcPct val="0"/>
                </a:spcAft>
                <a:defRPr sz="4400">
                  <a:solidFill>
                    <a:schemeClr val="tx2"/>
                  </a:solidFill>
                  <a:latin typeface="Times New Roman" pitchFamily="19" charset="0"/>
                </a:defRPr>
              </a:lvl7pPr>
              <a:lvl8pPr marL="1371600" algn="ctr" rtl="0" fontAlgn="base">
                <a:spcBef>
                  <a:spcPct val="0"/>
                </a:spcBef>
                <a:spcAft>
                  <a:spcPct val="0"/>
                </a:spcAft>
                <a:defRPr sz="4400">
                  <a:solidFill>
                    <a:schemeClr val="tx2"/>
                  </a:solidFill>
                  <a:latin typeface="Times New Roman" pitchFamily="19" charset="0"/>
                </a:defRPr>
              </a:lvl8pPr>
              <a:lvl9pPr marL="1828800" algn="ctr" rtl="0" fontAlgn="base">
                <a:spcBef>
                  <a:spcPct val="0"/>
                </a:spcBef>
                <a:spcAft>
                  <a:spcPct val="0"/>
                </a:spcAft>
                <a:defRPr sz="4400">
                  <a:solidFill>
                    <a:schemeClr val="tx2"/>
                  </a:solidFill>
                  <a:latin typeface="Times New Roman" pitchFamily="19"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0" cap="none" spc="0" normalizeH="0" baseline="0" noProof="0" dirty="0">
                  <a:ln>
                    <a:noFill/>
                  </a:ln>
                  <a:solidFill>
                    <a:srgbClr val="000000"/>
                  </a:solidFill>
                  <a:effectLst/>
                  <a:uLnTx/>
                  <a:uFillTx/>
                  <a:latin typeface="Arial" charset="0"/>
                  <a:ea typeface="ＭＳ Ｐゴシック" charset="0"/>
                  <a:cs typeface="Arial" charset="0"/>
                </a:rPr>
                <a:t>Justice</a:t>
              </a:r>
              <a:endParaRPr kumimoji="0" lang="en-US" sz="3200" b="1" i="0" u="none" strike="noStrike" kern="0" cap="none" spc="0" normalizeH="0" baseline="0" noProof="0" dirty="0">
                <a:ln>
                  <a:noFill/>
                </a:ln>
                <a:solidFill>
                  <a:srgbClr val="000000"/>
                </a:solidFill>
                <a:effectLst/>
                <a:uLnTx/>
                <a:uFillTx/>
                <a:latin typeface="Arial" charset="0"/>
                <a:ea typeface="ＭＳ Ｐゴシック"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0" cap="none" spc="0" normalizeH="0" baseline="0" noProof="0" dirty="0">
                  <a:ln>
                    <a:noFill/>
                  </a:ln>
                  <a:solidFill>
                    <a:srgbClr val="000000"/>
                  </a:solidFill>
                  <a:effectLst/>
                  <a:uLnTx/>
                  <a:uFillTx/>
                  <a:latin typeface="Arial" charset="0"/>
                  <a:ea typeface="ＭＳ Ｐゴシック" charset="0"/>
                  <a:cs typeface="Arial" charset="0"/>
                </a:rPr>
                <a:t>Fixing the system to offer equal access to both tools and opportunities</a:t>
              </a:r>
              <a:endParaRPr kumimoji="0" lang="en-US" sz="3200" b="1" i="0" u="none" strike="noStrike" kern="0" cap="none" spc="0" normalizeH="0" baseline="0" noProof="0" dirty="0">
                <a:ln>
                  <a:noFill/>
                </a:ln>
                <a:solidFill>
                  <a:srgbClr val="000000"/>
                </a:solidFill>
                <a:effectLst/>
                <a:uLnTx/>
                <a:uFillTx/>
                <a:latin typeface="Arial" charset="0"/>
                <a:ea typeface="ＭＳ Ｐゴシック" charset="0"/>
                <a:cs typeface="Arial" charset="0"/>
              </a:endParaRPr>
            </a:p>
          </p:txBody>
        </p:sp>
      </p:grpSp>
    </p:spTree>
    <p:extLst>
      <p:ext uri="{BB962C8B-B14F-4D97-AF65-F5344CB8AC3E}">
        <p14:creationId xmlns:p14="http://schemas.microsoft.com/office/powerpoint/2010/main" val="77087450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heckerboard(across)">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checkerboard(across)">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checkerboard(across)">
                                      <p:cBhvr>
                                        <p:cTn id="2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bg>
      <p:bgPr>
        <a:solidFill>
          <a:schemeClr val="tx1"/>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DA6423CF-6B39-904E-A944-41B22D63545E}"/>
              </a:ext>
            </a:extLst>
          </p:cNvPr>
          <p:cNvGrpSpPr/>
          <p:nvPr/>
        </p:nvGrpSpPr>
        <p:grpSpPr>
          <a:xfrm>
            <a:off x="-12576" y="836712"/>
            <a:ext cx="8761040" cy="4752528"/>
            <a:chOff x="-12576" y="836712"/>
            <a:chExt cx="8761040" cy="4752528"/>
          </a:xfrm>
        </p:grpSpPr>
        <p:pic>
          <p:nvPicPr>
            <p:cNvPr id="3" name="Picture 2">
              <a:extLst>
                <a:ext uri="{FF2B5EF4-FFF2-40B4-BE49-F238E27FC236}">
                  <a16:creationId xmlns:a16="http://schemas.microsoft.com/office/drawing/2014/main" id="{AFC06158-8C7B-3542-881A-46F4574FC6FE}"/>
                </a:ext>
              </a:extLst>
            </p:cNvPr>
            <p:cNvPicPr>
              <a:picLocks noChangeAspect="1"/>
            </p:cNvPicPr>
            <p:nvPr/>
          </p:nvPicPr>
          <p:blipFill rotWithShape="1">
            <a:blip r:embed="rId4"/>
            <a:srcRect r="52412" b="54107"/>
            <a:stretch/>
          </p:blipFill>
          <p:spPr>
            <a:xfrm>
              <a:off x="-12576" y="836712"/>
              <a:ext cx="8761040" cy="4752528"/>
            </a:xfrm>
            <a:prstGeom prst="rect">
              <a:avLst/>
            </a:prstGeom>
          </p:spPr>
        </p:pic>
        <p:sp>
          <p:nvSpPr>
            <p:cNvPr id="13" name="Rectangle 12">
              <a:extLst>
                <a:ext uri="{FF2B5EF4-FFF2-40B4-BE49-F238E27FC236}">
                  <a16:creationId xmlns:a16="http://schemas.microsoft.com/office/drawing/2014/main" id="{9813C661-F39A-B14B-88CD-05552F9DEEBC}"/>
                </a:ext>
              </a:extLst>
            </p:cNvPr>
            <p:cNvSpPr/>
            <p:nvPr/>
          </p:nvSpPr>
          <p:spPr>
            <a:xfrm>
              <a:off x="107504" y="2986316"/>
              <a:ext cx="3168352" cy="1257967"/>
            </a:xfrm>
            <a:prstGeom prst="rect">
              <a:avLst/>
            </a:prstGeom>
            <a:solidFill>
              <a:srgbClr val="B1D28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a:ea typeface="+mn-ea"/>
                <a:cs typeface="+mn-cs"/>
              </a:endParaRPr>
            </a:p>
          </p:txBody>
        </p:sp>
      </p:grpSp>
      <p:sp>
        <p:nvSpPr>
          <p:cNvPr id="14" name="Rectangle 13">
            <a:extLst>
              <a:ext uri="{FF2B5EF4-FFF2-40B4-BE49-F238E27FC236}">
                <a16:creationId xmlns:a16="http://schemas.microsoft.com/office/drawing/2014/main" id="{AC712360-8C0D-6B4D-B768-0606C675BDE8}"/>
              </a:ext>
            </a:extLst>
          </p:cNvPr>
          <p:cNvSpPr/>
          <p:nvPr/>
        </p:nvSpPr>
        <p:spPr>
          <a:xfrm>
            <a:off x="107504" y="1604459"/>
            <a:ext cx="1440160" cy="1125050"/>
          </a:xfrm>
          <a:prstGeom prst="rect">
            <a:avLst/>
          </a:prstGeom>
          <a:solidFill>
            <a:srgbClr val="B1D28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a:ea typeface="+mn-ea"/>
              <a:cs typeface="+mn-cs"/>
            </a:endParaRPr>
          </a:p>
        </p:txBody>
      </p:sp>
      <p:sp>
        <p:nvSpPr>
          <p:cNvPr id="135171" name="Rectangle 5"/>
          <p:cNvSpPr>
            <a:spLocks noGrp="1" noChangeArrowheads="1"/>
          </p:cNvSpPr>
          <p:nvPr>
            <p:ph type="title"/>
          </p:nvPr>
        </p:nvSpPr>
        <p:spPr>
          <a:xfrm>
            <a:off x="0" y="0"/>
            <a:ext cx="9144000" cy="764704"/>
          </a:xfrm>
          <a:solidFill>
            <a:srgbClr val="000000"/>
          </a:solidFill>
        </p:spPr>
        <p:txBody>
          <a:bodyPr/>
          <a:lstStyle/>
          <a:p>
            <a:pPr eaLnBrk="1" hangingPunct="1"/>
            <a:r>
              <a:rPr lang="en-US" b="1" dirty="0">
                <a:solidFill>
                  <a:srgbClr val="FFFFFF"/>
                </a:solidFill>
                <a:latin typeface="Arial" charset="0"/>
                <a:ea typeface="ＭＳ Ｐゴシック" charset="0"/>
                <a:cs typeface="Arial" charset="0"/>
              </a:rPr>
              <a:t>Critiquing the Inequality Tree</a:t>
            </a:r>
          </a:p>
        </p:txBody>
      </p:sp>
      <p:sp>
        <p:nvSpPr>
          <p:cNvPr id="17" name="Rectangle 5">
            <a:extLst>
              <a:ext uri="{FF2B5EF4-FFF2-40B4-BE49-F238E27FC236}">
                <a16:creationId xmlns:a16="http://schemas.microsoft.com/office/drawing/2014/main" id="{AB04AFE6-C1F9-8B42-9993-CDE6D0D7BD54}"/>
              </a:ext>
            </a:extLst>
          </p:cNvPr>
          <p:cNvSpPr txBox="1">
            <a:spLocks noChangeArrowheads="1"/>
          </p:cNvSpPr>
          <p:nvPr/>
        </p:nvSpPr>
        <p:spPr bwMode="auto">
          <a:xfrm>
            <a:off x="107505" y="1844823"/>
            <a:ext cx="3168351" cy="340871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ＭＳ Ｐゴシック" pitchFamily="-112" charset="-128"/>
                <a:cs typeface="ＭＳ Ｐゴシック" pitchFamily="-112" charset="-128"/>
              </a:defRPr>
            </a:lvl1pPr>
            <a:lvl2pPr algn="ctr" rtl="0" eaLnBrk="0" fontAlgn="base" hangingPunct="0">
              <a:spcBef>
                <a:spcPct val="0"/>
              </a:spcBef>
              <a:spcAft>
                <a:spcPct val="0"/>
              </a:spcAft>
              <a:defRPr sz="4400">
                <a:solidFill>
                  <a:schemeClr val="tx2"/>
                </a:solidFill>
                <a:latin typeface="Times New Roman" pitchFamily="19" charset="0"/>
                <a:ea typeface="ＭＳ Ｐゴシック" pitchFamily="-112" charset="-128"/>
                <a:cs typeface="ＭＳ Ｐゴシック" pitchFamily="-112" charset="-128"/>
              </a:defRPr>
            </a:lvl2pPr>
            <a:lvl3pPr algn="ctr" rtl="0" eaLnBrk="0" fontAlgn="base" hangingPunct="0">
              <a:spcBef>
                <a:spcPct val="0"/>
              </a:spcBef>
              <a:spcAft>
                <a:spcPct val="0"/>
              </a:spcAft>
              <a:defRPr sz="4400">
                <a:solidFill>
                  <a:schemeClr val="tx2"/>
                </a:solidFill>
                <a:latin typeface="Times New Roman" pitchFamily="19" charset="0"/>
                <a:ea typeface="ＭＳ Ｐゴシック" pitchFamily="-112" charset="-128"/>
                <a:cs typeface="ＭＳ Ｐゴシック" pitchFamily="-112" charset="-128"/>
              </a:defRPr>
            </a:lvl3pPr>
            <a:lvl4pPr algn="ctr" rtl="0" eaLnBrk="0" fontAlgn="base" hangingPunct="0">
              <a:spcBef>
                <a:spcPct val="0"/>
              </a:spcBef>
              <a:spcAft>
                <a:spcPct val="0"/>
              </a:spcAft>
              <a:defRPr sz="4400">
                <a:solidFill>
                  <a:schemeClr val="tx2"/>
                </a:solidFill>
                <a:latin typeface="Times New Roman" pitchFamily="19" charset="0"/>
                <a:ea typeface="ＭＳ Ｐゴシック" pitchFamily="-112" charset="-128"/>
                <a:cs typeface="ＭＳ Ｐゴシック" pitchFamily="-112" charset="-128"/>
              </a:defRPr>
            </a:lvl4pPr>
            <a:lvl5pPr algn="ctr" rtl="0" eaLnBrk="0" fontAlgn="base" hangingPunct="0">
              <a:spcBef>
                <a:spcPct val="0"/>
              </a:spcBef>
              <a:spcAft>
                <a:spcPct val="0"/>
              </a:spcAft>
              <a:defRPr sz="4400">
                <a:solidFill>
                  <a:schemeClr val="tx2"/>
                </a:solidFill>
                <a:latin typeface="Times New Roman" pitchFamily="19" charset="0"/>
                <a:ea typeface="ＭＳ Ｐゴシック" pitchFamily="-112" charset="-128"/>
                <a:cs typeface="ＭＳ Ｐゴシック" pitchFamily="-112" charset="-128"/>
              </a:defRPr>
            </a:lvl5pPr>
            <a:lvl6pPr marL="457200" algn="ctr" rtl="0" fontAlgn="base">
              <a:spcBef>
                <a:spcPct val="0"/>
              </a:spcBef>
              <a:spcAft>
                <a:spcPct val="0"/>
              </a:spcAft>
              <a:defRPr sz="4400">
                <a:solidFill>
                  <a:schemeClr val="tx2"/>
                </a:solidFill>
                <a:latin typeface="Times New Roman" pitchFamily="19" charset="0"/>
              </a:defRPr>
            </a:lvl6pPr>
            <a:lvl7pPr marL="914400" algn="ctr" rtl="0" fontAlgn="base">
              <a:spcBef>
                <a:spcPct val="0"/>
              </a:spcBef>
              <a:spcAft>
                <a:spcPct val="0"/>
              </a:spcAft>
              <a:defRPr sz="4400">
                <a:solidFill>
                  <a:schemeClr val="tx2"/>
                </a:solidFill>
                <a:latin typeface="Times New Roman" pitchFamily="19" charset="0"/>
              </a:defRPr>
            </a:lvl7pPr>
            <a:lvl8pPr marL="1371600" algn="ctr" rtl="0" fontAlgn="base">
              <a:spcBef>
                <a:spcPct val="0"/>
              </a:spcBef>
              <a:spcAft>
                <a:spcPct val="0"/>
              </a:spcAft>
              <a:defRPr sz="4400">
                <a:solidFill>
                  <a:schemeClr val="tx2"/>
                </a:solidFill>
                <a:latin typeface="Times New Roman" pitchFamily="19" charset="0"/>
              </a:defRPr>
            </a:lvl8pPr>
            <a:lvl9pPr marL="1828800" algn="ctr" rtl="0" fontAlgn="base">
              <a:spcBef>
                <a:spcPct val="0"/>
              </a:spcBef>
              <a:spcAft>
                <a:spcPct val="0"/>
              </a:spcAft>
              <a:defRPr sz="4400">
                <a:solidFill>
                  <a:schemeClr val="tx2"/>
                </a:solidFill>
                <a:latin typeface="Times New Roman" pitchFamily="19"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400" b="1" i="0" u="none" strike="noStrike" kern="0" cap="none" spc="0" normalizeH="0" baseline="0" noProof="0" dirty="0">
                <a:ln>
                  <a:noFill/>
                </a:ln>
                <a:solidFill>
                  <a:srgbClr val="000000"/>
                </a:solidFill>
                <a:effectLst/>
                <a:uLnTx/>
                <a:uFillTx/>
                <a:latin typeface="Arial" charset="0"/>
                <a:ea typeface="ＭＳ Ｐゴシック" charset="0"/>
                <a:cs typeface="Arial" charset="0"/>
              </a:rPr>
              <a:t>Inequality</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0" cap="none" spc="0" normalizeH="0" baseline="0" noProof="0" dirty="0">
                <a:ln>
                  <a:noFill/>
                </a:ln>
                <a:solidFill>
                  <a:srgbClr val="000000"/>
                </a:solidFill>
                <a:effectLst/>
                <a:uLnTx/>
                <a:uFillTx/>
                <a:latin typeface="Arial" charset="0"/>
                <a:ea typeface="ＭＳ Ｐゴシック" charset="0"/>
                <a:cs typeface="Arial" charset="0"/>
              </a:rPr>
              <a:t>Unequal access to opportunities</a:t>
            </a:r>
            <a:endParaRPr kumimoji="0" lang="en-US" sz="4800" b="1" i="0" u="none" strike="noStrike" kern="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15" name="Rectangle 3">
            <a:extLst>
              <a:ext uri="{FF2B5EF4-FFF2-40B4-BE49-F238E27FC236}">
                <a16:creationId xmlns:a16="http://schemas.microsoft.com/office/drawing/2014/main" id="{B3217D6F-DCC4-9F4C-A2D4-6346C345C02F}"/>
              </a:ext>
            </a:extLst>
          </p:cNvPr>
          <p:cNvSpPr txBox="1">
            <a:spLocks noChangeArrowheads="1"/>
          </p:cNvSpPr>
          <p:nvPr/>
        </p:nvSpPr>
        <p:spPr bwMode="auto">
          <a:xfrm>
            <a:off x="-22719" y="6002016"/>
            <a:ext cx="9124950" cy="905128"/>
          </a:xfrm>
          <a:prstGeom prst="rect">
            <a:avLst/>
          </a:prstGeom>
          <a:solidFill>
            <a:schemeClr val="tx1"/>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0" cap="none" spc="0" normalizeH="0" baseline="0" noProof="0" dirty="0">
                <a:ln>
                  <a:noFill/>
                </a:ln>
                <a:solidFill>
                  <a:srgbClr val="FFFFFF"/>
                </a:solidFill>
                <a:effectLst/>
                <a:uLnTx/>
                <a:uFillTx/>
                <a:latin typeface="Arial"/>
                <a:ea typeface="ＭＳ Ｐゴシック" pitchFamily="-108" charset="-128"/>
                <a:cs typeface="Arial"/>
              </a:rPr>
              <a:t>Richard Leong, “</a:t>
            </a:r>
            <a:r>
              <a:rPr kumimoji="0" lang="en-US" sz="1600" b="1" i="0" u="none" strike="noStrike" kern="1200" cap="none" spc="0" normalizeH="0" baseline="0" noProof="0" dirty="0">
                <a:ln>
                  <a:noFill/>
                </a:ln>
                <a:solidFill>
                  <a:srgbClr val="FFFFFF"/>
                </a:solidFill>
                <a:effectLst/>
                <a:uLnTx/>
                <a:uFillTx/>
                <a:latin typeface="Arial"/>
                <a:ea typeface="ＭＳ Ｐゴシック" pitchFamily="-108" charset="-128"/>
                <a:cs typeface="Arial"/>
              </a:rPr>
              <a:t>The problem with that new equity vs. equality cartoon you’re sharing,</a:t>
            </a:r>
            <a:r>
              <a:rPr kumimoji="0" lang="en-US" sz="1600" b="1" i="0" u="none" strike="noStrike" kern="0" cap="none" spc="0" normalizeH="0" baseline="0" noProof="0" dirty="0">
                <a:ln>
                  <a:noFill/>
                </a:ln>
                <a:solidFill>
                  <a:srgbClr val="FFFFFF"/>
                </a:solidFill>
                <a:effectLst/>
                <a:uLnTx/>
                <a:uFillTx/>
                <a:latin typeface="Arial"/>
                <a:ea typeface="ＭＳ Ｐゴシック" pitchFamily="-108" charset="-128"/>
                <a:cs typeface="Arial"/>
              </a:rPr>
              <a:t>” 26 May 2020 (https://</a:t>
            </a:r>
            <a:r>
              <a:rPr kumimoji="0" lang="en-US" sz="1600" b="1" i="0" u="none" strike="noStrike" kern="0" cap="none" spc="0" normalizeH="0" baseline="0" noProof="0" dirty="0" err="1">
                <a:ln>
                  <a:noFill/>
                </a:ln>
                <a:solidFill>
                  <a:srgbClr val="FFFFFF"/>
                </a:solidFill>
                <a:effectLst/>
                <a:uLnTx/>
                <a:uFillTx/>
                <a:latin typeface="Arial"/>
                <a:ea typeface="ＭＳ Ｐゴシック" pitchFamily="-108" charset="-128"/>
                <a:cs typeface="Arial"/>
              </a:rPr>
              <a:t>medium.com</a:t>
            </a:r>
            <a:r>
              <a:rPr kumimoji="0" lang="en-US" sz="1600" b="1" i="0" u="none" strike="noStrike" kern="0" cap="none" spc="0" normalizeH="0" baseline="0" noProof="0" dirty="0">
                <a:ln>
                  <a:noFill/>
                </a:ln>
                <a:solidFill>
                  <a:srgbClr val="FFFFFF"/>
                </a:solidFill>
                <a:effectLst/>
                <a:uLnTx/>
                <a:uFillTx/>
                <a:latin typeface="Arial"/>
                <a:ea typeface="ＭＳ Ｐゴシック" pitchFamily="-108" charset="-128"/>
                <a:cs typeface="Arial"/>
              </a:rPr>
              <a:t>/@leong.richard212/the-problem-with-that-new-equity-vs-equality-cartoon-youre-sharing-f1ebdfc793e8)</a:t>
            </a:r>
          </a:p>
        </p:txBody>
      </p:sp>
    </p:spTree>
    <p:extLst>
      <p:ext uri="{BB962C8B-B14F-4D97-AF65-F5344CB8AC3E}">
        <p14:creationId xmlns:p14="http://schemas.microsoft.com/office/powerpoint/2010/main" val="429424096"/>
      </p:ext>
    </p:extLst>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bg>
      <p:bgPr>
        <a:solidFill>
          <a:schemeClr val="tx1"/>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C71B6F9-DB68-9F46-BA5F-8526B32A31B7}"/>
              </a:ext>
            </a:extLst>
          </p:cNvPr>
          <p:cNvGrpSpPr/>
          <p:nvPr/>
        </p:nvGrpSpPr>
        <p:grpSpPr>
          <a:xfrm>
            <a:off x="1342" y="779437"/>
            <a:ext cx="9124950" cy="5097835"/>
            <a:chOff x="1342" y="779437"/>
            <a:chExt cx="9124950" cy="5097835"/>
          </a:xfrm>
        </p:grpSpPr>
        <p:pic>
          <p:nvPicPr>
            <p:cNvPr id="3" name="Picture 2">
              <a:extLst>
                <a:ext uri="{FF2B5EF4-FFF2-40B4-BE49-F238E27FC236}">
                  <a16:creationId xmlns:a16="http://schemas.microsoft.com/office/drawing/2014/main" id="{AFC06158-8C7B-3542-881A-46F4574FC6FE}"/>
                </a:ext>
              </a:extLst>
            </p:cNvPr>
            <p:cNvPicPr>
              <a:picLocks noChangeAspect="1"/>
            </p:cNvPicPr>
            <p:nvPr/>
          </p:nvPicPr>
          <p:blipFill rotWithShape="1">
            <a:blip r:embed="rId4"/>
            <a:srcRect l="52185" t="52511"/>
            <a:stretch/>
          </p:blipFill>
          <p:spPr>
            <a:xfrm>
              <a:off x="1342" y="779437"/>
              <a:ext cx="9124950" cy="5097835"/>
            </a:xfrm>
            <a:prstGeom prst="rect">
              <a:avLst/>
            </a:prstGeom>
          </p:spPr>
        </p:pic>
        <p:sp>
          <p:nvSpPr>
            <p:cNvPr id="14" name="Rectangle 13">
              <a:extLst>
                <a:ext uri="{FF2B5EF4-FFF2-40B4-BE49-F238E27FC236}">
                  <a16:creationId xmlns:a16="http://schemas.microsoft.com/office/drawing/2014/main" id="{AC712360-8C0D-6B4D-B768-0606C675BDE8}"/>
                </a:ext>
              </a:extLst>
            </p:cNvPr>
            <p:cNvSpPr/>
            <p:nvPr/>
          </p:nvSpPr>
          <p:spPr>
            <a:xfrm>
              <a:off x="107504" y="1604458"/>
              <a:ext cx="2664296" cy="3408717"/>
            </a:xfrm>
            <a:prstGeom prst="rect">
              <a:avLst/>
            </a:prstGeom>
            <a:solidFill>
              <a:srgbClr val="B1D28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a:ea typeface="+mn-ea"/>
                <a:cs typeface="+mn-cs"/>
              </a:endParaRPr>
            </a:p>
          </p:txBody>
        </p:sp>
      </p:grpSp>
      <p:sp>
        <p:nvSpPr>
          <p:cNvPr id="135171" name="Rectangle 5"/>
          <p:cNvSpPr>
            <a:spLocks noGrp="1" noChangeArrowheads="1"/>
          </p:cNvSpPr>
          <p:nvPr>
            <p:ph type="title"/>
          </p:nvPr>
        </p:nvSpPr>
        <p:spPr>
          <a:xfrm>
            <a:off x="0" y="0"/>
            <a:ext cx="9144000" cy="764704"/>
          </a:xfrm>
          <a:solidFill>
            <a:srgbClr val="000000"/>
          </a:solidFill>
        </p:spPr>
        <p:txBody>
          <a:bodyPr/>
          <a:lstStyle/>
          <a:p>
            <a:pPr eaLnBrk="1" hangingPunct="1"/>
            <a:r>
              <a:rPr lang="en-US" b="1" dirty="0">
                <a:solidFill>
                  <a:srgbClr val="FFFFFF"/>
                </a:solidFill>
                <a:latin typeface="Arial" charset="0"/>
                <a:ea typeface="ＭＳ Ｐゴシック" charset="0"/>
                <a:cs typeface="Arial" charset="0"/>
              </a:rPr>
              <a:t>Critiquing the Justice Tree</a:t>
            </a:r>
          </a:p>
        </p:txBody>
      </p:sp>
      <p:sp>
        <p:nvSpPr>
          <p:cNvPr id="11" name="Rectangle 5">
            <a:extLst>
              <a:ext uri="{FF2B5EF4-FFF2-40B4-BE49-F238E27FC236}">
                <a16:creationId xmlns:a16="http://schemas.microsoft.com/office/drawing/2014/main" id="{CAC2AB37-44C8-924B-B134-DE368CB87A94}"/>
              </a:ext>
            </a:extLst>
          </p:cNvPr>
          <p:cNvSpPr txBox="1">
            <a:spLocks noChangeArrowheads="1"/>
          </p:cNvSpPr>
          <p:nvPr/>
        </p:nvSpPr>
        <p:spPr bwMode="auto">
          <a:xfrm>
            <a:off x="134048" y="1479714"/>
            <a:ext cx="2743914" cy="340871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ＭＳ Ｐゴシック" pitchFamily="-112" charset="-128"/>
                <a:cs typeface="ＭＳ Ｐゴシック" pitchFamily="-112" charset="-128"/>
              </a:defRPr>
            </a:lvl1pPr>
            <a:lvl2pPr algn="ctr" rtl="0" eaLnBrk="0" fontAlgn="base" hangingPunct="0">
              <a:spcBef>
                <a:spcPct val="0"/>
              </a:spcBef>
              <a:spcAft>
                <a:spcPct val="0"/>
              </a:spcAft>
              <a:defRPr sz="4400">
                <a:solidFill>
                  <a:schemeClr val="tx2"/>
                </a:solidFill>
                <a:latin typeface="Times New Roman" pitchFamily="19" charset="0"/>
                <a:ea typeface="ＭＳ Ｐゴシック" pitchFamily="-112" charset="-128"/>
                <a:cs typeface="ＭＳ Ｐゴシック" pitchFamily="-112" charset="-128"/>
              </a:defRPr>
            </a:lvl2pPr>
            <a:lvl3pPr algn="ctr" rtl="0" eaLnBrk="0" fontAlgn="base" hangingPunct="0">
              <a:spcBef>
                <a:spcPct val="0"/>
              </a:spcBef>
              <a:spcAft>
                <a:spcPct val="0"/>
              </a:spcAft>
              <a:defRPr sz="4400">
                <a:solidFill>
                  <a:schemeClr val="tx2"/>
                </a:solidFill>
                <a:latin typeface="Times New Roman" pitchFamily="19" charset="0"/>
                <a:ea typeface="ＭＳ Ｐゴシック" pitchFamily="-112" charset="-128"/>
                <a:cs typeface="ＭＳ Ｐゴシック" pitchFamily="-112" charset="-128"/>
              </a:defRPr>
            </a:lvl3pPr>
            <a:lvl4pPr algn="ctr" rtl="0" eaLnBrk="0" fontAlgn="base" hangingPunct="0">
              <a:spcBef>
                <a:spcPct val="0"/>
              </a:spcBef>
              <a:spcAft>
                <a:spcPct val="0"/>
              </a:spcAft>
              <a:defRPr sz="4400">
                <a:solidFill>
                  <a:schemeClr val="tx2"/>
                </a:solidFill>
                <a:latin typeface="Times New Roman" pitchFamily="19" charset="0"/>
                <a:ea typeface="ＭＳ Ｐゴシック" pitchFamily="-112" charset="-128"/>
                <a:cs typeface="ＭＳ Ｐゴシック" pitchFamily="-112" charset="-128"/>
              </a:defRPr>
            </a:lvl4pPr>
            <a:lvl5pPr algn="ctr" rtl="0" eaLnBrk="0" fontAlgn="base" hangingPunct="0">
              <a:spcBef>
                <a:spcPct val="0"/>
              </a:spcBef>
              <a:spcAft>
                <a:spcPct val="0"/>
              </a:spcAft>
              <a:defRPr sz="4400">
                <a:solidFill>
                  <a:schemeClr val="tx2"/>
                </a:solidFill>
                <a:latin typeface="Times New Roman" pitchFamily="19" charset="0"/>
                <a:ea typeface="ＭＳ Ｐゴシック" pitchFamily="-112" charset="-128"/>
                <a:cs typeface="ＭＳ Ｐゴシック" pitchFamily="-112" charset="-128"/>
              </a:defRPr>
            </a:lvl5pPr>
            <a:lvl6pPr marL="457200" algn="ctr" rtl="0" fontAlgn="base">
              <a:spcBef>
                <a:spcPct val="0"/>
              </a:spcBef>
              <a:spcAft>
                <a:spcPct val="0"/>
              </a:spcAft>
              <a:defRPr sz="4400">
                <a:solidFill>
                  <a:schemeClr val="tx2"/>
                </a:solidFill>
                <a:latin typeface="Times New Roman" pitchFamily="19" charset="0"/>
              </a:defRPr>
            </a:lvl6pPr>
            <a:lvl7pPr marL="914400" algn="ctr" rtl="0" fontAlgn="base">
              <a:spcBef>
                <a:spcPct val="0"/>
              </a:spcBef>
              <a:spcAft>
                <a:spcPct val="0"/>
              </a:spcAft>
              <a:defRPr sz="4400">
                <a:solidFill>
                  <a:schemeClr val="tx2"/>
                </a:solidFill>
                <a:latin typeface="Times New Roman" pitchFamily="19" charset="0"/>
              </a:defRPr>
            </a:lvl7pPr>
            <a:lvl8pPr marL="1371600" algn="ctr" rtl="0" fontAlgn="base">
              <a:spcBef>
                <a:spcPct val="0"/>
              </a:spcBef>
              <a:spcAft>
                <a:spcPct val="0"/>
              </a:spcAft>
              <a:defRPr sz="4400">
                <a:solidFill>
                  <a:schemeClr val="tx2"/>
                </a:solidFill>
                <a:latin typeface="Times New Roman" pitchFamily="19" charset="0"/>
              </a:defRPr>
            </a:lvl8pPr>
            <a:lvl9pPr marL="1828800" algn="ctr" rtl="0" fontAlgn="base">
              <a:spcBef>
                <a:spcPct val="0"/>
              </a:spcBef>
              <a:spcAft>
                <a:spcPct val="0"/>
              </a:spcAft>
              <a:defRPr sz="4400">
                <a:solidFill>
                  <a:schemeClr val="tx2"/>
                </a:solidFill>
                <a:latin typeface="Times New Roman" pitchFamily="19"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0" cap="none" spc="0" normalizeH="0" baseline="0" noProof="0" dirty="0">
                <a:ln>
                  <a:noFill/>
                </a:ln>
                <a:solidFill>
                  <a:srgbClr val="000000"/>
                </a:solidFill>
                <a:effectLst/>
                <a:uLnTx/>
                <a:uFillTx/>
                <a:latin typeface="Arial" charset="0"/>
                <a:ea typeface="ＭＳ Ｐゴシック" charset="0"/>
                <a:cs typeface="Arial" charset="0"/>
              </a:rPr>
              <a:t>Justice</a:t>
            </a:r>
            <a:endParaRPr kumimoji="0" lang="en-US" sz="4400" b="1" i="0" u="none" strike="noStrike" kern="0" cap="none" spc="0" normalizeH="0" baseline="0" noProof="0" dirty="0">
              <a:ln>
                <a:noFill/>
              </a:ln>
              <a:solidFill>
                <a:srgbClr val="000000"/>
              </a:solidFill>
              <a:effectLst/>
              <a:uLnTx/>
              <a:uFillTx/>
              <a:latin typeface="Arial" charset="0"/>
              <a:ea typeface="ＭＳ Ｐゴシック"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0" cap="none" spc="0" normalizeH="0" baseline="0" noProof="0" dirty="0">
                <a:ln>
                  <a:noFill/>
                </a:ln>
                <a:solidFill>
                  <a:srgbClr val="000000"/>
                </a:solidFill>
                <a:effectLst/>
                <a:uLnTx/>
                <a:uFillTx/>
                <a:latin typeface="Arial" charset="0"/>
                <a:ea typeface="ＭＳ Ｐゴシック" charset="0"/>
                <a:cs typeface="Arial" charset="0"/>
              </a:rPr>
              <a:t>Fixing the system to offer equal access to both tools and opportunities</a:t>
            </a:r>
            <a:endParaRPr kumimoji="0" lang="en-US" sz="4400" b="1" i="0" u="none" strike="noStrike" kern="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15" name="Rectangle 3">
            <a:extLst>
              <a:ext uri="{FF2B5EF4-FFF2-40B4-BE49-F238E27FC236}">
                <a16:creationId xmlns:a16="http://schemas.microsoft.com/office/drawing/2014/main" id="{B3217D6F-DCC4-9F4C-A2D4-6346C345C02F}"/>
              </a:ext>
            </a:extLst>
          </p:cNvPr>
          <p:cNvSpPr txBox="1">
            <a:spLocks noChangeArrowheads="1"/>
          </p:cNvSpPr>
          <p:nvPr/>
        </p:nvSpPr>
        <p:spPr bwMode="auto">
          <a:xfrm>
            <a:off x="-22719" y="6002016"/>
            <a:ext cx="9124950" cy="905128"/>
          </a:xfrm>
          <a:prstGeom prst="rect">
            <a:avLst/>
          </a:prstGeom>
          <a:solidFill>
            <a:schemeClr val="tx1"/>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0" cap="none" spc="0" normalizeH="0" baseline="0" noProof="0" dirty="0">
                <a:ln>
                  <a:noFill/>
                </a:ln>
                <a:solidFill>
                  <a:srgbClr val="FFFFFF"/>
                </a:solidFill>
                <a:effectLst/>
                <a:uLnTx/>
                <a:uFillTx/>
                <a:latin typeface="Arial"/>
                <a:ea typeface="ＭＳ Ｐゴシック" pitchFamily="-108" charset="-128"/>
                <a:cs typeface="Arial"/>
              </a:rPr>
              <a:t>Richard Leong, “</a:t>
            </a:r>
            <a:r>
              <a:rPr kumimoji="0" lang="en-US" sz="1600" b="1" i="0" u="none" strike="noStrike" kern="1200" cap="none" spc="0" normalizeH="0" baseline="0" noProof="0" dirty="0">
                <a:ln>
                  <a:noFill/>
                </a:ln>
                <a:solidFill>
                  <a:srgbClr val="FFFFFF"/>
                </a:solidFill>
                <a:effectLst/>
                <a:uLnTx/>
                <a:uFillTx/>
                <a:latin typeface="Arial"/>
                <a:ea typeface="ＭＳ Ｐゴシック" pitchFamily="-108" charset="-128"/>
                <a:cs typeface="Arial"/>
              </a:rPr>
              <a:t>The problem with that new equity vs. equality cartoon you’re sharing,</a:t>
            </a:r>
            <a:r>
              <a:rPr kumimoji="0" lang="en-US" sz="1600" b="1" i="0" u="none" strike="noStrike" kern="0" cap="none" spc="0" normalizeH="0" baseline="0" noProof="0" dirty="0">
                <a:ln>
                  <a:noFill/>
                </a:ln>
                <a:solidFill>
                  <a:srgbClr val="FFFFFF"/>
                </a:solidFill>
                <a:effectLst/>
                <a:uLnTx/>
                <a:uFillTx/>
                <a:latin typeface="Arial"/>
                <a:ea typeface="ＭＳ Ｐゴシック" pitchFamily="-108" charset="-128"/>
                <a:cs typeface="Arial"/>
              </a:rPr>
              <a:t>” 26 May 2020 (https://</a:t>
            </a:r>
            <a:r>
              <a:rPr kumimoji="0" lang="en-US" sz="1600" b="1" i="0" u="none" strike="noStrike" kern="0" cap="none" spc="0" normalizeH="0" baseline="0" noProof="0" dirty="0" err="1">
                <a:ln>
                  <a:noFill/>
                </a:ln>
                <a:solidFill>
                  <a:srgbClr val="FFFFFF"/>
                </a:solidFill>
                <a:effectLst/>
                <a:uLnTx/>
                <a:uFillTx/>
                <a:latin typeface="Arial"/>
                <a:ea typeface="ＭＳ Ｐゴシック" pitchFamily="-108" charset="-128"/>
                <a:cs typeface="Arial"/>
              </a:rPr>
              <a:t>medium.com</a:t>
            </a:r>
            <a:r>
              <a:rPr kumimoji="0" lang="en-US" sz="1600" b="1" i="0" u="none" strike="noStrike" kern="0" cap="none" spc="0" normalizeH="0" baseline="0" noProof="0" dirty="0">
                <a:ln>
                  <a:noFill/>
                </a:ln>
                <a:solidFill>
                  <a:srgbClr val="FFFFFF"/>
                </a:solidFill>
                <a:effectLst/>
                <a:uLnTx/>
                <a:uFillTx/>
                <a:latin typeface="Arial"/>
                <a:ea typeface="ＭＳ Ｐゴシック" pitchFamily="-108" charset="-128"/>
                <a:cs typeface="Arial"/>
              </a:rPr>
              <a:t>/@leong.richard212/the-problem-with-that-new-equity-vs-equality-cartoon-youre-sharing-f1ebdfc793e8)</a:t>
            </a:r>
          </a:p>
        </p:txBody>
      </p:sp>
    </p:spTree>
    <p:extLst>
      <p:ext uri="{BB962C8B-B14F-4D97-AF65-F5344CB8AC3E}">
        <p14:creationId xmlns:p14="http://schemas.microsoft.com/office/powerpoint/2010/main" val="1164503927"/>
      </p:ext>
    </p:extLst>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bg>
      <p:bgPr>
        <a:solidFill>
          <a:schemeClr val="tx1"/>
        </a:solidFill>
        <a:effectLst/>
      </p:bgPr>
    </p:bg>
    <p:spTree>
      <p:nvGrpSpPr>
        <p:cNvPr id="1" name=""/>
        <p:cNvGrpSpPr/>
        <p:nvPr/>
      </p:nvGrpSpPr>
      <p:grpSpPr>
        <a:xfrm>
          <a:off x="0" y="0"/>
          <a:ext cx="0" cy="0"/>
          <a:chOff x="0" y="0"/>
          <a:chExt cx="0" cy="0"/>
        </a:xfrm>
      </p:grpSpPr>
      <p:sp>
        <p:nvSpPr>
          <p:cNvPr id="135171" name="Rectangle 5"/>
          <p:cNvSpPr>
            <a:spLocks noGrp="1" noChangeArrowheads="1"/>
          </p:cNvSpPr>
          <p:nvPr>
            <p:ph type="title"/>
          </p:nvPr>
        </p:nvSpPr>
        <p:spPr>
          <a:xfrm>
            <a:off x="0" y="-1"/>
            <a:ext cx="9144000" cy="1032387"/>
          </a:xfrm>
          <a:solidFill>
            <a:srgbClr val="000000"/>
          </a:solidFill>
        </p:spPr>
        <p:txBody>
          <a:bodyPr/>
          <a:lstStyle/>
          <a:p>
            <a:pPr eaLnBrk="1" hangingPunct="1"/>
            <a:r>
              <a:rPr lang="en-US" b="1" dirty="0">
                <a:solidFill>
                  <a:srgbClr val="FFFFFF"/>
                </a:solidFill>
                <a:latin typeface="Arial" charset="0"/>
                <a:ea typeface="ＭＳ Ｐゴシック" charset="0"/>
                <a:cs typeface="Arial" charset="0"/>
              </a:rPr>
              <a:t>Communist Ideology</a:t>
            </a:r>
          </a:p>
        </p:txBody>
      </p:sp>
      <p:sp>
        <p:nvSpPr>
          <p:cNvPr id="7" name="Rectangle 5">
            <a:extLst>
              <a:ext uri="{FF2B5EF4-FFF2-40B4-BE49-F238E27FC236}">
                <a16:creationId xmlns:a16="http://schemas.microsoft.com/office/drawing/2014/main" id="{1BE38515-387C-3A46-9EF2-AB2627C273DA}"/>
              </a:ext>
            </a:extLst>
          </p:cNvPr>
          <p:cNvSpPr txBox="1">
            <a:spLocks noChangeArrowheads="1"/>
          </p:cNvSpPr>
          <p:nvPr/>
        </p:nvSpPr>
        <p:spPr bwMode="auto">
          <a:xfrm>
            <a:off x="4986197" y="5708625"/>
            <a:ext cx="3146850" cy="7647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ＭＳ Ｐゴシック" pitchFamily="-112" charset="-128"/>
                <a:cs typeface="ＭＳ Ｐゴシック" pitchFamily="-112" charset="-128"/>
              </a:defRPr>
            </a:lvl1pPr>
            <a:lvl2pPr algn="ctr" rtl="0" eaLnBrk="0" fontAlgn="base" hangingPunct="0">
              <a:spcBef>
                <a:spcPct val="0"/>
              </a:spcBef>
              <a:spcAft>
                <a:spcPct val="0"/>
              </a:spcAft>
              <a:defRPr sz="4400">
                <a:solidFill>
                  <a:schemeClr val="tx2"/>
                </a:solidFill>
                <a:latin typeface="Times New Roman" pitchFamily="19" charset="0"/>
                <a:ea typeface="ＭＳ Ｐゴシック" pitchFamily="-112" charset="-128"/>
                <a:cs typeface="ＭＳ Ｐゴシック" pitchFamily="-112" charset="-128"/>
              </a:defRPr>
            </a:lvl2pPr>
            <a:lvl3pPr algn="ctr" rtl="0" eaLnBrk="0" fontAlgn="base" hangingPunct="0">
              <a:spcBef>
                <a:spcPct val="0"/>
              </a:spcBef>
              <a:spcAft>
                <a:spcPct val="0"/>
              </a:spcAft>
              <a:defRPr sz="4400">
                <a:solidFill>
                  <a:schemeClr val="tx2"/>
                </a:solidFill>
                <a:latin typeface="Times New Roman" pitchFamily="19" charset="0"/>
                <a:ea typeface="ＭＳ Ｐゴシック" pitchFamily="-112" charset="-128"/>
                <a:cs typeface="ＭＳ Ｐゴシック" pitchFamily="-112" charset="-128"/>
              </a:defRPr>
            </a:lvl3pPr>
            <a:lvl4pPr algn="ctr" rtl="0" eaLnBrk="0" fontAlgn="base" hangingPunct="0">
              <a:spcBef>
                <a:spcPct val="0"/>
              </a:spcBef>
              <a:spcAft>
                <a:spcPct val="0"/>
              </a:spcAft>
              <a:defRPr sz="4400">
                <a:solidFill>
                  <a:schemeClr val="tx2"/>
                </a:solidFill>
                <a:latin typeface="Times New Roman" pitchFamily="19" charset="0"/>
                <a:ea typeface="ＭＳ Ｐゴシック" pitchFamily="-112" charset="-128"/>
                <a:cs typeface="ＭＳ Ｐゴシック" pitchFamily="-112" charset="-128"/>
              </a:defRPr>
            </a:lvl4pPr>
            <a:lvl5pPr algn="ctr" rtl="0" eaLnBrk="0" fontAlgn="base" hangingPunct="0">
              <a:spcBef>
                <a:spcPct val="0"/>
              </a:spcBef>
              <a:spcAft>
                <a:spcPct val="0"/>
              </a:spcAft>
              <a:defRPr sz="4400">
                <a:solidFill>
                  <a:schemeClr val="tx2"/>
                </a:solidFill>
                <a:latin typeface="Times New Roman" pitchFamily="19" charset="0"/>
                <a:ea typeface="ＭＳ Ｐゴシック" pitchFamily="-112" charset="-128"/>
                <a:cs typeface="ＭＳ Ｐゴシック" pitchFamily="-112" charset="-128"/>
              </a:defRPr>
            </a:lvl5pPr>
            <a:lvl6pPr marL="457200" algn="ctr" rtl="0" fontAlgn="base">
              <a:spcBef>
                <a:spcPct val="0"/>
              </a:spcBef>
              <a:spcAft>
                <a:spcPct val="0"/>
              </a:spcAft>
              <a:defRPr sz="4400">
                <a:solidFill>
                  <a:schemeClr val="tx2"/>
                </a:solidFill>
                <a:latin typeface="Times New Roman" pitchFamily="19" charset="0"/>
              </a:defRPr>
            </a:lvl6pPr>
            <a:lvl7pPr marL="914400" algn="ctr" rtl="0" fontAlgn="base">
              <a:spcBef>
                <a:spcPct val="0"/>
              </a:spcBef>
              <a:spcAft>
                <a:spcPct val="0"/>
              </a:spcAft>
              <a:defRPr sz="4400">
                <a:solidFill>
                  <a:schemeClr val="tx2"/>
                </a:solidFill>
                <a:latin typeface="Times New Roman" pitchFamily="19" charset="0"/>
              </a:defRPr>
            </a:lvl7pPr>
            <a:lvl8pPr marL="1371600" algn="ctr" rtl="0" fontAlgn="base">
              <a:spcBef>
                <a:spcPct val="0"/>
              </a:spcBef>
              <a:spcAft>
                <a:spcPct val="0"/>
              </a:spcAft>
              <a:defRPr sz="4400">
                <a:solidFill>
                  <a:schemeClr val="tx2"/>
                </a:solidFill>
                <a:latin typeface="Times New Roman" pitchFamily="19" charset="0"/>
              </a:defRPr>
            </a:lvl8pPr>
            <a:lvl9pPr marL="1828800" algn="ctr" rtl="0" fontAlgn="base">
              <a:spcBef>
                <a:spcPct val="0"/>
              </a:spcBef>
              <a:spcAft>
                <a:spcPct val="0"/>
              </a:spcAft>
              <a:defRPr sz="4400">
                <a:solidFill>
                  <a:schemeClr val="tx2"/>
                </a:solidFill>
                <a:latin typeface="Times New Roman" pitchFamily="19"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0" cap="none" spc="0" normalizeH="0" baseline="0" noProof="0" dirty="0">
                <a:ln>
                  <a:noFill/>
                </a:ln>
                <a:solidFill>
                  <a:srgbClr val="000000"/>
                </a:solidFill>
                <a:effectLst/>
                <a:uLnTx/>
                <a:uFillTx/>
                <a:latin typeface="Arial" charset="0"/>
                <a:ea typeface="ＭＳ Ｐゴシック" charset="0"/>
                <a:cs typeface="Arial" charset="0"/>
              </a:rPr>
              <a:t>Social Justice</a:t>
            </a:r>
          </a:p>
        </p:txBody>
      </p:sp>
      <p:sp>
        <p:nvSpPr>
          <p:cNvPr id="11" name="Rectangle 5">
            <a:extLst>
              <a:ext uri="{FF2B5EF4-FFF2-40B4-BE49-F238E27FC236}">
                <a16:creationId xmlns:a16="http://schemas.microsoft.com/office/drawing/2014/main" id="{CAC2AB37-44C8-924B-B134-DE368CB87A94}"/>
              </a:ext>
            </a:extLst>
          </p:cNvPr>
          <p:cNvSpPr txBox="1">
            <a:spLocks noChangeArrowheads="1"/>
          </p:cNvSpPr>
          <p:nvPr/>
        </p:nvSpPr>
        <p:spPr bwMode="auto">
          <a:xfrm>
            <a:off x="1437927" y="5688746"/>
            <a:ext cx="3146850" cy="7647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ＭＳ Ｐゴシック" pitchFamily="-112" charset="-128"/>
                <a:cs typeface="ＭＳ Ｐゴシック" pitchFamily="-112" charset="-128"/>
              </a:defRPr>
            </a:lvl1pPr>
            <a:lvl2pPr algn="ctr" rtl="0" eaLnBrk="0" fontAlgn="base" hangingPunct="0">
              <a:spcBef>
                <a:spcPct val="0"/>
              </a:spcBef>
              <a:spcAft>
                <a:spcPct val="0"/>
              </a:spcAft>
              <a:defRPr sz="4400">
                <a:solidFill>
                  <a:schemeClr val="tx2"/>
                </a:solidFill>
                <a:latin typeface="Times New Roman" pitchFamily="19" charset="0"/>
                <a:ea typeface="ＭＳ Ｐゴシック" pitchFamily="-112" charset="-128"/>
                <a:cs typeface="ＭＳ Ｐゴシック" pitchFamily="-112" charset="-128"/>
              </a:defRPr>
            </a:lvl2pPr>
            <a:lvl3pPr algn="ctr" rtl="0" eaLnBrk="0" fontAlgn="base" hangingPunct="0">
              <a:spcBef>
                <a:spcPct val="0"/>
              </a:spcBef>
              <a:spcAft>
                <a:spcPct val="0"/>
              </a:spcAft>
              <a:defRPr sz="4400">
                <a:solidFill>
                  <a:schemeClr val="tx2"/>
                </a:solidFill>
                <a:latin typeface="Times New Roman" pitchFamily="19" charset="0"/>
                <a:ea typeface="ＭＳ Ｐゴシック" pitchFamily="-112" charset="-128"/>
                <a:cs typeface="ＭＳ Ｐゴシック" pitchFamily="-112" charset="-128"/>
              </a:defRPr>
            </a:lvl3pPr>
            <a:lvl4pPr algn="ctr" rtl="0" eaLnBrk="0" fontAlgn="base" hangingPunct="0">
              <a:spcBef>
                <a:spcPct val="0"/>
              </a:spcBef>
              <a:spcAft>
                <a:spcPct val="0"/>
              </a:spcAft>
              <a:defRPr sz="4400">
                <a:solidFill>
                  <a:schemeClr val="tx2"/>
                </a:solidFill>
                <a:latin typeface="Times New Roman" pitchFamily="19" charset="0"/>
                <a:ea typeface="ＭＳ Ｐゴシック" pitchFamily="-112" charset="-128"/>
                <a:cs typeface="ＭＳ Ｐゴシック" pitchFamily="-112" charset="-128"/>
              </a:defRPr>
            </a:lvl4pPr>
            <a:lvl5pPr algn="ctr" rtl="0" eaLnBrk="0" fontAlgn="base" hangingPunct="0">
              <a:spcBef>
                <a:spcPct val="0"/>
              </a:spcBef>
              <a:spcAft>
                <a:spcPct val="0"/>
              </a:spcAft>
              <a:defRPr sz="4400">
                <a:solidFill>
                  <a:schemeClr val="tx2"/>
                </a:solidFill>
                <a:latin typeface="Times New Roman" pitchFamily="19" charset="0"/>
                <a:ea typeface="ＭＳ Ｐゴシック" pitchFamily="-112" charset="-128"/>
                <a:cs typeface="ＭＳ Ｐゴシック" pitchFamily="-112" charset="-128"/>
              </a:defRPr>
            </a:lvl5pPr>
            <a:lvl6pPr marL="457200" algn="ctr" rtl="0" fontAlgn="base">
              <a:spcBef>
                <a:spcPct val="0"/>
              </a:spcBef>
              <a:spcAft>
                <a:spcPct val="0"/>
              </a:spcAft>
              <a:defRPr sz="4400">
                <a:solidFill>
                  <a:schemeClr val="tx2"/>
                </a:solidFill>
                <a:latin typeface="Times New Roman" pitchFamily="19" charset="0"/>
              </a:defRPr>
            </a:lvl6pPr>
            <a:lvl7pPr marL="914400" algn="ctr" rtl="0" fontAlgn="base">
              <a:spcBef>
                <a:spcPct val="0"/>
              </a:spcBef>
              <a:spcAft>
                <a:spcPct val="0"/>
              </a:spcAft>
              <a:defRPr sz="4400">
                <a:solidFill>
                  <a:schemeClr val="tx2"/>
                </a:solidFill>
                <a:latin typeface="Times New Roman" pitchFamily="19" charset="0"/>
              </a:defRPr>
            </a:lvl7pPr>
            <a:lvl8pPr marL="1371600" algn="ctr" rtl="0" fontAlgn="base">
              <a:spcBef>
                <a:spcPct val="0"/>
              </a:spcBef>
              <a:spcAft>
                <a:spcPct val="0"/>
              </a:spcAft>
              <a:defRPr sz="4400">
                <a:solidFill>
                  <a:schemeClr val="tx2"/>
                </a:solidFill>
                <a:latin typeface="Times New Roman" pitchFamily="19" charset="0"/>
              </a:defRPr>
            </a:lvl8pPr>
            <a:lvl9pPr marL="1828800" algn="ctr" rtl="0" fontAlgn="base">
              <a:spcBef>
                <a:spcPct val="0"/>
              </a:spcBef>
              <a:spcAft>
                <a:spcPct val="0"/>
              </a:spcAft>
              <a:defRPr sz="4400">
                <a:solidFill>
                  <a:schemeClr val="tx2"/>
                </a:solidFill>
                <a:latin typeface="Times New Roman" pitchFamily="19"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0" cap="none" spc="0" normalizeH="0" baseline="0" noProof="0" dirty="0">
                <a:ln>
                  <a:noFill/>
                </a:ln>
                <a:solidFill>
                  <a:srgbClr val="000000"/>
                </a:solidFill>
                <a:effectLst/>
                <a:uLnTx/>
                <a:uFillTx/>
                <a:latin typeface="Arial" charset="0"/>
                <a:ea typeface="ＭＳ Ｐゴシック" charset="0"/>
                <a:cs typeface="Arial" charset="0"/>
              </a:rPr>
              <a:t>Justice</a:t>
            </a:r>
          </a:p>
        </p:txBody>
      </p:sp>
      <p:pic>
        <p:nvPicPr>
          <p:cNvPr id="1026" name="Picture 2" descr="Robin Smith: In Racial Reconciliation, What Matters Is Truth — The Patriot  Post">
            <a:extLst>
              <a:ext uri="{FF2B5EF4-FFF2-40B4-BE49-F238E27FC236}">
                <a16:creationId xmlns:a16="http://schemas.microsoft.com/office/drawing/2014/main" id="{ED4028B2-9871-D04E-A3CE-80C9838E91C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143000"/>
            <a:ext cx="91440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9764223"/>
      </p:ext>
    </p:extLst>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showMasterPhAnim="0">
  <p:cSld>
    <p:bg>
      <p:bgPr>
        <a:solidFill>
          <a:schemeClr val="tx1"/>
        </a:solidFill>
        <a:effectLst/>
      </p:bgPr>
    </p:bg>
    <p:spTree>
      <p:nvGrpSpPr>
        <p:cNvPr id="1" name=""/>
        <p:cNvGrpSpPr/>
        <p:nvPr/>
      </p:nvGrpSpPr>
      <p:grpSpPr>
        <a:xfrm>
          <a:off x="0" y="0"/>
          <a:ext cx="0" cy="0"/>
          <a:chOff x="0" y="0"/>
          <a:chExt cx="0" cy="0"/>
        </a:xfrm>
      </p:grpSpPr>
      <p:sp>
        <p:nvSpPr>
          <p:cNvPr id="135171" name="Rectangle 5"/>
          <p:cNvSpPr>
            <a:spLocks noGrp="1" noChangeArrowheads="1"/>
          </p:cNvSpPr>
          <p:nvPr>
            <p:ph type="title"/>
          </p:nvPr>
        </p:nvSpPr>
        <p:spPr>
          <a:xfrm>
            <a:off x="0" y="-1"/>
            <a:ext cx="9144000" cy="912815"/>
          </a:xfrm>
          <a:solidFill>
            <a:srgbClr val="000000"/>
          </a:solidFill>
        </p:spPr>
        <p:txBody>
          <a:bodyPr/>
          <a:lstStyle/>
          <a:p>
            <a:pPr eaLnBrk="1" hangingPunct="1"/>
            <a:r>
              <a:rPr lang="en-US" b="1" dirty="0">
                <a:solidFill>
                  <a:srgbClr val="FFFFFF"/>
                </a:solidFill>
                <a:latin typeface="Arial" charset="0"/>
                <a:ea typeface="ＭＳ Ｐゴシック" charset="0"/>
                <a:cs typeface="Arial" charset="0"/>
              </a:rPr>
              <a:t>Marxists Need Capitalists</a:t>
            </a:r>
          </a:p>
        </p:txBody>
      </p:sp>
      <p:sp>
        <p:nvSpPr>
          <p:cNvPr id="7" name="Rectangle 5">
            <a:extLst>
              <a:ext uri="{FF2B5EF4-FFF2-40B4-BE49-F238E27FC236}">
                <a16:creationId xmlns:a16="http://schemas.microsoft.com/office/drawing/2014/main" id="{1BE38515-387C-3A46-9EF2-AB2627C273DA}"/>
              </a:ext>
            </a:extLst>
          </p:cNvPr>
          <p:cNvSpPr txBox="1">
            <a:spLocks noChangeArrowheads="1"/>
          </p:cNvSpPr>
          <p:nvPr/>
        </p:nvSpPr>
        <p:spPr bwMode="auto">
          <a:xfrm>
            <a:off x="4986197" y="5708625"/>
            <a:ext cx="3146850" cy="7647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ＭＳ Ｐゴシック" pitchFamily="-112" charset="-128"/>
                <a:cs typeface="ＭＳ Ｐゴシック" pitchFamily="-112" charset="-128"/>
              </a:defRPr>
            </a:lvl1pPr>
            <a:lvl2pPr algn="ctr" rtl="0" eaLnBrk="0" fontAlgn="base" hangingPunct="0">
              <a:spcBef>
                <a:spcPct val="0"/>
              </a:spcBef>
              <a:spcAft>
                <a:spcPct val="0"/>
              </a:spcAft>
              <a:defRPr sz="4400">
                <a:solidFill>
                  <a:schemeClr val="tx2"/>
                </a:solidFill>
                <a:latin typeface="Times New Roman" pitchFamily="19" charset="0"/>
                <a:ea typeface="ＭＳ Ｐゴシック" pitchFamily="-112" charset="-128"/>
                <a:cs typeface="ＭＳ Ｐゴシック" pitchFamily="-112" charset="-128"/>
              </a:defRPr>
            </a:lvl2pPr>
            <a:lvl3pPr algn="ctr" rtl="0" eaLnBrk="0" fontAlgn="base" hangingPunct="0">
              <a:spcBef>
                <a:spcPct val="0"/>
              </a:spcBef>
              <a:spcAft>
                <a:spcPct val="0"/>
              </a:spcAft>
              <a:defRPr sz="4400">
                <a:solidFill>
                  <a:schemeClr val="tx2"/>
                </a:solidFill>
                <a:latin typeface="Times New Roman" pitchFamily="19" charset="0"/>
                <a:ea typeface="ＭＳ Ｐゴシック" pitchFamily="-112" charset="-128"/>
                <a:cs typeface="ＭＳ Ｐゴシック" pitchFamily="-112" charset="-128"/>
              </a:defRPr>
            </a:lvl3pPr>
            <a:lvl4pPr algn="ctr" rtl="0" eaLnBrk="0" fontAlgn="base" hangingPunct="0">
              <a:spcBef>
                <a:spcPct val="0"/>
              </a:spcBef>
              <a:spcAft>
                <a:spcPct val="0"/>
              </a:spcAft>
              <a:defRPr sz="4400">
                <a:solidFill>
                  <a:schemeClr val="tx2"/>
                </a:solidFill>
                <a:latin typeface="Times New Roman" pitchFamily="19" charset="0"/>
                <a:ea typeface="ＭＳ Ｐゴシック" pitchFamily="-112" charset="-128"/>
                <a:cs typeface="ＭＳ Ｐゴシック" pitchFamily="-112" charset="-128"/>
              </a:defRPr>
            </a:lvl4pPr>
            <a:lvl5pPr algn="ctr" rtl="0" eaLnBrk="0" fontAlgn="base" hangingPunct="0">
              <a:spcBef>
                <a:spcPct val="0"/>
              </a:spcBef>
              <a:spcAft>
                <a:spcPct val="0"/>
              </a:spcAft>
              <a:defRPr sz="4400">
                <a:solidFill>
                  <a:schemeClr val="tx2"/>
                </a:solidFill>
                <a:latin typeface="Times New Roman" pitchFamily="19" charset="0"/>
                <a:ea typeface="ＭＳ Ｐゴシック" pitchFamily="-112" charset="-128"/>
                <a:cs typeface="ＭＳ Ｐゴシック" pitchFamily="-112" charset="-128"/>
              </a:defRPr>
            </a:lvl5pPr>
            <a:lvl6pPr marL="457200" algn="ctr" rtl="0" fontAlgn="base">
              <a:spcBef>
                <a:spcPct val="0"/>
              </a:spcBef>
              <a:spcAft>
                <a:spcPct val="0"/>
              </a:spcAft>
              <a:defRPr sz="4400">
                <a:solidFill>
                  <a:schemeClr val="tx2"/>
                </a:solidFill>
                <a:latin typeface="Times New Roman" pitchFamily="19" charset="0"/>
              </a:defRPr>
            </a:lvl6pPr>
            <a:lvl7pPr marL="914400" algn="ctr" rtl="0" fontAlgn="base">
              <a:spcBef>
                <a:spcPct val="0"/>
              </a:spcBef>
              <a:spcAft>
                <a:spcPct val="0"/>
              </a:spcAft>
              <a:defRPr sz="4400">
                <a:solidFill>
                  <a:schemeClr val="tx2"/>
                </a:solidFill>
                <a:latin typeface="Times New Roman" pitchFamily="19" charset="0"/>
              </a:defRPr>
            </a:lvl7pPr>
            <a:lvl8pPr marL="1371600" algn="ctr" rtl="0" fontAlgn="base">
              <a:spcBef>
                <a:spcPct val="0"/>
              </a:spcBef>
              <a:spcAft>
                <a:spcPct val="0"/>
              </a:spcAft>
              <a:defRPr sz="4400">
                <a:solidFill>
                  <a:schemeClr val="tx2"/>
                </a:solidFill>
                <a:latin typeface="Times New Roman" pitchFamily="19" charset="0"/>
              </a:defRPr>
            </a:lvl8pPr>
            <a:lvl9pPr marL="1828800" algn="ctr" rtl="0" fontAlgn="base">
              <a:spcBef>
                <a:spcPct val="0"/>
              </a:spcBef>
              <a:spcAft>
                <a:spcPct val="0"/>
              </a:spcAft>
              <a:defRPr sz="4400">
                <a:solidFill>
                  <a:schemeClr val="tx2"/>
                </a:solidFill>
                <a:latin typeface="Times New Roman" pitchFamily="19"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0" cap="none" spc="0" normalizeH="0" baseline="0" noProof="0" dirty="0">
                <a:ln>
                  <a:noFill/>
                </a:ln>
                <a:solidFill>
                  <a:srgbClr val="000000"/>
                </a:solidFill>
                <a:effectLst/>
                <a:uLnTx/>
                <a:uFillTx/>
                <a:latin typeface="Arial" charset="0"/>
                <a:ea typeface="ＭＳ Ｐゴシック" charset="0"/>
                <a:cs typeface="Arial" charset="0"/>
              </a:rPr>
              <a:t>Social Justice</a:t>
            </a:r>
          </a:p>
        </p:txBody>
      </p:sp>
      <p:sp>
        <p:nvSpPr>
          <p:cNvPr id="11" name="Rectangle 5">
            <a:extLst>
              <a:ext uri="{FF2B5EF4-FFF2-40B4-BE49-F238E27FC236}">
                <a16:creationId xmlns:a16="http://schemas.microsoft.com/office/drawing/2014/main" id="{CAC2AB37-44C8-924B-B134-DE368CB87A94}"/>
              </a:ext>
            </a:extLst>
          </p:cNvPr>
          <p:cNvSpPr txBox="1">
            <a:spLocks noChangeArrowheads="1"/>
          </p:cNvSpPr>
          <p:nvPr/>
        </p:nvSpPr>
        <p:spPr bwMode="auto">
          <a:xfrm>
            <a:off x="1437927" y="5688746"/>
            <a:ext cx="3146850" cy="7647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ＭＳ Ｐゴシック" pitchFamily="-112" charset="-128"/>
                <a:cs typeface="ＭＳ Ｐゴシック" pitchFamily="-112" charset="-128"/>
              </a:defRPr>
            </a:lvl1pPr>
            <a:lvl2pPr algn="ctr" rtl="0" eaLnBrk="0" fontAlgn="base" hangingPunct="0">
              <a:spcBef>
                <a:spcPct val="0"/>
              </a:spcBef>
              <a:spcAft>
                <a:spcPct val="0"/>
              </a:spcAft>
              <a:defRPr sz="4400">
                <a:solidFill>
                  <a:schemeClr val="tx2"/>
                </a:solidFill>
                <a:latin typeface="Times New Roman" pitchFamily="19" charset="0"/>
                <a:ea typeface="ＭＳ Ｐゴシック" pitchFamily="-112" charset="-128"/>
                <a:cs typeface="ＭＳ Ｐゴシック" pitchFamily="-112" charset="-128"/>
              </a:defRPr>
            </a:lvl2pPr>
            <a:lvl3pPr algn="ctr" rtl="0" eaLnBrk="0" fontAlgn="base" hangingPunct="0">
              <a:spcBef>
                <a:spcPct val="0"/>
              </a:spcBef>
              <a:spcAft>
                <a:spcPct val="0"/>
              </a:spcAft>
              <a:defRPr sz="4400">
                <a:solidFill>
                  <a:schemeClr val="tx2"/>
                </a:solidFill>
                <a:latin typeface="Times New Roman" pitchFamily="19" charset="0"/>
                <a:ea typeface="ＭＳ Ｐゴシック" pitchFamily="-112" charset="-128"/>
                <a:cs typeface="ＭＳ Ｐゴシック" pitchFamily="-112" charset="-128"/>
              </a:defRPr>
            </a:lvl3pPr>
            <a:lvl4pPr algn="ctr" rtl="0" eaLnBrk="0" fontAlgn="base" hangingPunct="0">
              <a:spcBef>
                <a:spcPct val="0"/>
              </a:spcBef>
              <a:spcAft>
                <a:spcPct val="0"/>
              </a:spcAft>
              <a:defRPr sz="4400">
                <a:solidFill>
                  <a:schemeClr val="tx2"/>
                </a:solidFill>
                <a:latin typeface="Times New Roman" pitchFamily="19" charset="0"/>
                <a:ea typeface="ＭＳ Ｐゴシック" pitchFamily="-112" charset="-128"/>
                <a:cs typeface="ＭＳ Ｐゴシック" pitchFamily="-112" charset="-128"/>
              </a:defRPr>
            </a:lvl4pPr>
            <a:lvl5pPr algn="ctr" rtl="0" eaLnBrk="0" fontAlgn="base" hangingPunct="0">
              <a:spcBef>
                <a:spcPct val="0"/>
              </a:spcBef>
              <a:spcAft>
                <a:spcPct val="0"/>
              </a:spcAft>
              <a:defRPr sz="4400">
                <a:solidFill>
                  <a:schemeClr val="tx2"/>
                </a:solidFill>
                <a:latin typeface="Times New Roman" pitchFamily="19" charset="0"/>
                <a:ea typeface="ＭＳ Ｐゴシック" pitchFamily="-112" charset="-128"/>
                <a:cs typeface="ＭＳ Ｐゴシック" pitchFamily="-112" charset="-128"/>
              </a:defRPr>
            </a:lvl5pPr>
            <a:lvl6pPr marL="457200" algn="ctr" rtl="0" fontAlgn="base">
              <a:spcBef>
                <a:spcPct val="0"/>
              </a:spcBef>
              <a:spcAft>
                <a:spcPct val="0"/>
              </a:spcAft>
              <a:defRPr sz="4400">
                <a:solidFill>
                  <a:schemeClr val="tx2"/>
                </a:solidFill>
                <a:latin typeface="Times New Roman" pitchFamily="19" charset="0"/>
              </a:defRPr>
            </a:lvl6pPr>
            <a:lvl7pPr marL="914400" algn="ctr" rtl="0" fontAlgn="base">
              <a:spcBef>
                <a:spcPct val="0"/>
              </a:spcBef>
              <a:spcAft>
                <a:spcPct val="0"/>
              </a:spcAft>
              <a:defRPr sz="4400">
                <a:solidFill>
                  <a:schemeClr val="tx2"/>
                </a:solidFill>
                <a:latin typeface="Times New Roman" pitchFamily="19" charset="0"/>
              </a:defRPr>
            </a:lvl7pPr>
            <a:lvl8pPr marL="1371600" algn="ctr" rtl="0" fontAlgn="base">
              <a:spcBef>
                <a:spcPct val="0"/>
              </a:spcBef>
              <a:spcAft>
                <a:spcPct val="0"/>
              </a:spcAft>
              <a:defRPr sz="4400">
                <a:solidFill>
                  <a:schemeClr val="tx2"/>
                </a:solidFill>
                <a:latin typeface="Times New Roman" pitchFamily="19" charset="0"/>
              </a:defRPr>
            </a:lvl8pPr>
            <a:lvl9pPr marL="1828800" algn="ctr" rtl="0" fontAlgn="base">
              <a:spcBef>
                <a:spcPct val="0"/>
              </a:spcBef>
              <a:spcAft>
                <a:spcPct val="0"/>
              </a:spcAft>
              <a:defRPr sz="4400">
                <a:solidFill>
                  <a:schemeClr val="tx2"/>
                </a:solidFill>
                <a:latin typeface="Times New Roman" pitchFamily="19"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0" cap="none" spc="0" normalizeH="0" baseline="0" noProof="0" dirty="0">
                <a:ln>
                  <a:noFill/>
                </a:ln>
                <a:solidFill>
                  <a:srgbClr val="000000"/>
                </a:solidFill>
                <a:effectLst/>
                <a:uLnTx/>
                <a:uFillTx/>
                <a:latin typeface="Arial" charset="0"/>
                <a:ea typeface="ＭＳ Ｐゴシック" charset="0"/>
                <a:cs typeface="Arial" charset="0"/>
              </a:rPr>
              <a:t>Justice</a:t>
            </a:r>
          </a:p>
        </p:txBody>
      </p:sp>
      <p:grpSp>
        <p:nvGrpSpPr>
          <p:cNvPr id="3" name="Group 2">
            <a:extLst>
              <a:ext uri="{FF2B5EF4-FFF2-40B4-BE49-F238E27FC236}">
                <a16:creationId xmlns:a16="http://schemas.microsoft.com/office/drawing/2014/main" id="{47213FF6-1BC7-7145-B3FA-E106DEFB65B5}"/>
              </a:ext>
            </a:extLst>
          </p:cNvPr>
          <p:cNvGrpSpPr/>
          <p:nvPr/>
        </p:nvGrpSpPr>
        <p:grpSpPr>
          <a:xfrm>
            <a:off x="427305" y="912815"/>
            <a:ext cx="8314944" cy="5945185"/>
            <a:chOff x="427305" y="912815"/>
            <a:chExt cx="8314944" cy="5945185"/>
          </a:xfrm>
        </p:grpSpPr>
        <p:pic>
          <p:nvPicPr>
            <p:cNvPr id="1030" name="Picture 6" descr="Image">
              <a:extLst>
                <a:ext uri="{FF2B5EF4-FFF2-40B4-BE49-F238E27FC236}">
                  <a16:creationId xmlns:a16="http://schemas.microsoft.com/office/drawing/2014/main" id="{3E2B33D7-33E8-514B-B116-D5357F1A8A7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7305" y="912815"/>
              <a:ext cx="8314944" cy="594518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620B7484-1134-1840-853D-0B396A3BB7BD}"/>
                </a:ext>
              </a:extLst>
            </p:cNvPr>
            <p:cNvSpPr/>
            <p:nvPr/>
          </p:nvSpPr>
          <p:spPr>
            <a:xfrm>
              <a:off x="4989357" y="2126974"/>
              <a:ext cx="1434481" cy="115380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Times New Roman"/>
                <a:ea typeface="+mn-ea"/>
                <a:cs typeface="+mn-cs"/>
              </a:endParaRPr>
            </a:p>
          </p:txBody>
        </p:sp>
      </p:grpSp>
      <p:sp>
        <p:nvSpPr>
          <p:cNvPr id="12" name="Rectangle 5">
            <a:extLst>
              <a:ext uri="{FF2B5EF4-FFF2-40B4-BE49-F238E27FC236}">
                <a16:creationId xmlns:a16="http://schemas.microsoft.com/office/drawing/2014/main" id="{683104FE-9C22-5E44-9D62-A25181DF3A4F}"/>
              </a:ext>
            </a:extLst>
          </p:cNvPr>
          <p:cNvSpPr txBox="1">
            <a:spLocks noChangeArrowheads="1"/>
          </p:cNvSpPr>
          <p:nvPr/>
        </p:nvSpPr>
        <p:spPr bwMode="auto">
          <a:xfrm>
            <a:off x="4263888" y="1977023"/>
            <a:ext cx="2633869" cy="11538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ＭＳ Ｐゴシック" pitchFamily="-112" charset="-128"/>
                <a:cs typeface="ＭＳ Ｐゴシック" pitchFamily="-112" charset="-128"/>
              </a:defRPr>
            </a:lvl1pPr>
            <a:lvl2pPr algn="ctr" rtl="0" eaLnBrk="0" fontAlgn="base" hangingPunct="0">
              <a:spcBef>
                <a:spcPct val="0"/>
              </a:spcBef>
              <a:spcAft>
                <a:spcPct val="0"/>
              </a:spcAft>
              <a:defRPr sz="4400">
                <a:solidFill>
                  <a:schemeClr val="tx2"/>
                </a:solidFill>
                <a:latin typeface="Times New Roman" pitchFamily="19" charset="0"/>
                <a:ea typeface="ＭＳ Ｐゴシック" pitchFamily="-112" charset="-128"/>
                <a:cs typeface="ＭＳ Ｐゴシック" pitchFamily="-112" charset="-128"/>
              </a:defRPr>
            </a:lvl2pPr>
            <a:lvl3pPr algn="ctr" rtl="0" eaLnBrk="0" fontAlgn="base" hangingPunct="0">
              <a:spcBef>
                <a:spcPct val="0"/>
              </a:spcBef>
              <a:spcAft>
                <a:spcPct val="0"/>
              </a:spcAft>
              <a:defRPr sz="4400">
                <a:solidFill>
                  <a:schemeClr val="tx2"/>
                </a:solidFill>
                <a:latin typeface="Times New Roman" pitchFamily="19" charset="0"/>
                <a:ea typeface="ＭＳ Ｐゴシック" pitchFamily="-112" charset="-128"/>
                <a:cs typeface="ＭＳ Ｐゴシック" pitchFamily="-112" charset="-128"/>
              </a:defRPr>
            </a:lvl3pPr>
            <a:lvl4pPr algn="ctr" rtl="0" eaLnBrk="0" fontAlgn="base" hangingPunct="0">
              <a:spcBef>
                <a:spcPct val="0"/>
              </a:spcBef>
              <a:spcAft>
                <a:spcPct val="0"/>
              </a:spcAft>
              <a:defRPr sz="4400">
                <a:solidFill>
                  <a:schemeClr val="tx2"/>
                </a:solidFill>
                <a:latin typeface="Times New Roman" pitchFamily="19" charset="0"/>
                <a:ea typeface="ＭＳ Ｐゴシック" pitchFamily="-112" charset="-128"/>
                <a:cs typeface="ＭＳ Ｐゴシック" pitchFamily="-112" charset="-128"/>
              </a:defRPr>
            </a:lvl4pPr>
            <a:lvl5pPr algn="ctr" rtl="0" eaLnBrk="0" fontAlgn="base" hangingPunct="0">
              <a:spcBef>
                <a:spcPct val="0"/>
              </a:spcBef>
              <a:spcAft>
                <a:spcPct val="0"/>
              </a:spcAft>
              <a:defRPr sz="4400">
                <a:solidFill>
                  <a:schemeClr val="tx2"/>
                </a:solidFill>
                <a:latin typeface="Times New Roman" pitchFamily="19" charset="0"/>
                <a:ea typeface="ＭＳ Ｐゴシック" pitchFamily="-112" charset="-128"/>
                <a:cs typeface="ＭＳ Ｐゴシック" pitchFamily="-112" charset="-128"/>
              </a:defRPr>
            </a:lvl5pPr>
            <a:lvl6pPr marL="457200" algn="ctr" rtl="0" fontAlgn="base">
              <a:spcBef>
                <a:spcPct val="0"/>
              </a:spcBef>
              <a:spcAft>
                <a:spcPct val="0"/>
              </a:spcAft>
              <a:defRPr sz="4400">
                <a:solidFill>
                  <a:schemeClr val="tx2"/>
                </a:solidFill>
                <a:latin typeface="Times New Roman" pitchFamily="19" charset="0"/>
              </a:defRPr>
            </a:lvl6pPr>
            <a:lvl7pPr marL="914400" algn="ctr" rtl="0" fontAlgn="base">
              <a:spcBef>
                <a:spcPct val="0"/>
              </a:spcBef>
              <a:spcAft>
                <a:spcPct val="0"/>
              </a:spcAft>
              <a:defRPr sz="4400">
                <a:solidFill>
                  <a:schemeClr val="tx2"/>
                </a:solidFill>
                <a:latin typeface="Times New Roman" pitchFamily="19" charset="0"/>
              </a:defRPr>
            </a:lvl7pPr>
            <a:lvl8pPr marL="1371600" algn="ctr" rtl="0" fontAlgn="base">
              <a:spcBef>
                <a:spcPct val="0"/>
              </a:spcBef>
              <a:spcAft>
                <a:spcPct val="0"/>
              </a:spcAft>
              <a:defRPr sz="4400">
                <a:solidFill>
                  <a:schemeClr val="tx2"/>
                </a:solidFill>
                <a:latin typeface="Times New Roman" pitchFamily="19" charset="0"/>
              </a:defRPr>
            </a:lvl8pPr>
            <a:lvl9pPr marL="1828800" algn="ctr" rtl="0" fontAlgn="base">
              <a:spcBef>
                <a:spcPct val="0"/>
              </a:spcBef>
              <a:spcAft>
                <a:spcPct val="0"/>
              </a:spcAft>
              <a:defRPr sz="4400">
                <a:solidFill>
                  <a:schemeClr val="tx2"/>
                </a:solidFill>
                <a:latin typeface="Times New Roman" pitchFamily="19"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0" cap="none" spc="0" normalizeH="0" baseline="0" noProof="0" dirty="0">
                <a:ln>
                  <a:noFill/>
                </a:ln>
                <a:solidFill>
                  <a:srgbClr val="000000"/>
                </a:solidFill>
                <a:effectLst/>
                <a:uLnTx/>
                <a:uFillTx/>
                <a:latin typeface="Arial" charset="0"/>
                <a:ea typeface="ＭＳ Ｐゴシック" charset="0"/>
                <a:cs typeface="Arial" charset="0"/>
              </a:rPr>
              <a:t>MY, WHAT BIG TEETH YOU HAVE</a:t>
            </a:r>
          </a:p>
        </p:txBody>
      </p:sp>
    </p:spTree>
    <p:extLst>
      <p:ext uri="{BB962C8B-B14F-4D97-AF65-F5344CB8AC3E}">
        <p14:creationId xmlns:p14="http://schemas.microsoft.com/office/powerpoint/2010/main" val="2059993835"/>
      </p:ext>
    </p:extLst>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I am a black life: What a Jesus of Color would say to white police | The  Milwaukee Independent">
            <a:extLst>
              <a:ext uri="{FF2B5EF4-FFF2-40B4-BE49-F238E27FC236}">
                <a16:creationId xmlns:a16="http://schemas.microsoft.com/office/drawing/2014/main" id="{D56F97CF-3969-7F4B-BAE4-9CB5344EFD7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7492" t="696" b="14832"/>
          <a:stretch/>
        </p:blipFill>
        <p:spPr bwMode="auto">
          <a:xfrm>
            <a:off x="0" y="-243840"/>
            <a:ext cx="9144000" cy="710184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AC27C112-9C3D-594B-B46F-1325CCDF87C7}"/>
              </a:ext>
            </a:extLst>
          </p:cNvPr>
          <p:cNvSpPr>
            <a:spLocks noGrp="1"/>
          </p:cNvSpPr>
          <p:nvPr>
            <p:ph type="title"/>
          </p:nvPr>
        </p:nvSpPr>
        <p:spPr>
          <a:xfrm>
            <a:off x="0" y="-217482"/>
            <a:ext cx="9144000" cy="1162050"/>
          </a:xfrm>
          <a:solidFill>
            <a:schemeClr val="bg2"/>
          </a:solidFill>
        </p:spPr>
        <p:txBody>
          <a:bodyPr anchor="ctr"/>
          <a:lstStyle/>
          <a:p>
            <a:r>
              <a:rPr lang="en-US" sz="4000" dirty="0"/>
              <a:t>Evaluating BLM Biblically</a:t>
            </a:r>
          </a:p>
        </p:txBody>
      </p:sp>
      <p:sp>
        <p:nvSpPr>
          <p:cNvPr id="3" name="Content Placeholder 2">
            <a:extLst>
              <a:ext uri="{FF2B5EF4-FFF2-40B4-BE49-F238E27FC236}">
                <a16:creationId xmlns:a16="http://schemas.microsoft.com/office/drawing/2014/main" id="{612A8521-8D51-A14A-8B62-1FDB2755FE50}"/>
              </a:ext>
            </a:extLst>
          </p:cNvPr>
          <p:cNvSpPr>
            <a:spLocks noGrp="1"/>
          </p:cNvSpPr>
          <p:nvPr>
            <p:ph idx="1"/>
          </p:nvPr>
        </p:nvSpPr>
        <p:spPr>
          <a:xfrm>
            <a:off x="3302000" y="1676400"/>
            <a:ext cx="5842000" cy="4449768"/>
          </a:xfrm>
        </p:spPr>
        <p:txBody>
          <a:bodyPr/>
          <a:lstStyle/>
          <a:p>
            <a:r>
              <a:rPr lang="en-US" b="1" dirty="0">
                <a:effectLst>
                  <a:glow rad="228600">
                    <a:schemeClr val="bg1">
                      <a:alpha val="96000"/>
                    </a:schemeClr>
                  </a:glow>
                </a:effectLst>
              </a:rPr>
              <a:t>BLM rejects God like all Marxist philosophies</a:t>
            </a:r>
          </a:p>
          <a:p>
            <a:r>
              <a:rPr lang="en-US" b="1" dirty="0">
                <a:effectLst>
                  <a:glow rad="228600">
                    <a:schemeClr val="bg1">
                      <a:alpha val="96000"/>
                    </a:schemeClr>
                  </a:glow>
                </a:effectLst>
              </a:rPr>
              <a:t>BLM rejects the family</a:t>
            </a:r>
          </a:p>
          <a:p>
            <a:r>
              <a:rPr lang="en-US" b="1" dirty="0">
                <a:effectLst>
                  <a:glow rad="228600">
                    <a:schemeClr val="bg1">
                      <a:alpha val="96000"/>
                    </a:schemeClr>
                  </a:glow>
                </a:effectLst>
              </a:rPr>
              <a:t>BLM rejects country</a:t>
            </a:r>
          </a:p>
          <a:p>
            <a:r>
              <a:rPr lang="en-US" b="1" dirty="0">
                <a:effectLst>
                  <a:glow rad="228600">
                    <a:schemeClr val="bg1">
                      <a:alpha val="96000"/>
                    </a:schemeClr>
                  </a:glow>
                </a:effectLst>
              </a:rPr>
              <a:t>BLM disrespects property</a:t>
            </a:r>
          </a:p>
          <a:p>
            <a:r>
              <a:rPr lang="en-US" b="1" dirty="0">
                <a:effectLst>
                  <a:glow rad="228600">
                    <a:schemeClr val="bg1">
                      <a:alpha val="96000"/>
                    </a:schemeClr>
                  </a:glow>
                </a:effectLst>
              </a:rPr>
              <a:t>God says to live in peace—not riot against others </a:t>
            </a:r>
            <a:br>
              <a:rPr lang="en-US" b="1" dirty="0">
                <a:effectLst>
                  <a:glow rad="228600">
                    <a:schemeClr val="bg1">
                      <a:alpha val="96000"/>
                    </a:schemeClr>
                  </a:glow>
                </a:effectLst>
              </a:rPr>
            </a:br>
            <a:r>
              <a:rPr lang="en-US" b="1" dirty="0">
                <a:effectLst>
                  <a:glow rad="228600">
                    <a:schemeClr val="bg1">
                      <a:alpha val="96000"/>
                    </a:schemeClr>
                  </a:glow>
                </a:effectLst>
              </a:rPr>
              <a:t>(1 Tim 2:24)</a:t>
            </a:r>
          </a:p>
        </p:txBody>
      </p:sp>
    </p:spTree>
    <p:extLst>
      <p:ext uri="{BB962C8B-B14F-4D97-AF65-F5344CB8AC3E}">
        <p14:creationId xmlns:p14="http://schemas.microsoft.com/office/powerpoint/2010/main" val="186431969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wipe(down)">
                                      <p:cBhvr>
                                        <p:cTn id="25" dur="580">
                                          <p:stCondLst>
                                            <p:cond delay="0"/>
                                          </p:stCondLst>
                                        </p:cTn>
                                        <p:tgtEl>
                                          <p:spTgt spid="3">
                                            <p:txEl>
                                              <p:pRg st="1" end="1"/>
                                            </p:txEl>
                                          </p:spTgt>
                                        </p:tgtEl>
                                      </p:cBhvr>
                                    </p:animEffect>
                                    <p:anim calcmode="lin" valueType="num">
                                      <p:cBhvr>
                                        <p:cTn id="26"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1" end="1"/>
                                            </p:txEl>
                                          </p:spTgt>
                                        </p:tgtEl>
                                      </p:cBhvr>
                                      <p:to x="100000" y="60000"/>
                                    </p:animScale>
                                    <p:animScale>
                                      <p:cBhvr>
                                        <p:cTn id="32" dur="166" decel="50000">
                                          <p:stCondLst>
                                            <p:cond delay="676"/>
                                          </p:stCondLst>
                                        </p:cTn>
                                        <p:tgtEl>
                                          <p:spTgt spid="3">
                                            <p:txEl>
                                              <p:pRg st="1" end="1"/>
                                            </p:txEl>
                                          </p:spTgt>
                                        </p:tgtEl>
                                      </p:cBhvr>
                                      <p:to x="100000" y="100000"/>
                                    </p:animScale>
                                    <p:animScale>
                                      <p:cBhvr>
                                        <p:cTn id="33" dur="26">
                                          <p:stCondLst>
                                            <p:cond delay="1312"/>
                                          </p:stCondLst>
                                        </p:cTn>
                                        <p:tgtEl>
                                          <p:spTgt spid="3">
                                            <p:txEl>
                                              <p:pRg st="1" end="1"/>
                                            </p:txEl>
                                          </p:spTgt>
                                        </p:tgtEl>
                                      </p:cBhvr>
                                      <p:to x="100000" y="80000"/>
                                    </p:animScale>
                                    <p:animScale>
                                      <p:cBhvr>
                                        <p:cTn id="34" dur="166" decel="50000">
                                          <p:stCondLst>
                                            <p:cond delay="1338"/>
                                          </p:stCondLst>
                                        </p:cTn>
                                        <p:tgtEl>
                                          <p:spTgt spid="3">
                                            <p:txEl>
                                              <p:pRg st="1" end="1"/>
                                            </p:txEl>
                                          </p:spTgt>
                                        </p:tgtEl>
                                      </p:cBhvr>
                                      <p:to x="100000" y="100000"/>
                                    </p:animScale>
                                    <p:animScale>
                                      <p:cBhvr>
                                        <p:cTn id="35" dur="26">
                                          <p:stCondLst>
                                            <p:cond delay="1642"/>
                                          </p:stCondLst>
                                        </p:cTn>
                                        <p:tgtEl>
                                          <p:spTgt spid="3">
                                            <p:txEl>
                                              <p:pRg st="1" end="1"/>
                                            </p:txEl>
                                          </p:spTgt>
                                        </p:tgtEl>
                                      </p:cBhvr>
                                      <p:to x="100000" y="90000"/>
                                    </p:animScale>
                                    <p:animScale>
                                      <p:cBhvr>
                                        <p:cTn id="36" dur="166" decel="50000">
                                          <p:stCondLst>
                                            <p:cond delay="1668"/>
                                          </p:stCondLst>
                                        </p:cTn>
                                        <p:tgtEl>
                                          <p:spTgt spid="3">
                                            <p:txEl>
                                              <p:pRg st="1" end="1"/>
                                            </p:txEl>
                                          </p:spTgt>
                                        </p:tgtEl>
                                      </p:cBhvr>
                                      <p:to x="100000" y="100000"/>
                                    </p:animScale>
                                    <p:animScale>
                                      <p:cBhvr>
                                        <p:cTn id="37" dur="26">
                                          <p:stCondLst>
                                            <p:cond delay="1808"/>
                                          </p:stCondLst>
                                        </p:cTn>
                                        <p:tgtEl>
                                          <p:spTgt spid="3">
                                            <p:txEl>
                                              <p:pRg st="1" end="1"/>
                                            </p:txEl>
                                          </p:spTgt>
                                        </p:tgtEl>
                                      </p:cBhvr>
                                      <p:to x="100000" y="95000"/>
                                    </p:animScale>
                                    <p:animScale>
                                      <p:cBhvr>
                                        <p:cTn id="38" dur="166" decel="50000">
                                          <p:stCondLst>
                                            <p:cond delay="1834"/>
                                          </p:stCondLst>
                                        </p:cTn>
                                        <p:tgtEl>
                                          <p:spTgt spid="3">
                                            <p:txEl>
                                              <p:pRg st="1" end="1"/>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3">
                                            <p:txEl>
                                              <p:pRg st="2" end="2"/>
                                            </p:txEl>
                                          </p:spTgt>
                                        </p:tgtEl>
                                        <p:attrNameLst>
                                          <p:attrName>style.visibility</p:attrName>
                                        </p:attrNameLst>
                                      </p:cBhvr>
                                      <p:to>
                                        <p:strVal val="visible"/>
                                      </p:to>
                                    </p:set>
                                    <p:animEffect transition="in" filter="wipe(down)">
                                      <p:cBhvr>
                                        <p:cTn id="43" dur="580">
                                          <p:stCondLst>
                                            <p:cond delay="0"/>
                                          </p:stCondLst>
                                        </p:cTn>
                                        <p:tgtEl>
                                          <p:spTgt spid="3">
                                            <p:txEl>
                                              <p:pRg st="2" end="2"/>
                                            </p:txEl>
                                          </p:spTgt>
                                        </p:tgtEl>
                                      </p:cBhvr>
                                    </p:animEffect>
                                    <p:anim calcmode="lin" valueType="num">
                                      <p:cBhvr>
                                        <p:cTn id="44"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3">
                                            <p:txEl>
                                              <p:pRg st="2" end="2"/>
                                            </p:txEl>
                                          </p:spTgt>
                                        </p:tgtEl>
                                      </p:cBhvr>
                                      <p:to x="100000" y="60000"/>
                                    </p:animScale>
                                    <p:animScale>
                                      <p:cBhvr>
                                        <p:cTn id="50" dur="166" decel="50000">
                                          <p:stCondLst>
                                            <p:cond delay="676"/>
                                          </p:stCondLst>
                                        </p:cTn>
                                        <p:tgtEl>
                                          <p:spTgt spid="3">
                                            <p:txEl>
                                              <p:pRg st="2" end="2"/>
                                            </p:txEl>
                                          </p:spTgt>
                                        </p:tgtEl>
                                      </p:cBhvr>
                                      <p:to x="100000" y="100000"/>
                                    </p:animScale>
                                    <p:animScale>
                                      <p:cBhvr>
                                        <p:cTn id="51" dur="26">
                                          <p:stCondLst>
                                            <p:cond delay="1312"/>
                                          </p:stCondLst>
                                        </p:cTn>
                                        <p:tgtEl>
                                          <p:spTgt spid="3">
                                            <p:txEl>
                                              <p:pRg st="2" end="2"/>
                                            </p:txEl>
                                          </p:spTgt>
                                        </p:tgtEl>
                                      </p:cBhvr>
                                      <p:to x="100000" y="80000"/>
                                    </p:animScale>
                                    <p:animScale>
                                      <p:cBhvr>
                                        <p:cTn id="52" dur="166" decel="50000">
                                          <p:stCondLst>
                                            <p:cond delay="1338"/>
                                          </p:stCondLst>
                                        </p:cTn>
                                        <p:tgtEl>
                                          <p:spTgt spid="3">
                                            <p:txEl>
                                              <p:pRg st="2" end="2"/>
                                            </p:txEl>
                                          </p:spTgt>
                                        </p:tgtEl>
                                      </p:cBhvr>
                                      <p:to x="100000" y="100000"/>
                                    </p:animScale>
                                    <p:animScale>
                                      <p:cBhvr>
                                        <p:cTn id="53" dur="26">
                                          <p:stCondLst>
                                            <p:cond delay="1642"/>
                                          </p:stCondLst>
                                        </p:cTn>
                                        <p:tgtEl>
                                          <p:spTgt spid="3">
                                            <p:txEl>
                                              <p:pRg st="2" end="2"/>
                                            </p:txEl>
                                          </p:spTgt>
                                        </p:tgtEl>
                                      </p:cBhvr>
                                      <p:to x="100000" y="90000"/>
                                    </p:animScale>
                                    <p:animScale>
                                      <p:cBhvr>
                                        <p:cTn id="54" dur="166" decel="50000">
                                          <p:stCondLst>
                                            <p:cond delay="1668"/>
                                          </p:stCondLst>
                                        </p:cTn>
                                        <p:tgtEl>
                                          <p:spTgt spid="3">
                                            <p:txEl>
                                              <p:pRg st="2" end="2"/>
                                            </p:txEl>
                                          </p:spTgt>
                                        </p:tgtEl>
                                      </p:cBhvr>
                                      <p:to x="100000" y="100000"/>
                                    </p:animScale>
                                    <p:animScale>
                                      <p:cBhvr>
                                        <p:cTn id="55" dur="26">
                                          <p:stCondLst>
                                            <p:cond delay="1808"/>
                                          </p:stCondLst>
                                        </p:cTn>
                                        <p:tgtEl>
                                          <p:spTgt spid="3">
                                            <p:txEl>
                                              <p:pRg st="2" end="2"/>
                                            </p:txEl>
                                          </p:spTgt>
                                        </p:tgtEl>
                                      </p:cBhvr>
                                      <p:to x="100000" y="95000"/>
                                    </p:animScale>
                                    <p:animScale>
                                      <p:cBhvr>
                                        <p:cTn id="56" dur="166" decel="50000">
                                          <p:stCondLst>
                                            <p:cond delay="1834"/>
                                          </p:stCondLst>
                                        </p:cTn>
                                        <p:tgtEl>
                                          <p:spTgt spid="3">
                                            <p:txEl>
                                              <p:pRg st="2" end="2"/>
                                            </p:txEl>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nodeType="clickEffect">
                                  <p:stCondLst>
                                    <p:cond delay="0"/>
                                  </p:stCondLst>
                                  <p:childTnLst>
                                    <p:set>
                                      <p:cBhvr>
                                        <p:cTn id="60" dur="1" fill="hold">
                                          <p:stCondLst>
                                            <p:cond delay="0"/>
                                          </p:stCondLst>
                                        </p:cTn>
                                        <p:tgtEl>
                                          <p:spTgt spid="3">
                                            <p:txEl>
                                              <p:pRg st="3" end="3"/>
                                            </p:txEl>
                                          </p:spTgt>
                                        </p:tgtEl>
                                        <p:attrNameLst>
                                          <p:attrName>style.visibility</p:attrName>
                                        </p:attrNameLst>
                                      </p:cBhvr>
                                      <p:to>
                                        <p:strVal val="visible"/>
                                      </p:to>
                                    </p:set>
                                    <p:animEffect transition="in" filter="wipe(down)">
                                      <p:cBhvr>
                                        <p:cTn id="61" dur="580">
                                          <p:stCondLst>
                                            <p:cond delay="0"/>
                                          </p:stCondLst>
                                        </p:cTn>
                                        <p:tgtEl>
                                          <p:spTgt spid="3">
                                            <p:txEl>
                                              <p:pRg st="3" end="3"/>
                                            </p:txEl>
                                          </p:spTgt>
                                        </p:tgtEl>
                                      </p:cBhvr>
                                    </p:animEffect>
                                    <p:anim calcmode="lin" valueType="num">
                                      <p:cBhvr>
                                        <p:cTn id="62"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3">
                                            <p:txEl>
                                              <p:pRg st="3" end="3"/>
                                            </p:txEl>
                                          </p:spTgt>
                                        </p:tgtEl>
                                      </p:cBhvr>
                                      <p:to x="100000" y="60000"/>
                                    </p:animScale>
                                    <p:animScale>
                                      <p:cBhvr>
                                        <p:cTn id="68" dur="166" decel="50000">
                                          <p:stCondLst>
                                            <p:cond delay="676"/>
                                          </p:stCondLst>
                                        </p:cTn>
                                        <p:tgtEl>
                                          <p:spTgt spid="3">
                                            <p:txEl>
                                              <p:pRg st="3" end="3"/>
                                            </p:txEl>
                                          </p:spTgt>
                                        </p:tgtEl>
                                      </p:cBhvr>
                                      <p:to x="100000" y="100000"/>
                                    </p:animScale>
                                    <p:animScale>
                                      <p:cBhvr>
                                        <p:cTn id="69" dur="26">
                                          <p:stCondLst>
                                            <p:cond delay="1312"/>
                                          </p:stCondLst>
                                        </p:cTn>
                                        <p:tgtEl>
                                          <p:spTgt spid="3">
                                            <p:txEl>
                                              <p:pRg st="3" end="3"/>
                                            </p:txEl>
                                          </p:spTgt>
                                        </p:tgtEl>
                                      </p:cBhvr>
                                      <p:to x="100000" y="80000"/>
                                    </p:animScale>
                                    <p:animScale>
                                      <p:cBhvr>
                                        <p:cTn id="70" dur="166" decel="50000">
                                          <p:stCondLst>
                                            <p:cond delay="1338"/>
                                          </p:stCondLst>
                                        </p:cTn>
                                        <p:tgtEl>
                                          <p:spTgt spid="3">
                                            <p:txEl>
                                              <p:pRg st="3" end="3"/>
                                            </p:txEl>
                                          </p:spTgt>
                                        </p:tgtEl>
                                      </p:cBhvr>
                                      <p:to x="100000" y="100000"/>
                                    </p:animScale>
                                    <p:animScale>
                                      <p:cBhvr>
                                        <p:cTn id="71" dur="26">
                                          <p:stCondLst>
                                            <p:cond delay="1642"/>
                                          </p:stCondLst>
                                        </p:cTn>
                                        <p:tgtEl>
                                          <p:spTgt spid="3">
                                            <p:txEl>
                                              <p:pRg st="3" end="3"/>
                                            </p:txEl>
                                          </p:spTgt>
                                        </p:tgtEl>
                                      </p:cBhvr>
                                      <p:to x="100000" y="90000"/>
                                    </p:animScale>
                                    <p:animScale>
                                      <p:cBhvr>
                                        <p:cTn id="72" dur="166" decel="50000">
                                          <p:stCondLst>
                                            <p:cond delay="1668"/>
                                          </p:stCondLst>
                                        </p:cTn>
                                        <p:tgtEl>
                                          <p:spTgt spid="3">
                                            <p:txEl>
                                              <p:pRg st="3" end="3"/>
                                            </p:txEl>
                                          </p:spTgt>
                                        </p:tgtEl>
                                      </p:cBhvr>
                                      <p:to x="100000" y="100000"/>
                                    </p:animScale>
                                    <p:animScale>
                                      <p:cBhvr>
                                        <p:cTn id="73" dur="26">
                                          <p:stCondLst>
                                            <p:cond delay="1808"/>
                                          </p:stCondLst>
                                        </p:cTn>
                                        <p:tgtEl>
                                          <p:spTgt spid="3">
                                            <p:txEl>
                                              <p:pRg st="3" end="3"/>
                                            </p:txEl>
                                          </p:spTgt>
                                        </p:tgtEl>
                                      </p:cBhvr>
                                      <p:to x="100000" y="95000"/>
                                    </p:animScale>
                                    <p:animScale>
                                      <p:cBhvr>
                                        <p:cTn id="74" dur="166" decel="50000">
                                          <p:stCondLst>
                                            <p:cond delay="1834"/>
                                          </p:stCondLst>
                                        </p:cTn>
                                        <p:tgtEl>
                                          <p:spTgt spid="3">
                                            <p:txEl>
                                              <p:pRg st="3" end="3"/>
                                            </p:txEl>
                                          </p:spTgt>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nodeType="clickEffect">
                                  <p:stCondLst>
                                    <p:cond delay="0"/>
                                  </p:stCondLst>
                                  <p:childTnLst>
                                    <p:set>
                                      <p:cBhvr>
                                        <p:cTn id="78" dur="1" fill="hold">
                                          <p:stCondLst>
                                            <p:cond delay="0"/>
                                          </p:stCondLst>
                                        </p:cTn>
                                        <p:tgtEl>
                                          <p:spTgt spid="3">
                                            <p:txEl>
                                              <p:pRg st="4" end="4"/>
                                            </p:txEl>
                                          </p:spTgt>
                                        </p:tgtEl>
                                        <p:attrNameLst>
                                          <p:attrName>style.visibility</p:attrName>
                                        </p:attrNameLst>
                                      </p:cBhvr>
                                      <p:to>
                                        <p:strVal val="visible"/>
                                      </p:to>
                                    </p:set>
                                    <p:animEffect transition="in" filter="wipe(down)">
                                      <p:cBhvr>
                                        <p:cTn id="79" dur="580">
                                          <p:stCondLst>
                                            <p:cond delay="0"/>
                                          </p:stCondLst>
                                        </p:cTn>
                                        <p:tgtEl>
                                          <p:spTgt spid="3">
                                            <p:txEl>
                                              <p:pRg st="4" end="4"/>
                                            </p:txEl>
                                          </p:spTgt>
                                        </p:tgtEl>
                                      </p:cBhvr>
                                    </p:animEffect>
                                    <p:anim calcmode="lin" valueType="num">
                                      <p:cBhvr>
                                        <p:cTn id="80"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85" dur="26">
                                          <p:stCondLst>
                                            <p:cond delay="650"/>
                                          </p:stCondLst>
                                        </p:cTn>
                                        <p:tgtEl>
                                          <p:spTgt spid="3">
                                            <p:txEl>
                                              <p:pRg st="4" end="4"/>
                                            </p:txEl>
                                          </p:spTgt>
                                        </p:tgtEl>
                                      </p:cBhvr>
                                      <p:to x="100000" y="60000"/>
                                    </p:animScale>
                                    <p:animScale>
                                      <p:cBhvr>
                                        <p:cTn id="86" dur="166" decel="50000">
                                          <p:stCondLst>
                                            <p:cond delay="676"/>
                                          </p:stCondLst>
                                        </p:cTn>
                                        <p:tgtEl>
                                          <p:spTgt spid="3">
                                            <p:txEl>
                                              <p:pRg st="4" end="4"/>
                                            </p:txEl>
                                          </p:spTgt>
                                        </p:tgtEl>
                                      </p:cBhvr>
                                      <p:to x="100000" y="100000"/>
                                    </p:animScale>
                                    <p:animScale>
                                      <p:cBhvr>
                                        <p:cTn id="87" dur="26">
                                          <p:stCondLst>
                                            <p:cond delay="1312"/>
                                          </p:stCondLst>
                                        </p:cTn>
                                        <p:tgtEl>
                                          <p:spTgt spid="3">
                                            <p:txEl>
                                              <p:pRg st="4" end="4"/>
                                            </p:txEl>
                                          </p:spTgt>
                                        </p:tgtEl>
                                      </p:cBhvr>
                                      <p:to x="100000" y="80000"/>
                                    </p:animScale>
                                    <p:animScale>
                                      <p:cBhvr>
                                        <p:cTn id="88" dur="166" decel="50000">
                                          <p:stCondLst>
                                            <p:cond delay="1338"/>
                                          </p:stCondLst>
                                        </p:cTn>
                                        <p:tgtEl>
                                          <p:spTgt spid="3">
                                            <p:txEl>
                                              <p:pRg st="4" end="4"/>
                                            </p:txEl>
                                          </p:spTgt>
                                        </p:tgtEl>
                                      </p:cBhvr>
                                      <p:to x="100000" y="100000"/>
                                    </p:animScale>
                                    <p:animScale>
                                      <p:cBhvr>
                                        <p:cTn id="89" dur="26">
                                          <p:stCondLst>
                                            <p:cond delay="1642"/>
                                          </p:stCondLst>
                                        </p:cTn>
                                        <p:tgtEl>
                                          <p:spTgt spid="3">
                                            <p:txEl>
                                              <p:pRg st="4" end="4"/>
                                            </p:txEl>
                                          </p:spTgt>
                                        </p:tgtEl>
                                      </p:cBhvr>
                                      <p:to x="100000" y="90000"/>
                                    </p:animScale>
                                    <p:animScale>
                                      <p:cBhvr>
                                        <p:cTn id="90" dur="166" decel="50000">
                                          <p:stCondLst>
                                            <p:cond delay="1668"/>
                                          </p:stCondLst>
                                        </p:cTn>
                                        <p:tgtEl>
                                          <p:spTgt spid="3">
                                            <p:txEl>
                                              <p:pRg st="4" end="4"/>
                                            </p:txEl>
                                          </p:spTgt>
                                        </p:tgtEl>
                                      </p:cBhvr>
                                      <p:to x="100000" y="100000"/>
                                    </p:animScale>
                                    <p:animScale>
                                      <p:cBhvr>
                                        <p:cTn id="91" dur="26">
                                          <p:stCondLst>
                                            <p:cond delay="1808"/>
                                          </p:stCondLst>
                                        </p:cTn>
                                        <p:tgtEl>
                                          <p:spTgt spid="3">
                                            <p:txEl>
                                              <p:pRg st="4" end="4"/>
                                            </p:txEl>
                                          </p:spTgt>
                                        </p:tgtEl>
                                      </p:cBhvr>
                                      <p:to x="100000" y="95000"/>
                                    </p:animScale>
                                    <p:animScale>
                                      <p:cBhvr>
                                        <p:cTn id="92" dur="166" decel="50000">
                                          <p:stCondLst>
                                            <p:cond delay="1834"/>
                                          </p:stCondLst>
                                        </p:cTn>
                                        <p:tgtEl>
                                          <p:spTgt spid="3">
                                            <p:txEl>
                                              <p:pRg st="4" end="4"/>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4" y="1417644"/>
            <a:ext cx="2678113" cy="2522537"/>
          </a:xfrm>
        </p:spPr>
        <p:txBody>
          <a:bodyPr/>
          <a:lstStyle/>
          <a:p>
            <a:pPr algn="r">
              <a:defRPr/>
            </a:pPr>
            <a:r>
              <a:rPr lang="en-US" dirty="0"/>
              <a:t>Black</a:t>
            </a:r>
          </a:p>
        </p:txBody>
      </p:sp>
    </p:spTree>
    <p:extLst>
      <p:ext uri="{BB962C8B-B14F-4D97-AF65-F5344CB8AC3E}">
        <p14:creationId xmlns:p14="http://schemas.microsoft.com/office/powerpoint/2010/main" val="3488965891"/>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en-US" sz="2800" b="1" dirty="0">
                <a:solidFill>
                  <a:srgbClr val="FFFFFF"/>
                </a:solidFill>
                <a:latin typeface="Arial" charset="0"/>
                <a:ea typeface="ＭＳ Ｐゴシック" charset="0"/>
              </a:rPr>
              <a:t>NT Criticism link at BibleStudyDownloads.org</a:t>
            </a:r>
            <a:endParaRPr lang="en-US" sz="110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lIns="91430" tIns="45715" rIns="91430" bIns="45715"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3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0" normalizeH="0" baseline="0" noProof="0">
                <a:ln>
                  <a:noFill/>
                </a:ln>
                <a:solidFill>
                  <a:srgbClr val="FFFFFF"/>
                </a:solidFill>
                <a:effectLst/>
                <a:uLnTx/>
                <a:uFillTx/>
                <a:latin typeface="Arial" charset="0"/>
                <a:ea typeface="ＭＳ Ｐゴシック" charset="0"/>
                <a:cs typeface="Arial" charset="0"/>
              </a:rPr>
              <a:t>Get this presentation for free!</a:t>
            </a:r>
            <a:endParaRPr kumimoji="0" lang="en-US" sz="1400" b="1" i="0" u="none" strike="noStrike" kern="1200" cap="none" spc="0" normalizeH="0" baseline="0" noProof="0">
              <a:ln>
                <a:noFill/>
              </a:ln>
              <a:solidFill>
                <a:srgbClr val="FFFFFF"/>
              </a:solidFill>
              <a:effectLst/>
              <a:uLnTx/>
              <a:uFillTx/>
              <a:latin typeface="Arial" charset="0"/>
              <a:ea typeface="ＭＳ Ｐゴシック" charset="0"/>
              <a:cs typeface="Arial"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2" y="636982"/>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195872869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615" y="1213012"/>
            <a:ext cx="9049395" cy="2522151"/>
          </a:xfrm>
        </p:spPr>
        <p:txBody>
          <a:bodyPr/>
          <a:lstStyle/>
          <a:p>
            <a:pPr algn="r"/>
            <a:r>
              <a:rPr lang="en-US" sz="7200" b="1" dirty="0">
                <a:effectLst>
                  <a:glow rad="177800">
                    <a:schemeClr val="bg2"/>
                  </a:glow>
                </a:effectLst>
              </a:rPr>
              <a:t>Black Lives Matter</a:t>
            </a:r>
          </a:p>
        </p:txBody>
      </p:sp>
      <p:sp>
        <p:nvSpPr>
          <p:cNvPr id="7" name="Title 1">
            <a:extLst>
              <a:ext uri="{FF2B5EF4-FFF2-40B4-BE49-F238E27FC236}">
                <a16:creationId xmlns:a16="http://schemas.microsoft.com/office/drawing/2014/main" id="{5F07A162-D7A8-9C4D-B0EC-972AD9332E68}"/>
              </a:ext>
            </a:extLst>
          </p:cNvPr>
          <p:cNvSpPr txBox="1">
            <a:spLocks/>
          </p:cNvSpPr>
          <p:nvPr/>
        </p:nvSpPr>
        <p:spPr bwMode="auto">
          <a:xfrm>
            <a:off x="36990" y="2960404"/>
            <a:ext cx="9049395" cy="1010343"/>
          </a:xfrm>
          <a:prstGeom prst="rect">
            <a:avLst/>
          </a:prstGeom>
          <a:noFill/>
          <a:ln w="9525">
            <a:noFill/>
            <a:miter lim="800000"/>
            <a:headEnd/>
            <a:tailEnd/>
          </a:ln>
          <a:effectLst/>
        </p:spPr>
        <p:txBody>
          <a:bodyPr vert="horz" wrap="square" lIns="91430" tIns="45715" rIns="91430" bIns="45715" numCol="1" anchor="ctr" anchorCtr="1" compatLnSpc="1">
            <a:prstTxWarp prst="textNoShape">
              <a:avLst/>
            </a:prstTxWarp>
          </a:bodyPr>
          <a:lst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15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3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45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4800" b="1" i="1" u="none" strike="noStrike" kern="0" cap="none" spc="0" normalizeH="0" baseline="0" noProof="0" dirty="0">
                <a:ln>
                  <a:noFill/>
                </a:ln>
                <a:solidFill>
                  <a:srgbClr val="FFFFFF"/>
                </a:solidFill>
                <a:effectLst>
                  <a:glow rad="177800">
                    <a:srgbClr val="000000"/>
                  </a:glow>
                </a:effectLst>
                <a:uLnTx/>
                <a:uFillTx/>
                <a:latin typeface="Arial"/>
                <a:ea typeface="ＭＳ Ｐゴシック" pitchFamily="-111" charset="-128"/>
              </a:rPr>
              <a:t>Of course they do.</a:t>
            </a:r>
          </a:p>
        </p:txBody>
      </p:sp>
    </p:spTree>
    <p:extLst>
      <p:ext uri="{BB962C8B-B14F-4D97-AF65-F5344CB8AC3E}">
        <p14:creationId xmlns:p14="http://schemas.microsoft.com/office/powerpoint/2010/main" val="351591850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bg>
      <p:bgPr>
        <a:solidFill>
          <a:schemeClr val="tx1"/>
        </a:solidFill>
        <a:effectLst/>
      </p:bgPr>
    </p:bg>
    <p:spTree>
      <p:nvGrpSpPr>
        <p:cNvPr id="1" name=""/>
        <p:cNvGrpSpPr/>
        <p:nvPr/>
      </p:nvGrpSpPr>
      <p:grpSpPr>
        <a:xfrm>
          <a:off x="0" y="0"/>
          <a:ext cx="0" cy="0"/>
          <a:chOff x="0" y="0"/>
          <a:chExt cx="0" cy="0"/>
        </a:xfrm>
      </p:grpSpPr>
      <p:sp>
        <p:nvSpPr>
          <p:cNvPr id="135171" name="Rectangle 5"/>
          <p:cNvSpPr>
            <a:spLocks noGrp="1" noChangeArrowheads="1"/>
          </p:cNvSpPr>
          <p:nvPr>
            <p:ph type="title"/>
          </p:nvPr>
        </p:nvSpPr>
        <p:spPr>
          <a:xfrm>
            <a:off x="0" y="0"/>
            <a:ext cx="9144000" cy="914400"/>
          </a:xfrm>
          <a:solidFill>
            <a:srgbClr val="000000"/>
          </a:solidFill>
        </p:spPr>
        <p:txBody>
          <a:bodyPr/>
          <a:lstStyle/>
          <a:p>
            <a:pPr eaLnBrk="1" hangingPunct="1"/>
            <a:r>
              <a:rPr lang="en-US" b="1" dirty="0">
                <a:solidFill>
                  <a:srgbClr val="FFFFFF"/>
                </a:solidFill>
                <a:latin typeface="Arial" charset="0"/>
                <a:ea typeface="ＭＳ Ｐゴシック" charset="0"/>
                <a:cs typeface="Arial" charset="0"/>
              </a:rPr>
              <a:t>BLM on the Streets</a:t>
            </a:r>
          </a:p>
        </p:txBody>
      </p:sp>
      <p:sp>
        <p:nvSpPr>
          <p:cNvPr id="7" name="Rectangle 5">
            <a:extLst>
              <a:ext uri="{FF2B5EF4-FFF2-40B4-BE49-F238E27FC236}">
                <a16:creationId xmlns:a16="http://schemas.microsoft.com/office/drawing/2014/main" id="{1BE38515-387C-3A46-9EF2-AB2627C273DA}"/>
              </a:ext>
            </a:extLst>
          </p:cNvPr>
          <p:cNvSpPr txBox="1">
            <a:spLocks noChangeArrowheads="1"/>
          </p:cNvSpPr>
          <p:nvPr/>
        </p:nvSpPr>
        <p:spPr bwMode="auto">
          <a:xfrm>
            <a:off x="4986197" y="5708625"/>
            <a:ext cx="3146850" cy="7647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ＭＳ Ｐゴシック" pitchFamily="-112" charset="-128"/>
                <a:cs typeface="ＭＳ Ｐゴシック" pitchFamily="-112" charset="-128"/>
              </a:defRPr>
            </a:lvl1pPr>
            <a:lvl2pPr algn="ctr" rtl="0" eaLnBrk="0" fontAlgn="base" hangingPunct="0">
              <a:spcBef>
                <a:spcPct val="0"/>
              </a:spcBef>
              <a:spcAft>
                <a:spcPct val="0"/>
              </a:spcAft>
              <a:defRPr sz="4400">
                <a:solidFill>
                  <a:schemeClr val="tx2"/>
                </a:solidFill>
                <a:latin typeface="Times New Roman" pitchFamily="19" charset="0"/>
                <a:ea typeface="ＭＳ Ｐゴシック" pitchFamily="-112" charset="-128"/>
                <a:cs typeface="ＭＳ Ｐゴシック" pitchFamily="-112" charset="-128"/>
              </a:defRPr>
            </a:lvl2pPr>
            <a:lvl3pPr algn="ctr" rtl="0" eaLnBrk="0" fontAlgn="base" hangingPunct="0">
              <a:spcBef>
                <a:spcPct val="0"/>
              </a:spcBef>
              <a:spcAft>
                <a:spcPct val="0"/>
              </a:spcAft>
              <a:defRPr sz="4400">
                <a:solidFill>
                  <a:schemeClr val="tx2"/>
                </a:solidFill>
                <a:latin typeface="Times New Roman" pitchFamily="19" charset="0"/>
                <a:ea typeface="ＭＳ Ｐゴシック" pitchFamily="-112" charset="-128"/>
                <a:cs typeface="ＭＳ Ｐゴシック" pitchFamily="-112" charset="-128"/>
              </a:defRPr>
            </a:lvl3pPr>
            <a:lvl4pPr algn="ctr" rtl="0" eaLnBrk="0" fontAlgn="base" hangingPunct="0">
              <a:spcBef>
                <a:spcPct val="0"/>
              </a:spcBef>
              <a:spcAft>
                <a:spcPct val="0"/>
              </a:spcAft>
              <a:defRPr sz="4400">
                <a:solidFill>
                  <a:schemeClr val="tx2"/>
                </a:solidFill>
                <a:latin typeface="Times New Roman" pitchFamily="19" charset="0"/>
                <a:ea typeface="ＭＳ Ｐゴシック" pitchFamily="-112" charset="-128"/>
                <a:cs typeface="ＭＳ Ｐゴシック" pitchFamily="-112" charset="-128"/>
              </a:defRPr>
            </a:lvl4pPr>
            <a:lvl5pPr algn="ctr" rtl="0" eaLnBrk="0" fontAlgn="base" hangingPunct="0">
              <a:spcBef>
                <a:spcPct val="0"/>
              </a:spcBef>
              <a:spcAft>
                <a:spcPct val="0"/>
              </a:spcAft>
              <a:defRPr sz="4400">
                <a:solidFill>
                  <a:schemeClr val="tx2"/>
                </a:solidFill>
                <a:latin typeface="Times New Roman" pitchFamily="19" charset="0"/>
                <a:ea typeface="ＭＳ Ｐゴシック" pitchFamily="-112" charset="-128"/>
                <a:cs typeface="ＭＳ Ｐゴシック" pitchFamily="-112" charset="-128"/>
              </a:defRPr>
            </a:lvl5pPr>
            <a:lvl6pPr marL="457200" algn="ctr" rtl="0" fontAlgn="base">
              <a:spcBef>
                <a:spcPct val="0"/>
              </a:spcBef>
              <a:spcAft>
                <a:spcPct val="0"/>
              </a:spcAft>
              <a:defRPr sz="4400">
                <a:solidFill>
                  <a:schemeClr val="tx2"/>
                </a:solidFill>
                <a:latin typeface="Times New Roman" pitchFamily="19" charset="0"/>
              </a:defRPr>
            </a:lvl6pPr>
            <a:lvl7pPr marL="914400" algn="ctr" rtl="0" fontAlgn="base">
              <a:spcBef>
                <a:spcPct val="0"/>
              </a:spcBef>
              <a:spcAft>
                <a:spcPct val="0"/>
              </a:spcAft>
              <a:defRPr sz="4400">
                <a:solidFill>
                  <a:schemeClr val="tx2"/>
                </a:solidFill>
                <a:latin typeface="Times New Roman" pitchFamily="19" charset="0"/>
              </a:defRPr>
            </a:lvl7pPr>
            <a:lvl8pPr marL="1371600" algn="ctr" rtl="0" fontAlgn="base">
              <a:spcBef>
                <a:spcPct val="0"/>
              </a:spcBef>
              <a:spcAft>
                <a:spcPct val="0"/>
              </a:spcAft>
              <a:defRPr sz="4400">
                <a:solidFill>
                  <a:schemeClr val="tx2"/>
                </a:solidFill>
                <a:latin typeface="Times New Roman" pitchFamily="19" charset="0"/>
              </a:defRPr>
            </a:lvl8pPr>
            <a:lvl9pPr marL="1828800" algn="ctr" rtl="0" fontAlgn="base">
              <a:spcBef>
                <a:spcPct val="0"/>
              </a:spcBef>
              <a:spcAft>
                <a:spcPct val="0"/>
              </a:spcAft>
              <a:defRPr sz="4400">
                <a:solidFill>
                  <a:schemeClr val="tx2"/>
                </a:solidFill>
                <a:latin typeface="Times New Roman" pitchFamily="19"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0" cap="none" spc="0" normalizeH="0" baseline="0" noProof="0" dirty="0">
                <a:ln>
                  <a:noFill/>
                </a:ln>
                <a:solidFill>
                  <a:srgbClr val="000000"/>
                </a:solidFill>
                <a:effectLst/>
                <a:uLnTx/>
                <a:uFillTx/>
                <a:latin typeface="Arial" charset="0"/>
                <a:ea typeface="ＭＳ Ｐゴシック" charset="0"/>
                <a:cs typeface="Arial" charset="0"/>
              </a:rPr>
              <a:t>Social Justice</a:t>
            </a:r>
          </a:p>
        </p:txBody>
      </p:sp>
      <p:sp>
        <p:nvSpPr>
          <p:cNvPr id="11" name="Rectangle 5">
            <a:extLst>
              <a:ext uri="{FF2B5EF4-FFF2-40B4-BE49-F238E27FC236}">
                <a16:creationId xmlns:a16="http://schemas.microsoft.com/office/drawing/2014/main" id="{CAC2AB37-44C8-924B-B134-DE368CB87A94}"/>
              </a:ext>
            </a:extLst>
          </p:cNvPr>
          <p:cNvSpPr txBox="1">
            <a:spLocks noChangeArrowheads="1"/>
          </p:cNvSpPr>
          <p:nvPr/>
        </p:nvSpPr>
        <p:spPr bwMode="auto">
          <a:xfrm>
            <a:off x="1437927" y="5688746"/>
            <a:ext cx="3146850" cy="7647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ＭＳ Ｐゴシック" pitchFamily="-112" charset="-128"/>
                <a:cs typeface="ＭＳ Ｐゴシック" pitchFamily="-112" charset="-128"/>
              </a:defRPr>
            </a:lvl1pPr>
            <a:lvl2pPr algn="ctr" rtl="0" eaLnBrk="0" fontAlgn="base" hangingPunct="0">
              <a:spcBef>
                <a:spcPct val="0"/>
              </a:spcBef>
              <a:spcAft>
                <a:spcPct val="0"/>
              </a:spcAft>
              <a:defRPr sz="4400">
                <a:solidFill>
                  <a:schemeClr val="tx2"/>
                </a:solidFill>
                <a:latin typeface="Times New Roman" pitchFamily="19" charset="0"/>
                <a:ea typeface="ＭＳ Ｐゴシック" pitchFamily="-112" charset="-128"/>
                <a:cs typeface="ＭＳ Ｐゴシック" pitchFamily="-112" charset="-128"/>
              </a:defRPr>
            </a:lvl2pPr>
            <a:lvl3pPr algn="ctr" rtl="0" eaLnBrk="0" fontAlgn="base" hangingPunct="0">
              <a:spcBef>
                <a:spcPct val="0"/>
              </a:spcBef>
              <a:spcAft>
                <a:spcPct val="0"/>
              </a:spcAft>
              <a:defRPr sz="4400">
                <a:solidFill>
                  <a:schemeClr val="tx2"/>
                </a:solidFill>
                <a:latin typeface="Times New Roman" pitchFamily="19" charset="0"/>
                <a:ea typeface="ＭＳ Ｐゴシック" pitchFamily="-112" charset="-128"/>
                <a:cs typeface="ＭＳ Ｐゴシック" pitchFamily="-112" charset="-128"/>
              </a:defRPr>
            </a:lvl3pPr>
            <a:lvl4pPr algn="ctr" rtl="0" eaLnBrk="0" fontAlgn="base" hangingPunct="0">
              <a:spcBef>
                <a:spcPct val="0"/>
              </a:spcBef>
              <a:spcAft>
                <a:spcPct val="0"/>
              </a:spcAft>
              <a:defRPr sz="4400">
                <a:solidFill>
                  <a:schemeClr val="tx2"/>
                </a:solidFill>
                <a:latin typeface="Times New Roman" pitchFamily="19" charset="0"/>
                <a:ea typeface="ＭＳ Ｐゴシック" pitchFamily="-112" charset="-128"/>
                <a:cs typeface="ＭＳ Ｐゴシック" pitchFamily="-112" charset="-128"/>
              </a:defRPr>
            </a:lvl4pPr>
            <a:lvl5pPr algn="ctr" rtl="0" eaLnBrk="0" fontAlgn="base" hangingPunct="0">
              <a:spcBef>
                <a:spcPct val="0"/>
              </a:spcBef>
              <a:spcAft>
                <a:spcPct val="0"/>
              </a:spcAft>
              <a:defRPr sz="4400">
                <a:solidFill>
                  <a:schemeClr val="tx2"/>
                </a:solidFill>
                <a:latin typeface="Times New Roman" pitchFamily="19" charset="0"/>
                <a:ea typeface="ＭＳ Ｐゴシック" pitchFamily="-112" charset="-128"/>
                <a:cs typeface="ＭＳ Ｐゴシック" pitchFamily="-112" charset="-128"/>
              </a:defRPr>
            </a:lvl5pPr>
            <a:lvl6pPr marL="457200" algn="ctr" rtl="0" fontAlgn="base">
              <a:spcBef>
                <a:spcPct val="0"/>
              </a:spcBef>
              <a:spcAft>
                <a:spcPct val="0"/>
              </a:spcAft>
              <a:defRPr sz="4400">
                <a:solidFill>
                  <a:schemeClr val="tx2"/>
                </a:solidFill>
                <a:latin typeface="Times New Roman" pitchFamily="19" charset="0"/>
              </a:defRPr>
            </a:lvl6pPr>
            <a:lvl7pPr marL="914400" algn="ctr" rtl="0" fontAlgn="base">
              <a:spcBef>
                <a:spcPct val="0"/>
              </a:spcBef>
              <a:spcAft>
                <a:spcPct val="0"/>
              </a:spcAft>
              <a:defRPr sz="4400">
                <a:solidFill>
                  <a:schemeClr val="tx2"/>
                </a:solidFill>
                <a:latin typeface="Times New Roman" pitchFamily="19" charset="0"/>
              </a:defRPr>
            </a:lvl7pPr>
            <a:lvl8pPr marL="1371600" algn="ctr" rtl="0" fontAlgn="base">
              <a:spcBef>
                <a:spcPct val="0"/>
              </a:spcBef>
              <a:spcAft>
                <a:spcPct val="0"/>
              </a:spcAft>
              <a:defRPr sz="4400">
                <a:solidFill>
                  <a:schemeClr val="tx2"/>
                </a:solidFill>
                <a:latin typeface="Times New Roman" pitchFamily="19" charset="0"/>
              </a:defRPr>
            </a:lvl8pPr>
            <a:lvl9pPr marL="1828800" algn="ctr" rtl="0" fontAlgn="base">
              <a:spcBef>
                <a:spcPct val="0"/>
              </a:spcBef>
              <a:spcAft>
                <a:spcPct val="0"/>
              </a:spcAft>
              <a:defRPr sz="4400">
                <a:solidFill>
                  <a:schemeClr val="tx2"/>
                </a:solidFill>
                <a:latin typeface="Times New Roman" pitchFamily="19"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0" cap="none" spc="0" normalizeH="0" baseline="0" noProof="0" dirty="0">
                <a:ln>
                  <a:noFill/>
                </a:ln>
                <a:solidFill>
                  <a:srgbClr val="000000"/>
                </a:solidFill>
                <a:effectLst/>
                <a:uLnTx/>
                <a:uFillTx/>
                <a:latin typeface="Arial" charset="0"/>
                <a:ea typeface="ＭＳ Ｐゴシック" charset="0"/>
                <a:cs typeface="Arial" charset="0"/>
              </a:rPr>
              <a:t>Justice</a:t>
            </a:r>
          </a:p>
        </p:txBody>
      </p:sp>
      <p:pic>
        <p:nvPicPr>
          <p:cNvPr id="5122" name="Picture 2" descr="Gordon Monson: Black Lives Matter is a needed movement, not a menacing  organization - The Salt Lake Tribune">
            <a:extLst>
              <a:ext uri="{FF2B5EF4-FFF2-40B4-BE49-F238E27FC236}">
                <a16:creationId xmlns:a16="http://schemas.microsoft.com/office/drawing/2014/main" id="{53B5B5EA-4625-9A48-A44C-947DDFB37A5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77900"/>
            <a:ext cx="9144000" cy="48006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68F6566C-BF77-0240-871A-6EF91BD1F4D8}"/>
              </a:ext>
            </a:extLst>
          </p:cNvPr>
          <p:cNvSpPr txBox="1">
            <a:spLocks noChangeArrowheads="1"/>
          </p:cNvSpPr>
          <p:nvPr/>
        </p:nvSpPr>
        <p:spPr bwMode="auto">
          <a:xfrm>
            <a:off x="50800" y="5930900"/>
            <a:ext cx="9144000" cy="914400"/>
          </a:xfrm>
          <a:prstGeom prst="rect">
            <a:avLst/>
          </a:prstGeom>
          <a:solidFill>
            <a:srgbClr val="000000"/>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ＭＳ Ｐゴシック" pitchFamily="-112" charset="-128"/>
                <a:cs typeface="ＭＳ Ｐゴシック" pitchFamily="-112" charset="-128"/>
              </a:defRPr>
            </a:lvl1pPr>
            <a:lvl2pPr algn="ctr" rtl="0" eaLnBrk="0" fontAlgn="base" hangingPunct="0">
              <a:spcBef>
                <a:spcPct val="0"/>
              </a:spcBef>
              <a:spcAft>
                <a:spcPct val="0"/>
              </a:spcAft>
              <a:defRPr sz="4400">
                <a:solidFill>
                  <a:schemeClr val="tx2"/>
                </a:solidFill>
                <a:latin typeface="Times New Roman" pitchFamily="19" charset="0"/>
                <a:ea typeface="ＭＳ Ｐゴシック" pitchFamily="-112" charset="-128"/>
                <a:cs typeface="ＭＳ Ｐゴシック" pitchFamily="-112" charset="-128"/>
              </a:defRPr>
            </a:lvl2pPr>
            <a:lvl3pPr algn="ctr" rtl="0" eaLnBrk="0" fontAlgn="base" hangingPunct="0">
              <a:spcBef>
                <a:spcPct val="0"/>
              </a:spcBef>
              <a:spcAft>
                <a:spcPct val="0"/>
              </a:spcAft>
              <a:defRPr sz="4400">
                <a:solidFill>
                  <a:schemeClr val="tx2"/>
                </a:solidFill>
                <a:latin typeface="Times New Roman" pitchFamily="19" charset="0"/>
                <a:ea typeface="ＭＳ Ｐゴシック" pitchFamily="-112" charset="-128"/>
                <a:cs typeface="ＭＳ Ｐゴシック" pitchFamily="-112" charset="-128"/>
              </a:defRPr>
            </a:lvl3pPr>
            <a:lvl4pPr algn="ctr" rtl="0" eaLnBrk="0" fontAlgn="base" hangingPunct="0">
              <a:spcBef>
                <a:spcPct val="0"/>
              </a:spcBef>
              <a:spcAft>
                <a:spcPct val="0"/>
              </a:spcAft>
              <a:defRPr sz="4400">
                <a:solidFill>
                  <a:schemeClr val="tx2"/>
                </a:solidFill>
                <a:latin typeface="Times New Roman" pitchFamily="19" charset="0"/>
                <a:ea typeface="ＭＳ Ｐゴシック" pitchFamily="-112" charset="-128"/>
                <a:cs typeface="ＭＳ Ｐゴシック" pitchFamily="-112" charset="-128"/>
              </a:defRPr>
            </a:lvl4pPr>
            <a:lvl5pPr algn="ctr" rtl="0" eaLnBrk="0" fontAlgn="base" hangingPunct="0">
              <a:spcBef>
                <a:spcPct val="0"/>
              </a:spcBef>
              <a:spcAft>
                <a:spcPct val="0"/>
              </a:spcAft>
              <a:defRPr sz="4400">
                <a:solidFill>
                  <a:schemeClr val="tx2"/>
                </a:solidFill>
                <a:latin typeface="Times New Roman" pitchFamily="19" charset="0"/>
                <a:ea typeface="ＭＳ Ｐゴシック" pitchFamily="-112" charset="-128"/>
                <a:cs typeface="ＭＳ Ｐゴシック" pitchFamily="-112" charset="-128"/>
              </a:defRPr>
            </a:lvl5pPr>
            <a:lvl6pPr marL="457200" algn="ctr" rtl="0" fontAlgn="base">
              <a:spcBef>
                <a:spcPct val="0"/>
              </a:spcBef>
              <a:spcAft>
                <a:spcPct val="0"/>
              </a:spcAft>
              <a:defRPr sz="4400">
                <a:solidFill>
                  <a:schemeClr val="tx2"/>
                </a:solidFill>
                <a:latin typeface="Times New Roman" pitchFamily="19" charset="0"/>
              </a:defRPr>
            </a:lvl6pPr>
            <a:lvl7pPr marL="914400" algn="ctr" rtl="0" fontAlgn="base">
              <a:spcBef>
                <a:spcPct val="0"/>
              </a:spcBef>
              <a:spcAft>
                <a:spcPct val="0"/>
              </a:spcAft>
              <a:defRPr sz="4400">
                <a:solidFill>
                  <a:schemeClr val="tx2"/>
                </a:solidFill>
                <a:latin typeface="Times New Roman" pitchFamily="19" charset="0"/>
              </a:defRPr>
            </a:lvl7pPr>
            <a:lvl8pPr marL="1371600" algn="ctr" rtl="0" fontAlgn="base">
              <a:spcBef>
                <a:spcPct val="0"/>
              </a:spcBef>
              <a:spcAft>
                <a:spcPct val="0"/>
              </a:spcAft>
              <a:defRPr sz="4400">
                <a:solidFill>
                  <a:schemeClr val="tx2"/>
                </a:solidFill>
                <a:latin typeface="Times New Roman" pitchFamily="19" charset="0"/>
              </a:defRPr>
            </a:lvl8pPr>
            <a:lvl9pPr marL="1828800" algn="ctr" rtl="0" fontAlgn="base">
              <a:spcBef>
                <a:spcPct val="0"/>
              </a:spcBef>
              <a:spcAft>
                <a:spcPct val="0"/>
              </a:spcAft>
              <a:defRPr sz="4400">
                <a:solidFill>
                  <a:schemeClr val="tx2"/>
                </a:solidFill>
                <a:latin typeface="Times New Roman" pitchFamily="19"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a:ln>
                  <a:noFill/>
                </a:ln>
                <a:solidFill>
                  <a:srgbClr val="FFFFFF"/>
                </a:solidFill>
                <a:effectLst/>
                <a:uLnTx/>
                <a:uFillTx/>
                <a:latin typeface="Arial" charset="0"/>
                <a:ea typeface="ＭＳ Ｐゴシック" charset="0"/>
                <a:cs typeface="Arial" charset="0"/>
              </a:rPr>
              <a:t>Why all the protests and riots in 2020?</a:t>
            </a:r>
          </a:p>
        </p:txBody>
      </p:sp>
    </p:spTree>
    <p:extLst>
      <p:ext uri="{BB962C8B-B14F-4D97-AF65-F5344CB8AC3E}">
        <p14:creationId xmlns:p14="http://schemas.microsoft.com/office/powerpoint/2010/main" val="2615853184"/>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bg>
      <p:bgPr>
        <a:solidFill>
          <a:schemeClr val="tx1"/>
        </a:solidFill>
        <a:effectLst/>
      </p:bgPr>
    </p:bg>
    <p:spTree>
      <p:nvGrpSpPr>
        <p:cNvPr id="1" name=""/>
        <p:cNvGrpSpPr/>
        <p:nvPr/>
      </p:nvGrpSpPr>
      <p:grpSpPr>
        <a:xfrm>
          <a:off x="0" y="0"/>
          <a:ext cx="0" cy="0"/>
          <a:chOff x="0" y="0"/>
          <a:chExt cx="0" cy="0"/>
        </a:xfrm>
      </p:grpSpPr>
      <p:sp>
        <p:nvSpPr>
          <p:cNvPr id="135171" name="Rectangle 5"/>
          <p:cNvSpPr>
            <a:spLocks noGrp="1" noChangeArrowheads="1"/>
          </p:cNvSpPr>
          <p:nvPr>
            <p:ph type="title"/>
          </p:nvPr>
        </p:nvSpPr>
        <p:spPr>
          <a:xfrm>
            <a:off x="0" y="0"/>
            <a:ext cx="9144000" cy="1397000"/>
          </a:xfrm>
          <a:solidFill>
            <a:srgbClr val="000000"/>
          </a:solidFill>
        </p:spPr>
        <p:txBody>
          <a:bodyPr/>
          <a:lstStyle/>
          <a:p>
            <a:pPr eaLnBrk="1" hangingPunct="1"/>
            <a:r>
              <a:rPr lang="en-US" b="1" dirty="0">
                <a:solidFill>
                  <a:srgbClr val="FFFFFF"/>
                </a:solidFill>
                <a:latin typeface="Arial" charset="0"/>
                <a:ea typeface="ＭＳ Ｐゴシック" charset="0"/>
                <a:cs typeface="Arial" charset="0"/>
              </a:rPr>
              <a:t>At Trump Tower, New York City</a:t>
            </a:r>
          </a:p>
        </p:txBody>
      </p:sp>
      <p:sp>
        <p:nvSpPr>
          <p:cNvPr id="7" name="Rectangle 5">
            <a:extLst>
              <a:ext uri="{FF2B5EF4-FFF2-40B4-BE49-F238E27FC236}">
                <a16:creationId xmlns:a16="http://schemas.microsoft.com/office/drawing/2014/main" id="{1BE38515-387C-3A46-9EF2-AB2627C273DA}"/>
              </a:ext>
            </a:extLst>
          </p:cNvPr>
          <p:cNvSpPr txBox="1">
            <a:spLocks noChangeArrowheads="1"/>
          </p:cNvSpPr>
          <p:nvPr/>
        </p:nvSpPr>
        <p:spPr bwMode="auto">
          <a:xfrm>
            <a:off x="4986197" y="5708625"/>
            <a:ext cx="3146850" cy="7647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ＭＳ Ｐゴシック" pitchFamily="-112" charset="-128"/>
                <a:cs typeface="ＭＳ Ｐゴシック" pitchFamily="-112" charset="-128"/>
              </a:defRPr>
            </a:lvl1pPr>
            <a:lvl2pPr algn="ctr" rtl="0" eaLnBrk="0" fontAlgn="base" hangingPunct="0">
              <a:spcBef>
                <a:spcPct val="0"/>
              </a:spcBef>
              <a:spcAft>
                <a:spcPct val="0"/>
              </a:spcAft>
              <a:defRPr sz="4400">
                <a:solidFill>
                  <a:schemeClr val="tx2"/>
                </a:solidFill>
                <a:latin typeface="Times New Roman" pitchFamily="19" charset="0"/>
                <a:ea typeface="ＭＳ Ｐゴシック" pitchFamily="-112" charset="-128"/>
                <a:cs typeface="ＭＳ Ｐゴシック" pitchFamily="-112" charset="-128"/>
              </a:defRPr>
            </a:lvl2pPr>
            <a:lvl3pPr algn="ctr" rtl="0" eaLnBrk="0" fontAlgn="base" hangingPunct="0">
              <a:spcBef>
                <a:spcPct val="0"/>
              </a:spcBef>
              <a:spcAft>
                <a:spcPct val="0"/>
              </a:spcAft>
              <a:defRPr sz="4400">
                <a:solidFill>
                  <a:schemeClr val="tx2"/>
                </a:solidFill>
                <a:latin typeface="Times New Roman" pitchFamily="19" charset="0"/>
                <a:ea typeface="ＭＳ Ｐゴシック" pitchFamily="-112" charset="-128"/>
                <a:cs typeface="ＭＳ Ｐゴシック" pitchFamily="-112" charset="-128"/>
              </a:defRPr>
            </a:lvl3pPr>
            <a:lvl4pPr algn="ctr" rtl="0" eaLnBrk="0" fontAlgn="base" hangingPunct="0">
              <a:spcBef>
                <a:spcPct val="0"/>
              </a:spcBef>
              <a:spcAft>
                <a:spcPct val="0"/>
              </a:spcAft>
              <a:defRPr sz="4400">
                <a:solidFill>
                  <a:schemeClr val="tx2"/>
                </a:solidFill>
                <a:latin typeface="Times New Roman" pitchFamily="19" charset="0"/>
                <a:ea typeface="ＭＳ Ｐゴシック" pitchFamily="-112" charset="-128"/>
                <a:cs typeface="ＭＳ Ｐゴシック" pitchFamily="-112" charset="-128"/>
              </a:defRPr>
            </a:lvl4pPr>
            <a:lvl5pPr algn="ctr" rtl="0" eaLnBrk="0" fontAlgn="base" hangingPunct="0">
              <a:spcBef>
                <a:spcPct val="0"/>
              </a:spcBef>
              <a:spcAft>
                <a:spcPct val="0"/>
              </a:spcAft>
              <a:defRPr sz="4400">
                <a:solidFill>
                  <a:schemeClr val="tx2"/>
                </a:solidFill>
                <a:latin typeface="Times New Roman" pitchFamily="19" charset="0"/>
                <a:ea typeface="ＭＳ Ｐゴシック" pitchFamily="-112" charset="-128"/>
                <a:cs typeface="ＭＳ Ｐゴシック" pitchFamily="-112" charset="-128"/>
              </a:defRPr>
            </a:lvl5pPr>
            <a:lvl6pPr marL="457200" algn="ctr" rtl="0" fontAlgn="base">
              <a:spcBef>
                <a:spcPct val="0"/>
              </a:spcBef>
              <a:spcAft>
                <a:spcPct val="0"/>
              </a:spcAft>
              <a:defRPr sz="4400">
                <a:solidFill>
                  <a:schemeClr val="tx2"/>
                </a:solidFill>
                <a:latin typeface="Times New Roman" pitchFamily="19" charset="0"/>
              </a:defRPr>
            </a:lvl6pPr>
            <a:lvl7pPr marL="914400" algn="ctr" rtl="0" fontAlgn="base">
              <a:spcBef>
                <a:spcPct val="0"/>
              </a:spcBef>
              <a:spcAft>
                <a:spcPct val="0"/>
              </a:spcAft>
              <a:defRPr sz="4400">
                <a:solidFill>
                  <a:schemeClr val="tx2"/>
                </a:solidFill>
                <a:latin typeface="Times New Roman" pitchFamily="19" charset="0"/>
              </a:defRPr>
            </a:lvl7pPr>
            <a:lvl8pPr marL="1371600" algn="ctr" rtl="0" fontAlgn="base">
              <a:spcBef>
                <a:spcPct val="0"/>
              </a:spcBef>
              <a:spcAft>
                <a:spcPct val="0"/>
              </a:spcAft>
              <a:defRPr sz="4400">
                <a:solidFill>
                  <a:schemeClr val="tx2"/>
                </a:solidFill>
                <a:latin typeface="Times New Roman" pitchFamily="19" charset="0"/>
              </a:defRPr>
            </a:lvl8pPr>
            <a:lvl9pPr marL="1828800" algn="ctr" rtl="0" fontAlgn="base">
              <a:spcBef>
                <a:spcPct val="0"/>
              </a:spcBef>
              <a:spcAft>
                <a:spcPct val="0"/>
              </a:spcAft>
              <a:defRPr sz="4400">
                <a:solidFill>
                  <a:schemeClr val="tx2"/>
                </a:solidFill>
                <a:latin typeface="Times New Roman" pitchFamily="19"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0" cap="none" spc="0" normalizeH="0" baseline="0" noProof="0" dirty="0">
                <a:ln>
                  <a:noFill/>
                </a:ln>
                <a:solidFill>
                  <a:srgbClr val="000000"/>
                </a:solidFill>
                <a:effectLst/>
                <a:uLnTx/>
                <a:uFillTx/>
                <a:latin typeface="Arial" charset="0"/>
                <a:ea typeface="ＭＳ Ｐゴシック" charset="0"/>
                <a:cs typeface="Arial" charset="0"/>
              </a:rPr>
              <a:t>Social Justice</a:t>
            </a:r>
          </a:p>
        </p:txBody>
      </p:sp>
      <p:sp>
        <p:nvSpPr>
          <p:cNvPr id="11" name="Rectangle 5">
            <a:extLst>
              <a:ext uri="{FF2B5EF4-FFF2-40B4-BE49-F238E27FC236}">
                <a16:creationId xmlns:a16="http://schemas.microsoft.com/office/drawing/2014/main" id="{CAC2AB37-44C8-924B-B134-DE368CB87A94}"/>
              </a:ext>
            </a:extLst>
          </p:cNvPr>
          <p:cNvSpPr txBox="1">
            <a:spLocks noChangeArrowheads="1"/>
          </p:cNvSpPr>
          <p:nvPr/>
        </p:nvSpPr>
        <p:spPr bwMode="auto">
          <a:xfrm>
            <a:off x="1437927" y="5688746"/>
            <a:ext cx="3146850" cy="7647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ＭＳ Ｐゴシック" pitchFamily="-112" charset="-128"/>
                <a:cs typeface="ＭＳ Ｐゴシック" pitchFamily="-112" charset="-128"/>
              </a:defRPr>
            </a:lvl1pPr>
            <a:lvl2pPr algn="ctr" rtl="0" eaLnBrk="0" fontAlgn="base" hangingPunct="0">
              <a:spcBef>
                <a:spcPct val="0"/>
              </a:spcBef>
              <a:spcAft>
                <a:spcPct val="0"/>
              </a:spcAft>
              <a:defRPr sz="4400">
                <a:solidFill>
                  <a:schemeClr val="tx2"/>
                </a:solidFill>
                <a:latin typeface="Times New Roman" pitchFamily="19" charset="0"/>
                <a:ea typeface="ＭＳ Ｐゴシック" pitchFamily="-112" charset="-128"/>
                <a:cs typeface="ＭＳ Ｐゴシック" pitchFamily="-112" charset="-128"/>
              </a:defRPr>
            </a:lvl2pPr>
            <a:lvl3pPr algn="ctr" rtl="0" eaLnBrk="0" fontAlgn="base" hangingPunct="0">
              <a:spcBef>
                <a:spcPct val="0"/>
              </a:spcBef>
              <a:spcAft>
                <a:spcPct val="0"/>
              </a:spcAft>
              <a:defRPr sz="4400">
                <a:solidFill>
                  <a:schemeClr val="tx2"/>
                </a:solidFill>
                <a:latin typeface="Times New Roman" pitchFamily="19" charset="0"/>
                <a:ea typeface="ＭＳ Ｐゴシック" pitchFamily="-112" charset="-128"/>
                <a:cs typeface="ＭＳ Ｐゴシック" pitchFamily="-112" charset="-128"/>
              </a:defRPr>
            </a:lvl3pPr>
            <a:lvl4pPr algn="ctr" rtl="0" eaLnBrk="0" fontAlgn="base" hangingPunct="0">
              <a:spcBef>
                <a:spcPct val="0"/>
              </a:spcBef>
              <a:spcAft>
                <a:spcPct val="0"/>
              </a:spcAft>
              <a:defRPr sz="4400">
                <a:solidFill>
                  <a:schemeClr val="tx2"/>
                </a:solidFill>
                <a:latin typeface="Times New Roman" pitchFamily="19" charset="0"/>
                <a:ea typeface="ＭＳ Ｐゴシック" pitchFamily="-112" charset="-128"/>
                <a:cs typeface="ＭＳ Ｐゴシック" pitchFamily="-112" charset="-128"/>
              </a:defRPr>
            </a:lvl4pPr>
            <a:lvl5pPr algn="ctr" rtl="0" eaLnBrk="0" fontAlgn="base" hangingPunct="0">
              <a:spcBef>
                <a:spcPct val="0"/>
              </a:spcBef>
              <a:spcAft>
                <a:spcPct val="0"/>
              </a:spcAft>
              <a:defRPr sz="4400">
                <a:solidFill>
                  <a:schemeClr val="tx2"/>
                </a:solidFill>
                <a:latin typeface="Times New Roman" pitchFamily="19" charset="0"/>
                <a:ea typeface="ＭＳ Ｐゴシック" pitchFamily="-112" charset="-128"/>
                <a:cs typeface="ＭＳ Ｐゴシック" pitchFamily="-112" charset="-128"/>
              </a:defRPr>
            </a:lvl5pPr>
            <a:lvl6pPr marL="457200" algn="ctr" rtl="0" fontAlgn="base">
              <a:spcBef>
                <a:spcPct val="0"/>
              </a:spcBef>
              <a:spcAft>
                <a:spcPct val="0"/>
              </a:spcAft>
              <a:defRPr sz="4400">
                <a:solidFill>
                  <a:schemeClr val="tx2"/>
                </a:solidFill>
                <a:latin typeface="Times New Roman" pitchFamily="19" charset="0"/>
              </a:defRPr>
            </a:lvl6pPr>
            <a:lvl7pPr marL="914400" algn="ctr" rtl="0" fontAlgn="base">
              <a:spcBef>
                <a:spcPct val="0"/>
              </a:spcBef>
              <a:spcAft>
                <a:spcPct val="0"/>
              </a:spcAft>
              <a:defRPr sz="4400">
                <a:solidFill>
                  <a:schemeClr val="tx2"/>
                </a:solidFill>
                <a:latin typeface="Times New Roman" pitchFamily="19" charset="0"/>
              </a:defRPr>
            </a:lvl7pPr>
            <a:lvl8pPr marL="1371600" algn="ctr" rtl="0" fontAlgn="base">
              <a:spcBef>
                <a:spcPct val="0"/>
              </a:spcBef>
              <a:spcAft>
                <a:spcPct val="0"/>
              </a:spcAft>
              <a:defRPr sz="4400">
                <a:solidFill>
                  <a:schemeClr val="tx2"/>
                </a:solidFill>
                <a:latin typeface="Times New Roman" pitchFamily="19" charset="0"/>
              </a:defRPr>
            </a:lvl8pPr>
            <a:lvl9pPr marL="1828800" algn="ctr" rtl="0" fontAlgn="base">
              <a:spcBef>
                <a:spcPct val="0"/>
              </a:spcBef>
              <a:spcAft>
                <a:spcPct val="0"/>
              </a:spcAft>
              <a:defRPr sz="4400">
                <a:solidFill>
                  <a:schemeClr val="tx2"/>
                </a:solidFill>
                <a:latin typeface="Times New Roman" pitchFamily="19"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0" cap="none" spc="0" normalizeH="0" baseline="0" noProof="0" dirty="0">
                <a:ln>
                  <a:noFill/>
                </a:ln>
                <a:solidFill>
                  <a:srgbClr val="000000"/>
                </a:solidFill>
                <a:effectLst/>
                <a:uLnTx/>
                <a:uFillTx/>
                <a:latin typeface="Arial" charset="0"/>
                <a:ea typeface="ＭＳ Ｐゴシック" charset="0"/>
                <a:cs typeface="Arial" charset="0"/>
              </a:rPr>
              <a:t>Justice</a:t>
            </a:r>
          </a:p>
        </p:txBody>
      </p:sp>
      <p:pic>
        <p:nvPicPr>
          <p:cNvPr id="4098" name="Picture 2" descr="N.Y.C. Paints 'Black Lives Matter' Mural in Front of Trump Tower - The New  York Times">
            <a:extLst>
              <a:ext uri="{FF2B5EF4-FFF2-40B4-BE49-F238E27FC236}">
                <a16:creationId xmlns:a16="http://schemas.microsoft.com/office/drawing/2014/main" id="{40BA9C42-EDF4-144F-BFAD-8C2197FD779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12777" y="1554163"/>
            <a:ext cx="9144000" cy="51450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2628305"/>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bg>
      <p:bgPr>
        <a:solidFill>
          <a:schemeClr val="tx1"/>
        </a:solidFill>
        <a:effectLst/>
      </p:bgPr>
    </p:bg>
    <p:spTree>
      <p:nvGrpSpPr>
        <p:cNvPr id="1" name=""/>
        <p:cNvGrpSpPr/>
        <p:nvPr/>
      </p:nvGrpSpPr>
      <p:grpSpPr>
        <a:xfrm>
          <a:off x="0" y="0"/>
          <a:ext cx="0" cy="0"/>
          <a:chOff x="0" y="0"/>
          <a:chExt cx="0" cy="0"/>
        </a:xfrm>
      </p:grpSpPr>
      <p:sp>
        <p:nvSpPr>
          <p:cNvPr id="135171" name="Rectangle 5"/>
          <p:cNvSpPr>
            <a:spLocks noGrp="1" noChangeArrowheads="1"/>
          </p:cNvSpPr>
          <p:nvPr>
            <p:ph type="title"/>
          </p:nvPr>
        </p:nvSpPr>
        <p:spPr>
          <a:xfrm>
            <a:off x="0" y="0"/>
            <a:ext cx="9144000" cy="764704"/>
          </a:xfrm>
          <a:solidFill>
            <a:srgbClr val="000000"/>
          </a:solidFill>
        </p:spPr>
        <p:txBody>
          <a:bodyPr/>
          <a:lstStyle/>
          <a:p>
            <a:pPr eaLnBrk="1" hangingPunct="1"/>
            <a:r>
              <a:rPr lang="en-US" b="1" dirty="0">
                <a:solidFill>
                  <a:srgbClr val="FFFFFF"/>
                </a:solidFill>
                <a:latin typeface="Arial" charset="0"/>
                <a:ea typeface="ＭＳ Ｐゴシック" charset="0"/>
                <a:cs typeface="Arial" charset="0"/>
              </a:rPr>
              <a:t>Politicians Joined the Protests</a:t>
            </a:r>
          </a:p>
        </p:txBody>
      </p:sp>
      <p:sp>
        <p:nvSpPr>
          <p:cNvPr id="7" name="Rectangle 5">
            <a:extLst>
              <a:ext uri="{FF2B5EF4-FFF2-40B4-BE49-F238E27FC236}">
                <a16:creationId xmlns:a16="http://schemas.microsoft.com/office/drawing/2014/main" id="{1BE38515-387C-3A46-9EF2-AB2627C273DA}"/>
              </a:ext>
            </a:extLst>
          </p:cNvPr>
          <p:cNvSpPr txBox="1">
            <a:spLocks noChangeArrowheads="1"/>
          </p:cNvSpPr>
          <p:nvPr/>
        </p:nvSpPr>
        <p:spPr bwMode="auto">
          <a:xfrm>
            <a:off x="4986197" y="5708625"/>
            <a:ext cx="3146850" cy="7647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ＭＳ Ｐゴシック" pitchFamily="-112" charset="-128"/>
                <a:cs typeface="ＭＳ Ｐゴシック" pitchFamily="-112" charset="-128"/>
              </a:defRPr>
            </a:lvl1pPr>
            <a:lvl2pPr algn="ctr" rtl="0" eaLnBrk="0" fontAlgn="base" hangingPunct="0">
              <a:spcBef>
                <a:spcPct val="0"/>
              </a:spcBef>
              <a:spcAft>
                <a:spcPct val="0"/>
              </a:spcAft>
              <a:defRPr sz="4400">
                <a:solidFill>
                  <a:schemeClr val="tx2"/>
                </a:solidFill>
                <a:latin typeface="Times New Roman" pitchFamily="19" charset="0"/>
                <a:ea typeface="ＭＳ Ｐゴシック" pitchFamily="-112" charset="-128"/>
                <a:cs typeface="ＭＳ Ｐゴシック" pitchFamily="-112" charset="-128"/>
              </a:defRPr>
            </a:lvl2pPr>
            <a:lvl3pPr algn="ctr" rtl="0" eaLnBrk="0" fontAlgn="base" hangingPunct="0">
              <a:spcBef>
                <a:spcPct val="0"/>
              </a:spcBef>
              <a:spcAft>
                <a:spcPct val="0"/>
              </a:spcAft>
              <a:defRPr sz="4400">
                <a:solidFill>
                  <a:schemeClr val="tx2"/>
                </a:solidFill>
                <a:latin typeface="Times New Roman" pitchFamily="19" charset="0"/>
                <a:ea typeface="ＭＳ Ｐゴシック" pitchFamily="-112" charset="-128"/>
                <a:cs typeface="ＭＳ Ｐゴシック" pitchFamily="-112" charset="-128"/>
              </a:defRPr>
            </a:lvl3pPr>
            <a:lvl4pPr algn="ctr" rtl="0" eaLnBrk="0" fontAlgn="base" hangingPunct="0">
              <a:spcBef>
                <a:spcPct val="0"/>
              </a:spcBef>
              <a:spcAft>
                <a:spcPct val="0"/>
              </a:spcAft>
              <a:defRPr sz="4400">
                <a:solidFill>
                  <a:schemeClr val="tx2"/>
                </a:solidFill>
                <a:latin typeface="Times New Roman" pitchFamily="19" charset="0"/>
                <a:ea typeface="ＭＳ Ｐゴシック" pitchFamily="-112" charset="-128"/>
                <a:cs typeface="ＭＳ Ｐゴシック" pitchFamily="-112" charset="-128"/>
              </a:defRPr>
            </a:lvl4pPr>
            <a:lvl5pPr algn="ctr" rtl="0" eaLnBrk="0" fontAlgn="base" hangingPunct="0">
              <a:spcBef>
                <a:spcPct val="0"/>
              </a:spcBef>
              <a:spcAft>
                <a:spcPct val="0"/>
              </a:spcAft>
              <a:defRPr sz="4400">
                <a:solidFill>
                  <a:schemeClr val="tx2"/>
                </a:solidFill>
                <a:latin typeface="Times New Roman" pitchFamily="19" charset="0"/>
                <a:ea typeface="ＭＳ Ｐゴシック" pitchFamily="-112" charset="-128"/>
                <a:cs typeface="ＭＳ Ｐゴシック" pitchFamily="-112" charset="-128"/>
              </a:defRPr>
            </a:lvl5pPr>
            <a:lvl6pPr marL="457200" algn="ctr" rtl="0" fontAlgn="base">
              <a:spcBef>
                <a:spcPct val="0"/>
              </a:spcBef>
              <a:spcAft>
                <a:spcPct val="0"/>
              </a:spcAft>
              <a:defRPr sz="4400">
                <a:solidFill>
                  <a:schemeClr val="tx2"/>
                </a:solidFill>
                <a:latin typeface="Times New Roman" pitchFamily="19" charset="0"/>
              </a:defRPr>
            </a:lvl6pPr>
            <a:lvl7pPr marL="914400" algn="ctr" rtl="0" fontAlgn="base">
              <a:spcBef>
                <a:spcPct val="0"/>
              </a:spcBef>
              <a:spcAft>
                <a:spcPct val="0"/>
              </a:spcAft>
              <a:defRPr sz="4400">
                <a:solidFill>
                  <a:schemeClr val="tx2"/>
                </a:solidFill>
                <a:latin typeface="Times New Roman" pitchFamily="19" charset="0"/>
              </a:defRPr>
            </a:lvl7pPr>
            <a:lvl8pPr marL="1371600" algn="ctr" rtl="0" fontAlgn="base">
              <a:spcBef>
                <a:spcPct val="0"/>
              </a:spcBef>
              <a:spcAft>
                <a:spcPct val="0"/>
              </a:spcAft>
              <a:defRPr sz="4400">
                <a:solidFill>
                  <a:schemeClr val="tx2"/>
                </a:solidFill>
                <a:latin typeface="Times New Roman" pitchFamily="19" charset="0"/>
              </a:defRPr>
            </a:lvl8pPr>
            <a:lvl9pPr marL="1828800" algn="ctr" rtl="0" fontAlgn="base">
              <a:spcBef>
                <a:spcPct val="0"/>
              </a:spcBef>
              <a:spcAft>
                <a:spcPct val="0"/>
              </a:spcAft>
              <a:defRPr sz="4400">
                <a:solidFill>
                  <a:schemeClr val="tx2"/>
                </a:solidFill>
                <a:latin typeface="Times New Roman" pitchFamily="19"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0" cap="none" spc="0" normalizeH="0" baseline="0" noProof="0" dirty="0">
                <a:ln>
                  <a:noFill/>
                </a:ln>
                <a:solidFill>
                  <a:srgbClr val="000000"/>
                </a:solidFill>
                <a:effectLst/>
                <a:uLnTx/>
                <a:uFillTx/>
                <a:latin typeface="Arial" charset="0"/>
                <a:ea typeface="ＭＳ Ｐゴシック" charset="0"/>
                <a:cs typeface="Arial" charset="0"/>
              </a:rPr>
              <a:t>Social Justice</a:t>
            </a:r>
          </a:p>
        </p:txBody>
      </p:sp>
      <p:sp>
        <p:nvSpPr>
          <p:cNvPr id="11" name="Rectangle 5">
            <a:extLst>
              <a:ext uri="{FF2B5EF4-FFF2-40B4-BE49-F238E27FC236}">
                <a16:creationId xmlns:a16="http://schemas.microsoft.com/office/drawing/2014/main" id="{CAC2AB37-44C8-924B-B134-DE368CB87A94}"/>
              </a:ext>
            </a:extLst>
          </p:cNvPr>
          <p:cNvSpPr txBox="1">
            <a:spLocks noChangeArrowheads="1"/>
          </p:cNvSpPr>
          <p:nvPr/>
        </p:nvSpPr>
        <p:spPr bwMode="auto">
          <a:xfrm>
            <a:off x="1437927" y="5688746"/>
            <a:ext cx="3146850" cy="7647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ＭＳ Ｐゴシック" pitchFamily="-112" charset="-128"/>
                <a:cs typeface="ＭＳ Ｐゴシック" pitchFamily="-112" charset="-128"/>
              </a:defRPr>
            </a:lvl1pPr>
            <a:lvl2pPr algn="ctr" rtl="0" eaLnBrk="0" fontAlgn="base" hangingPunct="0">
              <a:spcBef>
                <a:spcPct val="0"/>
              </a:spcBef>
              <a:spcAft>
                <a:spcPct val="0"/>
              </a:spcAft>
              <a:defRPr sz="4400">
                <a:solidFill>
                  <a:schemeClr val="tx2"/>
                </a:solidFill>
                <a:latin typeface="Times New Roman" pitchFamily="19" charset="0"/>
                <a:ea typeface="ＭＳ Ｐゴシック" pitchFamily="-112" charset="-128"/>
                <a:cs typeface="ＭＳ Ｐゴシック" pitchFamily="-112" charset="-128"/>
              </a:defRPr>
            </a:lvl2pPr>
            <a:lvl3pPr algn="ctr" rtl="0" eaLnBrk="0" fontAlgn="base" hangingPunct="0">
              <a:spcBef>
                <a:spcPct val="0"/>
              </a:spcBef>
              <a:spcAft>
                <a:spcPct val="0"/>
              </a:spcAft>
              <a:defRPr sz="4400">
                <a:solidFill>
                  <a:schemeClr val="tx2"/>
                </a:solidFill>
                <a:latin typeface="Times New Roman" pitchFamily="19" charset="0"/>
                <a:ea typeface="ＭＳ Ｐゴシック" pitchFamily="-112" charset="-128"/>
                <a:cs typeface="ＭＳ Ｐゴシック" pitchFamily="-112" charset="-128"/>
              </a:defRPr>
            </a:lvl3pPr>
            <a:lvl4pPr algn="ctr" rtl="0" eaLnBrk="0" fontAlgn="base" hangingPunct="0">
              <a:spcBef>
                <a:spcPct val="0"/>
              </a:spcBef>
              <a:spcAft>
                <a:spcPct val="0"/>
              </a:spcAft>
              <a:defRPr sz="4400">
                <a:solidFill>
                  <a:schemeClr val="tx2"/>
                </a:solidFill>
                <a:latin typeface="Times New Roman" pitchFamily="19" charset="0"/>
                <a:ea typeface="ＭＳ Ｐゴシック" pitchFamily="-112" charset="-128"/>
                <a:cs typeface="ＭＳ Ｐゴシック" pitchFamily="-112" charset="-128"/>
              </a:defRPr>
            </a:lvl4pPr>
            <a:lvl5pPr algn="ctr" rtl="0" eaLnBrk="0" fontAlgn="base" hangingPunct="0">
              <a:spcBef>
                <a:spcPct val="0"/>
              </a:spcBef>
              <a:spcAft>
                <a:spcPct val="0"/>
              </a:spcAft>
              <a:defRPr sz="4400">
                <a:solidFill>
                  <a:schemeClr val="tx2"/>
                </a:solidFill>
                <a:latin typeface="Times New Roman" pitchFamily="19" charset="0"/>
                <a:ea typeface="ＭＳ Ｐゴシック" pitchFamily="-112" charset="-128"/>
                <a:cs typeface="ＭＳ Ｐゴシック" pitchFamily="-112" charset="-128"/>
              </a:defRPr>
            </a:lvl5pPr>
            <a:lvl6pPr marL="457200" algn="ctr" rtl="0" fontAlgn="base">
              <a:spcBef>
                <a:spcPct val="0"/>
              </a:spcBef>
              <a:spcAft>
                <a:spcPct val="0"/>
              </a:spcAft>
              <a:defRPr sz="4400">
                <a:solidFill>
                  <a:schemeClr val="tx2"/>
                </a:solidFill>
                <a:latin typeface="Times New Roman" pitchFamily="19" charset="0"/>
              </a:defRPr>
            </a:lvl6pPr>
            <a:lvl7pPr marL="914400" algn="ctr" rtl="0" fontAlgn="base">
              <a:spcBef>
                <a:spcPct val="0"/>
              </a:spcBef>
              <a:spcAft>
                <a:spcPct val="0"/>
              </a:spcAft>
              <a:defRPr sz="4400">
                <a:solidFill>
                  <a:schemeClr val="tx2"/>
                </a:solidFill>
                <a:latin typeface="Times New Roman" pitchFamily="19" charset="0"/>
              </a:defRPr>
            </a:lvl7pPr>
            <a:lvl8pPr marL="1371600" algn="ctr" rtl="0" fontAlgn="base">
              <a:spcBef>
                <a:spcPct val="0"/>
              </a:spcBef>
              <a:spcAft>
                <a:spcPct val="0"/>
              </a:spcAft>
              <a:defRPr sz="4400">
                <a:solidFill>
                  <a:schemeClr val="tx2"/>
                </a:solidFill>
                <a:latin typeface="Times New Roman" pitchFamily="19" charset="0"/>
              </a:defRPr>
            </a:lvl8pPr>
            <a:lvl9pPr marL="1828800" algn="ctr" rtl="0" fontAlgn="base">
              <a:spcBef>
                <a:spcPct val="0"/>
              </a:spcBef>
              <a:spcAft>
                <a:spcPct val="0"/>
              </a:spcAft>
              <a:defRPr sz="4400">
                <a:solidFill>
                  <a:schemeClr val="tx2"/>
                </a:solidFill>
                <a:latin typeface="Times New Roman" pitchFamily="19"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0" cap="none" spc="0" normalizeH="0" baseline="0" noProof="0" dirty="0">
                <a:ln>
                  <a:noFill/>
                </a:ln>
                <a:solidFill>
                  <a:srgbClr val="000000"/>
                </a:solidFill>
                <a:effectLst/>
                <a:uLnTx/>
                <a:uFillTx/>
                <a:latin typeface="Arial" charset="0"/>
                <a:ea typeface="ＭＳ Ｐゴシック" charset="0"/>
                <a:cs typeface="Arial" charset="0"/>
              </a:rPr>
              <a:t>Justice</a:t>
            </a:r>
          </a:p>
        </p:txBody>
      </p:sp>
      <p:pic>
        <p:nvPicPr>
          <p:cNvPr id="3074" name="Picture 2" descr="New York City Mayor Bill de Blasio helps paint 'Black Lives Matter' in  front of Trump Tower">
            <a:extLst>
              <a:ext uri="{FF2B5EF4-FFF2-40B4-BE49-F238E27FC236}">
                <a16:creationId xmlns:a16="http://schemas.microsoft.com/office/drawing/2014/main" id="{B6C26DF4-6007-FC43-AA73-AAD92C35698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769937"/>
            <a:ext cx="9144000" cy="6088063"/>
          </a:xfrm>
          <a:prstGeom prst="rect">
            <a:avLst/>
          </a:prstGeom>
          <a:noFill/>
          <a:extLst>
            <a:ext uri="{909E8E84-426E-40DD-AFC4-6F175D3DCCD1}">
              <a14:hiddenFill xmlns:a14="http://schemas.microsoft.com/office/drawing/2010/main">
                <a:solidFill>
                  <a:srgbClr val="FFFFFF"/>
                </a:solidFill>
              </a14:hiddenFill>
            </a:ext>
          </a:extLst>
        </p:spPr>
      </p:pic>
      <p:sp>
        <p:nvSpPr>
          <p:cNvPr id="2" name="Up Arrow Callout 1">
            <a:extLst>
              <a:ext uri="{FF2B5EF4-FFF2-40B4-BE49-F238E27FC236}">
                <a16:creationId xmlns:a16="http://schemas.microsoft.com/office/drawing/2014/main" id="{E36DBA1B-1027-8349-9990-4E8161335A96}"/>
              </a:ext>
            </a:extLst>
          </p:cNvPr>
          <p:cNvSpPr/>
          <p:nvPr/>
        </p:nvSpPr>
        <p:spPr>
          <a:xfrm>
            <a:off x="3746500" y="4927600"/>
            <a:ext cx="3055720" cy="1930400"/>
          </a:xfrm>
          <a:prstGeom prst="upArrowCallout">
            <a:avLst>
              <a:gd name="adj1" fmla="val 25000"/>
              <a:gd name="adj2" fmla="val 25000"/>
              <a:gd name="adj3" fmla="val 25000"/>
              <a:gd name="adj4" fmla="val 53662"/>
            </a:avLst>
          </a:prstGeom>
          <a:solidFill>
            <a:schemeClr val="tx1"/>
          </a:solidFill>
          <a:ln w="5715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a:ea typeface="+mn-ea"/>
              <a:cs typeface="+mn-cs"/>
            </a:endParaRPr>
          </a:p>
        </p:txBody>
      </p:sp>
      <p:sp>
        <p:nvSpPr>
          <p:cNvPr id="8" name="Rectangle 5">
            <a:extLst>
              <a:ext uri="{FF2B5EF4-FFF2-40B4-BE49-F238E27FC236}">
                <a16:creationId xmlns:a16="http://schemas.microsoft.com/office/drawing/2014/main" id="{80C6CABE-86D1-C94F-AA00-8B412FEFD724}"/>
              </a:ext>
            </a:extLst>
          </p:cNvPr>
          <p:cNvSpPr txBox="1">
            <a:spLocks noChangeArrowheads="1"/>
          </p:cNvSpPr>
          <p:nvPr/>
        </p:nvSpPr>
        <p:spPr bwMode="auto">
          <a:xfrm>
            <a:off x="4157804" y="5867400"/>
            <a:ext cx="2408096" cy="990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ＭＳ Ｐゴシック" pitchFamily="-112" charset="-128"/>
                <a:cs typeface="ＭＳ Ｐゴシック" pitchFamily="-112" charset="-128"/>
              </a:defRPr>
            </a:lvl1pPr>
            <a:lvl2pPr algn="ctr" rtl="0" eaLnBrk="0" fontAlgn="base" hangingPunct="0">
              <a:spcBef>
                <a:spcPct val="0"/>
              </a:spcBef>
              <a:spcAft>
                <a:spcPct val="0"/>
              </a:spcAft>
              <a:defRPr sz="4400">
                <a:solidFill>
                  <a:schemeClr val="tx2"/>
                </a:solidFill>
                <a:latin typeface="Times New Roman" pitchFamily="19" charset="0"/>
                <a:ea typeface="ＭＳ Ｐゴシック" pitchFamily="-112" charset="-128"/>
                <a:cs typeface="ＭＳ Ｐゴシック" pitchFamily="-112" charset="-128"/>
              </a:defRPr>
            </a:lvl2pPr>
            <a:lvl3pPr algn="ctr" rtl="0" eaLnBrk="0" fontAlgn="base" hangingPunct="0">
              <a:spcBef>
                <a:spcPct val="0"/>
              </a:spcBef>
              <a:spcAft>
                <a:spcPct val="0"/>
              </a:spcAft>
              <a:defRPr sz="4400">
                <a:solidFill>
                  <a:schemeClr val="tx2"/>
                </a:solidFill>
                <a:latin typeface="Times New Roman" pitchFamily="19" charset="0"/>
                <a:ea typeface="ＭＳ Ｐゴシック" pitchFamily="-112" charset="-128"/>
                <a:cs typeface="ＭＳ Ｐゴシック" pitchFamily="-112" charset="-128"/>
              </a:defRPr>
            </a:lvl3pPr>
            <a:lvl4pPr algn="ctr" rtl="0" eaLnBrk="0" fontAlgn="base" hangingPunct="0">
              <a:spcBef>
                <a:spcPct val="0"/>
              </a:spcBef>
              <a:spcAft>
                <a:spcPct val="0"/>
              </a:spcAft>
              <a:defRPr sz="4400">
                <a:solidFill>
                  <a:schemeClr val="tx2"/>
                </a:solidFill>
                <a:latin typeface="Times New Roman" pitchFamily="19" charset="0"/>
                <a:ea typeface="ＭＳ Ｐゴシック" pitchFamily="-112" charset="-128"/>
                <a:cs typeface="ＭＳ Ｐゴシック" pitchFamily="-112" charset="-128"/>
              </a:defRPr>
            </a:lvl4pPr>
            <a:lvl5pPr algn="ctr" rtl="0" eaLnBrk="0" fontAlgn="base" hangingPunct="0">
              <a:spcBef>
                <a:spcPct val="0"/>
              </a:spcBef>
              <a:spcAft>
                <a:spcPct val="0"/>
              </a:spcAft>
              <a:defRPr sz="4400">
                <a:solidFill>
                  <a:schemeClr val="tx2"/>
                </a:solidFill>
                <a:latin typeface="Times New Roman" pitchFamily="19" charset="0"/>
                <a:ea typeface="ＭＳ Ｐゴシック" pitchFamily="-112" charset="-128"/>
                <a:cs typeface="ＭＳ Ｐゴシック" pitchFamily="-112" charset="-128"/>
              </a:defRPr>
            </a:lvl5pPr>
            <a:lvl6pPr marL="457200" algn="ctr" rtl="0" fontAlgn="base">
              <a:spcBef>
                <a:spcPct val="0"/>
              </a:spcBef>
              <a:spcAft>
                <a:spcPct val="0"/>
              </a:spcAft>
              <a:defRPr sz="4400">
                <a:solidFill>
                  <a:schemeClr val="tx2"/>
                </a:solidFill>
                <a:latin typeface="Times New Roman" pitchFamily="19" charset="0"/>
              </a:defRPr>
            </a:lvl6pPr>
            <a:lvl7pPr marL="914400" algn="ctr" rtl="0" fontAlgn="base">
              <a:spcBef>
                <a:spcPct val="0"/>
              </a:spcBef>
              <a:spcAft>
                <a:spcPct val="0"/>
              </a:spcAft>
              <a:defRPr sz="4400">
                <a:solidFill>
                  <a:schemeClr val="tx2"/>
                </a:solidFill>
                <a:latin typeface="Times New Roman" pitchFamily="19" charset="0"/>
              </a:defRPr>
            </a:lvl7pPr>
            <a:lvl8pPr marL="1371600" algn="ctr" rtl="0" fontAlgn="base">
              <a:spcBef>
                <a:spcPct val="0"/>
              </a:spcBef>
              <a:spcAft>
                <a:spcPct val="0"/>
              </a:spcAft>
              <a:defRPr sz="4400">
                <a:solidFill>
                  <a:schemeClr val="tx2"/>
                </a:solidFill>
                <a:latin typeface="Times New Roman" pitchFamily="19" charset="0"/>
              </a:defRPr>
            </a:lvl8pPr>
            <a:lvl9pPr marL="1828800" algn="ctr" rtl="0" fontAlgn="base">
              <a:spcBef>
                <a:spcPct val="0"/>
              </a:spcBef>
              <a:spcAft>
                <a:spcPct val="0"/>
              </a:spcAft>
              <a:defRPr sz="4400">
                <a:solidFill>
                  <a:schemeClr val="tx2"/>
                </a:solidFill>
                <a:latin typeface="Times New Roman" pitchFamily="19"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0" cap="none" spc="0" normalizeH="0" baseline="0" noProof="0" dirty="0">
                <a:ln>
                  <a:noFill/>
                </a:ln>
                <a:solidFill>
                  <a:srgbClr val="FFFFFF"/>
                </a:solidFill>
                <a:effectLst/>
                <a:uLnTx/>
                <a:uFillTx/>
                <a:latin typeface="Arial" charset="0"/>
                <a:ea typeface="ＭＳ Ｐゴシック" charset="0"/>
                <a:cs typeface="Arial" charset="0"/>
              </a:rPr>
              <a:t>NYC Mayor DeBlasio</a:t>
            </a:r>
          </a:p>
        </p:txBody>
      </p:sp>
    </p:spTree>
    <p:extLst>
      <p:ext uri="{BB962C8B-B14F-4D97-AF65-F5344CB8AC3E}">
        <p14:creationId xmlns:p14="http://schemas.microsoft.com/office/powerpoint/2010/main" val="868562159"/>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93539" name="Rectangle 3"/>
          <p:cNvSpPr>
            <a:spLocks noGrp="1" noChangeArrowheads="1"/>
          </p:cNvSpPr>
          <p:nvPr>
            <p:ph type="title" idx="4294967295"/>
          </p:nvPr>
        </p:nvSpPr>
        <p:spPr>
          <a:xfrm>
            <a:off x="19050" y="188913"/>
            <a:ext cx="9124950" cy="863823"/>
          </a:xfrm>
        </p:spPr>
        <p:txBody>
          <a:bodyPr/>
          <a:lstStyle/>
          <a:p>
            <a:pPr>
              <a:defRPr/>
            </a:pPr>
            <a:r>
              <a:rPr lang="en-US" sz="5400" b="1" dirty="0">
                <a:solidFill>
                  <a:srgbClr val="FFFFFF"/>
                </a:solidFill>
                <a:cs typeface="+mj-cs"/>
              </a:rPr>
              <a:t>The Former BLM Website</a:t>
            </a:r>
          </a:p>
        </p:txBody>
      </p:sp>
      <p:pic>
        <p:nvPicPr>
          <p:cNvPr id="3" name="Picture 2">
            <a:extLst>
              <a:ext uri="{FF2B5EF4-FFF2-40B4-BE49-F238E27FC236}">
                <a16:creationId xmlns:a16="http://schemas.microsoft.com/office/drawing/2014/main" id="{47725562-D44B-FD42-8250-5E2590CD99D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9776" y="1268760"/>
            <a:ext cx="9144000" cy="5098032"/>
          </a:xfrm>
          <a:prstGeom prst="rect">
            <a:avLst/>
          </a:prstGeom>
        </p:spPr>
      </p:pic>
      <p:sp>
        <p:nvSpPr>
          <p:cNvPr id="5" name="TextBox 4">
            <a:extLst>
              <a:ext uri="{FF2B5EF4-FFF2-40B4-BE49-F238E27FC236}">
                <a16:creationId xmlns:a16="http://schemas.microsoft.com/office/drawing/2014/main" id="{B04B9CE1-D4D2-FD44-B668-14289D35DF83}"/>
              </a:ext>
            </a:extLst>
          </p:cNvPr>
          <p:cNvSpPr txBox="1"/>
          <p:nvPr/>
        </p:nvSpPr>
        <p:spPr>
          <a:xfrm rot="21073639">
            <a:off x="1623256" y="1239282"/>
            <a:ext cx="6336704" cy="1477328"/>
          </a:xfrm>
          <a:prstGeom prst="rect">
            <a:avLst/>
          </a:prstGeom>
          <a:solidFill>
            <a:schemeClr val="bg1"/>
          </a:solidFill>
          <a:ln>
            <a:solidFill>
              <a:schemeClr val="tx1"/>
            </a:solidFill>
          </a:ln>
        </p:spPr>
        <p:txBody>
          <a:bodyPr wrap="square" rtlCol="0">
            <a:spAutoFit/>
          </a:bodyPr>
          <a:lstStyle/>
          <a:p>
            <a:pPr marL="0" marR="0" lvl="0" indent="0" algn="l" defTabSz="449263"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charset="0"/>
                <a:ea typeface="ＭＳ Ｐゴシック" charset="0"/>
                <a:cs typeface="+mn-cs"/>
              </a:rPr>
              <a:t>We disrupt the Western-prescribed nuclear family structure requirement by supporting each other as extended families and “villages” that collectively care for one another, especially our children, to the degree that mothers, parents, and children are comfortable.</a:t>
            </a:r>
          </a:p>
        </p:txBody>
      </p:sp>
      <p:sp>
        <p:nvSpPr>
          <p:cNvPr id="8" name="TextBox 7">
            <a:extLst>
              <a:ext uri="{FF2B5EF4-FFF2-40B4-BE49-F238E27FC236}">
                <a16:creationId xmlns:a16="http://schemas.microsoft.com/office/drawing/2014/main" id="{CA963040-E1C2-6542-94DE-567418BC0619}"/>
              </a:ext>
            </a:extLst>
          </p:cNvPr>
          <p:cNvSpPr txBox="1"/>
          <p:nvPr/>
        </p:nvSpPr>
        <p:spPr>
          <a:xfrm rot="21073639">
            <a:off x="768122" y="3720015"/>
            <a:ext cx="6336704" cy="1477328"/>
          </a:xfrm>
          <a:prstGeom prst="rect">
            <a:avLst/>
          </a:prstGeom>
          <a:solidFill>
            <a:schemeClr val="tx1"/>
          </a:solidFill>
          <a:ln>
            <a:solidFill>
              <a:schemeClr val="tx1"/>
            </a:solidFill>
          </a:ln>
        </p:spPr>
        <p:txBody>
          <a:bodyPr wrap="square" rtlCol="0">
            <a:spAutoFit/>
          </a:bodyPr>
          <a:lstStyle/>
          <a:p>
            <a:pPr marL="0" marR="0" lvl="0" indent="0" algn="l" defTabSz="449263"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charset="0"/>
                <a:ea typeface="ＭＳ Ｐゴシック" charset="0"/>
                <a:cs typeface="+mn-cs"/>
              </a:rPr>
              <a:t>We foster a queer‐affirming network. When we gather, we do so with the intention of freeing ourselves from the tight grip of heteronormative thinking, or rather, the belief that all in the world are heterosexual (unless s/he or they disclose otherwise).</a:t>
            </a:r>
          </a:p>
        </p:txBody>
      </p:sp>
      <p:sp>
        <p:nvSpPr>
          <p:cNvPr id="6" name="Rectangle 3">
            <a:extLst>
              <a:ext uri="{FF2B5EF4-FFF2-40B4-BE49-F238E27FC236}">
                <a16:creationId xmlns:a16="http://schemas.microsoft.com/office/drawing/2014/main" id="{A502BB5A-93EA-BF45-8874-50A8ACDF45A8}"/>
              </a:ext>
            </a:extLst>
          </p:cNvPr>
          <p:cNvSpPr txBox="1">
            <a:spLocks noChangeArrowheads="1"/>
          </p:cNvSpPr>
          <p:nvPr/>
        </p:nvSpPr>
        <p:spPr bwMode="auto">
          <a:xfrm>
            <a:off x="7898" y="6366792"/>
            <a:ext cx="9124950" cy="4957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0" cap="none" spc="0" normalizeH="0" baseline="0" noProof="0" dirty="0">
                <a:ln>
                  <a:noFill/>
                </a:ln>
                <a:solidFill>
                  <a:srgbClr val="FFFFFF"/>
                </a:solidFill>
                <a:effectLst/>
                <a:uLnTx/>
                <a:uFillTx/>
                <a:latin typeface="Arial"/>
                <a:ea typeface="ＭＳ Ｐゴシック" pitchFamily="-108" charset="-128"/>
                <a:cs typeface="Arial"/>
              </a:rPr>
              <a:t>https://</a:t>
            </a:r>
            <a:r>
              <a:rPr kumimoji="0" lang="en-US" sz="1600" b="1" i="0" u="none" strike="noStrike" kern="0" cap="none" spc="0" normalizeH="0" baseline="0" noProof="0" dirty="0" err="1">
                <a:ln>
                  <a:noFill/>
                </a:ln>
                <a:solidFill>
                  <a:srgbClr val="FFFFFF"/>
                </a:solidFill>
                <a:effectLst/>
                <a:uLnTx/>
                <a:uFillTx/>
                <a:latin typeface="Arial"/>
                <a:ea typeface="ＭＳ Ｐゴシック" pitchFamily="-108" charset="-128"/>
                <a:cs typeface="Arial"/>
              </a:rPr>
              <a:t>blacklivesmatter.com</a:t>
            </a:r>
            <a:r>
              <a:rPr kumimoji="0" lang="en-US" sz="1600" b="1" i="0" u="none" strike="noStrike" kern="0" cap="none" spc="0" normalizeH="0" baseline="0" noProof="0" dirty="0">
                <a:ln>
                  <a:noFill/>
                </a:ln>
                <a:solidFill>
                  <a:srgbClr val="FFFFFF"/>
                </a:solidFill>
                <a:effectLst/>
                <a:uLnTx/>
                <a:uFillTx/>
                <a:latin typeface="Arial"/>
                <a:ea typeface="ＭＳ Ｐゴシック" pitchFamily="-108" charset="-128"/>
                <a:cs typeface="Arial"/>
              </a:rPr>
              <a:t>/about/ on 25 July 2020 (but boxes above deleted in Aug 2020)</a:t>
            </a:r>
          </a:p>
        </p:txBody>
      </p:sp>
    </p:spTree>
    <p:extLst>
      <p:ext uri="{BB962C8B-B14F-4D97-AF65-F5344CB8AC3E}">
        <p14:creationId xmlns:p14="http://schemas.microsoft.com/office/powerpoint/2010/main" val="1937746812"/>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57D9FAC-FCEF-4448-8022-2BA8F227B2D0}"/>
              </a:ext>
            </a:extLst>
          </p:cNvPr>
          <p:cNvPicPr>
            <a:picLocks noChangeAspect="1"/>
          </p:cNvPicPr>
          <p:nvPr/>
        </p:nvPicPr>
        <p:blipFill>
          <a:blip r:embed="rId4"/>
          <a:stretch>
            <a:fillRect/>
          </a:stretch>
        </p:blipFill>
        <p:spPr>
          <a:xfrm>
            <a:off x="0" y="397879"/>
            <a:ext cx="9144000" cy="6062241"/>
          </a:xfrm>
          <a:prstGeom prst="rect">
            <a:avLst/>
          </a:prstGeom>
        </p:spPr>
      </p:pic>
      <p:sp>
        <p:nvSpPr>
          <p:cNvPr id="193539" name="Rectangle 3"/>
          <p:cNvSpPr>
            <a:spLocks noGrp="1" noChangeArrowheads="1"/>
          </p:cNvSpPr>
          <p:nvPr>
            <p:ph type="title" idx="4294967295"/>
          </p:nvPr>
        </p:nvSpPr>
        <p:spPr>
          <a:xfrm>
            <a:off x="19050" y="-4522"/>
            <a:ext cx="9124950" cy="495728"/>
          </a:xfrm>
          <a:solidFill>
            <a:schemeClr val="tx1"/>
          </a:solidFill>
        </p:spPr>
        <p:txBody>
          <a:bodyPr/>
          <a:lstStyle/>
          <a:p>
            <a:pPr>
              <a:defRPr/>
            </a:pPr>
            <a:r>
              <a:rPr lang="en-US" sz="3600" b="1" dirty="0">
                <a:solidFill>
                  <a:srgbClr val="FFFFFF"/>
                </a:solidFill>
                <a:cs typeface="+mj-cs"/>
              </a:rPr>
              <a:t>Black Lives Matter Website Updated</a:t>
            </a:r>
          </a:p>
        </p:txBody>
      </p:sp>
      <p:sp>
        <p:nvSpPr>
          <p:cNvPr id="6" name="Rectangle 3">
            <a:extLst>
              <a:ext uri="{FF2B5EF4-FFF2-40B4-BE49-F238E27FC236}">
                <a16:creationId xmlns:a16="http://schemas.microsoft.com/office/drawing/2014/main" id="{A502BB5A-93EA-BF45-8874-50A8ACDF45A8}"/>
              </a:ext>
            </a:extLst>
          </p:cNvPr>
          <p:cNvSpPr txBox="1">
            <a:spLocks noChangeArrowheads="1"/>
          </p:cNvSpPr>
          <p:nvPr/>
        </p:nvSpPr>
        <p:spPr bwMode="auto">
          <a:xfrm>
            <a:off x="7898" y="6366792"/>
            <a:ext cx="9124950" cy="4957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0" cap="none" spc="0" normalizeH="0" baseline="0" noProof="0" dirty="0">
                <a:ln>
                  <a:noFill/>
                </a:ln>
                <a:solidFill>
                  <a:srgbClr val="FFFFFF"/>
                </a:solidFill>
                <a:effectLst/>
                <a:uLnTx/>
                <a:uFillTx/>
                <a:latin typeface="Arial"/>
                <a:ea typeface="ＭＳ Ｐゴシック" pitchFamily="-108" charset="-128"/>
                <a:cs typeface="Arial"/>
              </a:rPr>
              <a:t>https://</a:t>
            </a:r>
            <a:r>
              <a:rPr kumimoji="0" lang="en-US" sz="1600" b="1" i="0" u="none" strike="noStrike" kern="0" cap="none" spc="0" normalizeH="0" baseline="0" noProof="0" dirty="0" err="1">
                <a:ln>
                  <a:noFill/>
                </a:ln>
                <a:solidFill>
                  <a:srgbClr val="FFFFFF"/>
                </a:solidFill>
                <a:effectLst/>
                <a:uLnTx/>
                <a:uFillTx/>
                <a:latin typeface="Arial"/>
                <a:ea typeface="ＭＳ Ｐゴシック" pitchFamily="-108" charset="-128"/>
                <a:cs typeface="Arial"/>
              </a:rPr>
              <a:t>blacklivesmatter.com</a:t>
            </a:r>
            <a:r>
              <a:rPr kumimoji="0" lang="en-US" sz="1600" b="1" i="0" u="none" strike="noStrike" kern="0" cap="none" spc="0" normalizeH="0" baseline="0" noProof="0" dirty="0">
                <a:ln>
                  <a:noFill/>
                </a:ln>
                <a:solidFill>
                  <a:srgbClr val="FFFFFF"/>
                </a:solidFill>
                <a:effectLst/>
                <a:uLnTx/>
                <a:uFillTx/>
                <a:latin typeface="Arial"/>
                <a:ea typeface="ＭＳ Ｐゴシック" pitchFamily="-108" charset="-128"/>
                <a:cs typeface="Arial"/>
              </a:rPr>
              <a:t>/about/ on 3 Oct 2020 </a:t>
            </a:r>
          </a:p>
        </p:txBody>
      </p:sp>
      <p:sp>
        <p:nvSpPr>
          <p:cNvPr id="10" name="TextBox 9">
            <a:extLst>
              <a:ext uri="{FF2B5EF4-FFF2-40B4-BE49-F238E27FC236}">
                <a16:creationId xmlns:a16="http://schemas.microsoft.com/office/drawing/2014/main" id="{2C91134A-6BA3-A340-B862-DCB6B25FF93B}"/>
              </a:ext>
            </a:extLst>
          </p:cNvPr>
          <p:cNvSpPr txBox="1"/>
          <p:nvPr/>
        </p:nvSpPr>
        <p:spPr>
          <a:xfrm rot="21073639">
            <a:off x="2304588" y="1477946"/>
            <a:ext cx="6336704" cy="646331"/>
          </a:xfrm>
          <a:prstGeom prst="rect">
            <a:avLst/>
          </a:prstGeom>
          <a:solidFill>
            <a:schemeClr val="tx1"/>
          </a:solidFill>
          <a:ln>
            <a:solidFill>
              <a:schemeClr val="tx1"/>
            </a:solidFill>
          </a:ln>
        </p:spPr>
        <p:txBody>
          <a:bodyPr wrap="square" rtlCol="0">
            <a:spAutoFit/>
          </a:bodyPr>
          <a:lstStyle/>
          <a:p>
            <a:pPr marL="0" marR="0" lvl="0" indent="0" algn="l" defTabSz="449263"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charset="0"/>
                <a:ea typeface="ＭＳ Ｐゴシック" charset="0"/>
                <a:cs typeface="+mn-cs"/>
              </a:rPr>
              <a:t>BLM is “combating and countering acts of violence” as BLM protests burn down the cities of America!</a:t>
            </a:r>
          </a:p>
        </p:txBody>
      </p:sp>
      <p:sp>
        <p:nvSpPr>
          <p:cNvPr id="11" name="TextBox 10">
            <a:extLst>
              <a:ext uri="{FF2B5EF4-FFF2-40B4-BE49-F238E27FC236}">
                <a16:creationId xmlns:a16="http://schemas.microsoft.com/office/drawing/2014/main" id="{C64FEB23-1EE9-5547-B69D-917C80AFDFD8}"/>
              </a:ext>
            </a:extLst>
          </p:cNvPr>
          <p:cNvSpPr txBox="1"/>
          <p:nvPr/>
        </p:nvSpPr>
        <p:spPr>
          <a:xfrm rot="21073639">
            <a:off x="3385860" y="2838639"/>
            <a:ext cx="5541599" cy="923330"/>
          </a:xfrm>
          <a:prstGeom prst="rect">
            <a:avLst/>
          </a:prstGeom>
          <a:solidFill>
            <a:schemeClr val="bg1"/>
          </a:solidFill>
          <a:ln>
            <a:solidFill>
              <a:schemeClr val="tx1"/>
            </a:solidFill>
          </a:ln>
        </p:spPr>
        <p:txBody>
          <a:bodyPr wrap="square" rtlCol="0">
            <a:spAutoFit/>
          </a:bodyPr>
          <a:lstStyle/>
          <a:p>
            <a:pPr marL="0" marR="0" lvl="0" indent="0" algn="l" defTabSz="449263"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charset="0"/>
                <a:ea typeface="ＭＳ Ｐゴシック" charset="0"/>
                <a:cs typeface="+mn-cs"/>
              </a:rPr>
              <a:t>“We are expansive…beyond the narrow nationalism…in Black communities” says they should not be patriotic Americans.</a:t>
            </a:r>
          </a:p>
        </p:txBody>
      </p:sp>
      <p:sp>
        <p:nvSpPr>
          <p:cNvPr id="12" name="TextBox 11">
            <a:extLst>
              <a:ext uri="{FF2B5EF4-FFF2-40B4-BE49-F238E27FC236}">
                <a16:creationId xmlns:a16="http://schemas.microsoft.com/office/drawing/2014/main" id="{7BC2E98D-BED0-074B-8891-C663C94425E8}"/>
              </a:ext>
            </a:extLst>
          </p:cNvPr>
          <p:cNvSpPr txBox="1"/>
          <p:nvPr/>
        </p:nvSpPr>
        <p:spPr>
          <a:xfrm rot="21073639">
            <a:off x="2279966" y="4086962"/>
            <a:ext cx="6336704" cy="646331"/>
          </a:xfrm>
          <a:prstGeom prst="rect">
            <a:avLst/>
          </a:prstGeom>
          <a:solidFill>
            <a:schemeClr val="tx1"/>
          </a:solidFill>
          <a:ln>
            <a:solidFill>
              <a:schemeClr val="tx1"/>
            </a:solidFill>
          </a:ln>
        </p:spPr>
        <p:txBody>
          <a:bodyPr wrap="square" rtlCol="0">
            <a:spAutoFit/>
          </a:bodyPr>
          <a:lstStyle/>
          <a:p>
            <a:pPr marL="0" marR="0" lvl="0" indent="0" algn="l" defTabSz="449263"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charset="0"/>
                <a:ea typeface="ＭＳ Ｐゴシック" charset="0"/>
                <a:cs typeface="+mn-cs"/>
              </a:rPr>
              <a:t>“We affirm the lives of Black queer and trans folks…and all Black lives along the gender spectrum.”</a:t>
            </a:r>
          </a:p>
        </p:txBody>
      </p:sp>
      <p:sp>
        <p:nvSpPr>
          <p:cNvPr id="13" name="TextBox 12">
            <a:extLst>
              <a:ext uri="{FF2B5EF4-FFF2-40B4-BE49-F238E27FC236}">
                <a16:creationId xmlns:a16="http://schemas.microsoft.com/office/drawing/2014/main" id="{972523B1-67FF-A44A-982A-A3AEBA608A4C}"/>
              </a:ext>
            </a:extLst>
          </p:cNvPr>
          <p:cNvSpPr txBox="1"/>
          <p:nvPr/>
        </p:nvSpPr>
        <p:spPr>
          <a:xfrm rot="21073639">
            <a:off x="3384352" y="5313414"/>
            <a:ext cx="5799263" cy="646331"/>
          </a:xfrm>
          <a:prstGeom prst="rect">
            <a:avLst/>
          </a:prstGeom>
          <a:solidFill>
            <a:schemeClr val="bg1"/>
          </a:solidFill>
          <a:ln>
            <a:solidFill>
              <a:schemeClr val="tx1"/>
            </a:solidFill>
          </a:ln>
        </p:spPr>
        <p:txBody>
          <a:bodyPr wrap="square" rtlCol="0">
            <a:spAutoFit/>
          </a:bodyPr>
          <a:lstStyle/>
          <a:p>
            <a:pPr marL="0" marR="0" lvl="0" indent="0" algn="l" defTabSz="449263"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charset="0"/>
                <a:ea typeface="ＭＳ Ｐゴシック" charset="0"/>
                <a:cs typeface="+mn-cs"/>
              </a:rPr>
              <a:t>“We are working for a world where Black lives are no longer systematically targeted for demise.”</a:t>
            </a:r>
          </a:p>
        </p:txBody>
      </p:sp>
    </p:spTree>
    <p:extLst>
      <p:ext uri="{BB962C8B-B14F-4D97-AF65-F5344CB8AC3E}">
        <p14:creationId xmlns:p14="http://schemas.microsoft.com/office/powerpoint/2010/main" val="1367550434"/>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3" name="Rectangle 3">
            <a:extLst>
              <a:ext uri="{FF2B5EF4-FFF2-40B4-BE49-F238E27FC236}">
                <a16:creationId xmlns:a16="http://schemas.microsoft.com/office/drawing/2014/main" id="{F016B406-A457-2241-90FE-678D61725F15}"/>
              </a:ext>
            </a:extLst>
          </p:cNvPr>
          <p:cNvSpPr txBox="1">
            <a:spLocks noChangeArrowheads="1"/>
          </p:cNvSpPr>
          <p:nvPr/>
        </p:nvSpPr>
        <p:spPr bwMode="auto">
          <a:xfrm>
            <a:off x="7898" y="6366792"/>
            <a:ext cx="9124950" cy="4957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0" cap="none" spc="0" normalizeH="0" baseline="0" noProof="0" dirty="0">
                <a:ln>
                  <a:noFill/>
                </a:ln>
                <a:solidFill>
                  <a:srgbClr val="FFFFFF"/>
                </a:solidFill>
                <a:effectLst/>
                <a:uLnTx/>
                <a:uFillTx/>
                <a:latin typeface="Arial"/>
                <a:ea typeface="ＭＳ Ｐゴシック" pitchFamily="-108" charset="-128"/>
                <a:cs typeface="Arial"/>
              </a:rPr>
              <a:t>https://</a:t>
            </a:r>
            <a:r>
              <a:rPr kumimoji="0" lang="en-US" sz="1600" b="1" i="0" u="none" strike="noStrike" kern="0" cap="none" spc="0" normalizeH="0" baseline="0" noProof="0" dirty="0" err="1">
                <a:ln>
                  <a:noFill/>
                </a:ln>
                <a:solidFill>
                  <a:srgbClr val="FFFFFF"/>
                </a:solidFill>
                <a:effectLst/>
                <a:uLnTx/>
                <a:uFillTx/>
                <a:latin typeface="Arial"/>
                <a:ea typeface="ＭＳ Ｐゴシック" pitchFamily="-108" charset="-128"/>
                <a:cs typeface="Arial"/>
              </a:rPr>
              <a:t>blacklivesmatter.com</a:t>
            </a:r>
            <a:r>
              <a:rPr kumimoji="0" lang="en-US" sz="1600" b="1" i="0" u="none" strike="noStrike" kern="0" cap="none" spc="0" normalizeH="0" baseline="0" noProof="0" dirty="0">
                <a:ln>
                  <a:noFill/>
                </a:ln>
                <a:solidFill>
                  <a:srgbClr val="FFFFFF"/>
                </a:solidFill>
                <a:effectLst/>
                <a:uLnTx/>
                <a:uFillTx/>
                <a:latin typeface="Arial"/>
                <a:ea typeface="ＭＳ Ｐゴシック" pitchFamily="-108" charset="-128"/>
                <a:cs typeface="Arial"/>
              </a:rPr>
              <a:t>/about/ on 25 July 2020</a:t>
            </a:r>
          </a:p>
        </p:txBody>
      </p:sp>
      <p:pic>
        <p:nvPicPr>
          <p:cNvPr id="6" name="Picture 5">
            <a:extLst>
              <a:ext uri="{FF2B5EF4-FFF2-40B4-BE49-F238E27FC236}">
                <a16:creationId xmlns:a16="http://schemas.microsoft.com/office/drawing/2014/main" id="{C1CDDA66-3E0F-1E4F-A9C1-1F2FA3C39A5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879984"/>
            <a:ext cx="9144000" cy="5098032"/>
          </a:xfrm>
          <a:prstGeom prst="rect">
            <a:avLst/>
          </a:prstGeom>
        </p:spPr>
      </p:pic>
      <p:sp>
        <p:nvSpPr>
          <p:cNvPr id="193539" name="Rectangle 3"/>
          <p:cNvSpPr>
            <a:spLocks noGrp="1" noChangeArrowheads="1"/>
          </p:cNvSpPr>
          <p:nvPr>
            <p:ph type="title" idx="4294967295"/>
          </p:nvPr>
        </p:nvSpPr>
        <p:spPr>
          <a:xfrm>
            <a:off x="19050" y="36513"/>
            <a:ext cx="9124950" cy="691071"/>
          </a:xfrm>
        </p:spPr>
        <p:txBody>
          <a:bodyPr/>
          <a:lstStyle/>
          <a:p>
            <a:pPr>
              <a:defRPr/>
            </a:pPr>
            <a:r>
              <a:rPr lang="en-US" sz="5400" b="1" dirty="0">
                <a:solidFill>
                  <a:srgbClr val="FFFFFF"/>
                </a:solidFill>
                <a:cs typeface="+mj-cs"/>
              </a:rPr>
              <a:t>BLM Founders</a:t>
            </a:r>
          </a:p>
        </p:txBody>
      </p:sp>
      <p:sp>
        <p:nvSpPr>
          <p:cNvPr id="5" name="TextBox 4">
            <a:extLst>
              <a:ext uri="{FF2B5EF4-FFF2-40B4-BE49-F238E27FC236}">
                <a16:creationId xmlns:a16="http://schemas.microsoft.com/office/drawing/2014/main" id="{B04B9CE1-D4D2-FD44-B668-14289D35DF83}"/>
              </a:ext>
            </a:extLst>
          </p:cNvPr>
          <p:cNvSpPr txBox="1"/>
          <p:nvPr/>
        </p:nvSpPr>
        <p:spPr>
          <a:xfrm>
            <a:off x="107504" y="2776712"/>
            <a:ext cx="5256584" cy="1569660"/>
          </a:xfrm>
          <a:prstGeom prst="rect">
            <a:avLst/>
          </a:prstGeom>
          <a:solidFill>
            <a:schemeClr val="bg1"/>
          </a:solidFill>
          <a:ln>
            <a:noFill/>
          </a:ln>
        </p:spPr>
        <p:txBody>
          <a:bodyPr wrap="square" rtlCol="0">
            <a:spAutoFit/>
          </a:bodyPr>
          <a:lstStyle/>
          <a:p>
            <a:pPr marL="0" marR="0" lvl="0" indent="0" algn="l" defTabSz="449263"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charset="0"/>
                <a:ea typeface="ＭＳ Ｐゴシック" charset="0"/>
                <a:cs typeface="+mn-cs"/>
              </a:rPr>
              <a:t>In 2013, three radical Black organizers — Alicia Garza, Patrisse Cullors, and Opal Tometi — created a Black-centered political will and movement building project called #BlackLivesMatter. It was in response to the acquittal of Trayvon Martin’s murderer, George Zimmerman.</a:t>
            </a:r>
            <a:endParaRPr kumimoji="0" lang="en-US" sz="1600" b="1" i="0" u="none" strike="noStrike" kern="1200" cap="none" spc="0" normalizeH="0" baseline="0" noProof="0" dirty="0">
              <a:ln>
                <a:noFill/>
              </a:ln>
              <a:solidFill>
                <a:srgbClr val="000000"/>
              </a:solidFill>
              <a:effectLst/>
              <a:uLnTx/>
              <a:uFillTx/>
              <a:latin typeface="Arial" charset="0"/>
              <a:ea typeface="ＭＳ Ｐゴシック" charset="0"/>
              <a:cs typeface="+mn-cs"/>
            </a:endParaRPr>
          </a:p>
        </p:txBody>
      </p:sp>
      <p:sp>
        <p:nvSpPr>
          <p:cNvPr id="8" name="TextBox 7">
            <a:extLst>
              <a:ext uri="{FF2B5EF4-FFF2-40B4-BE49-F238E27FC236}">
                <a16:creationId xmlns:a16="http://schemas.microsoft.com/office/drawing/2014/main" id="{CA963040-E1C2-6542-94DE-567418BC0619}"/>
              </a:ext>
            </a:extLst>
          </p:cNvPr>
          <p:cNvSpPr txBox="1"/>
          <p:nvPr/>
        </p:nvSpPr>
        <p:spPr>
          <a:xfrm rot="21073639">
            <a:off x="629284" y="5723200"/>
            <a:ext cx="1785009" cy="369332"/>
          </a:xfrm>
          <a:prstGeom prst="rect">
            <a:avLst/>
          </a:prstGeom>
          <a:solidFill>
            <a:schemeClr val="tx1"/>
          </a:solidFill>
          <a:ln>
            <a:solidFill>
              <a:schemeClr val="tx1"/>
            </a:solidFill>
          </a:ln>
        </p:spPr>
        <p:txBody>
          <a:bodyPr wrap="square" rtlCol="0">
            <a:spAutoFit/>
          </a:bodyPr>
          <a:lstStyle/>
          <a:p>
            <a:pPr marL="0" marR="0" lvl="0" indent="0" algn="l" defTabSz="449263"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charset="0"/>
                <a:ea typeface="ＭＳ Ｐゴシック" charset="0"/>
                <a:cs typeface="+mn-cs"/>
              </a:rPr>
              <a:t>Alicia Garza</a:t>
            </a:r>
          </a:p>
        </p:txBody>
      </p:sp>
      <p:sp>
        <p:nvSpPr>
          <p:cNvPr id="10" name="TextBox 9">
            <a:extLst>
              <a:ext uri="{FF2B5EF4-FFF2-40B4-BE49-F238E27FC236}">
                <a16:creationId xmlns:a16="http://schemas.microsoft.com/office/drawing/2014/main" id="{9F961912-7BD4-C443-A364-5F3DB37AB512}"/>
              </a:ext>
            </a:extLst>
          </p:cNvPr>
          <p:cNvSpPr txBox="1"/>
          <p:nvPr/>
        </p:nvSpPr>
        <p:spPr>
          <a:xfrm rot="21073639">
            <a:off x="1995216" y="5824144"/>
            <a:ext cx="2164457" cy="369332"/>
          </a:xfrm>
          <a:prstGeom prst="rect">
            <a:avLst/>
          </a:prstGeom>
          <a:solidFill>
            <a:schemeClr val="tx1"/>
          </a:solidFill>
          <a:ln>
            <a:solidFill>
              <a:schemeClr val="tx1"/>
            </a:solidFill>
          </a:ln>
        </p:spPr>
        <p:txBody>
          <a:bodyPr wrap="square" rtlCol="0">
            <a:spAutoFit/>
          </a:bodyPr>
          <a:lstStyle/>
          <a:p>
            <a:pPr marL="0" marR="0" lvl="0" indent="0" algn="l" defTabSz="449263"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charset="0"/>
                <a:ea typeface="ＭＳ Ｐゴシック" charset="0"/>
                <a:cs typeface="+mn-cs"/>
              </a:rPr>
              <a:t>Patrisse Cullors</a:t>
            </a:r>
          </a:p>
        </p:txBody>
      </p:sp>
      <p:sp>
        <p:nvSpPr>
          <p:cNvPr id="11" name="TextBox 10">
            <a:extLst>
              <a:ext uri="{FF2B5EF4-FFF2-40B4-BE49-F238E27FC236}">
                <a16:creationId xmlns:a16="http://schemas.microsoft.com/office/drawing/2014/main" id="{57A40A32-4942-A847-B04B-16C6B511EDAA}"/>
              </a:ext>
            </a:extLst>
          </p:cNvPr>
          <p:cNvSpPr txBox="1"/>
          <p:nvPr/>
        </p:nvSpPr>
        <p:spPr>
          <a:xfrm rot="21073639">
            <a:off x="3489347" y="5950044"/>
            <a:ext cx="1785009" cy="369332"/>
          </a:xfrm>
          <a:prstGeom prst="rect">
            <a:avLst/>
          </a:prstGeom>
          <a:solidFill>
            <a:schemeClr val="tx1"/>
          </a:solidFill>
          <a:ln>
            <a:solidFill>
              <a:schemeClr val="tx1"/>
            </a:solidFill>
          </a:ln>
        </p:spPr>
        <p:txBody>
          <a:bodyPr wrap="square" rtlCol="0">
            <a:spAutoFit/>
          </a:bodyPr>
          <a:lstStyle/>
          <a:p>
            <a:pPr marL="0" marR="0" lvl="0" indent="0" algn="l" defTabSz="449263"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charset="0"/>
                <a:ea typeface="ＭＳ Ｐゴシック" charset="0"/>
                <a:cs typeface="+mn-cs"/>
              </a:rPr>
              <a:t>Opal Tometi</a:t>
            </a:r>
          </a:p>
        </p:txBody>
      </p:sp>
      <p:sp>
        <p:nvSpPr>
          <p:cNvPr id="9" name="TextBox 8">
            <a:extLst>
              <a:ext uri="{FF2B5EF4-FFF2-40B4-BE49-F238E27FC236}">
                <a16:creationId xmlns:a16="http://schemas.microsoft.com/office/drawing/2014/main" id="{D1B14DF4-9E35-EA46-B1CA-D7CBED1FB0D0}"/>
              </a:ext>
            </a:extLst>
          </p:cNvPr>
          <p:cNvSpPr txBox="1"/>
          <p:nvPr/>
        </p:nvSpPr>
        <p:spPr>
          <a:xfrm rot="21073639">
            <a:off x="238861" y="6142769"/>
            <a:ext cx="1785009" cy="369332"/>
          </a:xfrm>
          <a:prstGeom prst="rect">
            <a:avLst/>
          </a:prstGeom>
          <a:solidFill>
            <a:srgbClr val="C00000"/>
          </a:solidFill>
          <a:ln>
            <a:solidFill>
              <a:schemeClr val="tx1"/>
            </a:solidFill>
          </a:ln>
        </p:spPr>
        <p:txBody>
          <a:bodyPr wrap="square" rtlCol="0">
            <a:spAutoFit/>
          </a:bodyPr>
          <a:lstStyle/>
          <a:p>
            <a:pPr marL="0" marR="0" lvl="0" indent="0" algn="ctr" defTabSz="449263"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charset="0"/>
                <a:ea typeface="ＭＳ Ｐゴシック" charset="0"/>
                <a:cs typeface="+mn-cs"/>
              </a:rPr>
              <a:t>Lesbian</a:t>
            </a:r>
          </a:p>
        </p:txBody>
      </p:sp>
      <p:sp>
        <p:nvSpPr>
          <p:cNvPr id="12" name="TextBox 11">
            <a:extLst>
              <a:ext uri="{FF2B5EF4-FFF2-40B4-BE49-F238E27FC236}">
                <a16:creationId xmlns:a16="http://schemas.microsoft.com/office/drawing/2014/main" id="{6B37A05A-5968-944B-A03E-903D8DC0CDCC}"/>
              </a:ext>
            </a:extLst>
          </p:cNvPr>
          <p:cNvSpPr txBox="1"/>
          <p:nvPr/>
        </p:nvSpPr>
        <p:spPr>
          <a:xfrm rot="21073639">
            <a:off x="1727002" y="6259311"/>
            <a:ext cx="1785009" cy="369332"/>
          </a:xfrm>
          <a:prstGeom prst="rect">
            <a:avLst/>
          </a:prstGeom>
          <a:solidFill>
            <a:srgbClr val="C00000"/>
          </a:solidFill>
          <a:ln>
            <a:solidFill>
              <a:schemeClr val="tx1"/>
            </a:solidFill>
          </a:ln>
        </p:spPr>
        <p:txBody>
          <a:bodyPr wrap="square" rtlCol="0">
            <a:spAutoFit/>
          </a:bodyPr>
          <a:lstStyle/>
          <a:p>
            <a:pPr marL="0" marR="0" lvl="0" indent="0" algn="ctr" defTabSz="449263"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charset="0"/>
                <a:ea typeface="ＭＳ Ｐゴシック" charset="0"/>
                <a:cs typeface="+mn-cs"/>
              </a:rPr>
              <a:t>Lesbian</a:t>
            </a:r>
          </a:p>
        </p:txBody>
      </p:sp>
    </p:spTree>
    <p:extLst>
      <p:ext uri="{BB962C8B-B14F-4D97-AF65-F5344CB8AC3E}">
        <p14:creationId xmlns:p14="http://schemas.microsoft.com/office/powerpoint/2010/main" val="3438970167"/>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55"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p:cTn id="25" dur="1000" fill="hold"/>
                                        <p:tgtEl>
                                          <p:spTgt spid="9"/>
                                        </p:tgtEl>
                                        <p:attrNameLst>
                                          <p:attrName>ppt_w</p:attrName>
                                        </p:attrNameLst>
                                      </p:cBhvr>
                                      <p:tavLst>
                                        <p:tav tm="0">
                                          <p:val>
                                            <p:strVal val="#ppt_w*0.70"/>
                                          </p:val>
                                        </p:tav>
                                        <p:tav tm="100000">
                                          <p:val>
                                            <p:strVal val="#ppt_w"/>
                                          </p:val>
                                        </p:tav>
                                      </p:tavLst>
                                    </p:anim>
                                    <p:anim calcmode="lin" valueType="num">
                                      <p:cBhvr>
                                        <p:cTn id="26" dur="1000" fill="hold"/>
                                        <p:tgtEl>
                                          <p:spTgt spid="9"/>
                                        </p:tgtEl>
                                        <p:attrNameLst>
                                          <p:attrName>ppt_h</p:attrName>
                                        </p:attrNameLst>
                                      </p:cBhvr>
                                      <p:tavLst>
                                        <p:tav tm="0">
                                          <p:val>
                                            <p:strVal val="#ppt_h"/>
                                          </p:val>
                                        </p:tav>
                                        <p:tav tm="100000">
                                          <p:val>
                                            <p:strVal val="#ppt_h"/>
                                          </p:val>
                                        </p:tav>
                                      </p:tavLst>
                                    </p:anim>
                                    <p:animEffect transition="in" filter="fade">
                                      <p:cBhvr>
                                        <p:cTn id="27" dur="10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55"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1000" fill="hold"/>
                                        <p:tgtEl>
                                          <p:spTgt spid="12"/>
                                        </p:tgtEl>
                                        <p:attrNameLst>
                                          <p:attrName>ppt_w</p:attrName>
                                        </p:attrNameLst>
                                      </p:cBhvr>
                                      <p:tavLst>
                                        <p:tav tm="0">
                                          <p:val>
                                            <p:strVal val="#ppt_w*0.70"/>
                                          </p:val>
                                        </p:tav>
                                        <p:tav tm="100000">
                                          <p:val>
                                            <p:strVal val="#ppt_w"/>
                                          </p:val>
                                        </p:tav>
                                      </p:tavLst>
                                    </p:anim>
                                    <p:anim calcmode="lin" valueType="num">
                                      <p:cBhvr>
                                        <p:cTn id="33" dur="1000" fill="hold"/>
                                        <p:tgtEl>
                                          <p:spTgt spid="12"/>
                                        </p:tgtEl>
                                        <p:attrNameLst>
                                          <p:attrName>ppt_h</p:attrName>
                                        </p:attrNameLst>
                                      </p:cBhvr>
                                      <p:tavLst>
                                        <p:tav tm="0">
                                          <p:val>
                                            <p:strVal val="#ppt_h"/>
                                          </p:val>
                                        </p:tav>
                                        <p:tav tm="100000">
                                          <p:val>
                                            <p:strVal val="#ppt_h"/>
                                          </p:val>
                                        </p:tav>
                                      </p:tavLst>
                                    </p:anim>
                                    <p:animEffect transition="in" filter="fade">
                                      <p:cBhvr>
                                        <p:cTn id="34"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P spid="9" grpId="0" animBg="1"/>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93539" name="Rectangle 3"/>
          <p:cNvSpPr>
            <a:spLocks noGrp="1" noChangeArrowheads="1"/>
          </p:cNvSpPr>
          <p:nvPr>
            <p:ph type="title" idx="4294967295"/>
          </p:nvPr>
        </p:nvSpPr>
        <p:spPr>
          <a:xfrm>
            <a:off x="19050" y="44624"/>
            <a:ext cx="9124950" cy="575791"/>
          </a:xfrm>
        </p:spPr>
        <p:txBody>
          <a:bodyPr/>
          <a:lstStyle/>
          <a:p>
            <a:pPr>
              <a:defRPr/>
            </a:pPr>
            <a:r>
              <a:rPr lang="en-US" sz="3600" b="1" dirty="0">
                <a:solidFill>
                  <a:srgbClr val="FFFFFF"/>
                </a:solidFill>
                <a:cs typeface="+mj-cs"/>
              </a:rPr>
              <a:t>Is God Concerned for Social Justice?</a:t>
            </a:r>
          </a:p>
        </p:txBody>
      </p:sp>
      <p:sp>
        <p:nvSpPr>
          <p:cNvPr id="5" name="TextBox 4">
            <a:extLst>
              <a:ext uri="{FF2B5EF4-FFF2-40B4-BE49-F238E27FC236}">
                <a16:creationId xmlns:a16="http://schemas.microsoft.com/office/drawing/2014/main" id="{B04B9CE1-D4D2-FD44-B668-14289D35DF83}"/>
              </a:ext>
            </a:extLst>
          </p:cNvPr>
          <p:cNvSpPr txBox="1"/>
          <p:nvPr/>
        </p:nvSpPr>
        <p:spPr>
          <a:xfrm>
            <a:off x="323528" y="692696"/>
            <a:ext cx="8640960" cy="2554545"/>
          </a:xfrm>
          <a:prstGeom prst="rect">
            <a:avLst/>
          </a:prstGeom>
          <a:solidFill>
            <a:schemeClr val="bg1"/>
          </a:solidFill>
          <a:ln>
            <a:solidFill>
              <a:schemeClr val="tx1"/>
            </a:solidFill>
          </a:ln>
        </p:spPr>
        <p:txBody>
          <a:bodyPr wrap="square" rtlCol="0">
            <a:spAutoFit/>
          </a:bodyPr>
          <a:lstStyle/>
          <a:p>
            <a:pPr marL="0" marR="0" lvl="0" indent="0" algn="l" defTabSz="449263"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 charset="0"/>
                <a:ea typeface="ＭＳ Ｐゴシック" charset="0"/>
                <a:cs typeface="+mn-cs"/>
              </a:rPr>
              <a:t>“The L</a:t>
            </a:r>
            <a:r>
              <a:rPr kumimoji="0" lang="en-US" sz="1800" b="1" i="0" u="none" strike="noStrike" kern="1200" cap="none" spc="0" normalizeH="0" baseline="0" noProof="0" dirty="0">
                <a:ln>
                  <a:noFill/>
                </a:ln>
                <a:solidFill>
                  <a:srgbClr val="000000"/>
                </a:solidFill>
                <a:effectLst/>
                <a:uLnTx/>
                <a:uFillTx/>
                <a:latin typeface="Arial" charset="0"/>
                <a:ea typeface="ＭＳ Ｐゴシック" charset="0"/>
                <a:cs typeface="+mn-cs"/>
              </a:rPr>
              <a:t>ORD</a:t>
            </a:r>
            <a:r>
              <a:rPr kumimoji="0" lang="en-US" sz="2000" b="1" i="0" u="none" strike="noStrike" kern="1200" cap="none" spc="0" normalizeH="0" baseline="0" noProof="0" dirty="0">
                <a:ln>
                  <a:noFill/>
                </a:ln>
                <a:solidFill>
                  <a:srgbClr val="000000"/>
                </a:solidFill>
                <a:effectLst/>
                <a:uLnTx/>
                <a:uFillTx/>
                <a:latin typeface="Arial" charset="0"/>
                <a:ea typeface="ＭＳ Ｐゴシック" charset="0"/>
                <a:cs typeface="+mn-cs"/>
              </a:rPr>
              <a:t> is a God of social justice.” That’s the message in maybe most churches and synagogues in America and the West today. But here’s the problem. The Bible doesn’t actually say that. It says in Isaiah, “The L</a:t>
            </a:r>
            <a:r>
              <a:rPr kumimoji="0" lang="en-US" sz="1800" b="1" i="0" u="none" strike="noStrike" kern="1200" cap="none" spc="0" normalizeH="0" baseline="0" noProof="0" dirty="0">
                <a:ln>
                  <a:noFill/>
                </a:ln>
                <a:solidFill>
                  <a:srgbClr val="000000"/>
                </a:solidFill>
                <a:effectLst/>
                <a:uLnTx/>
                <a:uFillTx/>
                <a:latin typeface="Arial" charset="0"/>
                <a:ea typeface="ＭＳ Ｐゴシック" charset="0"/>
                <a:cs typeface="+mn-cs"/>
              </a:rPr>
              <a:t>ORD</a:t>
            </a:r>
            <a:r>
              <a:rPr kumimoji="0" lang="en-US" sz="2000" b="1" i="0" u="none" strike="noStrike" kern="1200" cap="none" spc="0" normalizeH="0" baseline="0" noProof="0" dirty="0">
                <a:ln>
                  <a:noFill/>
                </a:ln>
                <a:solidFill>
                  <a:srgbClr val="000000"/>
                </a:solidFill>
                <a:effectLst/>
                <a:uLnTx/>
                <a:uFillTx/>
                <a:latin typeface="Arial" charset="0"/>
                <a:ea typeface="ＭＳ Ｐゴシック" charset="0"/>
                <a:cs typeface="+mn-cs"/>
              </a:rPr>
              <a:t> [is a God of] justice” [Isa 5:16]. You’ll find a lot of references to justice in the Bible. But you’ll never find it preceded by the word “social.” But you’re probably thinking, “What’s the difference? Isn’t God the God of justice </a:t>
            </a:r>
            <a:r>
              <a:rPr kumimoji="0" lang="en-US" sz="2000" b="1" i="1" u="sng" strike="noStrike" kern="1200" cap="none" spc="0" normalizeH="0" baseline="0" noProof="0" dirty="0">
                <a:ln>
                  <a:noFill/>
                </a:ln>
                <a:solidFill>
                  <a:srgbClr val="000000"/>
                </a:solidFill>
                <a:effectLst/>
                <a:uLnTx/>
                <a:uFillTx/>
                <a:latin typeface="Arial" charset="0"/>
                <a:ea typeface="ＭＳ Ｐゴシック" charset="0"/>
                <a:cs typeface="+mn-cs"/>
              </a:rPr>
              <a:t>and</a:t>
            </a:r>
            <a:r>
              <a:rPr kumimoji="0" lang="en-US" sz="2000" b="1" i="0" u="none" strike="noStrike" kern="1200" cap="none" spc="0" normalizeH="0" baseline="0" noProof="0" dirty="0">
                <a:ln>
                  <a:noFill/>
                </a:ln>
                <a:solidFill>
                  <a:srgbClr val="000000"/>
                </a:solidFill>
                <a:effectLst/>
                <a:uLnTx/>
                <a:uFillTx/>
                <a:latin typeface="Arial" charset="0"/>
                <a:ea typeface="ＭＳ Ｐゴシック" charset="0"/>
                <a:cs typeface="+mn-cs"/>
              </a:rPr>
              <a:t> social justice?” Well, not if he is consistent.</a:t>
            </a:r>
          </a:p>
        </p:txBody>
      </p:sp>
      <p:sp>
        <p:nvSpPr>
          <p:cNvPr id="8" name="TextBox 7">
            <a:extLst>
              <a:ext uri="{FF2B5EF4-FFF2-40B4-BE49-F238E27FC236}">
                <a16:creationId xmlns:a16="http://schemas.microsoft.com/office/drawing/2014/main" id="{CA963040-E1C2-6542-94DE-567418BC0619}"/>
              </a:ext>
            </a:extLst>
          </p:cNvPr>
          <p:cNvSpPr txBox="1"/>
          <p:nvPr/>
        </p:nvSpPr>
        <p:spPr>
          <a:xfrm>
            <a:off x="323528" y="3503659"/>
            <a:ext cx="8640960" cy="707886"/>
          </a:xfrm>
          <a:prstGeom prst="rect">
            <a:avLst/>
          </a:prstGeom>
          <a:solidFill>
            <a:srgbClr val="C00000"/>
          </a:solidFill>
          <a:ln>
            <a:solidFill>
              <a:schemeClr val="tx1"/>
            </a:solidFill>
          </a:ln>
        </p:spPr>
        <p:txBody>
          <a:bodyPr wrap="square" rtlCol="0">
            <a:spAutoFit/>
          </a:bodyPr>
          <a:lstStyle/>
          <a:p>
            <a:pPr marL="0" marR="0" lvl="0" indent="0" algn="l" defTabSz="449263"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Arial" charset="0"/>
                <a:ea typeface="ＭＳ Ｐゴシック" charset="0"/>
                <a:cs typeface="+mn-cs"/>
              </a:rPr>
              <a:t>You see, God cannot be the God of “justice” and “social justice” because social justice is not just. </a:t>
            </a:r>
          </a:p>
        </p:txBody>
      </p:sp>
      <p:sp>
        <p:nvSpPr>
          <p:cNvPr id="6" name="TextBox 5">
            <a:extLst>
              <a:ext uri="{FF2B5EF4-FFF2-40B4-BE49-F238E27FC236}">
                <a16:creationId xmlns:a16="http://schemas.microsoft.com/office/drawing/2014/main" id="{863A10B8-F034-504C-B82C-3956303C4074}"/>
              </a:ext>
            </a:extLst>
          </p:cNvPr>
          <p:cNvSpPr txBox="1"/>
          <p:nvPr/>
        </p:nvSpPr>
        <p:spPr>
          <a:xfrm>
            <a:off x="288449" y="4509119"/>
            <a:ext cx="3446857" cy="707886"/>
          </a:xfrm>
          <a:prstGeom prst="rect">
            <a:avLst/>
          </a:prstGeom>
          <a:solidFill>
            <a:srgbClr val="C00000"/>
          </a:solidFill>
          <a:ln>
            <a:solidFill>
              <a:schemeClr val="tx1"/>
            </a:solidFill>
          </a:ln>
        </p:spPr>
        <p:txBody>
          <a:bodyPr wrap="square" rtlCol="0">
            <a:spAutoFit/>
          </a:bodyPr>
          <a:lstStyle/>
          <a:p>
            <a:pPr marL="0" marR="0" lvl="0" indent="0" algn="l" defTabSz="449263"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Arial" charset="0"/>
                <a:ea typeface="ＭＳ Ｐゴシック" charset="0"/>
                <a:cs typeface="+mn-cs"/>
              </a:rPr>
              <a:t>Justice is getting what you deserve without favor. </a:t>
            </a:r>
          </a:p>
        </p:txBody>
      </p:sp>
      <p:sp>
        <p:nvSpPr>
          <p:cNvPr id="7" name="TextBox 6">
            <a:extLst>
              <a:ext uri="{FF2B5EF4-FFF2-40B4-BE49-F238E27FC236}">
                <a16:creationId xmlns:a16="http://schemas.microsoft.com/office/drawing/2014/main" id="{53874A94-8FA6-0B4B-8DE6-C42944B2F757}"/>
              </a:ext>
            </a:extLst>
          </p:cNvPr>
          <p:cNvSpPr txBox="1"/>
          <p:nvPr/>
        </p:nvSpPr>
        <p:spPr>
          <a:xfrm>
            <a:off x="3995935" y="4509119"/>
            <a:ext cx="4968553" cy="707886"/>
          </a:xfrm>
          <a:prstGeom prst="rect">
            <a:avLst/>
          </a:prstGeom>
          <a:solidFill>
            <a:srgbClr val="C00000"/>
          </a:solidFill>
          <a:ln>
            <a:solidFill>
              <a:schemeClr val="tx1"/>
            </a:solidFill>
          </a:ln>
        </p:spPr>
        <p:txBody>
          <a:bodyPr wrap="square" rtlCol="0">
            <a:spAutoFit/>
          </a:bodyPr>
          <a:lstStyle/>
          <a:p>
            <a:pPr marL="0" marR="0" lvl="0" indent="0" algn="l" defTabSz="449263"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Arial" charset="0"/>
                <a:ea typeface="ＭＳ Ｐゴシック" charset="0"/>
                <a:cs typeface="+mn-cs"/>
              </a:rPr>
              <a:t>Social justice is getting what you don’t deserve because you </a:t>
            </a:r>
            <a:r>
              <a:rPr kumimoji="0" lang="en-US" sz="2000" b="1" i="1" u="sng" strike="noStrike" kern="1200" cap="none" spc="0" normalizeH="0" baseline="0" noProof="0" dirty="0">
                <a:ln>
                  <a:noFill/>
                </a:ln>
                <a:solidFill>
                  <a:srgbClr val="FFFFFF"/>
                </a:solidFill>
                <a:effectLst/>
                <a:uLnTx/>
                <a:uFillTx/>
                <a:latin typeface="Arial" charset="0"/>
                <a:ea typeface="ＭＳ Ｐゴシック" charset="0"/>
                <a:cs typeface="+mn-cs"/>
              </a:rPr>
              <a:t>are</a:t>
            </a:r>
            <a:r>
              <a:rPr kumimoji="0" lang="en-US" sz="2000" b="1" i="0" u="none" strike="noStrike" kern="1200" cap="none" spc="0" normalizeH="0" baseline="0" noProof="0" dirty="0">
                <a:ln>
                  <a:noFill/>
                </a:ln>
                <a:solidFill>
                  <a:srgbClr val="FFFFFF"/>
                </a:solidFill>
                <a:effectLst/>
                <a:uLnTx/>
                <a:uFillTx/>
                <a:latin typeface="Arial" charset="0"/>
                <a:ea typeface="ＭＳ Ｐゴシック" charset="0"/>
                <a:cs typeface="+mn-cs"/>
              </a:rPr>
              <a:t> favored. </a:t>
            </a:r>
          </a:p>
        </p:txBody>
      </p:sp>
      <p:sp>
        <p:nvSpPr>
          <p:cNvPr id="9" name="TextBox 8">
            <a:extLst>
              <a:ext uri="{FF2B5EF4-FFF2-40B4-BE49-F238E27FC236}">
                <a16:creationId xmlns:a16="http://schemas.microsoft.com/office/drawing/2014/main" id="{C21249B5-18B2-9645-903F-C9A9B2A00EB9}"/>
              </a:ext>
            </a:extLst>
          </p:cNvPr>
          <p:cNvSpPr txBox="1"/>
          <p:nvPr/>
        </p:nvSpPr>
        <p:spPr>
          <a:xfrm>
            <a:off x="333055" y="5477162"/>
            <a:ext cx="3446857" cy="400110"/>
          </a:xfrm>
          <a:prstGeom prst="rect">
            <a:avLst/>
          </a:prstGeom>
          <a:solidFill>
            <a:srgbClr val="C00000"/>
          </a:solidFill>
          <a:ln>
            <a:solidFill>
              <a:schemeClr val="tx1"/>
            </a:solidFill>
          </a:ln>
        </p:spPr>
        <p:txBody>
          <a:bodyPr wrap="square" rtlCol="0">
            <a:spAutoFit/>
          </a:bodyPr>
          <a:lstStyle/>
          <a:p>
            <a:pPr marL="0" marR="0" lvl="0" indent="0" algn="l" defTabSz="449263"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Arial" charset="0"/>
                <a:ea typeface="ＭＳ Ｐゴシック" charset="0"/>
                <a:cs typeface="+mn-cs"/>
              </a:rPr>
              <a:t>Justice is blind. </a:t>
            </a:r>
          </a:p>
        </p:txBody>
      </p:sp>
      <p:sp>
        <p:nvSpPr>
          <p:cNvPr id="10" name="TextBox 9">
            <a:extLst>
              <a:ext uri="{FF2B5EF4-FFF2-40B4-BE49-F238E27FC236}">
                <a16:creationId xmlns:a16="http://schemas.microsoft.com/office/drawing/2014/main" id="{0FDAF643-00FA-C642-9DEA-56CA10E34D28}"/>
              </a:ext>
            </a:extLst>
          </p:cNvPr>
          <p:cNvSpPr txBox="1"/>
          <p:nvPr/>
        </p:nvSpPr>
        <p:spPr>
          <a:xfrm>
            <a:off x="3995935" y="5477162"/>
            <a:ext cx="4968553" cy="400110"/>
          </a:xfrm>
          <a:prstGeom prst="rect">
            <a:avLst/>
          </a:prstGeom>
          <a:solidFill>
            <a:srgbClr val="C00000"/>
          </a:solidFill>
          <a:ln>
            <a:solidFill>
              <a:schemeClr val="tx1"/>
            </a:solidFill>
          </a:ln>
        </p:spPr>
        <p:txBody>
          <a:bodyPr wrap="square" rtlCol="0">
            <a:spAutoFit/>
          </a:bodyPr>
          <a:lstStyle/>
          <a:p>
            <a:pPr marL="0" marR="0" lvl="0" indent="0" algn="l" defTabSz="449263"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Arial" charset="0"/>
                <a:ea typeface="ＭＳ Ｐゴシック" charset="0"/>
                <a:cs typeface="+mn-cs"/>
              </a:rPr>
              <a:t>Social justice is not. </a:t>
            </a:r>
          </a:p>
        </p:txBody>
      </p:sp>
      <p:sp>
        <p:nvSpPr>
          <p:cNvPr id="11" name="Rectangle 3">
            <a:extLst>
              <a:ext uri="{FF2B5EF4-FFF2-40B4-BE49-F238E27FC236}">
                <a16:creationId xmlns:a16="http://schemas.microsoft.com/office/drawing/2014/main" id="{50C4FE9C-5EE8-844C-A45E-D1B7681C2428}"/>
              </a:ext>
            </a:extLst>
          </p:cNvPr>
          <p:cNvSpPr txBox="1">
            <a:spLocks noChangeArrowheads="1"/>
          </p:cNvSpPr>
          <p:nvPr/>
        </p:nvSpPr>
        <p:spPr bwMode="auto">
          <a:xfrm>
            <a:off x="7898" y="5998698"/>
            <a:ext cx="9124950" cy="8638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0" cap="none" spc="0" normalizeH="0" baseline="0" noProof="0" dirty="0">
                <a:ln>
                  <a:noFill/>
                </a:ln>
                <a:solidFill>
                  <a:srgbClr val="FFFFFF"/>
                </a:solidFill>
                <a:effectLst/>
                <a:uLnTx/>
                <a:uFillTx/>
                <a:latin typeface="Arial"/>
                <a:ea typeface="ＭＳ Ｐゴシック" pitchFamily="-108" charset="-128"/>
                <a:cs typeface="Arial"/>
              </a:rPr>
              <a:t>Jan Markel, “The Church: Hijacked and Infiltrated,” podcast 25 July 2020</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0" cap="none" spc="0" normalizeH="0" baseline="0" noProof="0" dirty="0">
                <a:ln>
                  <a:noFill/>
                </a:ln>
                <a:solidFill>
                  <a:srgbClr val="FFFFFF"/>
                </a:solidFill>
                <a:effectLst/>
                <a:uLnTx/>
                <a:uFillTx/>
                <a:latin typeface="Arial"/>
                <a:ea typeface="ＭＳ Ｐゴシック" pitchFamily="-108" charset="-128"/>
                <a:cs typeface="Arial"/>
                <a:hlinkClick r:id="rId4"/>
              </a:rPr>
              <a:t>https://www.oneplace.com/ministries/understanding-the-times/</a:t>
            </a:r>
            <a:r>
              <a:rPr kumimoji="0" lang="en-US" sz="1600" b="1" i="0" u="none" strike="noStrike" kern="0" cap="none" spc="0" normalizeH="0" baseline="0" noProof="0" dirty="0">
                <a:ln>
                  <a:noFill/>
                </a:ln>
                <a:solidFill>
                  <a:srgbClr val="FFFFFF"/>
                </a:solidFill>
                <a:effectLst/>
                <a:uLnTx/>
                <a:uFillTx/>
                <a:latin typeface="Arial"/>
                <a:ea typeface="ＭＳ Ｐゴシック" pitchFamily="-108" charset="-128"/>
                <a:cs typeface="Arial"/>
              </a:rPr>
              <a:t> accessed 25 July 2020</a:t>
            </a:r>
          </a:p>
        </p:txBody>
      </p:sp>
    </p:spTree>
    <p:extLst>
      <p:ext uri="{BB962C8B-B14F-4D97-AF65-F5344CB8AC3E}">
        <p14:creationId xmlns:p14="http://schemas.microsoft.com/office/powerpoint/2010/main" val="1171362865"/>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6" grpId="0" animBg="1"/>
      <p:bldP spid="7" grpId="0" animBg="1"/>
      <p:bldP spid="9" grpId="0" animBg="1"/>
      <p:bldP spid="10" grpId="0" animBg="1"/>
    </p:bldLst>
  </p:timing>
</p:sld>
</file>

<file path=ppt/theme/theme1.xml><?xml version="1.0" encoding="utf-8"?>
<a:theme xmlns:a="http://schemas.openxmlformats.org/drawingml/2006/main" name="3_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5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49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stealth" w="lg" len="lg"/>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Comic Sans MS"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stealth" w="lg" len="lg"/>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Comic Sans MS" pitchFamily="-112"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10.xml><?xml version="1.0" encoding="utf-8"?>
<a:themeOverride xmlns:a="http://schemas.openxmlformats.org/drawingml/2006/main">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11.xml><?xml version="1.0" encoding="utf-8"?>
<a:themeOverride xmlns:a="http://schemas.openxmlformats.org/drawingml/2006/main">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12.xml><?xml version="1.0" encoding="utf-8"?>
<a:themeOverride xmlns:a="http://schemas.openxmlformats.org/drawingml/2006/main">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13.xml><?xml version="1.0" encoding="utf-8"?>
<a:themeOverride xmlns:a="http://schemas.openxmlformats.org/drawingml/2006/main">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14.xml><?xml version="1.0" encoding="utf-8"?>
<a:themeOverride xmlns:a="http://schemas.openxmlformats.org/drawingml/2006/main">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15.xml><?xml version="1.0" encoding="utf-8"?>
<a:themeOverride xmlns:a="http://schemas.openxmlformats.org/drawingml/2006/main">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2.xml><?xml version="1.0" encoding="utf-8"?>
<a:themeOverride xmlns:a="http://schemas.openxmlformats.org/drawingml/2006/main">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3.xml><?xml version="1.0" encoding="utf-8"?>
<a:themeOverride xmlns:a="http://schemas.openxmlformats.org/drawingml/2006/main">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4.xml><?xml version="1.0" encoding="utf-8"?>
<a:themeOverride xmlns:a="http://schemas.openxmlformats.org/drawingml/2006/main">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5.xml><?xml version="1.0" encoding="utf-8"?>
<a:themeOverride xmlns:a="http://schemas.openxmlformats.org/drawingml/2006/main">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6.xml><?xml version="1.0" encoding="utf-8"?>
<a:themeOverride xmlns:a="http://schemas.openxmlformats.org/drawingml/2006/main">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7.xml><?xml version="1.0" encoding="utf-8"?>
<a:themeOverride xmlns:a="http://schemas.openxmlformats.org/drawingml/2006/main">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8.xml><?xml version="1.0" encoding="utf-8"?>
<a:themeOverride xmlns:a="http://schemas.openxmlformats.org/drawingml/2006/main">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9.xml><?xml version="1.0" encoding="utf-8"?>
<a:themeOverride xmlns:a="http://schemas.openxmlformats.org/drawingml/2006/main">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docProps/app.xml><?xml version="1.0" encoding="utf-8"?>
<Properties xmlns="http://schemas.openxmlformats.org/officeDocument/2006/extended-properties" xmlns:vt="http://schemas.openxmlformats.org/officeDocument/2006/docPropsVTypes">
  <Template>Mac HD:Applications:Microsoft Office 2004:Templates:Presentations:Designs:Alchemy</Template>
  <TotalTime>699</TotalTime>
  <Words>3162</Words>
  <Application>Microsoft Macintosh PowerPoint</Application>
  <PresentationFormat>On-screen Show (4:3)</PresentationFormat>
  <Paragraphs>167</Paragraphs>
  <Slides>19</Slides>
  <Notes>18</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19</vt:i4>
      </vt:variant>
    </vt:vector>
  </HeadingPairs>
  <TitlesOfParts>
    <vt:vector size="29" baseType="lpstr">
      <vt:lpstr>Arial</vt:lpstr>
      <vt:lpstr>Calibri</vt:lpstr>
      <vt:lpstr>Comic Sans MS</vt:lpstr>
      <vt:lpstr>Times</vt:lpstr>
      <vt:lpstr>Times New Roman</vt:lpstr>
      <vt:lpstr>Wingdings</vt:lpstr>
      <vt:lpstr>3_Orbit</vt:lpstr>
      <vt:lpstr>Orbit</vt:lpstr>
      <vt:lpstr>5_Default Design</vt:lpstr>
      <vt:lpstr>49_Blank Presentation</vt:lpstr>
      <vt:lpstr>Social Justice</vt:lpstr>
      <vt:lpstr>Black Lives Matter</vt:lpstr>
      <vt:lpstr>BLM on the Streets</vt:lpstr>
      <vt:lpstr>At Trump Tower, New York City</vt:lpstr>
      <vt:lpstr>Politicians Joined the Protests</vt:lpstr>
      <vt:lpstr>The Former BLM Website</vt:lpstr>
      <vt:lpstr>Black Lives Matter Website Updated</vt:lpstr>
      <vt:lpstr>BLM Founders</vt:lpstr>
      <vt:lpstr>Is God Concerned for Social Justice?</vt:lpstr>
      <vt:lpstr>Black Lives Matter</vt:lpstr>
      <vt:lpstr>Types of Justice</vt:lpstr>
      <vt:lpstr>Distinguishing Terms</vt:lpstr>
      <vt:lpstr>Critiquing the Inequality Tree</vt:lpstr>
      <vt:lpstr>Critiquing the Justice Tree</vt:lpstr>
      <vt:lpstr>Communist Ideology</vt:lpstr>
      <vt:lpstr>Marxists Need Capitalists</vt:lpstr>
      <vt:lpstr>Evaluating BLM Biblically</vt:lpstr>
      <vt:lpstr>Black</vt:lpstr>
      <vt:lpstr>NT Criticism link at BibleStudyDownloads.org</vt:lpstr>
    </vt:vector>
  </TitlesOfParts>
  <Company>SBC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Matt. 4:17, 23</dc:title>
  <dc:creator>Rick Griffith</dc:creator>
  <cp:lastModifiedBy>Rick Griffith</cp:lastModifiedBy>
  <cp:revision>18</cp:revision>
  <dcterms:created xsi:type="dcterms:W3CDTF">2005-12-30T08:25:08Z</dcterms:created>
  <dcterms:modified xsi:type="dcterms:W3CDTF">2021-10-04T09:26:24Z</dcterms:modified>
</cp:coreProperties>
</file>