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4.xml" ContentType="application/vnd.openxmlformats-officedocument.theme+xml"/>
  <Override PartName="/ppt/slideLayouts/slideLayout119.xml" ContentType="application/vnd.openxmlformats-officedocument.presentationml.slideLayout+xml"/>
  <Override PartName="/ppt/theme/theme15.xml" ContentType="application/vnd.openxmlformats-officedocument.theme+xml"/>
  <Override PartName="/ppt/slideLayouts/slideLayout120.xml" ContentType="application/vnd.openxmlformats-officedocument.presentationml.slideLayout+xml"/>
  <Override PartName="/ppt/theme/theme1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7.xml" ContentType="application/vnd.openxmlformats-officedocument.theme+xml"/>
  <Override PartName="/ppt/slideLayouts/slideLayout132.xml" ContentType="application/vnd.openxmlformats-officedocument.presentationml.slideLayout+xml"/>
  <Override PartName="/ppt/theme/theme1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715" r:id="rId4"/>
    <p:sldMasterId id="2147483717" r:id="rId5"/>
    <p:sldMasterId id="2147483731" r:id="rId6"/>
    <p:sldMasterId id="2147483734" r:id="rId7"/>
    <p:sldMasterId id="2147483748" r:id="rId8"/>
    <p:sldMasterId id="2147483760" r:id="rId9"/>
    <p:sldMasterId id="2147483772" r:id="rId10"/>
    <p:sldMasterId id="2147483784" r:id="rId11"/>
    <p:sldMasterId id="2147483796" r:id="rId12"/>
    <p:sldMasterId id="2147483808" r:id="rId13"/>
    <p:sldMasterId id="2147483820" r:id="rId14"/>
    <p:sldMasterId id="2147483832" r:id="rId15"/>
    <p:sldMasterId id="2147483834" r:id="rId16"/>
    <p:sldMasterId id="2147483836" r:id="rId17"/>
    <p:sldMasterId id="2147483848" r:id="rId18"/>
    <p:sldMasterId id="2147483850" r:id="rId19"/>
  </p:sldMasterIdLst>
  <p:notesMasterIdLst>
    <p:notesMasterId r:id="rId64"/>
  </p:notesMasterIdLst>
  <p:sldIdLst>
    <p:sldId id="4676" r:id="rId20"/>
    <p:sldId id="257" r:id="rId21"/>
    <p:sldId id="4716" r:id="rId22"/>
    <p:sldId id="308" r:id="rId23"/>
    <p:sldId id="4717" r:id="rId24"/>
    <p:sldId id="304" r:id="rId25"/>
    <p:sldId id="305" r:id="rId26"/>
    <p:sldId id="269" r:id="rId27"/>
    <p:sldId id="258" r:id="rId28"/>
    <p:sldId id="259" r:id="rId29"/>
    <p:sldId id="260" r:id="rId30"/>
    <p:sldId id="261" r:id="rId31"/>
    <p:sldId id="262" r:id="rId32"/>
    <p:sldId id="418" r:id="rId33"/>
    <p:sldId id="419" r:id="rId34"/>
    <p:sldId id="4720" r:id="rId35"/>
    <p:sldId id="425" r:id="rId36"/>
    <p:sldId id="453" r:id="rId37"/>
    <p:sldId id="454" r:id="rId38"/>
    <p:sldId id="421" r:id="rId39"/>
    <p:sldId id="423" r:id="rId40"/>
    <p:sldId id="4137" r:id="rId41"/>
    <p:sldId id="460" r:id="rId42"/>
    <p:sldId id="306" r:id="rId43"/>
    <p:sldId id="317" r:id="rId44"/>
    <p:sldId id="4719" r:id="rId45"/>
    <p:sldId id="270" r:id="rId46"/>
    <p:sldId id="271" r:id="rId47"/>
    <p:sldId id="272" r:id="rId48"/>
    <p:sldId id="273" r:id="rId49"/>
    <p:sldId id="274" r:id="rId50"/>
    <p:sldId id="275" r:id="rId51"/>
    <p:sldId id="266" r:id="rId52"/>
    <p:sldId id="267" r:id="rId53"/>
    <p:sldId id="268" r:id="rId54"/>
    <p:sldId id="4677" r:id="rId55"/>
    <p:sldId id="407" r:id="rId56"/>
    <p:sldId id="458" r:id="rId57"/>
    <p:sldId id="4702" r:id="rId58"/>
    <p:sldId id="4678" r:id="rId59"/>
    <p:sldId id="334" r:id="rId60"/>
    <p:sldId id="335" r:id="rId61"/>
    <p:sldId id="277" r:id="rId62"/>
    <p:sldId id="278" r:id="rId6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135"/>
    <p:restoredTop sz="77203"/>
  </p:normalViewPr>
  <p:slideViewPr>
    <p:cSldViewPr snapToObjects="1">
      <p:cViewPr varScale="1">
        <p:scale>
          <a:sx n="82" d="100"/>
          <a:sy n="82" d="100"/>
        </p:scale>
        <p:origin x="168" y="10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heme" Target="theme/theme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extLst>
      <p:ext uri="{BB962C8B-B14F-4D97-AF65-F5344CB8AC3E}">
        <p14:creationId xmlns:p14="http://schemas.microsoft.com/office/powerpoint/2010/main" val="18660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In that millennial context,</a:t>
            </a:r>
          </a:p>
          <a:p>
            <a:pPr eaLnBrk="1" hangingPunct="1">
              <a:spcBef>
                <a:spcPct val="0"/>
              </a:spcBef>
            </a:pPr>
            <a:r>
              <a:rPr lang="en-US" b="1">
                <a:solidFill>
                  <a:srgbClr val="000000"/>
                </a:solidFill>
                <a:latin typeface="Times New Roman" charset="0"/>
              </a:rPr>
              <a:t>Israel is seen permanently settled in The LAND for all time-</a:t>
            </a:r>
          </a:p>
          <a:p>
            <a:pPr eaLnBrk="1" hangingPunct="1">
              <a:spcBef>
                <a:spcPct val="0"/>
              </a:spcBef>
            </a:pPr>
            <a:r>
              <a:rPr lang="en-US" b="1">
                <a:solidFill>
                  <a:srgbClr val="000000"/>
                </a:solidFill>
                <a:latin typeface="Times New Roman" charset="0"/>
              </a:rPr>
              <a:t>and so completing the LAND COVENANT;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JESUS CHRIST, the righteous SEED of DAVID, is seen reigning permanently on the Throne of DAVID in Jerusalem — completing the DAVIDIC COVENANT; and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All men are seen living in the light of the BLESSING that emerges from this future time when, once again, Our Lord is living upon the earth — thus completing THE NEW COVENANT.</a:t>
            </a:r>
          </a:p>
          <a:p>
            <a:pPr eaLnBrk="1" hangingPunct="1">
              <a:spcBef>
                <a:spcPct val="0"/>
              </a:spcBef>
            </a:pPr>
            <a:r>
              <a:rPr lang="en-US" b="1">
                <a:solidFill>
                  <a:srgbClr val="000000"/>
                </a:solidFill>
                <a:latin typeface="Times New Roman" charset="0"/>
              </a:rPr>
              <a:t>////	Bringing completion to every element of the great Abrahamic Promises of Genesis 12:1-3...that contractual arrangement between God and Abraham that laid the ancient groundwork for the appearance and ministry of the Lord Jesus Christ.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rPr>
              <a:t>So…into your mental JESUS file now go all things connected with the Christian life, all of your studies, all of your reading, thinking, prayer life, and life</a:t>
            </a:r>
            <a:r>
              <a:rPr lang="ja-JP" altLang="en-US" b="1">
                <a:solidFill>
                  <a:srgbClr val="000000"/>
                </a:solidFill>
                <a:latin typeface="Times New Roman" charset="0"/>
              </a:rPr>
              <a:t>’</a:t>
            </a:r>
            <a:r>
              <a:rPr lang="en-US" altLang="ja-JP" b="1">
                <a:solidFill>
                  <a:srgbClr val="000000"/>
                </a:solidFill>
                <a:latin typeface="Times New Roman" charset="0"/>
              </a:rPr>
              <a:t>s experiences as you grow and mature in your faith.</a:t>
            </a:r>
          </a:p>
          <a:p>
            <a:pPr eaLnBrk="1" hangingPunct="1">
              <a:spcBef>
                <a:spcPct val="0"/>
              </a:spcBef>
            </a:pPr>
            <a:r>
              <a:rPr lang="en-US" b="1">
                <a:solidFill>
                  <a:srgbClr val="000000"/>
                </a:solidFill>
                <a:latin typeface="Times New Roman" charset="0"/>
              </a:rPr>
              <a:t>	Here is the organized location for all those great persons of the New Testament, for the incomparable events of the Savior's life, and for the founding and expanding of His CHURCH.</a:t>
            </a:r>
          </a:p>
          <a:p>
            <a:pPr eaLnBrk="1" hangingPunct="1">
              <a:spcBef>
                <a:spcPct val="0"/>
              </a:spcBef>
            </a:pPr>
            <a:r>
              <a:rPr lang="en-US" b="1">
                <a:solidFill>
                  <a:srgbClr val="000000"/>
                </a:solidFill>
                <a:latin typeface="Times New Roman" charset="0"/>
              </a:rPr>
              <a:t>////	An absolute core realization from the JESUS file is this: connectedness and outgrowth from ALL THE OTHER FILES that have preceded it. </a:t>
            </a:r>
            <a:r>
              <a:rPr lang="en-US" b="1" i="1" u="sng">
                <a:solidFill>
                  <a:srgbClr val="000000"/>
                </a:solidFill>
                <a:latin typeface="Times New Roman" charset="0"/>
              </a:rPr>
              <a:t>Scripture is a unity –– a grand program is seen in operation.</a:t>
            </a:r>
            <a:r>
              <a:rPr lang="en-US" b="1" i="1">
                <a:solidFill>
                  <a:srgbClr val="000000"/>
                </a:solidFill>
                <a:latin typeface="Times New Roman" charset="0"/>
              </a:rPr>
              <a:t>  </a:t>
            </a:r>
            <a:r>
              <a:rPr lang="en-US" b="1">
                <a:solidFill>
                  <a:srgbClr val="000000"/>
                </a:solidFill>
                <a:latin typeface="Times New Roman" charset="0"/>
              </a:rPr>
              <a:t>With a comprehension of that unity there follows a personal and spiritual connection for every one of us to all that has gone before ––– and all that will come after.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4ACB08-80DD-6F41-8ED0-1ADE0075B18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a:xfrm>
            <a:off x="914400" y="4338638"/>
            <a:ext cx="5029200" cy="648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r>
              <a:rPr lang="en-GB" dirty="0">
                <a:latin typeface="Times New Roman" charset="0"/>
                <a:ea typeface="ＭＳ Ｐゴシック" charset="0"/>
                <a:cs typeface="ＭＳ Ｐゴシック" charset="0"/>
              </a:rPr>
              <a:t>http://</a:t>
            </a:r>
            <a:r>
              <a:rPr lang="en-GB" dirty="0" err="1">
                <a:latin typeface="Times New Roman" charset="0"/>
                <a:ea typeface="ＭＳ Ｐゴシック" charset="0"/>
                <a:cs typeface="ＭＳ Ｐゴシック" charset="0"/>
              </a:rPr>
              <a:t>jonmcnaughton.com</a:t>
            </a:r>
            <a:r>
              <a:rPr lang="en-GB" dirty="0">
                <a:latin typeface="Times New Roman" charset="0"/>
                <a:ea typeface="ＭＳ Ｐゴシック" charset="0"/>
                <a:cs typeface="ＭＳ Ｐゴシック" charset="0"/>
              </a:rPr>
              <a:t>/content/</a:t>
            </a:r>
            <a:r>
              <a:rPr lang="en-GB" dirty="0" err="1">
                <a:latin typeface="Times New Roman" charset="0"/>
                <a:ea typeface="ＭＳ Ｐゴシック" charset="0"/>
                <a:cs typeface="ＭＳ Ｐゴシック" charset="0"/>
              </a:rPr>
              <a:t>ZoomDetailPages</a:t>
            </a:r>
            <a:r>
              <a:rPr lang="en-GB" dirty="0">
                <a:latin typeface="Times New Roman" charset="0"/>
                <a:ea typeface="ＭＳ Ｐゴシック" charset="0"/>
                <a:cs typeface="ＭＳ Ｐゴシック" charset="0"/>
              </a:rPr>
              <a:t>/</a:t>
            </a:r>
            <a:r>
              <a:rPr lang="en-GB" dirty="0" err="1">
                <a:latin typeface="Times New Roman" charset="0"/>
                <a:ea typeface="ＭＳ Ｐゴシック" charset="0"/>
                <a:cs typeface="ＭＳ Ｐゴシック" charset="0"/>
              </a:rPr>
              <a:t>OneNationUnderGod.html</a:t>
            </a:r>
            <a:endParaRPr lang="en-GB" dirty="0">
              <a:latin typeface="Times New Roman" charset="0"/>
              <a:ea typeface="ＭＳ Ｐゴシック" charset="0"/>
              <a:cs typeface="ＭＳ Ｐゴシック" charset="0"/>
            </a:endParaRPr>
          </a:p>
          <a:p>
            <a:r>
              <a:rPr lang="en-GB" dirty="0">
                <a:latin typeface="Times New Roman" charset="0"/>
                <a:ea typeface="ＭＳ Ｐゴシック" charset="0"/>
                <a:cs typeface="ＭＳ Ｐゴシック" charset="0"/>
              </a:rPr>
              <a:t>Interview with the Artist:</a:t>
            </a:r>
            <a:r>
              <a:rPr lang="en-GB" baseline="0" dirty="0">
                <a:latin typeface="Times New Roman" charset="0"/>
                <a:ea typeface="ＭＳ Ｐゴシック" charset="0"/>
                <a:cs typeface="ＭＳ Ｐゴシック" charset="0"/>
              </a:rPr>
              <a:t> http://</a:t>
            </a:r>
            <a:r>
              <a:rPr lang="en-GB" baseline="0" dirty="0" err="1">
                <a:latin typeface="Times New Roman" charset="0"/>
                <a:ea typeface="ＭＳ Ｐゴシック" charset="0"/>
                <a:cs typeface="ＭＳ Ｐゴシック" charset="0"/>
              </a:rPr>
              <a:t>jonmcnaughton.com</a:t>
            </a:r>
            <a:r>
              <a:rPr lang="en-GB" baseline="0" dirty="0">
                <a:latin typeface="Times New Roman" charset="0"/>
                <a:ea typeface="ＭＳ Ｐゴシック" charset="0"/>
                <a:cs typeface="ＭＳ Ｐゴシック" charset="0"/>
              </a:rPr>
              <a:t>/content/</a:t>
            </a:r>
            <a:r>
              <a:rPr lang="en-GB" baseline="0" dirty="0" err="1">
                <a:latin typeface="Times New Roman" charset="0"/>
                <a:ea typeface="ＭＳ Ｐゴシック" charset="0"/>
                <a:cs typeface="ＭＳ Ｐゴシック" charset="0"/>
              </a:rPr>
              <a:t>ZoomDetailPages</a:t>
            </a:r>
            <a:r>
              <a:rPr lang="en-GB" baseline="0" dirty="0">
                <a:latin typeface="Times New Roman" charset="0"/>
                <a:ea typeface="ＭＳ Ｐゴシック" charset="0"/>
                <a:cs typeface="ＭＳ Ｐゴシック" charset="0"/>
              </a:rPr>
              <a:t>/</a:t>
            </a:r>
            <a:r>
              <a:rPr lang="en-GB" baseline="0" dirty="0" err="1">
                <a:latin typeface="Times New Roman" charset="0"/>
                <a:ea typeface="ＭＳ Ｐゴシック" charset="0"/>
                <a:cs typeface="ＭＳ Ｐゴシック" charset="0"/>
              </a:rPr>
              <a:t>OneNationInterview.html</a:t>
            </a:r>
            <a:endParaRPr lang="en-GB"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4ACB08-80DD-6F41-8ED0-1ADE0075B18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a:xfrm>
            <a:off x="914400" y="4338638"/>
            <a:ext cx="5029200" cy="648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r>
              <a:rPr lang="en-GB" dirty="0">
                <a:latin typeface="Times New Roman" charset="0"/>
                <a:ea typeface="ＭＳ Ｐゴシック" charset="0"/>
                <a:cs typeface="ＭＳ Ｐゴシック" charset="0"/>
              </a:rPr>
              <a:t>http://</a:t>
            </a:r>
            <a:r>
              <a:rPr lang="en-GB" dirty="0" err="1">
                <a:latin typeface="Times New Roman" charset="0"/>
                <a:ea typeface="ＭＳ Ｐゴシック" charset="0"/>
                <a:cs typeface="ＭＳ Ｐゴシック" charset="0"/>
              </a:rPr>
              <a:t>jonmcnaughton.com</a:t>
            </a:r>
            <a:r>
              <a:rPr lang="en-GB" dirty="0">
                <a:latin typeface="Times New Roman" charset="0"/>
                <a:ea typeface="ＭＳ Ｐゴシック" charset="0"/>
                <a:cs typeface="ＭＳ Ｐゴシック" charset="0"/>
              </a:rPr>
              <a:t>/content/</a:t>
            </a:r>
            <a:r>
              <a:rPr lang="en-GB" dirty="0" err="1">
                <a:latin typeface="Times New Roman" charset="0"/>
                <a:ea typeface="ＭＳ Ｐゴシック" charset="0"/>
                <a:cs typeface="ＭＳ Ｐゴシック" charset="0"/>
              </a:rPr>
              <a:t>ZoomDetailPages</a:t>
            </a:r>
            <a:r>
              <a:rPr lang="en-GB" dirty="0">
                <a:latin typeface="Times New Roman" charset="0"/>
                <a:ea typeface="ＭＳ Ｐゴシック" charset="0"/>
                <a:cs typeface="ＭＳ Ｐゴシック" charset="0"/>
              </a:rPr>
              <a:t>/</a:t>
            </a:r>
            <a:r>
              <a:rPr lang="en-GB" dirty="0" err="1">
                <a:latin typeface="Times New Roman" charset="0"/>
                <a:ea typeface="ＭＳ Ｐゴシック" charset="0"/>
                <a:cs typeface="ＭＳ Ｐゴシック" charset="0"/>
              </a:rPr>
              <a:t>OneNationUnderGod.html</a:t>
            </a:r>
            <a:endParaRPr lang="en-GB" dirty="0">
              <a:latin typeface="Times New Roman" charset="0"/>
              <a:ea typeface="ＭＳ Ｐゴシック" charset="0"/>
              <a:cs typeface="ＭＳ Ｐゴシック" charset="0"/>
            </a:endParaRPr>
          </a:p>
          <a:p>
            <a:r>
              <a:rPr lang="en-GB" dirty="0">
                <a:latin typeface="Times New Roman" charset="0"/>
                <a:ea typeface="ＭＳ Ｐゴシック" charset="0"/>
                <a:cs typeface="ＭＳ Ｐゴシック" charset="0"/>
              </a:rPr>
              <a:t>Interview with the Artist:</a:t>
            </a:r>
            <a:r>
              <a:rPr lang="en-GB" baseline="0" dirty="0">
                <a:latin typeface="Times New Roman" charset="0"/>
                <a:ea typeface="ＭＳ Ｐゴシック" charset="0"/>
                <a:cs typeface="ＭＳ Ｐゴシック" charset="0"/>
              </a:rPr>
              <a:t> http://</a:t>
            </a:r>
            <a:r>
              <a:rPr lang="en-GB" baseline="0" dirty="0" err="1">
                <a:latin typeface="Times New Roman" charset="0"/>
                <a:ea typeface="ＭＳ Ｐゴシック" charset="0"/>
                <a:cs typeface="ＭＳ Ｐゴシック" charset="0"/>
              </a:rPr>
              <a:t>jonmcnaughton.com</a:t>
            </a:r>
            <a:r>
              <a:rPr lang="en-GB" baseline="0" dirty="0">
                <a:latin typeface="Times New Roman" charset="0"/>
                <a:ea typeface="ＭＳ Ｐゴシック" charset="0"/>
                <a:cs typeface="ＭＳ Ｐゴシック" charset="0"/>
              </a:rPr>
              <a:t>/content/</a:t>
            </a:r>
            <a:r>
              <a:rPr lang="en-GB" baseline="0" dirty="0" err="1">
                <a:latin typeface="Times New Roman" charset="0"/>
                <a:ea typeface="ＭＳ Ｐゴシック" charset="0"/>
                <a:cs typeface="ＭＳ Ｐゴシック" charset="0"/>
              </a:rPr>
              <a:t>ZoomDetailPages</a:t>
            </a:r>
            <a:r>
              <a:rPr lang="en-GB" baseline="0" dirty="0">
                <a:latin typeface="Times New Roman" charset="0"/>
                <a:ea typeface="ＭＳ Ｐゴシック" charset="0"/>
                <a:cs typeface="ＭＳ Ｐゴシック" charset="0"/>
              </a:rPr>
              <a:t>/</a:t>
            </a:r>
            <a:r>
              <a:rPr lang="en-GB" baseline="0" dirty="0" err="1">
                <a:latin typeface="Times New Roman" charset="0"/>
                <a:ea typeface="ＭＳ Ｐゴシック" charset="0"/>
                <a:cs typeface="ＭＳ Ｐゴシック" charset="0"/>
              </a:rPr>
              <a:t>OneNationInterview.html</a:t>
            </a:r>
            <a:endParaRPr lang="en-GB" dirty="0">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D2EBCD-85F4-8044-A412-B83E3B8B6D1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15394" name="Rectangle 2"/>
          <p:cNvSpPr>
            <a:spLocks noGrp="1" noRot="1" noChangeAspect="1" noChangeArrowheads="1"/>
          </p:cNvSpPr>
          <p:nvPr>
            <p:ph type="sldImg"/>
          </p:nvPr>
        </p:nvSpPr>
        <p:spPr>
          <a:solidFill>
            <a:srgbClr val="FFFFFF"/>
          </a:solidFill>
          <a:ln/>
        </p:spPr>
      </p:sp>
      <p:sp>
        <p:nvSpPr>
          <p:cNvPr id="315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It helped me see the centrality of the cross—how people before Jesus believed by looking toward the cross while those of us after Jesus look back at the cross. In other words… </a:t>
            </a:r>
          </a:p>
          <a:p>
            <a:pPr eaLnBrk="1" hangingPunct="1"/>
            <a:r>
              <a:rPr lang="en-US" b="0" dirty="0">
                <a:latin typeface="Times New Roman" charset="0"/>
                <a:ea typeface="ＭＳ Ｐゴシック" charset="0"/>
                <a:cs typeface="ＭＳ Ｐゴシック" charset="0"/>
              </a:rPr>
              <a:t>The grounds of salvation has always been the death of Christ—for believers before and after the cross.</a:t>
            </a:r>
          </a:p>
          <a:p>
            <a:pPr eaLnBrk="1" hangingPunct="1"/>
            <a:r>
              <a:rPr lang="en-US" b="0" dirty="0">
                <a:latin typeface="Times New Roman" charset="0"/>
                <a:ea typeface="ＭＳ Ｐゴシック" charset="0"/>
                <a:cs typeface="ＭＳ Ｐゴシック" charset="0"/>
              </a:rPr>
              <a:t>____________________</a:t>
            </a:r>
          </a:p>
          <a:p>
            <a:pPr eaLnBrk="1" hangingPunct="1"/>
            <a:r>
              <a:rPr lang="en-US" b="0" dirty="0">
                <a:latin typeface="Times New Roman" charset="0"/>
                <a:ea typeface="ＭＳ Ｐゴシック" charset="0"/>
                <a:cs typeface="ＭＳ Ｐゴシック" charset="0"/>
              </a:rPr>
              <a:t>Common English-78</a:t>
            </a:r>
          </a:p>
          <a:p>
            <a:pPr eaLnBrk="1" hangingPunct="1"/>
            <a:r>
              <a:rPr lang="en-US" b="0" dirty="0">
                <a:latin typeface="Times New Roman" charset="0"/>
                <a:ea typeface="ＭＳ Ｐゴシック" charset="0"/>
                <a:cs typeface="ＭＳ Ｐゴシック" charset="0"/>
              </a:rPr>
              <a:t>BE-03-Leviticus-73</a:t>
            </a:r>
          </a:p>
          <a:p>
            <a:pPr eaLnBrk="1" hangingPunct="1"/>
            <a:r>
              <a:rPr lang="en-US" b="0" dirty="0">
                <a:latin typeface="Times New Roman" charset="0"/>
                <a:ea typeface="ＭＳ Ｐゴシック" charset="0"/>
                <a:cs typeface="ＭＳ Ｐゴシック" charset="0"/>
              </a:rPr>
              <a:t>OB-37-Sacrifices-19</a:t>
            </a:r>
          </a:p>
          <a:p>
            <a:pPr eaLnBrk="1" hangingPunct="1"/>
            <a:r>
              <a:rPr lang="en-US" b="0" dirty="0">
                <a:latin typeface="Times New Roman" charset="0"/>
                <a:ea typeface="ＭＳ Ｐゴシック" charset="0"/>
                <a:cs typeface="ＭＳ Ｐゴシック" charset="0"/>
              </a:rPr>
              <a:t>OB-38-Salvation-4</a:t>
            </a:r>
          </a:p>
          <a:p>
            <a:pPr eaLnBrk="1" hangingPunct="1"/>
            <a:r>
              <a:rPr lang="en-US" b="0" dirty="0">
                <a:latin typeface="Times New Roman" charset="0"/>
                <a:ea typeface="ＭＳ Ｐゴシック" charset="0"/>
                <a:cs typeface="ＭＳ Ｐゴシック" charset="0"/>
              </a:rPr>
              <a:t>OS-03-Leviticus-73</a:t>
            </a:r>
          </a:p>
          <a:p>
            <a:pPr eaLnBrk="1" hangingPunct="1"/>
            <a:r>
              <a:rPr lang="en-US" b="0" dirty="0">
                <a:latin typeface="Times New Roman" charset="0"/>
                <a:ea typeface="ＭＳ Ｐゴシック" charset="0"/>
                <a:cs typeface="ＭＳ Ｐゴシック" charset="0"/>
              </a:rPr>
              <a:t>NS-09-Galatians-16, 50</a:t>
            </a:r>
          </a:p>
          <a:p>
            <a:pPr eaLnBrk="1" hangingPunct="1"/>
            <a:r>
              <a:rPr lang="en-US" b="0" dirty="0">
                <a:latin typeface="Times New Roman" charset="0"/>
                <a:ea typeface="ＭＳ Ｐゴシック" charset="0"/>
                <a:cs typeface="ＭＳ Ｐゴシック" charset="0"/>
              </a:rPr>
              <a:t>NS-20-James-32</a:t>
            </a:r>
          </a:p>
          <a:p>
            <a:pPr eaLnBrk="1" hangingPunct="1"/>
            <a:r>
              <a:rPr lang="en-US" b="0" dirty="0">
                <a:latin typeface="Arial" panose="020B0604020202020204" pitchFamily="34" charset="0"/>
                <a:ea typeface="ＭＳ Ｐゴシック" charset="0"/>
                <a:cs typeface="Arial" panose="020B0604020202020204" pitchFamily="34" charset="0"/>
              </a:rPr>
              <a:t>SA-03-Biblical Terminology-10</a:t>
            </a:r>
            <a:endParaRPr lang="en-US" b="0"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SA-15-Inheritance-26</a:t>
            </a:r>
            <a:endParaRPr lang="en-US" b="0" dirty="0">
              <a:latin typeface="Times New Roman" charset="0"/>
              <a:ea typeface="ＭＳ Ｐゴシック" charset="0"/>
              <a:cs typeface="ＭＳ Ｐゴシック" charset="0"/>
            </a:endParaRPr>
          </a:p>
          <a:p>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EF8C1B2F-37EF-9748-9B06-824D2EBB71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BC1FEA4-1AAE-CC4F-B098-66CB45FA53F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906" name="Rectangle 1026">
            <a:extLst>
              <a:ext uri="{FF2B5EF4-FFF2-40B4-BE49-F238E27FC236}">
                <a16:creationId xmlns:a16="http://schemas.microsoft.com/office/drawing/2014/main" id="{01E7829A-421B-2642-B930-34E6CA255B06}"/>
              </a:ext>
            </a:extLst>
          </p:cNvPr>
          <p:cNvSpPr>
            <a:spLocks noGrp="1" noRot="1" noChangeAspect="1" noChangeArrowheads="1"/>
          </p:cNvSpPr>
          <p:nvPr>
            <p:ph type="sldImg"/>
          </p:nvPr>
        </p:nvSpPr>
        <p:spPr>
          <a:solidFill>
            <a:srgbClr val="FFFFFF"/>
          </a:solidFill>
          <a:ln/>
        </p:spPr>
      </p:sp>
      <p:sp>
        <p:nvSpPr>
          <p:cNvPr id="123907" name="Rectangle 1027">
            <a:extLst>
              <a:ext uri="{FF2B5EF4-FFF2-40B4-BE49-F238E27FC236}">
                <a16:creationId xmlns:a16="http://schemas.microsoft.com/office/drawing/2014/main" id="{D4C3FB90-C2D1-3947-827A-F3E53D85169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19E60539-0994-B54C-9D5B-70825E8F5F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B44FFC-7465-0A42-AE25-7926ADCB157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026" name="Rectangle 1026">
            <a:extLst>
              <a:ext uri="{FF2B5EF4-FFF2-40B4-BE49-F238E27FC236}">
                <a16:creationId xmlns:a16="http://schemas.microsoft.com/office/drawing/2014/main" id="{EFD72170-55AC-7A4B-9000-7A785CDE909B}"/>
              </a:ext>
            </a:extLst>
          </p:cNvPr>
          <p:cNvSpPr>
            <a:spLocks noGrp="1" noRot="1" noChangeAspect="1" noChangeArrowheads="1"/>
          </p:cNvSpPr>
          <p:nvPr>
            <p:ph type="sldImg"/>
          </p:nvPr>
        </p:nvSpPr>
        <p:spPr>
          <a:solidFill>
            <a:srgbClr val="FFFFFF"/>
          </a:solidFill>
          <a:ln/>
        </p:spPr>
      </p:sp>
      <p:sp>
        <p:nvSpPr>
          <p:cNvPr id="129027" name="Rectangle 1027">
            <a:extLst>
              <a:ext uri="{FF2B5EF4-FFF2-40B4-BE49-F238E27FC236}">
                <a16:creationId xmlns:a16="http://schemas.microsoft.com/office/drawing/2014/main" id="{A689AD95-CD32-6743-85E0-B6DD9E490E6F}"/>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AE363BEF-E806-1348-89AC-03CA9C4B6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C64B1C9-E5A2-CC4E-A2E9-6C934C7118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074" name="Rectangle 2">
            <a:extLst>
              <a:ext uri="{FF2B5EF4-FFF2-40B4-BE49-F238E27FC236}">
                <a16:creationId xmlns:a16="http://schemas.microsoft.com/office/drawing/2014/main" id="{A2AC4FF3-B737-044E-BC5C-AA81F69272BD}"/>
              </a:ext>
            </a:extLst>
          </p:cNvPr>
          <p:cNvSpPr>
            <a:spLocks noGrp="1" noRot="1" noChangeAspect="1" noChangeArrowheads="1"/>
          </p:cNvSpPr>
          <p:nvPr>
            <p:ph type="sldImg"/>
          </p:nvPr>
        </p:nvSpPr>
        <p:spPr>
          <a:solidFill>
            <a:srgbClr val="FFFFFF"/>
          </a:solidFill>
          <a:ln/>
        </p:spPr>
      </p:sp>
      <p:sp>
        <p:nvSpPr>
          <p:cNvPr id="131075" name="Rectangle 3">
            <a:extLst>
              <a:ext uri="{FF2B5EF4-FFF2-40B4-BE49-F238E27FC236}">
                <a16:creationId xmlns:a16="http://schemas.microsoft.com/office/drawing/2014/main" id="{2F6753C8-AF71-9D42-B3EA-62B13E38F5A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26C448-537B-204E-824D-F790579A41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14402" name="Rectangle 2"/>
          <p:cNvSpPr>
            <a:spLocks noGrp="1" noRot="1" noChangeAspect="1" noChangeArrowheads="1"/>
          </p:cNvSpPr>
          <p:nvPr>
            <p:ph type="sldImg"/>
          </p:nvPr>
        </p:nvSpPr>
        <p:spPr>
          <a:solidFill>
            <a:srgbClr val="FFFFFF"/>
          </a:solidFill>
          <a:ln/>
        </p:spPr>
      </p:sp>
      <p:sp>
        <p:nvSpPr>
          <p:cNvPr id="614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005FBF-2A7F-144C-AB30-F7DFE93149B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16450" name="Rectangle 2"/>
          <p:cNvSpPr>
            <a:spLocks noGrp="1" noRot="1" noChangeAspect="1" noChangeArrowheads="1"/>
          </p:cNvSpPr>
          <p:nvPr>
            <p:ph type="sldImg"/>
          </p:nvPr>
        </p:nvSpPr>
        <p:spPr>
          <a:solidFill>
            <a:srgbClr val="FFFFFF"/>
          </a:solidFill>
          <a:ln/>
        </p:spPr>
      </p:sp>
      <p:sp>
        <p:nvSpPr>
          <p:cNvPr id="616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50938" y="692150"/>
            <a:ext cx="4556125" cy="3416300"/>
          </a:xfrm>
          <a:ln/>
        </p:spPr>
      </p:sp>
      <p:sp>
        <p:nvSpPr>
          <p:cNvPr id="808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God certainly wants us to praise him above all else.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p:cNvSpPr>
          <p:nvPr>
            <p:ph type="sldImg"/>
          </p:nvPr>
        </p:nvSpPr>
        <p:spPr>
          <a:xfrm>
            <a:off x="1150938" y="692150"/>
            <a:ext cx="4556125" cy="3416300"/>
          </a:xfrm>
          <a:solidFill>
            <a:srgbClr val="FFFFFF"/>
          </a:solidFill>
          <a:ln/>
        </p:spPr>
      </p:sp>
      <p:sp>
        <p:nvSpPr>
          <p:cNvPr id="82946"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34" charset="-128"/>
              </a:rPr>
              <a:t>• Every section of the Bible teaches us to glorify God.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50938" y="692150"/>
            <a:ext cx="4556125" cy="3416300"/>
          </a:xfrm>
          <a:ln/>
        </p:spPr>
      </p:sp>
      <p:sp>
        <p:nvSpPr>
          <p:cNvPr id="849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So the Westminster Catechism tells us that the chief aim of man is to glorify God.</a:t>
            </a:r>
          </a:p>
          <a:p>
            <a:r>
              <a:rPr lang="en-US" altLang="en-US" dirty="0">
                <a:latin typeface="Arial" pitchFamily="34" charset="0"/>
                <a:ea typeface="ＭＳ Ｐゴシック" pitchFamily="34" charset="-128"/>
              </a:rPr>
              <a:t>• Jesus prayed in John 17 for God to glorify the Son through the cross so that the Father would be glorified.</a:t>
            </a:r>
          </a:p>
          <a:p>
            <a:r>
              <a:rPr lang="en-US" altLang="en-US" dirty="0">
                <a:latin typeface="Arial" pitchFamily="34" charset="0"/>
                <a:ea typeface="ＭＳ Ｐゴシック" pitchFamily="34" charset="-128"/>
              </a:rPr>
              <a:t>And we should glorify God—but exactly how will he do this—and the cross wasn't even needed in Genesis 1–2 so redemption to glorify God wasn't needed then.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0">
              <a:solidFill>
                <a:srgbClr val="000000"/>
              </a:solidFill>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What was Jesus saying to us?  In Matthew</a:t>
            </a:r>
            <a:r>
              <a:rPr lang="fr-FR" altLang="ja-JP" b="0">
                <a:solidFill>
                  <a:srgbClr val="000000"/>
                </a:solidFill>
                <a:latin typeface="Times New Roman" charset="0"/>
              </a:rPr>
              <a:t>'</a:t>
            </a:r>
            <a:r>
              <a:rPr lang="en-US" altLang="ja-JP" b="0">
                <a:solidFill>
                  <a:srgbClr val="000000"/>
                </a:solidFill>
                <a:latin typeface="Times New Roman" charset="0"/>
              </a:rPr>
              <a:t>s fourth chapter, we are told that </a:t>
            </a:r>
            <a:r>
              <a:rPr lang="ja-JP" altLang="en-US" b="0">
                <a:solidFill>
                  <a:srgbClr val="000000"/>
                </a:solidFill>
                <a:latin typeface="Times New Roman" charset="0"/>
              </a:rPr>
              <a:t>“</a:t>
            </a:r>
            <a:r>
              <a:rPr lang="en-US" altLang="ja-JP" b="0">
                <a:solidFill>
                  <a:srgbClr val="000000"/>
                </a:solidFill>
                <a:latin typeface="Times New Roman" charset="0"/>
              </a:rPr>
              <a:t>Jesus began to preach and say: </a:t>
            </a:r>
            <a:r>
              <a:rPr lang="fr-FR" altLang="ja-JP" b="0">
                <a:solidFill>
                  <a:srgbClr val="000000"/>
                </a:solidFill>
                <a:latin typeface="Times New Roman" charset="0"/>
              </a:rPr>
              <a:t>'</a:t>
            </a:r>
            <a:r>
              <a:rPr lang="en-US" altLang="ja-JP" b="0">
                <a:solidFill>
                  <a:srgbClr val="000000"/>
                </a:solidFill>
                <a:latin typeface="Times New Roman" charset="0"/>
              </a:rPr>
              <a:t>Repent, for the kingdom of heaven is at hand…Jesus was going throughout all Galilee, teaching in their synagogues and proclaiming the gospel of the Kingdom…</a:t>
            </a:r>
            <a:r>
              <a:rPr lang="fr-FR" altLang="ja-JP" b="0">
                <a:solidFill>
                  <a:srgbClr val="000000"/>
                </a:solidFill>
                <a:latin typeface="Times New Roman" charset="0"/>
              </a:rPr>
              <a:t>'</a:t>
            </a:r>
            <a:r>
              <a:rPr lang="ja-JP" altLang="en-US" b="0">
                <a:solidFill>
                  <a:srgbClr val="000000"/>
                </a:solidFill>
                <a:latin typeface="Times New Roman" charset="0"/>
              </a:rPr>
              <a:t>”</a:t>
            </a:r>
            <a:endParaRPr lang="en-US" altLang="ja-JP" b="0">
              <a:solidFill>
                <a:srgbClr val="000000"/>
              </a:solidFill>
              <a:latin typeface="Times New Roman" charset="0"/>
            </a:endParaRPr>
          </a:p>
          <a:p>
            <a:pPr eaLnBrk="1" hangingPunct="1">
              <a:spcBef>
                <a:spcPct val="0"/>
              </a:spcBef>
            </a:pPr>
            <a:r>
              <a:rPr lang="en-US" b="0">
                <a:solidFill>
                  <a:srgbClr val="000000"/>
                </a:solidFill>
                <a:latin typeface="Times New Roman" charset="0"/>
              </a:rPr>
              <a:t>What is that Kingdom?  What did he mean?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a:solidFill>
                <a:srgbClr val="000000"/>
              </a:solidFill>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Two chapters later, Matthew reports Jesus saying, </a:t>
            </a:r>
            <a:r>
              <a:rPr lang="ja-JP" altLang="en-US" b="0">
                <a:solidFill>
                  <a:srgbClr val="000000"/>
                </a:solidFill>
                <a:latin typeface="Times New Roman" charset="0"/>
              </a:rPr>
              <a:t>“</a:t>
            </a:r>
            <a:r>
              <a:rPr lang="en-US" altLang="ja-JP" b="0">
                <a:solidFill>
                  <a:srgbClr val="000000"/>
                </a:solidFill>
                <a:latin typeface="Times New Roman" charset="0"/>
              </a:rPr>
              <a:t>But seek first His Kingdom and His righteousness, and all these things will be added to you.</a:t>
            </a:r>
            <a:r>
              <a:rPr lang="ja-JP" altLang="en-US" b="0">
                <a:solidFill>
                  <a:srgbClr val="000000"/>
                </a:solidFill>
                <a:latin typeface="Times New Roman" charset="0"/>
              </a:rPr>
              <a:t>”</a:t>
            </a:r>
            <a:endParaRPr lang="en-US" b="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50938" y="692150"/>
            <a:ext cx="4556125" cy="3416300"/>
          </a:xfrm>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idea is freedom from the "prison of sin."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B4ACE9-00CE-0140-97D6-8D6CE261196D}" type="slidenum">
              <a:rPr lang="en-US" sz="1200">
                <a:solidFill>
                  <a:srgbClr val="000000"/>
                </a:solidFill>
              </a:rPr>
              <a:pPr eaLnBrk="1" hangingPunct="1"/>
              <a:t>32</a:t>
            </a:fld>
            <a:endParaRPr lang="en-US" sz="1200">
              <a:solidFill>
                <a:srgbClr val="000000"/>
              </a:solidFill>
            </a:endParaRPr>
          </a:p>
        </p:txBody>
      </p:sp>
      <p:sp>
        <p:nvSpPr>
          <p:cNvPr id="4301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Paul then writes in his Colossian letter: </a:t>
            </a:r>
            <a:r>
              <a:rPr lang="ja-JP" altLang="en-US" b="0">
                <a:solidFill>
                  <a:srgbClr val="000000"/>
                </a:solidFill>
                <a:latin typeface="Times New Roman" charset="0"/>
              </a:rPr>
              <a:t>“</a:t>
            </a:r>
            <a:r>
              <a:rPr lang="en-US" altLang="ja-JP" b="0">
                <a:solidFill>
                  <a:srgbClr val="000000"/>
                </a:solidFill>
                <a:latin typeface="Times New Roman" charset="0"/>
              </a:rPr>
              <a:t>For He has rescued us from the domain of darkness, and transferred us to the kingdom of His beloved Son.</a:t>
            </a:r>
            <a:r>
              <a:rPr lang="ja-JP" altLang="en-US" b="0">
                <a:solidFill>
                  <a:srgbClr val="000000"/>
                </a:solidFill>
                <a:latin typeface="Times New Roman" charset="0"/>
              </a:rPr>
              <a:t>”</a:t>
            </a:r>
            <a:endParaRPr lang="en-US" altLang="ja-JP" b="0">
              <a:solidFill>
                <a:srgbClr val="000000"/>
              </a:solidFill>
              <a:latin typeface="Times New Roman" charset="0"/>
            </a:endParaRPr>
          </a:p>
          <a:p>
            <a:pPr eaLnBrk="1" hangingPunct="1">
              <a:spcBef>
                <a:spcPct val="0"/>
              </a:spcBef>
            </a:pPr>
            <a:r>
              <a:rPr lang="en-US" b="0">
                <a:solidFill>
                  <a:srgbClr val="000000"/>
                </a:solidFill>
                <a:latin typeface="Times New Roman" charset="0"/>
              </a:rPr>
              <a:t>This Kingdom…where is that and how do we get there?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We are instructed by two overarching messages of Scripture…first</a:t>
            </a:r>
          </a:p>
          <a:p>
            <a:pPr eaLnBrk="1" hangingPunct="1">
              <a:spcBef>
                <a:spcPct val="0"/>
              </a:spcBef>
            </a:pPr>
            <a:r>
              <a:rPr lang="en-US" b="0">
                <a:solidFill>
                  <a:srgbClr val="000000"/>
                </a:solidFill>
                <a:latin typeface="Times New Roman" charset="0"/>
              </a:rPr>
              <a:t>////	The message of the Book portrays for us in words we can clearly strive to comprehend, celebrate, and demonstrate </a:t>
            </a:r>
            <a:r>
              <a:rPr lang="ja-JP" altLang="en-US" b="0">
                <a:solidFill>
                  <a:srgbClr val="000000"/>
                </a:solidFill>
                <a:latin typeface="Times New Roman" charset="0"/>
              </a:rPr>
              <a:t>“</a:t>
            </a:r>
            <a:r>
              <a:rPr lang="en-US" altLang="ja-JP" b="0">
                <a:solidFill>
                  <a:srgbClr val="000000"/>
                </a:solidFill>
                <a:latin typeface="Times New Roman" charset="0"/>
              </a:rPr>
              <a:t>THE GLORY OF GOD!</a:t>
            </a:r>
            <a:r>
              <a:rPr lang="ja-JP" altLang="en-US" b="0">
                <a:solidFill>
                  <a:srgbClr val="000000"/>
                </a:solidFill>
                <a:latin typeface="Times New Roman" charset="0"/>
              </a:rPr>
              <a:t>”</a:t>
            </a:r>
            <a:endParaRPr lang="en-US" altLang="ja-JP" b="0">
              <a:solidFill>
                <a:srgbClr val="000000"/>
              </a:solidFill>
              <a:latin typeface="Times New Roman" charset="0"/>
            </a:endParaRPr>
          </a:p>
          <a:p>
            <a:pPr eaLnBrk="1" hangingPunct="1">
              <a:spcBef>
                <a:spcPct val="0"/>
              </a:spcBef>
            </a:pPr>
            <a:r>
              <a:rPr lang="en-US" b="0">
                <a:solidFill>
                  <a:srgbClr val="000000"/>
                </a:solidFill>
                <a:latin typeface="Times New Roman" charset="0"/>
              </a:rPr>
              <a:t>////	Upon our understanding and upon our surrendering to the leadership of the Holy Spirit…we are led steadily toward the Kingdom of God…which is simply regaining that close and intimate relationship that was surrendered by our original parents in that ancient Garden.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Scripture says flatly that…</a:t>
            </a:r>
          </a:p>
          <a:p>
            <a:pPr eaLnBrk="1" hangingPunct="1">
              <a:spcBef>
                <a:spcPct val="0"/>
              </a:spcBef>
            </a:pPr>
            <a:r>
              <a:rPr lang="en-US" b="0">
                <a:solidFill>
                  <a:srgbClr val="000000"/>
                </a:solidFill>
                <a:latin typeface="Times New Roman" charset="0"/>
              </a:rPr>
              <a:t>Jesus Christ came to save that which was lost…and that to acquire eternal life, one must come to it through belief in the gospel message of the Messiah.</a:t>
            </a:r>
          </a:p>
          <a:p>
            <a:pPr eaLnBrk="1" hangingPunct="1">
              <a:spcBef>
                <a:spcPct val="0"/>
              </a:spcBef>
            </a:pPr>
            <a:r>
              <a:rPr lang="en-US" b="0">
                <a:solidFill>
                  <a:srgbClr val="000000"/>
                </a:solidFill>
                <a:latin typeface="Times New Roman" charset="0"/>
              </a:rPr>
              <a:t>If we believe…if we truly believe the words of our Book…then our commission is very simple: </a:t>
            </a:r>
          </a:p>
          <a:p>
            <a:pPr eaLnBrk="1" hangingPunct="1">
              <a:spcBef>
                <a:spcPct val="0"/>
              </a:spcBef>
            </a:pPr>
            <a:r>
              <a:rPr lang="en-US" b="0">
                <a:solidFill>
                  <a:srgbClr val="000000"/>
                </a:solidFill>
                <a:latin typeface="Times New Roman" charset="0"/>
              </a:rPr>
              <a:t>////	WE MUST GO AND TELL!  We must be willing to share our faith with others, to offer to them the assurance of the life everlasting that, if believers, we hold ourselves.  NOT TO DO THAT is to disobey and disregard the clear command of Our Lord as He left his disciples for His heavenly throne…leaving his blessing </a:t>
            </a:r>
            <a:r>
              <a:rPr lang="ja-JP" altLang="en-US" b="0">
                <a:solidFill>
                  <a:srgbClr val="000000"/>
                </a:solidFill>
                <a:latin typeface="Times New Roman" charset="0"/>
              </a:rPr>
              <a:t>“</a:t>
            </a:r>
            <a:r>
              <a:rPr lang="en-US" altLang="ja-JP" b="0">
                <a:solidFill>
                  <a:srgbClr val="000000"/>
                </a:solidFill>
                <a:latin typeface="Times New Roman" charset="0"/>
              </a:rPr>
              <a:t>to all families of the earth</a:t>
            </a:r>
            <a:r>
              <a:rPr lang="ja-JP" altLang="en-US" b="0">
                <a:solidFill>
                  <a:srgbClr val="000000"/>
                </a:solidFill>
                <a:latin typeface="Times New Roman" charset="0"/>
              </a:rPr>
              <a:t>”</a:t>
            </a:r>
            <a:r>
              <a:rPr lang="en-US" altLang="ja-JP" b="0">
                <a:solidFill>
                  <a:srgbClr val="000000"/>
                </a:solidFill>
                <a:latin typeface="Times New Roman" charset="0"/>
              </a:rPr>
              <a:t> just as had been promised to old Abraham 2,000 years earlier.</a:t>
            </a:r>
            <a:endParaRPr lang="en-US" b="0">
              <a:solidFill>
                <a:srgbClr val="000000"/>
              </a:solidFill>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eaLnBrk="1" hangingPunct="1"/>
            <a:r>
              <a:rPr lang="en-US" altLang="zh-CN" b="0" dirty="0">
                <a:latin typeface="Arial" charset="0"/>
                <a:ea typeface="SimSun" charset="0"/>
                <a:cs typeface="SimSun" charset="0"/>
              </a:rPr>
              <a:t>BG-13-Present &amp; Future Geog-74</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altLang="zh-CN" b="0" dirty="0">
                <a:latin typeface="Arial" charset="0"/>
                <a:ea typeface="SimSun" charset="0"/>
                <a:cs typeface="SimSun" charset="0"/>
              </a:rPr>
              <a:t>OS-10-Davidic Covenant-29, 79</a:t>
            </a:r>
          </a:p>
          <a:p>
            <a:pPr eaLnBrk="1" hangingPunct="1"/>
            <a:r>
              <a:rPr lang="en-US" altLang="zh-CN" b="0" dirty="0">
                <a:latin typeface="Arial" charset="0"/>
                <a:ea typeface="SimSun" charset="0"/>
                <a:cs typeface="SimSun" charset="0"/>
              </a:rPr>
              <a:t>OS-11-1 Kings-22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eaLnBrk="1" hangingPunct="1"/>
            <a:r>
              <a:rPr lang="en-US" altLang="zh-CN" b="0" dirty="0">
                <a:latin typeface="Arial" charset="0"/>
                <a:ea typeface="SimSun" charset="0"/>
                <a:cs typeface="SimSun" charset="0"/>
              </a:rPr>
              <a:t>OS-17-Kingdom &amp; Covenants Timeline-01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NS-00-00-Kingdom &amp; Covenants Timeline-English-1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BB4968-C7E9-6747-BEE9-ABA413F08DA2}" type="slidenum">
              <a:rPr kumimoji="0" lang="en-GB" sz="1200" b="1"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1"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287170" name="Rectangle 2"/>
          <p:cNvSpPr>
            <a:spLocks noGrp="1" noRot="1" noChangeAspect="1" noChangeArrowheads="1"/>
          </p:cNvSpPr>
          <p:nvPr>
            <p:ph type="sldImg"/>
          </p:nvPr>
        </p:nvSpPr>
        <p:spPr>
          <a:solidFill>
            <a:srgbClr val="FFFFFF"/>
          </a:solidFill>
          <a:ln/>
        </p:spPr>
      </p:sp>
      <p:sp>
        <p:nvSpPr>
          <p:cNvPr id="128717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need to know who we are—more accurately, who God says we are—our future identity.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shown in the overall structure of the Bible in a chiasm—a literary pattern where earlier content is repeated in reverse order:</a:t>
            </a:r>
          </a:p>
          <a:p>
            <a:r>
              <a:rPr lang="en-US" dirty="0">
                <a:latin typeface="Arial"/>
                <a:ea typeface="ＭＳ Ｐゴシック" charset="0"/>
                <a:cs typeface="Arial"/>
              </a:rPr>
              <a:t>• Creation in Genesis 1–2 • is repeated In the Restored, New Creation in Rev 21–22</a:t>
            </a:r>
          </a:p>
          <a:p>
            <a:r>
              <a:rPr lang="en-US" dirty="0">
                <a:latin typeface="Arial"/>
                <a:ea typeface="ＭＳ Ｐゴシック" charset="0"/>
                <a:cs typeface="Arial"/>
              </a:rPr>
              <a:t>• Man was created to rule over the fish, birds, and land animals (Gen. 1:28) but he gave over his rule over to the god of this world, Satan (2 Cor. 4:4)</a:t>
            </a:r>
          </a:p>
          <a:p>
            <a:r>
              <a:rPr lang="en-US" dirty="0">
                <a:latin typeface="Arial"/>
                <a:ea typeface="ＭＳ Ｐゴシック" charset="0"/>
                <a:cs typeface="Arial"/>
              </a:rPr>
              <a:t>• But this rule will be restored during the 1000-year reign of the saints (Rev. 20:4-6)</a:t>
            </a:r>
          </a:p>
          <a:p>
            <a:r>
              <a:rPr lang="en-US" dirty="0">
                <a:latin typeface="Arial"/>
                <a:ea typeface="ＭＳ Ｐゴシック" charset="0"/>
                <a:cs typeface="Arial"/>
              </a:rPr>
              <a:t>• Christ is the central Person of history, • both as Lamb (Redeemer) • and as Lion (Ruler of all creation in the line of David)</a:t>
            </a:r>
          </a:p>
          <a:p>
            <a:r>
              <a:rPr lang="en-US" dirty="0">
                <a:latin typeface="Arial"/>
                <a:ea typeface="ＭＳ Ｐゴシック" charset="0"/>
                <a:cs typeface="Arial"/>
              </a:rPr>
              <a:t>________________</a:t>
            </a:r>
          </a:p>
          <a:p>
            <a:r>
              <a:rPr lang="en-US">
                <a:latin typeface="Arial"/>
                <a:ea typeface="ＭＳ Ｐゴシック" charset="0"/>
                <a:cs typeface="Arial"/>
              </a:rPr>
              <a:t>BE-17-Esther-76</a:t>
            </a:r>
            <a:endParaRPr lang="en-US" dirty="0">
              <a:latin typeface="Arial"/>
              <a:ea typeface="ＭＳ Ｐゴシック" charset="0"/>
              <a:cs typeface="Arial"/>
            </a:endParaRPr>
          </a:p>
          <a:p>
            <a:r>
              <a:rPr lang="en-US" dirty="0">
                <a:latin typeface="Arial"/>
                <a:ea typeface="ＭＳ Ｐゴシック" charset="0"/>
                <a:cs typeface="Arial"/>
              </a:rPr>
              <a:t>OC-17-Genesis Authorship-14</a:t>
            </a:r>
          </a:p>
          <a:p>
            <a:r>
              <a:rPr lang="en-US" dirty="0">
                <a:latin typeface="Arial"/>
                <a:ea typeface="ＭＳ Ｐゴシック" charset="0"/>
                <a:cs typeface="Arial"/>
              </a:rPr>
              <a:t>OS-01-Genesis1-3-slide 243</a:t>
            </a:r>
          </a:p>
          <a:p>
            <a:r>
              <a:rPr lang="en-US" dirty="0">
                <a:latin typeface="Arial"/>
                <a:ea typeface="ＭＳ Ｐゴシック" charset="0"/>
                <a:cs typeface="Arial"/>
              </a:rPr>
              <a:t>OS-17-Esther-17, 145</a:t>
            </a:r>
          </a:p>
          <a:p>
            <a:r>
              <a:rPr lang="en-US" dirty="0">
                <a:latin typeface="Arial"/>
                <a:ea typeface="ＭＳ Ｐゴシック" charset="0"/>
                <a:cs typeface="Arial"/>
              </a:rPr>
              <a:t>NS-27-Rev20-22-slide 206</a:t>
            </a:r>
          </a:p>
          <a:p>
            <a:endParaRPr lang="en-US" dirty="0">
              <a:latin typeface="Arial"/>
              <a:ea typeface="ＭＳ Ｐゴシック" charset="0"/>
              <a:cs typeface="Arial"/>
            </a:endParaRPr>
          </a:p>
        </p:txBody>
      </p:sp>
    </p:spTree>
    <p:extLst>
      <p:ext uri="{BB962C8B-B14F-4D97-AF65-F5344CB8AC3E}">
        <p14:creationId xmlns:p14="http://schemas.microsoft.com/office/powerpoint/2010/main" val="1244536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92500" lnSpcReduction="10000"/>
          </a:bodyPr>
          <a:lstStyle/>
          <a:p>
            <a:r>
              <a:rPr lang="en-US" altLang="en-US" dirty="0">
                <a:latin typeface="Arial" pitchFamily="34" charset="0"/>
                <a:ea typeface="ＭＳ Ｐゴシック" pitchFamily="34" charset="-128"/>
              </a:rPr>
              <a:t>• 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panose="020B0604020202020204" pitchFamily="34" charset="0"/>
                <a:ea typeface="ＭＳ Ｐゴシック" charset="0"/>
                <a:cs typeface="Arial" panose="020B0604020202020204" pitchFamily="34" charset="0"/>
              </a:rPr>
              <a:t>OS-00-Intro &amp; Biblical Theolgy-104</a:t>
            </a:r>
            <a:endParaRPr lang="en-US" altLang="zh-CN" b="0" dirty="0">
              <a:latin typeface="Arial" charset="0"/>
              <a:ea typeface="SimSun" charset="0"/>
              <a:cs typeface="SimSun" charset="0"/>
            </a:endParaRPr>
          </a:p>
          <a:p>
            <a:r>
              <a:rPr lang="en-US" dirty="0">
                <a:latin typeface="Times New Roman" charset="0"/>
                <a:ea typeface="ＭＳ Ｐゴシック" charset="0"/>
                <a:cs typeface="ＭＳ Ｐゴシック" charset="0"/>
              </a:rPr>
              <a:t>OS-01-Gen1-3-slide 100?</a:t>
            </a:r>
            <a:endParaRPr lang="en-US" altLang="zh-CN" b="0" dirty="0">
              <a:latin typeface="Arial" panose="020B0604020202020204" pitchFamily="34" charset="0"/>
              <a:ea typeface="ＭＳ Ｐゴシック" charset="0"/>
              <a:cs typeface="Arial" panose="020B0604020202020204" pitchFamily="34" charset="0"/>
            </a:endParaRPr>
          </a:p>
          <a:p>
            <a:r>
              <a:rPr lang="en-US" altLang="zh-CN" b="0" dirty="0">
                <a:latin typeface="Arial" panose="020B0604020202020204" pitchFamily="34" charset="0"/>
                <a:ea typeface="ＭＳ Ｐゴシック" charset="0"/>
                <a:cs typeface="Arial" panose="020B0604020202020204" pitchFamily="34" charset="0"/>
              </a:rPr>
              <a:t>OS-23-Isaiah_24-39/Slide 266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panose="020B0604020202020204" pitchFamily="34" charset="0"/>
                <a:ea typeface="ＭＳ Ｐゴシック" charset="0"/>
                <a:cs typeface="Arial" panose="020B0604020202020204" pitchFamily="34" charset="0"/>
              </a:rPr>
              <a:t>OS-23-Isaiah_49-59/Slide 172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ea typeface="ＭＳ Ｐゴシック" charset="0"/>
                <a:cs typeface="Arial" panose="020B0604020202020204" pitchFamily="34" charset="0"/>
              </a:rPr>
              <a:t>OS-23-Isaiah_60-66/Slide 103 on Supplements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NT-19</a:t>
            </a:r>
            <a:endParaRPr lang="en-US" altLang="zh-CN"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NS-05-Acts1-2-slide 45?</a:t>
            </a:r>
          </a:p>
          <a:p>
            <a:r>
              <a:rPr lang="en-US" b="0" dirty="0">
                <a:latin typeface="Arial" panose="020B0604020202020204" pitchFamily="34" charset="0"/>
                <a:ea typeface="ＭＳ Ｐゴシック" charset="0"/>
                <a:cs typeface="Arial" panose="020B0604020202020204" pitchFamily="34" charset="0"/>
              </a:rPr>
              <a:t>NS-22-Rev20-22-slide ?</a:t>
            </a:r>
          </a:p>
        </p:txBody>
      </p:sp>
    </p:spTree>
    <p:extLst>
      <p:ext uri="{BB962C8B-B14F-4D97-AF65-F5344CB8AC3E}">
        <p14:creationId xmlns:p14="http://schemas.microsoft.com/office/powerpoint/2010/main" val="655189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key NT theme should match or complete the OT one, right? </a:t>
            </a:r>
          </a:p>
          <a:p>
            <a:r>
              <a:rPr lang="en-US" altLang="en-US" dirty="0">
                <a:latin typeface="Arial" pitchFamily="34" charset="0"/>
                <a:ea typeface="ＭＳ Ｐゴシック" pitchFamily="34" charset="-128"/>
              </a:rPr>
              <a:t>• Like the OT, the NT narrates—it is a story also.</a:t>
            </a:r>
          </a:p>
          <a:p>
            <a:r>
              <a:rPr lang="en-US" altLang="en-US" dirty="0">
                <a:latin typeface="Arial" pitchFamily="34" charset="0"/>
                <a:ea typeface="ＭＳ Ｐゴシック" pitchFamily="34" charset="-128"/>
              </a:rPr>
              <a:t>• The kingdom of God is noted hundreds of times</a:t>
            </a:r>
          </a:p>
          <a:p>
            <a:r>
              <a:rPr lang="en-US" altLang="en-US" dirty="0">
                <a:latin typeface="Arial" pitchFamily="34" charset="0"/>
                <a:ea typeface="ＭＳ Ｐゴシック" pitchFamily="34" charset="-128"/>
              </a:rPr>
              <a:t>• The means of proclamation is the Church</a:t>
            </a:r>
          </a:p>
          <a:p>
            <a:r>
              <a:rPr lang="en-US" altLang="en-US" dirty="0">
                <a:latin typeface="Arial" pitchFamily="34" charset="0"/>
                <a:ea typeface="ＭＳ Ｐゴシック" pitchFamily="34" charset="-128"/>
              </a:rPr>
              <a:t>• The message is the same as in the OT, that is, grace</a:t>
            </a:r>
          </a:p>
          <a:p>
            <a:r>
              <a:rPr lang="en-US" altLang="en-US" dirty="0">
                <a:latin typeface="Arial" pitchFamily="34" charset="0"/>
                <a:ea typeface="ＭＳ Ｐゴシック" pitchFamily="34" charset="-128"/>
              </a:rPr>
              <a:t>• This grace is received by faith and not works</a:t>
            </a:r>
          </a:p>
          <a:p>
            <a:r>
              <a:rPr lang="en-US" altLang="en-US" dirty="0">
                <a:latin typeface="Arial" pitchFamily="34" charset="0"/>
                <a:ea typeface="ＭＳ Ｐゴシック" pitchFamily="34" charset="-128"/>
              </a:rPr>
              <a:t>• Christ is the only object of our salvation faith</a:t>
            </a:r>
          </a:p>
          <a:p>
            <a:r>
              <a:rPr lang="en-US" altLang="en-US" dirty="0">
                <a:latin typeface="Arial" pitchFamily="34" charset="0"/>
                <a:ea typeface="ＭＳ Ｐゴシック" pitchFamily="34" charset="-128"/>
              </a:rPr>
              <a:t>• His salvation will result in his rule</a:t>
            </a:r>
          </a:p>
          <a:p>
            <a:r>
              <a:rPr lang="en-US" altLang="en-US" dirty="0">
                <a:latin typeface="Arial" pitchFamily="34" charset="0"/>
                <a:ea typeface="ＭＳ Ｐゴシック" pitchFamily="34" charset="-128"/>
              </a:rPr>
              <a:t>• This will complete the Davidic aspect of the Abrahamic Covenant</a:t>
            </a:r>
          </a:p>
          <a:p>
            <a:r>
              <a:rPr lang="en-US" altLang="en-US"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Common-153</a:t>
            </a:r>
          </a:p>
          <a:p>
            <a:pPr eaLnBrk="1" hangingPunct="1"/>
            <a:r>
              <a:rPr lang="en-US" altLang="zh-CN" b="0" dirty="0">
                <a:latin typeface="Arial" charset="0"/>
                <a:ea typeface="SimSun" charset="0"/>
                <a:cs typeface="SimSun" charset="0"/>
              </a:rPr>
              <a:t>BT-01-OT Biblical Theology-27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NT-20</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So, now we can give the theme of the entire Bible!</a:t>
            </a:r>
          </a:p>
          <a:p>
            <a:r>
              <a:rPr lang="en-US" altLang="en-US" dirty="0">
                <a:latin typeface="Arial" pitchFamily="34" charset="0"/>
                <a:ea typeface="ＭＳ Ｐゴシック" pitchFamily="34" charset="-128"/>
              </a:rPr>
              <a:t>• The whole book is a story—God's story—History, or "His story."</a:t>
            </a:r>
          </a:p>
          <a:p>
            <a:r>
              <a:rPr lang="en-US" altLang="en-US" dirty="0">
                <a:latin typeface="Arial" pitchFamily="34" charset="0"/>
                <a:ea typeface="ＭＳ Ｐゴシック" pitchFamily="34" charset="-128"/>
              </a:rPr>
              <a:t>• God sharing his rule is the key theme</a:t>
            </a:r>
          </a:p>
          <a:p>
            <a:r>
              <a:rPr lang="en-US" altLang="en-US" dirty="0">
                <a:latin typeface="Arial" pitchFamily="34" charset="0"/>
                <a:ea typeface="ＭＳ Ｐゴシック" pitchFamily="34" charset="-128"/>
              </a:rPr>
              <a:t>• Israel had the key role to bring us Jesus</a:t>
            </a:r>
          </a:p>
          <a:p>
            <a:r>
              <a:rPr lang="en-US" altLang="en-US" dirty="0">
                <a:latin typeface="Arial" pitchFamily="34" charset="0"/>
                <a:ea typeface="ＭＳ Ｐゴシック" pitchFamily="34" charset="-128"/>
              </a:rPr>
              <a:t>• Jesus brings the Church to preach Him</a:t>
            </a:r>
          </a:p>
          <a:p>
            <a:r>
              <a:rPr lang="en-US" altLang="en-US" dirty="0">
                <a:latin typeface="Arial" pitchFamily="34" charset="0"/>
                <a:ea typeface="ＭＳ Ｐゴシック" pitchFamily="34" charset="-128"/>
              </a:rPr>
              <a:t>• The Bible's message is to trust Jesus</a:t>
            </a:r>
          </a:p>
          <a:p>
            <a:r>
              <a:rPr lang="en-US" altLang="en-US" dirty="0">
                <a:latin typeface="Arial" pitchFamily="34" charset="0"/>
                <a:ea typeface="ＭＳ Ｐゴシック" pitchFamily="34" charset="-128"/>
              </a:rPr>
              <a:t>• Why? There is no other Redeemer or Ultimate Ruler</a:t>
            </a:r>
          </a:p>
          <a:p>
            <a:r>
              <a:rPr lang="en-US" altLang="en-US" dirty="0">
                <a:latin typeface="Arial" pitchFamily="34" charset="0"/>
                <a:ea typeface="ＭＳ Ｐゴシック" pitchFamily="34" charset="-128"/>
              </a:rPr>
              <a:t>• No one else fulfills all the promises to Abraham</a:t>
            </a:r>
          </a:p>
          <a:p>
            <a:r>
              <a:rPr lang="en-US" altLang="en-US"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Common-154</a:t>
            </a:r>
          </a:p>
          <a:p>
            <a:pPr eaLnBrk="1" hangingPunct="1"/>
            <a:r>
              <a:rPr lang="en-US" altLang="zh-CN" b="0" dirty="0">
                <a:latin typeface="Arial" charset="0"/>
                <a:ea typeface="SimSun" charset="0"/>
                <a:cs typeface="SimSun" charset="0"/>
              </a:rPr>
              <a:t>BT-01-OT Biblical Theology-28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NT-20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1150938" y="692150"/>
            <a:ext cx="4556125" cy="3416300"/>
          </a:xfrm>
          <a:ln/>
        </p:spPr>
      </p:sp>
      <p:sp>
        <p:nvSpPr>
          <p:cNvPr id="706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Think about most movies. They follow a familiar plot:</a:t>
            </a:r>
          </a:p>
          <a:p>
            <a:r>
              <a:rPr lang="en-US" altLang="en-US" dirty="0">
                <a:latin typeface="Arial" pitchFamily="34" charset="0"/>
                <a:ea typeface="ＭＳ Ｐゴシック" pitchFamily="34" charset="-128"/>
              </a:rPr>
              <a:t>1. There is a problem that comes to a crisis point.</a:t>
            </a:r>
          </a:p>
          <a:p>
            <a:r>
              <a:rPr lang="en-US" altLang="en-US" dirty="0">
                <a:latin typeface="Arial" pitchFamily="34" charset="0"/>
                <a:ea typeface="ＭＳ Ｐゴシック" pitchFamily="34" charset="-128"/>
              </a:rPr>
              <a:t>2. A Savior figure rises to conquer the problem.</a:t>
            </a:r>
          </a:p>
          <a:p>
            <a:r>
              <a:rPr lang="en-US" altLang="en-US" dirty="0">
                <a:latin typeface="Arial" pitchFamily="34" charset="0"/>
                <a:ea typeface="ＭＳ Ｐゴシック" pitchFamily="34" charset="-128"/>
              </a:rPr>
              <a:t>3. Resolution results.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50938" y="692150"/>
            <a:ext cx="4556125" cy="3416300"/>
          </a:xfrm>
          <a:ln/>
        </p:spPr>
      </p:sp>
      <p:sp>
        <p:nvSpPr>
          <p:cNvPr id="727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Scholars often rightfully speak of the process of God redeeming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150938" y="692150"/>
            <a:ext cx="4556125" cy="3416300"/>
          </a:xfrm>
          <a:ln/>
        </p:spPr>
      </p:sp>
      <p:sp>
        <p:nvSpPr>
          <p:cNvPr id="747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Human history narrowed down to Jesus Christ and expanded from there. From the "First Adam" came all peoples initially but this narrowed to the nation of Israel, the tribe of Judah, and the line or family of David that brought us, Jesus. Then history expands from the 11 apostles to the 120 at Pentecost to over 5000 that saw the resurrected Jesus, and eventually this "Second Adam" will rule the entire world!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150938" y="692150"/>
            <a:ext cx="4556125" cy="3416300"/>
          </a:xfrm>
          <a:ln/>
        </p:spPr>
      </p:sp>
      <p:sp>
        <p:nvSpPr>
          <p:cNvPr id="768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person of Christ bridges the OT and the NT.</a:t>
            </a:r>
          </a:p>
          <a:p>
            <a:r>
              <a:rPr lang="en-US" altLang="en-US" dirty="0">
                <a:latin typeface="Arial" pitchFamily="34" charset="0"/>
                <a:ea typeface="ＭＳ Ｐゴシック" pitchFamily="34" charset="-128"/>
              </a:rPr>
              <a:t>His redemption is taught some in the OT: Gen 3:15; Leviticus typology; Isa 53; 61:1-4</a:t>
            </a:r>
          </a:p>
          <a:p>
            <a:r>
              <a:rPr lang="en-US" altLang="en-US" dirty="0">
                <a:latin typeface="Arial" pitchFamily="34" charset="0"/>
                <a:ea typeface="ＭＳ Ｐゴシック" pitchFamily="34" charset="-128"/>
              </a:rPr>
              <a:t>However, his rule bridges the OT and NT more than his atonement. </a:t>
            </a:r>
          </a:p>
          <a:p>
            <a:r>
              <a:rPr lang="en-US" altLang="en-US" dirty="0">
                <a:latin typeface="Arial" pitchFamily="34" charset="0"/>
                <a:ea typeface="ＭＳ Ｐゴシック" pitchFamily="34" charset="-128"/>
              </a:rPr>
              <a:t>• It also has at least six other problems (read).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About the Revelation, the beloved late theologian, John Walvoord, wrote this: "Such is the scenario as the Bible reaches its glorious conclusion in the Book of the Revelation.  </a:t>
            </a:r>
          </a:p>
          <a:p>
            <a:pPr eaLnBrk="1" hangingPunct="1">
              <a:spcBef>
                <a:spcPct val="0"/>
              </a:spcBef>
            </a:pPr>
            <a:r>
              <a:rPr lang="en-US" b="0">
                <a:solidFill>
                  <a:srgbClr val="000000"/>
                </a:solidFill>
                <a:latin typeface="Times New Roman" charset="0"/>
              </a:rPr>
              <a:t>////	There, in the millennial context, all the many streams of history and God's unconditional covenants flow together toward completion. </a:t>
            </a:r>
          </a:p>
          <a:p>
            <a:pPr eaLnBrk="1" hangingPunct="1">
              <a:spcBef>
                <a:spcPct val="0"/>
              </a:spcBef>
            </a:pPr>
            <a:r>
              <a:rPr lang="en-US" b="0">
                <a:solidFill>
                  <a:srgbClr val="000000"/>
                </a:solidFill>
                <a:latin typeface="Times New Roman" charset="0"/>
              </a:rPr>
              <a:t>////	All that was promised has been fulfilled. </a:t>
            </a:r>
          </a:p>
          <a:p>
            <a:pPr eaLnBrk="1" hangingPunct="1">
              <a:spcBef>
                <a:spcPct val="0"/>
              </a:spcBef>
            </a:pPr>
            <a:r>
              <a:rPr lang="en-US" b="0">
                <a:solidFill>
                  <a:srgbClr val="000000"/>
                </a:solidFill>
                <a:latin typeface="Times New Roman" charset="0"/>
              </a:rPr>
              <a:t>////	That ancient understanding between God and his friend, ABRAHAM, is accomplished."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a:solidFill>
                  <a:srgbClr val="000000"/>
                </a:solidFill>
                <a:latin typeface="Times New Roman" charset="0"/>
              </a:rPr>
              <a:t>And so…THE ABRAHAMIC COVENANT progresses with fulfillment of the LAND, SEED, and BLESSING promises: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F069B066-8B5C-3441-B625-5A70986349B8}" type="slidenum">
              <a:rPr lang="en-US"/>
              <a:pPr>
                <a:defRPr/>
              </a:pPr>
              <a:t>‹#›</a:t>
            </a:fld>
            <a:endParaRPr lang="en-US"/>
          </a:p>
        </p:txBody>
      </p:sp>
    </p:spTree>
    <p:extLst>
      <p:ext uri="{BB962C8B-B14F-4D97-AF65-F5344CB8AC3E}">
        <p14:creationId xmlns:p14="http://schemas.microsoft.com/office/powerpoint/2010/main" val="14082150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F85347A7-2A04-6D44-8D84-3ABA9238A062}" type="slidenum">
              <a:rPr lang="en-GB"/>
              <a:pPr>
                <a:defRPr/>
              </a:pPr>
              <a:t>‹#›</a:t>
            </a:fld>
            <a:endParaRPr lang="en-GB"/>
          </a:p>
        </p:txBody>
      </p:sp>
    </p:spTree>
    <p:extLst>
      <p:ext uri="{BB962C8B-B14F-4D97-AF65-F5344CB8AC3E}">
        <p14:creationId xmlns:p14="http://schemas.microsoft.com/office/powerpoint/2010/main" val="30554008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80B764D0-5BA9-B149-A0A9-3D4022501C8D}" type="slidenum">
              <a:rPr lang="en-GB"/>
              <a:pPr>
                <a:defRPr/>
              </a:pPr>
              <a:t>‹#›</a:t>
            </a:fld>
            <a:endParaRPr lang="en-GB"/>
          </a:p>
        </p:txBody>
      </p:sp>
    </p:spTree>
    <p:extLst>
      <p:ext uri="{BB962C8B-B14F-4D97-AF65-F5344CB8AC3E}">
        <p14:creationId xmlns:p14="http://schemas.microsoft.com/office/powerpoint/2010/main" val="307606758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A9985377-9BA2-DA4B-9B5F-B625ECADCDB7}" type="slidenum">
              <a:rPr lang="en-GB"/>
              <a:pPr>
                <a:defRPr/>
              </a:pPr>
              <a:t>‹#›</a:t>
            </a:fld>
            <a:endParaRPr lang="en-GB"/>
          </a:p>
        </p:txBody>
      </p:sp>
    </p:spTree>
    <p:extLst>
      <p:ext uri="{BB962C8B-B14F-4D97-AF65-F5344CB8AC3E}">
        <p14:creationId xmlns:p14="http://schemas.microsoft.com/office/powerpoint/2010/main" val="422971526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544AE76-501E-8344-BA13-059043118E0B}" type="slidenum">
              <a:rPr lang="en-GB"/>
              <a:pPr>
                <a:defRPr/>
              </a:pPr>
              <a:t>‹#›</a:t>
            </a:fld>
            <a:endParaRPr lang="en-GB"/>
          </a:p>
        </p:txBody>
      </p:sp>
    </p:spTree>
    <p:extLst>
      <p:ext uri="{BB962C8B-B14F-4D97-AF65-F5344CB8AC3E}">
        <p14:creationId xmlns:p14="http://schemas.microsoft.com/office/powerpoint/2010/main" val="231225778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FFF68E7-5224-284F-9E67-4424C231D012}" type="slidenum">
              <a:rPr lang="en-GB"/>
              <a:pPr>
                <a:defRPr/>
              </a:pPr>
              <a:t>‹#›</a:t>
            </a:fld>
            <a:endParaRPr lang="en-GB"/>
          </a:p>
        </p:txBody>
      </p:sp>
    </p:spTree>
    <p:extLst>
      <p:ext uri="{BB962C8B-B14F-4D97-AF65-F5344CB8AC3E}">
        <p14:creationId xmlns:p14="http://schemas.microsoft.com/office/powerpoint/2010/main" val="382785114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A86173-5A66-B44A-86F2-FF524B9C6549}" type="slidenum">
              <a:rPr lang="en-GB"/>
              <a:pPr>
                <a:defRPr/>
              </a:pPr>
              <a:t>‹#›</a:t>
            </a:fld>
            <a:endParaRPr lang="en-GB"/>
          </a:p>
        </p:txBody>
      </p:sp>
    </p:spTree>
    <p:extLst>
      <p:ext uri="{BB962C8B-B14F-4D97-AF65-F5344CB8AC3E}">
        <p14:creationId xmlns:p14="http://schemas.microsoft.com/office/powerpoint/2010/main" val="244355113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D59D8E58-2133-1749-95A8-0652230117A3}" type="slidenum">
              <a:rPr lang="en-GB"/>
              <a:pPr>
                <a:defRPr/>
              </a:pPr>
              <a:t>‹#›</a:t>
            </a:fld>
            <a:endParaRPr lang="en-GB"/>
          </a:p>
        </p:txBody>
      </p:sp>
    </p:spTree>
    <p:extLst>
      <p:ext uri="{BB962C8B-B14F-4D97-AF65-F5344CB8AC3E}">
        <p14:creationId xmlns:p14="http://schemas.microsoft.com/office/powerpoint/2010/main" val="7484916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F9BA9C89-2B0E-584A-8486-2EE19BF1B506}" type="slidenum">
              <a:rPr lang="en-GB"/>
              <a:pPr>
                <a:defRPr/>
              </a:pPr>
              <a:t>‹#›</a:t>
            </a:fld>
            <a:endParaRPr lang="en-GB"/>
          </a:p>
        </p:txBody>
      </p:sp>
    </p:spTree>
    <p:extLst>
      <p:ext uri="{BB962C8B-B14F-4D97-AF65-F5344CB8AC3E}">
        <p14:creationId xmlns:p14="http://schemas.microsoft.com/office/powerpoint/2010/main" val="73469642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3124200"/>
            <a:ext cx="9144000" cy="3581400"/>
            <a:chOff x="0" y="1968"/>
            <a:chExt cx="5760" cy="2256"/>
          </a:xfrm>
        </p:grpSpPr>
        <p:sp>
          <p:nvSpPr>
            <p:cNvPr id="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grpSp>
      <p:sp>
        <p:nvSpPr>
          <p:cNvPr id="68" name="Freeform 1094"/>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5860" name="Rectangle 1092"/>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545861" name="Rectangle 1093"/>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1090"/>
          <p:cNvSpPr>
            <a:spLocks noGrp="1" noChangeArrowheads="1"/>
          </p:cNvSpPr>
          <p:nvPr>
            <p:ph type="dt" sz="half" idx="10"/>
          </p:nvPr>
        </p:nvSpPr>
        <p:spPr/>
        <p:txBody>
          <a:bodyPr/>
          <a:lstStyle>
            <a:lvl1pPr>
              <a:defRPr sz="2400">
                <a:solidFill>
                  <a:srgbClr val="FFFFFF"/>
                </a:solidFill>
              </a:defRPr>
            </a:lvl1pPr>
          </a:lstStyle>
          <a:p>
            <a:pPr>
              <a:defRPr/>
            </a:pPr>
            <a:endParaRPr lang="en-US" altLang="ja-JP"/>
          </a:p>
        </p:txBody>
      </p:sp>
      <p:sp>
        <p:nvSpPr>
          <p:cNvPr id="70" name="Rectangle 1091"/>
          <p:cNvSpPr>
            <a:spLocks noGrp="1" noChangeArrowheads="1"/>
          </p:cNvSpPr>
          <p:nvPr>
            <p:ph type="ftr" sz="quarter" idx="11"/>
          </p:nvPr>
        </p:nvSpPr>
        <p:spPr>
          <a:xfrm>
            <a:off x="2057400" y="6248400"/>
            <a:ext cx="5257800" cy="457200"/>
          </a:xfrm>
        </p:spPr>
        <p:txBody>
          <a:bodyPr/>
          <a:lstStyle>
            <a:lvl1pPr>
              <a:defRPr sz="2400">
                <a:solidFill>
                  <a:srgbClr val="FFFFFF"/>
                </a:solidFill>
              </a:defRPr>
            </a:lvl1pPr>
          </a:lstStyle>
          <a:p>
            <a:pPr>
              <a:defRPr/>
            </a:pPr>
            <a:endParaRPr lang="en-US" altLang="ja-JP"/>
          </a:p>
        </p:txBody>
      </p:sp>
      <p:sp>
        <p:nvSpPr>
          <p:cNvPr id="71" name="Rectangle 1095"/>
          <p:cNvSpPr>
            <a:spLocks noGrp="1" noChangeArrowheads="1"/>
          </p:cNvSpPr>
          <p:nvPr>
            <p:ph type="sldNum" sz="quarter" idx="12"/>
          </p:nvPr>
        </p:nvSpPr>
        <p:spPr/>
        <p:txBody>
          <a:bodyPr/>
          <a:lstStyle>
            <a:lvl1pPr algn="r">
              <a:defRPr sz="2400"/>
            </a:lvl1pPr>
          </a:lstStyle>
          <a:p>
            <a:pPr>
              <a:defRPr/>
            </a:pPr>
            <a:fld id="{FB9D1381-8EC7-4D4A-8FF6-A5D440AB2D6C}" type="slidenum">
              <a:rPr lang="en-US" altLang="ja-JP"/>
              <a:pPr>
                <a:defRPr/>
              </a:pPr>
              <a:t>‹#›</a:t>
            </a:fld>
            <a:endParaRPr lang="en-US" altLang="ja-JP"/>
          </a:p>
        </p:txBody>
      </p:sp>
    </p:spTree>
    <p:extLst>
      <p:ext uri="{BB962C8B-B14F-4D97-AF65-F5344CB8AC3E}">
        <p14:creationId xmlns:p14="http://schemas.microsoft.com/office/powerpoint/2010/main" val="8165193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4EA364B6-C098-4042-9224-7E72134C71F5}" type="slidenum">
              <a:rPr lang="en-US" altLang="ja-JP"/>
              <a:pPr>
                <a:defRPr/>
              </a:pPr>
              <a:t>‹#›</a:t>
            </a:fld>
            <a:endParaRPr lang="en-US" altLang="ja-JP"/>
          </a:p>
        </p:txBody>
      </p:sp>
    </p:spTree>
    <p:extLst>
      <p:ext uri="{BB962C8B-B14F-4D97-AF65-F5344CB8AC3E}">
        <p14:creationId xmlns:p14="http://schemas.microsoft.com/office/powerpoint/2010/main" val="265164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D0D99462-9416-BA4E-837D-968EFDF2053E}" type="slidenum">
              <a:rPr lang="en-US"/>
              <a:pPr>
                <a:defRPr/>
              </a:pPr>
              <a:t>‹#›</a:t>
            </a:fld>
            <a:endParaRPr lang="en-US"/>
          </a:p>
        </p:txBody>
      </p:sp>
    </p:spTree>
    <p:extLst>
      <p:ext uri="{BB962C8B-B14F-4D97-AF65-F5344CB8AC3E}">
        <p14:creationId xmlns:p14="http://schemas.microsoft.com/office/powerpoint/2010/main" val="33633578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510CFC75-9CC2-034D-966A-8BF08238E7EA}" type="slidenum">
              <a:rPr lang="en-US" altLang="ja-JP"/>
              <a:pPr>
                <a:defRPr/>
              </a:pPr>
              <a:t>‹#›</a:t>
            </a:fld>
            <a:endParaRPr lang="en-US" altLang="ja-JP"/>
          </a:p>
        </p:txBody>
      </p:sp>
    </p:spTree>
    <p:extLst>
      <p:ext uri="{BB962C8B-B14F-4D97-AF65-F5344CB8AC3E}">
        <p14:creationId xmlns:p14="http://schemas.microsoft.com/office/powerpoint/2010/main" val="4861791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6"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7" name="Rectangle 1094"/>
          <p:cNvSpPr>
            <a:spLocks noGrp="1" noChangeArrowheads="1"/>
          </p:cNvSpPr>
          <p:nvPr>
            <p:ph type="sldNum" sz="quarter" idx="12"/>
          </p:nvPr>
        </p:nvSpPr>
        <p:spPr/>
        <p:txBody>
          <a:bodyPr/>
          <a:lstStyle>
            <a:lvl1pPr>
              <a:defRPr sz="2400"/>
            </a:lvl1pPr>
          </a:lstStyle>
          <a:p>
            <a:pPr>
              <a:defRPr/>
            </a:pPr>
            <a:fld id="{1EE68894-970D-6E47-A5A2-7FA813FAA928}" type="slidenum">
              <a:rPr lang="en-US" altLang="ja-JP"/>
              <a:pPr>
                <a:defRPr/>
              </a:pPr>
              <a:t>‹#›</a:t>
            </a:fld>
            <a:endParaRPr lang="en-US" altLang="ja-JP"/>
          </a:p>
        </p:txBody>
      </p:sp>
    </p:spTree>
    <p:extLst>
      <p:ext uri="{BB962C8B-B14F-4D97-AF65-F5344CB8AC3E}">
        <p14:creationId xmlns:p14="http://schemas.microsoft.com/office/powerpoint/2010/main" val="2904970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8"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9" name="Rectangle 1094"/>
          <p:cNvSpPr>
            <a:spLocks noGrp="1" noChangeArrowheads="1"/>
          </p:cNvSpPr>
          <p:nvPr>
            <p:ph type="sldNum" sz="quarter" idx="12"/>
          </p:nvPr>
        </p:nvSpPr>
        <p:spPr/>
        <p:txBody>
          <a:bodyPr/>
          <a:lstStyle>
            <a:lvl1pPr>
              <a:defRPr sz="2400"/>
            </a:lvl1pPr>
          </a:lstStyle>
          <a:p>
            <a:pPr>
              <a:defRPr/>
            </a:pPr>
            <a:fld id="{54E17048-A456-0540-89D5-E595CE540900}" type="slidenum">
              <a:rPr lang="en-US" altLang="ja-JP"/>
              <a:pPr>
                <a:defRPr/>
              </a:pPr>
              <a:t>‹#›</a:t>
            </a:fld>
            <a:endParaRPr lang="en-US" altLang="ja-JP"/>
          </a:p>
        </p:txBody>
      </p:sp>
    </p:spTree>
    <p:extLst>
      <p:ext uri="{BB962C8B-B14F-4D97-AF65-F5344CB8AC3E}">
        <p14:creationId xmlns:p14="http://schemas.microsoft.com/office/powerpoint/2010/main" val="9392516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4"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5" name="Rectangle 1094"/>
          <p:cNvSpPr>
            <a:spLocks noGrp="1" noChangeArrowheads="1"/>
          </p:cNvSpPr>
          <p:nvPr>
            <p:ph type="sldNum" sz="quarter" idx="12"/>
          </p:nvPr>
        </p:nvSpPr>
        <p:spPr/>
        <p:txBody>
          <a:bodyPr/>
          <a:lstStyle>
            <a:lvl1pPr>
              <a:defRPr sz="2400"/>
            </a:lvl1pPr>
          </a:lstStyle>
          <a:p>
            <a:pPr>
              <a:defRPr/>
            </a:pPr>
            <a:fld id="{680E2F08-1C23-5048-BE48-784A188118CD}" type="slidenum">
              <a:rPr lang="en-US" altLang="ja-JP"/>
              <a:pPr>
                <a:defRPr/>
              </a:pPr>
              <a:t>‹#›</a:t>
            </a:fld>
            <a:endParaRPr lang="en-US" altLang="ja-JP"/>
          </a:p>
        </p:txBody>
      </p:sp>
    </p:spTree>
    <p:extLst>
      <p:ext uri="{BB962C8B-B14F-4D97-AF65-F5344CB8AC3E}">
        <p14:creationId xmlns:p14="http://schemas.microsoft.com/office/powerpoint/2010/main" val="34120704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3"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4" name="Rectangle 1094"/>
          <p:cNvSpPr>
            <a:spLocks noGrp="1" noChangeArrowheads="1"/>
          </p:cNvSpPr>
          <p:nvPr>
            <p:ph type="sldNum" sz="quarter" idx="12"/>
          </p:nvPr>
        </p:nvSpPr>
        <p:spPr/>
        <p:txBody>
          <a:bodyPr/>
          <a:lstStyle>
            <a:lvl1pPr>
              <a:defRPr sz="2400"/>
            </a:lvl1pPr>
          </a:lstStyle>
          <a:p>
            <a:pPr>
              <a:defRPr/>
            </a:pPr>
            <a:fld id="{761E3AC5-4881-8043-81DA-000BAD7B5E0D}" type="slidenum">
              <a:rPr lang="en-US" altLang="ja-JP"/>
              <a:pPr>
                <a:defRPr/>
              </a:pPr>
              <a:t>‹#›</a:t>
            </a:fld>
            <a:endParaRPr lang="en-US" altLang="ja-JP"/>
          </a:p>
        </p:txBody>
      </p:sp>
    </p:spTree>
    <p:extLst>
      <p:ext uri="{BB962C8B-B14F-4D97-AF65-F5344CB8AC3E}">
        <p14:creationId xmlns:p14="http://schemas.microsoft.com/office/powerpoint/2010/main" val="15417817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6"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7" name="Rectangle 1094"/>
          <p:cNvSpPr>
            <a:spLocks noGrp="1" noChangeArrowheads="1"/>
          </p:cNvSpPr>
          <p:nvPr>
            <p:ph type="sldNum" sz="quarter" idx="12"/>
          </p:nvPr>
        </p:nvSpPr>
        <p:spPr/>
        <p:txBody>
          <a:bodyPr/>
          <a:lstStyle>
            <a:lvl1pPr>
              <a:defRPr sz="2400"/>
            </a:lvl1pPr>
          </a:lstStyle>
          <a:p>
            <a:pPr>
              <a:defRPr/>
            </a:pPr>
            <a:fld id="{0FC5FA9F-AF67-1B42-AEF8-636C03D06E2D}" type="slidenum">
              <a:rPr lang="en-US" altLang="ja-JP"/>
              <a:pPr>
                <a:defRPr/>
              </a:pPr>
              <a:t>‹#›</a:t>
            </a:fld>
            <a:endParaRPr lang="en-US" altLang="ja-JP"/>
          </a:p>
        </p:txBody>
      </p:sp>
    </p:spTree>
    <p:extLst>
      <p:ext uri="{BB962C8B-B14F-4D97-AF65-F5344CB8AC3E}">
        <p14:creationId xmlns:p14="http://schemas.microsoft.com/office/powerpoint/2010/main" val="39262317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6"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7" name="Rectangle 1094"/>
          <p:cNvSpPr>
            <a:spLocks noGrp="1" noChangeArrowheads="1"/>
          </p:cNvSpPr>
          <p:nvPr>
            <p:ph type="sldNum" sz="quarter" idx="12"/>
          </p:nvPr>
        </p:nvSpPr>
        <p:spPr/>
        <p:txBody>
          <a:bodyPr/>
          <a:lstStyle>
            <a:lvl1pPr>
              <a:defRPr sz="2400"/>
            </a:lvl1pPr>
          </a:lstStyle>
          <a:p>
            <a:pPr>
              <a:defRPr/>
            </a:pPr>
            <a:fld id="{C3715575-7C1E-FF4B-9175-723D8B1CDAB6}" type="slidenum">
              <a:rPr lang="en-US" altLang="ja-JP"/>
              <a:pPr>
                <a:defRPr/>
              </a:pPr>
              <a:t>‹#›</a:t>
            </a:fld>
            <a:endParaRPr lang="en-US" altLang="ja-JP"/>
          </a:p>
        </p:txBody>
      </p:sp>
    </p:spTree>
    <p:extLst>
      <p:ext uri="{BB962C8B-B14F-4D97-AF65-F5344CB8AC3E}">
        <p14:creationId xmlns:p14="http://schemas.microsoft.com/office/powerpoint/2010/main" val="2271100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5639BD26-76DC-584A-9B15-EBFF59688F7D}" type="slidenum">
              <a:rPr lang="en-US" altLang="ja-JP"/>
              <a:pPr>
                <a:defRPr/>
              </a:pPr>
              <a:t>‹#›</a:t>
            </a:fld>
            <a:endParaRPr lang="en-US" altLang="ja-JP"/>
          </a:p>
        </p:txBody>
      </p:sp>
    </p:spTree>
    <p:extLst>
      <p:ext uri="{BB962C8B-B14F-4D97-AF65-F5344CB8AC3E}">
        <p14:creationId xmlns:p14="http://schemas.microsoft.com/office/powerpoint/2010/main" val="28117906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2C317D4E-7CC3-9A47-AA22-E7AD29751CC0}" type="slidenum">
              <a:rPr lang="en-US" altLang="ja-JP"/>
              <a:pPr>
                <a:defRPr/>
              </a:pPr>
              <a:t>‹#›</a:t>
            </a:fld>
            <a:endParaRPr lang="en-US" altLang="ja-JP"/>
          </a:p>
        </p:txBody>
      </p:sp>
    </p:spTree>
    <p:extLst>
      <p:ext uri="{BB962C8B-B14F-4D97-AF65-F5344CB8AC3E}">
        <p14:creationId xmlns:p14="http://schemas.microsoft.com/office/powerpoint/2010/main" val="237066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126A7CC-0BB2-634D-8F7C-138C6B93E6EB}"/>
              </a:ext>
            </a:extLst>
          </p:cNvPr>
          <p:cNvGrpSpPr>
            <a:grpSpLocks/>
          </p:cNvGrpSpPr>
          <p:nvPr/>
        </p:nvGrpSpPr>
        <p:grpSpPr bwMode="auto">
          <a:xfrm>
            <a:off x="177800" y="230188"/>
            <a:ext cx="203200" cy="6503987"/>
            <a:chOff x="112" y="145"/>
            <a:chExt cx="128" cy="4097"/>
          </a:xfrm>
        </p:grpSpPr>
        <p:sp>
          <p:nvSpPr>
            <p:cNvPr id="5" name="Rectangle 5">
              <a:extLst>
                <a:ext uri="{FF2B5EF4-FFF2-40B4-BE49-F238E27FC236}">
                  <a16:creationId xmlns:a16="http://schemas.microsoft.com/office/drawing/2014/main" id="{EA9B1D5D-34E6-1F45-825B-4BB970F7EE1C}"/>
                </a:ext>
              </a:extLst>
            </p:cNvPr>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6" name="Rectangle 6">
              <a:extLst>
                <a:ext uri="{FF2B5EF4-FFF2-40B4-BE49-F238E27FC236}">
                  <a16:creationId xmlns:a16="http://schemas.microsoft.com/office/drawing/2014/main" id="{00B24FFF-21BE-3C41-8D95-29FAD4EADA4C}"/>
                </a:ext>
              </a:extLst>
            </p:cNvPr>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8F8F8"/>
                </a:solidFill>
                <a:latin typeface="Times New Roman" panose="02020603050405020304" pitchFamily="18" charset="0"/>
              </a:endParaRPr>
            </a:p>
          </p:txBody>
        </p:sp>
      </p:grpSp>
      <p:grpSp>
        <p:nvGrpSpPr>
          <p:cNvPr id="7" name="Group 7">
            <a:extLst>
              <a:ext uri="{FF2B5EF4-FFF2-40B4-BE49-F238E27FC236}">
                <a16:creationId xmlns:a16="http://schemas.microsoft.com/office/drawing/2014/main" id="{B536207C-CEB2-C94E-B049-3143B3253A7A}"/>
              </a:ext>
            </a:extLst>
          </p:cNvPr>
          <p:cNvGrpSpPr>
            <a:grpSpLocks/>
          </p:cNvGrpSpPr>
          <p:nvPr/>
        </p:nvGrpSpPr>
        <p:grpSpPr bwMode="auto">
          <a:xfrm>
            <a:off x="8793163" y="220663"/>
            <a:ext cx="198437" cy="6408737"/>
            <a:chOff x="5539" y="139"/>
            <a:chExt cx="125" cy="4037"/>
          </a:xfrm>
        </p:grpSpPr>
        <p:sp>
          <p:nvSpPr>
            <p:cNvPr id="8" name="Rectangle 8">
              <a:extLst>
                <a:ext uri="{FF2B5EF4-FFF2-40B4-BE49-F238E27FC236}">
                  <a16:creationId xmlns:a16="http://schemas.microsoft.com/office/drawing/2014/main" id="{C8980C7E-B378-E64B-80A0-7D1D4FDD8C34}"/>
                </a:ext>
              </a:extLst>
            </p:cNvPr>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9" name="Rectangle 9">
              <a:extLst>
                <a:ext uri="{FF2B5EF4-FFF2-40B4-BE49-F238E27FC236}">
                  <a16:creationId xmlns:a16="http://schemas.microsoft.com/office/drawing/2014/main" id="{72DBB2CD-EC37-ED4E-82CA-BA0E81AC6F11}"/>
                </a:ext>
              </a:extLst>
            </p:cNvPr>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10" name="Group 10">
            <a:extLst>
              <a:ext uri="{FF2B5EF4-FFF2-40B4-BE49-F238E27FC236}">
                <a16:creationId xmlns:a16="http://schemas.microsoft.com/office/drawing/2014/main" id="{7D58BDBB-32A2-874F-92A9-8B3CD8DC4ED7}"/>
              </a:ext>
            </a:extLst>
          </p:cNvPr>
          <p:cNvGrpSpPr>
            <a:grpSpLocks/>
          </p:cNvGrpSpPr>
          <p:nvPr/>
        </p:nvGrpSpPr>
        <p:grpSpPr bwMode="auto">
          <a:xfrm>
            <a:off x="412750" y="6477000"/>
            <a:ext cx="8686800" cy="228600"/>
            <a:chOff x="260" y="4080"/>
            <a:chExt cx="5472" cy="144"/>
          </a:xfrm>
        </p:grpSpPr>
        <p:sp>
          <p:nvSpPr>
            <p:cNvPr id="11" name="Rectangle 11">
              <a:extLst>
                <a:ext uri="{FF2B5EF4-FFF2-40B4-BE49-F238E27FC236}">
                  <a16:creationId xmlns:a16="http://schemas.microsoft.com/office/drawing/2014/main" id="{199FE321-03CC-7F4C-86A7-AC3498CCBB52}"/>
                </a:ext>
              </a:extLst>
            </p:cNvPr>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12" name="Rectangle 12">
              <a:extLst>
                <a:ext uri="{FF2B5EF4-FFF2-40B4-BE49-F238E27FC236}">
                  <a16:creationId xmlns:a16="http://schemas.microsoft.com/office/drawing/2014/main" id="{26B83E83-7E71-FF44-AE3F-57B989B0E365}"/>
                </a:ext>
              </a:extLst>
            </p:cNvPr>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13" name="Group 13">
            <a:extLst>
              <a:ext uri="{FF2B5EF4-FFF2-40B4-BE49-F238E27FC236}">
                <a16:creationId xmlns:a16="http://schemas.microsoft.com/office/drawing/2014/main" id="{61F83E58-8545-6B4C-9FBE-E0142C695131}"/>
              </a:ext>
            </a:extLst>
          </p:cNvPr>
          <p:cNvGrpSpPr>
            <a:grpSpLocks/>
          </p:cNvGrpSpPr>
          <p:nvPr/>
        </p:nvGrpSpPr>
        <p:grpSpPr bwMode="auto">
          <a:xfrm>
            <a:off x="76200" y="176213"/>
            <a:ext cx="8745538" cy="161925"/>
            <a:chOff x="48" y="111"/>
            <a:chExt cx="5509" cy="102"/>
          </a:xfrm>
        </p:grpSpPr>
        <p:sp>
          <p:nvSpPr>
            <p:cNvPr id="14" name="Rectangle 14">
              <a:extLst>
                <a:ext uri="{FF2B5EF4-FFF2-40B4-BE49-F238E27FC236}">
                  <a16:creationId xmlns:a16="http://schemas.microsoft.com/office/drawing/2014/main" id="{BA048865-FC71-4246-A9AF-5A9DBA67C87B}"/>
                </a:ext>
              </a:extLst>
            </p:cNvPr>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15" name="Rectangle 15">
              <a:extLst>
                <a:ext uri="{FF2B5EF4-FFF2-40B4-BE49-F238E27FC236}">
                  <a16:creationId xmlns:a16="http://schemas.microsoft.com/office/drawing/2014/main" id="{A7870524-7D72-1944-BC51-D05477F11231}"/>
                </a:ext>
              </a:extLst>
            </p:cNvPr>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sp>
        <p:nvSpPr>
          <p:cNvPr id="214221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214221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sp>
        <p:nvSpPr>
          <p:cNvPr id="16" name="Rectangle 16">
            <a:extLst>
              <a:ext uri="{FF2B5EF4-FFF2-40B4-BE49-F238E27FC236}">
                <a16:creationId xmlns:a16="http://schemas.microsoft.com/office/drawing/2014/main" id="{D36EC295-5FD2-0E4F-88AE-5DC39C420F13}"/>
              </a:ext>
            </a:extLst>
          </p:cNvPr>
          <p:cNvSpPr>
            <a:spLocks noGrp="1" noChangeArrowheads="1"/>
          </p:cNvSpPr>
          <p:nvPr>
            <p:ph type="dt" sz="half" idx="10"/>
          </p:nvPr>
        </p:nvSpPr>
        <p:spPr/>
        <p:txBody>
          <a:bodyPr/>
          <a:lstStyle>
            <a:lvl1pPr>
              <a:defRPr/>
            </a:lvl1pPr>
          </a:lstStyle>
          <a:p>
            <a:pPr>
              <a:defRPr/>
            </a:pPr>
            <a:endParaRPr lang="en-US"/>
          </a:p>
        </p:txBody>
      </p:sp>
      <p:sp>
        <p:nvSpPr>
          <p:cNvPr id="17" name="Rectangle 17">
            <a:extLst>
              <a:ext uri="{FF2B5EF4-FFF2-40B4-BE49-F238E27FC236}">
                <a16:creationId xmlns:a16="http://schemas.microsoft.com/office/drawing/2014/main" id="{23CB5CB6-FBA0-A14F-A098-D680A866EFF3}"/>
              </a:ext>
            </a:extLst>
          </p:cNvPr>
          <p:cNvSpPr>
            <a:spLocks noGrp="1" noChangeArrowheads="1"/>
          </p:cNvSpPr>
          <p:nvPr>
            <p:ph type="ftr" sz="quarter" idx="11"/>
          </p:nvPr>
        </p:nvSpPr>
        <p:spPr/>
        <p:txBody>
          <a:bodyPr/>
          <a:lstStyle>
            <a:lvl1pPr>
              <a:defRPr/>
            </a:lvl1pPr>
          </a:lstStyle>
          <a:p>
            <a:pPr>
              <a:defRPr/>
            </a:pPr>
            <a:endParaRPr lang="en-US"/>
          </a:p>
        </p:txBody>
      </p:sp>
      <p:sp>
        <p:nvSpPr>
          <p:cNvPr id="18" name="Rectangle 18">
            <a:extLst>
              <a:ext uri="{FF2B5EF4-FFF2-40B4-BE49-F238E27FC236}">
                <a16:creationId xmlns:a16="http://schemas.microsoft.com/office/drawing/2014/main" id="{C3383A69-CF5D-B443-B16F-3115E455FFFC}"/>
              </a:ext>
            </a:extLst>
          </p:cNvPr>
          <p:cNvSpPr>
            <a:spLocks noGrp="1" noChangeArrowheads="1"/>
          </p:cNvSpPr>
          <p:nvPr>
            <p:ph type="sldNum" sz="quarter" idx="12"/>
          </p:nvPr>
        </p:nvSpPr>
        <p:spPr/>
        <p:txBody>
          <a:bodyPr/>
          <a:lstStyle>
            <a:lvl1pPr>
              <a:defRPr/>
            </a:lvl1pPr>
          </a:lstStyle>
          <a:p>
            <a:fld id="{FFF1630B-B24E-494C-94E5-85E2A51799F9}" type="slidenum">
              <a:rPr lang="en-US" altLang="en-US"/>
              <a:pPr/>
              <a:t>‹#›</a:t>
            </a:fld>
            <a:endParaRPr lang="en-US" altLang="en-US"/>
          </a:p>
        </p:txBody>
      </p:sp>
    </p:spTree>
    <p:extLst>
      <p:ext uri="{BB962C8B-B14F-4D97-AF65-F5344CB8AC3E}">
        <p14:creationId xmlns:p14="http://schemas.microsoft.com/office/powerpoint/2010/main" val="1657699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33F3E43-51ED-1D42-BA26-70949C090C9D}" type="slidenum">
              <a:rPr lang="en-US"/>
              <a:pPr>
                <a:defRPr/>
              </a:pPr>
              <a:t>‹#›</a:t>
            </a:fld>
            <a:endParaRPr lang="en-US"/>
          </a:p>
        </p:txBody>
      </p:sp>
    </p:spTree>
    <p:extLst>
      <p:ext uri="{BB962C8B-B14F-4D97-AF65-F5344CB8AC3E}">
        <p14:creationId xmlns:p14="http://schemas.microsoft.com/office/powerpoint/2010/main" val="40627515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D9B8DD7-7730-0841-8FF0-B93286B69BDF}"/>
              </a:ext>
            </a:extLst>
          </p:cNvPr>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128"/>
                <a:cs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E52FA1C7-1653-5041-AD1F-BCF6AC875286}"/>
              </a:ext>
            </a:extLst>
          </p:cNvPr>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latin typeface="Arial" charset="0"/>
                <a:ea typeface="ＭＳ Ｐゴシック" charset="-128"/>
                <a:cs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E4A49BAC-DAFC-C048-A7A4-F52EF03D12B9}"/>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CB2845C-B20D-844C-B04C-FB1562DD0313}" type="slidenum">
              <a:rPr lang="en-US" altLang="en-US"/>
              <a:pPr/>
              <a:t>‹#›</a:t>
            </a:fld>
            <a:endParaRPr lang="en-US" altLang="en-US"/>
          </a:p>
        </p:txBody>
      </p:sp>
    </p:spTree>
    <p:extLst>
      <p:ext uri="{BB962C8B-B14F-4D97-AF65-F5344CB8AC3E}">
        <p14:creationId xmlns:p14="http://schemas.microsoft.com/office/powerpoint/2010/main" val="37316412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D25953D-8242-3844-ACE7-A187784F7F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A52927-0AA7-D54C-AEA4-F4366260F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B69D14-210F-0E4A-B113-749188CE4202}"/>
              </a:ext>
            </a:extLst>
          </p:cNvPr>
          <p:cNvSpPr>
            <a:spLocks noGrp="1" noChangeArrowheads="1"/>
          </p:cNvSpPr>
          <p:nvPr>
            <p:ph type="sldNum" sz="quarter" idx="12"/>
          </p:nvPr>
        </p:nvSpPr>
        <p:spPr>
          <a:ln/>
        </p:spPr>
        <p:txBody>
          <a:bodyPr/>
          <a:lstStyle>
            <a:lvl1pPr>
              <a:defRPr/>
            </a:lvl1pPr>
          </a:lstStyle>
          <a:p>
            <a:fld id="{9CE820FE-D9AF-3A40-9796-53705D191ABD}" type="slidenum">
              <a:rPr lang="en-US" altLang="en-US"/>
              <a:pPr/>
              <a:t>‹#›</a:t>
            </a:fld>
            <a:endParaRPr lang="en-US" altLang="en-US"/>
          </a:p>
        </p:txBody>
      </p:sp>
    </p:spTree>
    <p:extLst>
      <p:ext uri="{BB962C8B-B14F-4D97-AF65-F5344CB8AC3E}">
        <p14:creationId xmlns:p14="http://schemas.microsoft.com/office/powerpoint/2010/main" val="701094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3F0254-D01A-0C48-83F3-A770F5A7AE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1C18D4-A8BF-F046-85C9-72E888D2E8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DCBEB8-84BF-194A-9020-9E3E7BC081A0}"/>
              </a:ext>
            </a:extLst>
          </p:cNvPr>
          <p:cNvSpPr>
            <a:spLocks noGrp="1" noChangeArrowheads="1"/>
          </p:cNvSpPr>
          <p:nvPr>
            <p:ph type="sldNum" sz="quarter" idx="12"/>
          </p:nvPr>
        </p:nvSpPr>
        <p:spPr>
          <a:ln/>
        </p:spPr>
        <p:txBody>
          <a:bodyPr/>
          <a:lstStyle>
            <a:lvl1pPr>
              <a:defRPr/>
            </a:lvl1pPr>
          </a:lstStyle>
          <a:p>
            <a:fld id="{871F517C-7F21-BC48-85E4-68DB6B8D574D}" type="slidenum">
              <a:rPr lang="en-US" altLang="en-US"/>
              <a:pPr/>
              <a:t>‹#›</a:t>
            </a:fld>
            <a:endParaRPr lang="en-US" altLang="en-US"/>
          </a:p>
        </p:txBody>
      </p:sp>
    </p:spTree>
    <p:extLst>
      <p:ext uri="{BB962C8B-B14F-4D97-AF65-F5344CB8AC3E}">
        <p14:creationId xmlns:p14="http://schemas.microsoft.com/office/powerpoint/2010/main" val="19766025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F677E41-F13F-8F42-AC61-7F4AF5B114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71C551-DEA1-6040-A62E-285771FD69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860375-6B6A-F545-9849-4F063F136079}"/>
              </a:ext>
            </a:extLst>
          </p:cNvPr>
          <p:cNvSpPr>
            <a:spLocks noGrp="1" noChangeArrowheads="1"/>
          </p:cNvSpPr>
          <p:nvPr>
            <p:ph type="sldNum" sz="quarter" idx="12"/>
          </p:nvPr>
        </p:nvSpPr>
        <p:spPr>
          <a:ln/>
        </p:spPr>
        <p:txBody>
          <a:bodyPr/>
          <a:lstStyle>
            <a:lvl1pPr>
              <a:defRPr/>
            </a:lvl1pPr>
          </a:lstStyle>
          <a:p>
            <a:fld id="{6F201A0F-DCB4-C141-84A8-76DC96A4FB50}" type="slidenum">
              <a:rPr lang="en-US" altLang="en-US"/>
              <a:pPr/>
              <a:t>‹#›</a:t>
            </a:fld>
            <a:endParaRPr lang="en-US" altLang="en-US"/>
          </a:p>
        </p:txBody>
      </p:sp>
    </p:spTree>
    <p:extLst>
      <p:ext uri="{BB962C8B-B14F-4D97-AF65-F5344CB8AC3E}">
        <p14:creationId xmlns:p14="http://schemas.microsoft.com/office/powerpoint/2010/main" val="15073064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AF04E6-40CE-6E4A-A238-54DB9F7DB6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525E96-DA31-5141-8188-F0552600D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15EDA8-3BD7-F642-A901-BA65DA23DF2B}"/>
              </a:ext>
            </a:extLst>
          </p:cNvPr>
          <p:cNvSpPr>
            <a:spLocks noGrp="1" noChangeArrowheads="1"/>
          </p:cNvSpPr>
          <p:nvPr>
            <p:ph type="sldNum" sz="quarter" idx="12"/>
          </p:nvPr>
        </p:nvSpPr>
        <p:spPr>
          <a:ln/>
        </p:spPr>
        <p:txBody>
          <a:bodyPr/>
          <a:lstStyle>
            <a:lvl1pPr>
              <a:defRPr/>
            </a:lvl1pPr>
          </a:lstStyle>
          <a:p>
            <a:fld id="{FD4DD6B9-C19C-4F4F-A475-BFDED2677141}" type="slidenum">
              <a:rPr lang="en-US" altLang="en-US"/>
              <a:pPr/>
              <a:t>‹#›</a:t>
            </a:fld>
            <a:endParaRPr lang="en-US" altLang="en-US"/>
          </a:p>
        </p:txBody>
      </p:sp>
    </p:spTree>
    <p:extLst>
      <p:ext uri="{BB962C8B-B14F-4D97-AF65-F5344CB8AC3E}">
        <p14:creationId xmlns:p14="http://schemas.microsoft.com/office/powerpoint/2010/main" val="42770135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583BEC-52BA-C649-86DC-B2AB3CC96E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559598E-A14E-9243-9BE9-ACCCAA49B1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778576A-892E-174A-AB8D-C339836E4ACA}"/>
              </a:ext>
            </a:extLst>
          </p:cNvPr>
          <p:cNvSpPr>
            <a:spLocks noGrp="1" noChangeArrowheads="1"/>
          </p:cNvSpPr>
          <p:nvPr>
            <p:ph type="sldNum" sz="quarter" idx="12"/>
          </p:nvPr>
        </p:nvSpPr>
        <p:spPr>
          <a:ln/>
        </p:spPr>
        <p:txBody>
          <a:bodyPr/>
          <a:lstStyle>
            <a:lvl1pPr>
              <a:defRPr/>
            </a:lvl1pPr>
          </a:lstStyle>
          <a:p>
            <a:fld id="{7AE34061-91EC-B841-AF28-C16B8A12E35E}" type="slidenum">
              <a:rPr lang="en-US" altLang="en-US"/>
              <a:pPr/>
              <a:t>‹#›</a:t>
            </a:fld>
            <a:endParaRPr lang="en-US" altLang="en-US"/>
          </a:p>
        </p:txBody>
      </p:sp>
    </p:spTree>
    <p:extLst>
      <p:ext uri="{BB962C8B-B14F-4D97-AF65-F5344CB8AC3E}">
        <p14:creationId xmlns:p14="http://schemas.microsoft.com/office/powerpoint/2010/main" val="32626119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0A22E32-4D69-674D-9502-79D1730F155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5C4E30-FB44-0943-A0F4-17166B2C00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B7E906-99CB-7C40-903C-A9B803FB1A16}"/>
              </a:ext>
            </a:extLst>
          </p:cNvPr>
          <p:cNvSpPr>
            <a:spLocks noGrp="1" noChangeArrowheads="1"/>
          </p:cNvSpPr>
          <p:nvPr>
            <p:ph type="sldNum" sz="quarter" idx="12"/>
          </p:nvPr>
        </p:nvSpPr>
        <p:spPr>
          <a:ln/>
        </p:spPr>
        <p:txBody>
          <a:bodyPr/>
          <a:lstStyle>
            <a:lvl1pPr>
              <a:defRPr/>
            </a:lvl1pPr>
          </a:lstStyle>
          <a:p>
            <a:fld id="{24CB5C7F-5978-B840-A2FF-23DCF4C8A8A8}" type="slidenum">
              <a:rPr lang="en-US" altLang="en-US"/>
              <a:pPr/>
              <a:t>‹#›</a:t>
            </a:fld>
            <a:endParaRPr lang="en-US" altLang="en-US"/>
          </a:p>
        </p:txBody>
      </p:sp>
    </p:spTree>
    <p:extLst>
      <p:ext uri="{BB962C8B-B14F-4D97-AF65-F5344CB8AC3E}">
        <p14:creationId xmlns:p14="http://schemas.microsoft.com/office/powerpoint/2010/main" val="20104544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D4088D-4483-9F45-8FD5-CB3FD01C4E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D4AB5ED-6DD7-1A4C-8229-2D5B31C24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4E00AB-BB12-3C4D-AF01-3F27683ED90D}"/>
              </a:ext>
            </a:extLst>
          </p:cNvPr>
          <p:cNvSpPr>
            <a:spLocks noGrp="1" noChangeArrowheads="1"/>
          </p:cNvSpPr>
          <p:nvPr>
            <p:ph type="sldNum" sz="quarter" idx="12"/>
          </p:nvPr>
        </p:nvSpPr>
        <p:spPr>
          <a:ln/>
        </p:spPr>
        <p:txBody>
          <a:bodyPr/>
          <a:lstStyle>
            <a:lvl1pPr>
              <a:defRPr/>
            </a:lvl1pPr>
          </a:lstStyle>
          <a:p>
            <a:fld id="{2CDF90AC-6827-D444-9AD5-A09FB8EFC812}" type="slidenum">
              <a:rPr lang="en-US" altLang="en-US"/>
              <a:pPr/>
              <a:t>‹#›</a:t>
            </a:fld>
            <a:endParaRPr lang="en-US" altLang="en-US"/>
          </a:p>
        </p:txBody>
      </p:sp>
    </p:spTree>
    <p:extLst>
      <p:ext uri="{BB962C8B-B14F-4D97-AF65-F5344CB8AC3E}">
        <p14:creationId xmlns:p14="http://schemas.microsoft.com/office/powerpoint/2010/main" val="37968044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AE9538-FDE5-1942-9FD5-DC32B80328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71A358-0C88-F442-B6B0-C923544D9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1AEF7A-7A39-394E-AC98-94B7D2F856A7}"/>
              </a:ext>
            </a:extLst>
          </p:cNvPr>
          <p:cNvSpPr>
            <a:spLocks noGrp="1" noChangeArrowheads="1"/>
          </p:cNvSpPr>
          <p:nvPr>
            <p:ph type="sldNum" sz="quarter" idx="12"/>
          </p:nvPr>
        </p:nvSpPr>
        <p:spPr>
          <a:ln/>
        </p:spPr>
        <p:txBody>
          <a:bodyPr/>
          <a:lstStyle>
            <a:lvl1pPr>
              <a:defRPr/>
            </a:lvl1pPr>
          </a:lstStyle>
          <a:p>
            <a:fld id="{D938F8DC-4CF1-7B4E-B6A1-71EA7F2F993D}" type="slidenum">
              <a:rPr lang="en-US" altLang="en-US"/>
              <a:pPr/>
              <a:t>‹#›</a:t>
            </a:fld>
            <a:endParaRPr lang="en-US" altLang="en-US"/>
          </a:p>
        </p:txBody>
      </p:sp>
    </p:spTree>
    <p:extLst>
      <p:ext uri="{BB962C8B-B14F-4D97-AF65-F5344CB8AC3E}">
        <p14:creationId xmlns:p14="http://schemas.microsoft.com/office/powerpoint/2010/main" val="40719434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1397A1-94CA-7346-BD92-DDDD1AFDF0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8D20A3-833E-D04E-B857-656AF1C61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6B98C8D-5845-2E40-A3B8-425719E16395}"/>
              </a:ext>
            </a:extLst>
          </p:cNvPr>
          <p:cNvSpPr>
            <a:spLocks noGrp="1" noChangeArrowheads="1"/>
          </p:cNvSpPr>
          <p:nvPr>
            <p:ph type="sldNum" sz="quarter" idx="12"/>
          </p:nvPr>
        </p:nvSpPr>
        <p:spPr>
          <a:ln/>
        </p:spPr>
        <p:txBody>
          <a:bodyPr/>
          <a:lstStyle>
            <a:lvl1pPr>
              <a:defRPr/>
            </a:lvl1pPr>
          </a:lstStyle>
          <a:p>
            <a:fld id="{14419F3E-065B-F74F-B5A8-3242FE5FA97A}" type="slidenum">
              <a:rPr lang="en-US" altLang="en-US"/>
              <a:pPr/>
              <a:t>‹#›</a:t>
            </a:fld>
            <a:endParaRPr lang="en-US" altLang="en-US"/>
          </a:p>
        </p:txBody>
      </p:sp>
    </p:spTree>
    <p:extLst>
      <p:ext uri="{BB962C8B-B14F-4D97-AF65-F5344CB8AC3E}">
        <p14:creationId xmlns:p14="http://schemas.microsoft.com/office/powerpoint/2010/main" val="3291061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9387409A-5EC5-504A-B663-8611FC5E4531}" type="slidenum">
              <a:rPr lang="en-US"/>
              <a:pPr>
                <a:defRPr/>
              </a:pPr>
              <a:t>‹#›</a:t>
            </a:fld>
            <a:endParaRPr lang="en-US"/>
          </a:p>
        </p:txBody>
      </p:sp>
    </p:spTree>
    <p:extLst>
      <p:ext uri="{BB962C8B-B14F-4D97-AF65-F5344CB8AC3E}">
        <p14:creationId xmlns:p14="http://schemas.microsoft.com/office/powerpoint/2010/main" val="27802849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C6FDCA-5A39-824F-968A-A46D322258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A4BB1A-69AD-3E4F-934E-0818798157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901F05-5B6F-6F44-9772-B020C4FAACCE}"/>
              </a:ext>
            </a:extLst>
          </p:cNvPr>
          <p:cNvSpPr>
            <a:spLocks noGrp="1" noChangeArrowheads="1"/>
          </p:cNvSpPr>
          <p:nvPr>
            <p:ph type="sldNum" sz="quarter" idx="12"/>
          </p:nvPr>
        </p:nvSpPr>
        <p:spPr>
          <a:ln/>
        </p:spPr>
        <p:txBody>
          <a:bodyPr/>
          <a:lstStyle>
            <a:lvl1pPr>
              <a:defRPr/>
            </a:lvl1pPr>
          </a:lstStyle>
          <a:p>
            <a:fld id="{59425F64-B3EC-2F4B-A314-06C8A8338611}" type="slidenum">
              <a:rPr lang="en-US" altLang="en-US"/>
              <a:pPr/>
              <a:t>‹#›</a:t>
            </a:fld>
            <a:endParaRPr lang="en-US" altLang="en-US"/>
          </a:p>
        </p:txBody>
      </p:sp>
    </p:spTree>
    <p:extLst>
      <p:ext uri="{BB962C8B-B14F-4D97-AF65-F5344CB8AC3E}">
        <p14:creationId xmlns:p14="http://schemas.microsoft.com/office/powerpoint/2010/main" val="980707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D7F3E6-2964-764A-9559-4F2C99CC8A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BAEA76-ACF6-C346-A125-1EB3181A10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2B27AE-E005-6F48-8CB5-7436212C5F81}"/>
              </a:ext>
            </a:extLst>
          </p:cNvPr>
          <p:cNvSpPr>
            <a:spLocks noGrp="1" noChangeArrowheads="1"/>
          </p:cNvSpPr>
          <p:nvPr>
            <p:ph type="sldNum" sz="quarter" idx="12"/>
          </p:nvPr>
        </p:nvSpPr>
        <p:spPr>
          <a:ln/>
        </p:spPr>
        <p:txBody>
          <a:bodyPr/>
          <a:lstStyle>
            <a:lvl1pPr>
              <a:defRPr/>
            </a:lvl1pPr>
          </a:lstStyle>
          <a:p>
            <a:fld id="{D7926EA1-E231-6544-A6FB-C3D328C914F7}" type="slidenum">
              <a:rPr lang="en-US" altLang="en-US"/>
              <a:pPr/>
              <a:t>‹#›</a:t>
            </a:fld>
            <a:endParaRPr lang="en-US" altLang="en-US"/>
          </a:p>
        </p:txBody>
      </p:sp>
    </p:spTree>
    <p:extLst>
      <p:ext uri="{BB962C8B-B14F-4D97-AF65-F5344CB8AC3E}">
        <p14:creationId xmlns:p14="http://schemas.microsoft.com/office/powerpoint/2010/main" val="32713846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FAA870-93EC-6449-8937-65D3ACEC71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DB1114-2047-C743-BF70-B00F477B2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C08A2D-0206-EA41-BC36-AD86A2AA5B42}"/>
              </a:ext>
            </a:extLst>
          </p:cNvPr>
          <p:cNvSpPr>
            <a:spLocks noGrp="1" noChangeArrowheads="1"/>
          </p:cNvSpPr>
          <p:nvPr>
            <p:ph type="sldNum" sz="quarter" idx="12"/>
          </p:nvPr>
        </p:nvSpPr>
        <p:spPr>
          <a:ln/>
        </p:spPr>
        <p:txBody>
          <a:bodyPr/>
          <a:lstStyle>
            <a:lvl1pPr>
              <a:defRPr/>
            </a:lvl1pPr>
          </a:lstStyle>
          <a:p>
            <a:fld id="{F640B776-1006-5846-B6F6-A8A6454B4142}" type="slidenum">
              <a:rPr lang="en-US" altLang="en-US"/>
              <a:pPr/>
              <a:t>‹#›</a:t>
            </a:fld>
            <a:endParaRPr lang="en-US" altLang="en-US"/>
          </a:p>
        </p:txBody>
      </p:sp>
    </p:spTree>
    <p:extLst>
      <p:ext uri="{BB962C8B-B14F-4D97-AF65-F5344CB8AC3E}">
        <p14:creationId xmlns:p14="http://schemas.microsoft.com/office/powerpoint/2010/main" val="22518684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32" indent="0" algn="ctr">
              <a:buNone/>
              <a:defRPr/>
            </a:lvl2pPr>
            <a:lvl3pPr marL="914265" indent="0" algn="ctr">
              <a:buNone/>
              <a:defRPr/>
            </a:lvl3pPr>
            <a:lvl4pPr marL="1371396" indent="0" algn="ctr">
              <a:buNone/>
              <a:defRPr/>
            </a:lvl4pPr>
            <a:lvl5pPr marL="1828530" indent="0" algn="ctr">
              <a:buNone/>
              <a:defRPr/>
            </a:lvl5pPr>
            <a:lvl6pPr marL="2285659" indent="0" algn="ctr">
              <a:buNone/>
              <a:defRPr/>
            </a:lvl6pPr>
            <a:lvl7pPr marL="2742792" indent="0" algn="ctr">
              <a:buNone/>
              <a:defRPr/>
            </a:lvl7pPr>
            <a:lvl8pPr marL="3199924" indent="0" algn="ctr">
              <a:buNone/>
              <a:defRPr/>
            </a:lvl8pPr>
            <a:lvl9pPr marL="365705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40912939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1527996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2675532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828127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8028130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8454746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04532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529D1D43-CD96-7E4A-B6A0-7F9F7A60B05B}" type="slidenum">
              <a:rPr lang="en-US"/>
              <a:pPr>
                <a:defRPr/>
              </a:pPr>
              <a:t>‹#›</a:t>
            </a:fld>
            <a:endParaRPr lang="en-US"/>
          </a:p>
        </p:txBody>
      </p:sp>
    </p:spTree>
    <p:extLst>
      <p:ext uri="{BB962C8B-B14F-4D97-AF65-F5344CB8AC3E}">
        <p14:creationId xmlns:p14="http://schemas.microsoft.com/office/powerpoint/2010/main" val="42844299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0985919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1964323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5167430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740701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620157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302964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834821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3925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069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582863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790677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82817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758186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828575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773927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340792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3372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6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3796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BD05651A-AE00-1541-BB74-F8275CBE8B52}" type="slidenum">
              <a:rPr lang="en-US"/>
              <a:pPr>
                <a:defRPr/>
              </a:pPr>
              <a:t>‹#›</a:t>
            </a:fld>
            <a:endParaRPr lang="en-US"/>
          </a:p>
        </p:txBody>
      </p:sp>
    </p:spTree>
    <p:extLst>
      <p:ext uri="{BB962C8B-B14F-4D97-AF65-F5344CB8AC3E}">
        <p14:creationId xmlns:p14="http://schemas.microsoft.com/office/powerpoint/2010/main" val="333599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21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5136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336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54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8818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665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3432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895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685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3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0779B34D-865B-AC41-A14A-DA823C8201DD}" type="slidenum">
              <a:rPr lang="en-US"/>
              <a:pPr>
                <a:defRPr/>
              </a:pPr>
              <a:t>‹#›</a:t>
            </a:fld>
            <a:endParaRPr lang="en-US"/>
          </a:p>
        </p:txBody>
      </p:sp>
    </p:spTree>
    <p:extLst>
      <p:ext uri="{BB962C8B-B14F-4D97-AF65-F5344CB8AC3E}">
        <p14:creationId xmlns:p14="http://schemas.microsoft.com/office/powerpoint/2010/main" val="1666941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807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463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A5A225E-5910-43D3-9A01-3F6EBBB5E0C7}" type="slidenum">
              <a:rPr lang="en-US" altLang="en-US"/>
              <a:pPr/>
              <a:t>‹#›</a:t>
            </a:fld>
            <a:endParaRPr lang="en-US" altLang="en-US"/>
          </a:p>
        </p:txBody>
      </p:sp>
    </p:spTree>
    <p:extLst>
      <p:ext uri="{BB962C8B-B14F-4D97-AF65-F5344CB8AC3E}">
        <p14:creationId xmlns:p14="http://schemas.microsoft.com/office/powerpoint/2010/main" val="2719339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AD99BB6-F5E6-4675-BE89-D76503916EAE}" type="slidenum">
              <a:rPr lang="en-US" altLang="en-US"/>
              <a:pPr/>
              <a:t>‹#›</a:t>
            </a:fld>
            <a:endParaRPr lang="en-US" altLang="en-US"/>
          </a:p>
        </p:txBody>
      </p:sp>
    </p:spTree>
    <p:extLst>
      <p:ext uri="{BB962C8B-B14F-4D97-AF65-F5344CB8AC3E}">
        <p14:creationId xmlns:p14="http://schemas.microsoft.com/office/powerpoint/2010/main" val="110148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11CB006-338D-464D-B0FA-4D9D6A0A2221}" type="slidenum">
              <a:rPr lang="en-US" altLang="en-US"/>
              <a:pPr/>
              <a:t>‹#›</a:t>
            </a:fld>
            <a:endParaRPr lang="en-US" altLang="en-US"/>
          </a:p>
        </p:txBody>
      </p:sp>
    </p:spTree>
    <p:extLst>
      <p:ext uri="{BB962C8B-B14F-4D97-AF65-F5344CB8AC3E}">
        <p14:creationId xmlns:p14="http://schemas.microsoft.com/office/powerpoint/2010/main" val="1714922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47FA750-2D0E-4060-836C-035C8A4E0EDF}" type="slidenum">
              <a:rPr lang="en-US" altLang="en-US"/>
              <a:pPr/>
              <a:t>‹#›</a:t>
            </a:fld>
            <a:endParaRPr lang="en-US" altLang="en-US"/>
          </a:p>
        </p:txBody>
      </p:sp>
    </p:spTree>
    <p:extLst>
      <p:ext uri="{BB962C8B-B14F-4D97-AF65-F5344CB8AC3E}">
        <p14:creationId xmlns:p14="http://schemas.microsoft.com/office/powerpoint/2010/main" val="619217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BA66FF10-DABC-48F8-A414-21441613C969}" type="slidenum">
              <a:rPr lang="en-US" altLang="en-US"/>
              <a:pPr/>
              <a:t>‹#›</a:t>
            </a:fld>
            <a:endParaRPr lang="en-US" altLang="en-US"/>
          </a:p>
        </p:txBody>
      </p:sp>
    </p:spTree>
    <p:extLst>
      <p:ext uri="{BB962C8B-B14F-4D97-AF65-F5344CB8AC3E}">
        <p14:creationId xmlns:p14="http://schemas.microsoft.com/office/powerpoint/2010/main" val="3928956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CBEAA3F-064A-4FCA-A89D-7289B62BB88D}" type="slidenum">
              <a:rPr lang="en-US" altLang="en-US"/>
              <a:pPr/>
              <a:t>‹#›</a:t>
            </a:fld>
            <a:endParaRPr lang="en-US" altLang="en-US"/>
          </a:p>
        </p:txBody>
      </p:sp>
    </p:spTree>
    <p:extLst>
      <p:ext uri="{BB962C8B-B14F-4D97-AF65-F5344CB8AC3E}">
        <p14:creationId xmlns:p14="http://schemas.microsoft.com/office/powerpoint/2010/main" val="2286208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98F3EBEF-C017-4745-B6B3-6C9333D98036}" type="slidenum">
              <a:rPr lang="en-US" altLang="en-US"/>
              <a:pPr/>
              <a:t>‹#›</a:t>
            </a:fld>
            <a:endParaRPr lang="en-US" altLang="en-US"/>
          </a:p>
        </p:txBody>
      </p:sp>
    </p:spTree>
    <p:extLst>
      <p:ext uri="{BB962C8B-B14F-4D97-AF65-F5344CB8AC3E}">
        <p14:creationId xmlns:p14="http://schemas.microsoft.com/office/powerpoint/2010/main" val="3740727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80D20AD-E0B4-44E1-9523-859FC0F679D4}" type="slidenum">
              <a:rPr lang="en-US" altLang="en-US"/>
              <a:pPr/>
              <a:t>‹#›</a:t>
            </a:fld>
            <a:endParaRPr lang="en-US" altLang="en-US"/>
          </a:p>
        </p:txBody>
      </p:sp>
    </p:spTree>
    <p:extLst>
      <p:ext uri="{BB962C8B-B14F-4D97-AF65-F5344CB8AC3E}">
        <p14:creationId xmlns:p14="http://schemas.microsoft.com/office/powerpoint/2010/main" val="356859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6C5967A3-7174-9945-BC54-4544F45841E2}" type="slidenum">
              <a:rPr lang="en-US"/>
              <a:pPr>
                <a:defRPr/>
              </a:pPr>
              <a:t>‹#›</a:t>
            </a:fld>
            <a:endParaRPr lang="en-US"/>
          </a:p>
        </p:txBody>
      </p:sp>
    </p:spTree>
    <p:extLst>
      <p:ext uri="{BB962C8B-B14F-4D97-AF65-F5344CB8AC3E}">
        <p14:creationId xmlns:p14="http://schemas.microsoft.com/office/powerpoint/2010/main" val="2896325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E655805-FC2B-49FE-A804-027440F11BED}" type="slidenum">
              <a:rPr lang="en-US" altLang="en-US"/>
              <a:pPr/>
              <a:t>‹#›</a:t>
            </a:fld>
            <a:endParaRPr lang="en-US" altLang="en-US"/>
          </a:p>
        </p:txBody>
      </p:sp>
    </p:spTree>
    <p:extLst>
      <p:ext uri="{BB962C8B-B14F-4D97-AF65-F5344CB8AC3E}">
        <p14:creationId xmlns:p14="http://schemas.microsoft.com/office/powerpoint/2010/main" val="1425977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B1EA249-B60E-47F4-BEB2-13D027061CAB}" type="slidenum">
              <a:rPr lang="en-US" altLang="en-US"/>
              <a:pPr/>
              <a:t>‹#›</a:t>
            </a:fld>
            <a:endParaRPr lang="en-US" altLang="en-US"/>
          </a:p>
        </p:txBody>
      </p:sp>
    </p:spTree>
    <p:extLst>
      <p:ext uri="{BB962C8B-B14F-4D97-AF65-F5344CB8AC3E}">
        <p14:creationId xmlns:p14="http://schemas.microsoft.com/office/powerpoint/2010/main" val="2008432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DA68644-A2DC-445B-A634-D0C96EEE1CF2}" type="slidenum">
              <a:rPr lang="en-US" altLang="en-US"/>
              <a:pPr/>
              <a:t>‹#›</a:t>
            </a:fld>
            <a:endParaRPr lang="en-US" altLang="en-US"/>
          </a:p>
        </p:txBody>
      </p:sp>
    </p:spTree>
    <p:extLst>
      <p:ext uri="{BB962C8B-B14F-4D97-AF65-F5344CB8AC3E}">
        <p14:creationId xmlns:p14="http://schemas.microsoft.com/office/powerpoint/2010/main" val="3964206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633382E-3E94-4877-8DD2-9F46709A5EF5}" type="slidenum">
              <a:rPr lang="en-US" altLang="en-US"/>
              <a:pPr/>
              <a:t>‹#›</a:t>
            </a:fld>
            <a:endParaRPr lang="en-US" altLang="en-US"/>
          </a:p>
        </p:txBody>
      </p:sp>
    </p:spTree>
    <p:extLst>
      <p:ext uri="{BB962C8B-B14F-4D97-AF65-F5344CB8AC3E}">
        <p14:creationId xmlns:p14="http://schemas.microsoft.com/office/powerpoint/2010/main" val="478885897"/>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6E2A8A6-D9A2-447C-9AAD-91EBC74DBE51}" type="slidenum">
              <a:rPr lang="en-US" altLang="en-US"/>
              <a:pPr/>
              <a:t>‹#›</a:t>
            </a:fld>
            <a:endParaRPr lang="en-US" altLang="en-US"/>
          </a:p>
        </p:txBody>
      </p:sp>
    </p:spTree>
    <p:extLst>
      <p:ext uri="{BB962C8B-B14F-4D97-AF65-F5344CB8AC3E}">
        <p14:creationId xmlns:p14="http://schemas.microsoft.com/office/powerpoint/2010/main" val="2548112596"/>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FDDF686-9088-460F-95F8-5FB0583DB0B7}" type="slidenum">
              <a:rPr lang="en-US" altLang="en-US"/>
              <a:pPr/>
              <a:t>‹#›</a:t>
            </a:fld>
            <a:endParaRPr lang="en-US" altLang="en-US"/>
          </a:p>
        </p:txBody>
      </p:sp>
    </p:spTree>
    <p:extLst>
      <p:ext uri="{BB962C8B-B14F-4D97-AF65-F5344CB8AC3E}">
        <p14:creationId xmlns:p14="http://schemas.microsoft.com/office/powerpoint/2010/main" val="3503667911"/>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549CF47-E9F9-48F9-9FF8-AD0680A6AF13}" type="slidenum">
              <a:rPr lang="en-US" altLang="en-US"/>
              <a:pPr/>
              <a:t>‹#›</a:t>
            </a:fld>
            <a:endParaRPr lang="en-US" altLang="en-US"/>
          </a:p>
        </p:txBody>
      </p:sp>
    </p:spTree>
    <p:extLst>
      <p:ext uri="{BB962C8B-B14F-4D97-AF65-F5344CB8AC3E}">
        <p14:creationId xmlns:p14="http://schemas.microsoft.com/office/powerpoint/2010/main" val="1899867843"/>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2CBFB2CD-B1B4-4DBA-84A2-5FF47942B427}" type="slidenum">
              <a:rPr lang="en-US" altLang="en-US"/>
              <a:pPr/>
              <a:t>‹#›</a:t>
            </a:fld>
            <a:endParaRPr lang="en-US" altLang="en-US"/>
          </a:p>
        </p:txBody>
      </p:sp>
    </p:spTree>
    <p:extLst>
      <p:ext uri="{BB962C8B-B14F-4D97-AF65-F5344CB8AC3E}">
        <p14:creationId xmlns:p14="http://schemas.microsoft.com/office/powerpoint/2010/main" val="2221942568"/>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16032AD-8C6B-43D9-BACD-FBF7D8D1C3CA}" type="slidenum">
              <a:rPr lang="en-US" altLang="en-US"/>
              <a:pPr/>
              <a:t>‹#›</a:t>
            </a:fld>
            <a:endParaRPr lang="en-US" altLang="en-US"/>
          </a:p>
        </p:txBody>
      </p:sp>
    </p:spTree>
    <p:extLst>
      <p:ext uri="{BB962C8B-B14F-4D97-AF65-F5344CB8AC3E}">
        <p14:creationId xmlns:p14="http://schemas.microsoft.com/office/powerpoint/2010/main" val="2239087924"/>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C31D45B-0D74-420A-B894-1CF45C54FFCE}" type="slidenum">
              <a:rPr lang="en-US" altLang="en-US"/>
              <a:pPr/>
              <a:t>‹#›</a:t>
            </a:fld>
            <a:endParaRPr lang="en-US" altLang="en-US"/>
          </a:p>
        </p:txBody>
      </p:sp>
    </p:spTree>
    <p:extLst>
      <p:ext uri="{BB962C8B-B14F-4D97-AF65-F5344CB8AC3E}">
        <p14:creationId xmlns:p14="http://schemas.microsoft.com/office/powerpoint/2010/main" val="2673327540"/>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DC458278-6797-B841-B754-F61BCA22D5E0}" type="slidenum">
              <a:rPr lang="en-US"/>
              <a:pPr>
                <a:defRPr/>
              </a:pPr>
              <a:t>‹#›</a:t>
            </a:fld>
            <a:endParaRPr lang="en-US"/>
          </a:p>
        </p:txBody>
      </p:sp>
    </p:spTree>
    <p:extLst>
      <p:ext uri="{BB962C8B-B14F-4D97-AF65-F5344CB8AC3E}">
        <p14:creationId xmlns:p14="http://schemas.microsoft.com/office/powerpoint/2010/main" val="2295687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62758B-E3BA-497A-B241-2EC34AD0CD7D}" type="slidenum">
              <a:rPr lang="en-US" altLang="en-US"/>
              <a:pPr/>
              <a:t>‹#›</a:t>
            </a:fld>
            <a:endParaRPr lang="en-US" altLang="en-US"/>
          </a:p>
        </p:txBody>
      </p:sp>
    </p:spTree>
    <p:extLst>
      <p:ext uri="{BB962C8B-B14F-4D97-AF65-F5344CB8AC3E}">
        <p14:creationId xmlns:p14="http://schemas.microsoft.com/office/powerpoint/2010/main" val="3340616530"/>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E98B0D0-6DD0-4A30-A9DE-9B198945C3FA}" type="slidenum">
              <a:rPr lang="en-US" altLang="en-US"/>
              <a:pPr/>
              <a:t>‹#›</a:t>
            </a:fld>
            <a:endParaRPr lang="en-US" altLang="en-US"/>
          </a:p>
        </p:txBody>
      </p:sp>
    </p:spTree>
    <p:extLst>
      <p:ext uri="{BB962C8B-B14F-4D97-AF65-F5344CB8AC3E}">
        <p14:creationId xmlns:p14="http://schemas.microsoft.com/office/powerpoint/2010/main" val="3940688154"/>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AEAEC69-2E58-4107-A5C2-DAF2D4777493}" type="slidenum">
              <a:rPr lang="en-US" altLang="en-US"/>
              <a:pPr/>
              <a:t>‹#›</a:t>
            </a:fld>
            <a:endParaRPr lang="en-US" altLang="en-US"/>
          </a:p>
        </p:txBody>
      </p:sp>
    </p:spTree>
    <p:extLst>
      <p:ext uri="{BB962C8B-B14F-4D97-AF65-F5344CB8AC3E}">
        <p14:creationId xmlns:p14="http://schemas.microsoft.com/office/powerpoint/2010/main" val="496126051"/>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E7639F5-E585-49E1-AF97-83A389C49356}" type="slidenum">
              <a:rPr lang="en-US" altLang="en-US"/>
              <a:pPr/>
              <a:t>‹#›</a:t>
            </a:fld>
            <a:endParaRPr lang="en-US" altLang="en-US"/>
          </a:p>
        </p:txBody>
      </p:sp>
    </p:spTree>
    <p:extLst>
      <p:ext uri="{BB962C8B-B14F-4D97-AF65-F5344CB8AC3E}">
        <p14:creationId xmlns:p14="http://schemas.microsoft.com/office/powerpoint/2010/main" val="3471146230"/>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70917217"/>
      </p:ext>
    </p:extLst>
  </p:cSld>
  <p:clrMapOvr>
    <a:masterClrMapping/>
  </p:clrMapOvr>
  <p:transition spd="slow">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953509"/>
      </p:ext>
    </p:extLst>
  </p:cSld>
  <p:clrMapOvr>
    <a:masterClrMapping/>
  </p:clrMapOvr>
  <p:transition spd="slow">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11634917"/>
      </p:ext>
    </p:extLst>
  </p:cSld>
  <p:clrMapOvr>
    <a:masterClrMapping/>
  </p:clrMapOvr>
  <p:transition spd="slow">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6847047"/>
      </p:ext>
    </p:extLst>
  </p:cSld>
  <p:clrMapOvr>
    <a:masterClrMapping/>
  </p:clrMapOvr>
  <p:transition spd="slow">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29582"/>
      </p:ext>
    </p:extLst>
  </p:cSld>
  <p:clrMapOvr>
    <a:masterClrMapping/>
  </p:clrMapOvr>
  <p:transition spd="slow">
    <p:cu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72697359"/>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D0F689EB-83A1-7D49-8624-2CD64C7D2DF7}" type="slidenum">
              <a:rPr lang="en-US"/>
              <a:pPr>
                <a:defRPr/>
              </a:pPr>
              <a:t>‹#›</a:t>
            </a:fld>
            <a:endParaRPr lang="en-US"/>
          </a:p>
        </p:txBody>
      </p:sp>
    </p:spTree>
    <p:extLst>
      <p:ext uri="{BB962C8B-B14F-4D97-AF65-F5344CB8AC3E}">
        <p14:creationId xmlns:p14="http://schemas.microsoft.com/office/powerpoint/2010/main" val="3233337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46559"/>
      </p:ext>
    </p:extLst>
  </p:cSld>
  <p:clrMapOvr>
    <a:masterClrMapping/>
  </p:clrMapOvr>
  <p:transition spd="slow">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2873638"/>
      </p:ext>
    </p:extLst>
  </p:cSld>
  <p:clrMapOvr>
    <a:masterClrMapping/>
  </p:clrMapOvr>
  <p:transition spd="slow">
    <p:cu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4222433"/>
      </p:ext>
    </p:extLst>
  </p:cSld>
  <p:clrMapOvr>
    <a:masterClrMapping/>
  </p:clrMapOvr>
  <p:transition spd="slow">
    <p:cu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479045"/>
      </p:ext>
    </p:extLst>
  </p:cSld>
  <p:clrMapOvr>
    <a:masterClrMapping/>
  </p:clrMapOvr>
  <p:transition spd="slow">
    <p:cu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5152792"/>
      </p:ext>
    </p:extLst>
  </p:cSld>
  <p:clrMapOvr>
    <a:masterClrMapping/>
  </p:clrMapOvr>
  <p:transition spd="slow">
    <p:cu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79264197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74568678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198441292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331020772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5995556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DE22BFCD-674B-6645-862A-BC5A07103F79}" type="slidenum">
              <a:rPr lang="en-US"/>
              <a:pPr>
                <a:defRPr/>
              </a:pPr>
              <a:t>‹#›</a:t>
            </a:fld>
            <a:endParaRPr lang="en-US"/>
          </a:p>
        </p:txBody>
      </p:sp>
    </p:spTree>
    <p:extLst>
      <p:ext uri="{BB962C8B-B14F-4D97-AF65-F5344CB8AC3E}">
        <p14:creationId xmlns:p14="http://schemas.microsoft.com/office/powerpoint/2010/main" val="27924946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90275795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301980806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83846322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298558768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124545281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343631756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BF34DE0C-9FB8-0243-BE02-6A45ED28834A}"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300233277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A9AD8DE8-E0A4-E64E-953E-3DE35C2944DA}"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406692365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3B1D2EC-F3D1-DE41-B726-1BC13F7CDD4D}"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97173476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F85347A7-2A04-6D44-8D84-3ABA9238A062}"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1968214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5006943E-9720-9340-A560-EC2401F38F74}" type="slidenum">
              <a:rPr lang="en-US"/>
              <a:pPr>
                <a:defRPr/>
              </a:pPr>
              <a:t>‹#›</a:t>
            </a:fld>
            <a:endParaRPr lang="en-US"/>
          </a:p>
        </p:txBody>
      </p:sp>
    </p:spTree>
    <p:extLst>
      <p:ext uri="{BB962C8B-B14F-4D97-AF65-F5344CB8AC3E}">
        <p14:creationId xmlns:p14="http://schemas.microsoft.com/office/powerpoint/2010/main" val="3149280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80B764D0-5BA9-B149-A0A9-3D4022501C8D}"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289774011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A9985377-9BA2-DA4B-9B5F-B625ECADCDB7}"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20967376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544AE76-501E-8344-BA13-059043118E0B}"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325674580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FFF68E7-5224-284F-9E67-4424C231D012}"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270505482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A86173-5A66-B44A-86F2-FF524B9C6549}"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347930361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D59D8E58-2133-1749-95A8-0652230117A3}"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31692047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F9BA9C89-2B0E-584A-8486-2EE19BF1B506}" type="slidenum">
              <a:rPr lang="en-GB">
                <a:ea typeface="Geneva"/>
                <a:cs typeface="Geneva"/>
              </a:rPr>
              <a:pPr>
                <a:defRPr/>
              </a:pPr>
              <a:t>‹#›</a:t>
            </a:fld>
            <a:endParaRPr lang="en-GB">
              <a:ea typeface="Geneva"/>
              <a:cs typeface="Geneva"/>
            </a:endParaRPr>
          </a:p>
        </p:txBody>
      </p:sp>
    </p:spTree>
    <p:extLst>
      <p:ext uri="{BB962C8B-B14F-4D97-AF65-F5344CB8AC3E}">
        <p14:creationId xmlns:p14="http://schemas.microsoft.com/office/powerpoint/2010/main" val="119178425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BF34DE0C-9FB8-0243-BE02-6A45ED28834A}" type="slidenum">
              <a:rPr lang="en-GB"/>
              <a:pPr>
                <a:defRPr/>
              </a:pPr>
              <a:t>‹#›</a:t>
            </a:fld>
            <a:endParaRPr lang="en-GB"/>
          </a:p>
        </p:txBody>
      </p:sp>
    </p:spTree>
    <p:extLst>
      <p:ext uri="{BB962C8B-B14F-4D97-AF65-F5344CB8AC3E}">
        <p14:creationId xmlns:p14="http://schemas.microsoft.com/office/powerpoint/2010/main" val="168907982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A9AD8DE8-E0A4-E64E-953E-3DE35C2944DA}" type="slidenum">
              <a:rPr lang="en-GB"/>
              <a:pPr>
                <a:defRPr/>
              </a:pPr>
              <a:t>‹#›</a:t>
            </a:fld>
            <a:endParaRPr lang="en-GB"/>
          </a:p>
        </p:txBody>
      </p:sp>
    </p:spTree>
    <p:extLst>
      <p:ext uri="{BB962C8B-B14F-4D97-AF65-F5344CB8AC3E}">
        <p14:creationId xmlns:p14="http://schemas.microsoft.com/office/powerpoint/2010/main" val="183885351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3B1D2EC-F3D1-DE41-B726-1BC13F7CDD4D}" type="slidenum">
              <a:rPr lang="en-GB"/>
              <a:pPr>
                <a:defRPr/>
              </a:pPr>
              <a:t>‹#›</a:t>
            </a:fld>
            <a:endParaRPr lang="en-GB"/>
          </a:p>
        </p:txBody>
      </p:sp>
    </p:spTree>
    <p:extLst>
      <p:ext uri="{BB962C8B-B14F-4D97-AF65-F5344CB8AC3E}">
        <p14:creationId xmlns:p14="http://schemas.microsoft.com/office/powerpoint/2010/main" val="1474354158"/>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2.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3.emf"/><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1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2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3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13"/>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2051" name="Rectangle 3"/>
          <p:cNvSpPr>
            <a:spLocks noChangeArrowheads="1"/>
          </p:cNvSpPr>
          <p:nvPr/>
        </p:nvSpPr>
        <p:spPr bwMode="auto">
          <a:xfrm>
            <a:off x="1216025" y="3070225"/>
            <a:ext cx="268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nvGrpSpPr>
          <p:cNvPr id="2052" name="Group 4"/>
          <p:cNvGrpSpPr>
            <a:grpSpLocks/>
          </p:cNvGrpSpPr>
          <p:nvPr userDrawn="1"/>
        </p:nvGrpSpPr>
        <p:grpSpPr bwMode="auto">
          <a:xfrm>
            <a:off x="122238" y="4935538"/>
            <a:ext cx="1606550" cy="296862"/>
            <a:chOff x="77" y="3109"/>
            <a:chExt cx="1012" cy="187"/>
          </a:xfrm>
        </p:grpSpPr>
        <p:sp>
          <p:nvSpPr>
            <p:cNvPr id="2142" name="Oval 5"/>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3" name="Oval 6"/>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4" name="Oval 7"/>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5" name="Oval 8"/>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6" name="Line 9"/>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47" name="Line 10"/>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48" name="Line 11"/>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49" name="Line 12"/>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50" name="Line 13"/>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51" name="Line 14"/>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52" name="Rectangle 15"/>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3" name="Rectangle 16"/>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4" name="Rectangle 17"/>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5" name="Oval 18"/>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6" name="Arc 19"/>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57" name="Arc 20"/>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58" name="Arc 21"/>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59" name="Oval 22"/>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60" name="Arc 23"/>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61" name="Oval 24"/>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sp>
        <p:nvSpPr>
          <p:cNvPr id="2053" name="Freeform 25"/>
          <p:cNvSpPr>
            <a:spLocks/>
          </p:cNvSpPr>
          <p:nvPr/>
        </p:nvSpPr>
        <p:spPr bwMode="auto">
          <a:xfrm>
            <a:off x="1927225" y="4895850"/>
            <a:ext cx="52388" cy="179388"/>
          </a:xfrm>
          <a:custGeom>
            <a:avLst/>
            <a:gdLst>
              <a:gd name="T0" fmla="*/ 40322885 w 33"/>
              <a:gd name="T1" fmla="*/ 257056654 h 113"/>
              <a:gd name="T2" fmla="*/ 40322885 w 33"/>
              <a:gd name="T3" fmla="*/ 236895348 h 113"/>
              <a:gd name="T4" fmla="*/ 45363245 w 33"/>
              <a:gd name="T5" fmla="*/ 216734042 h 113"/>
              <a:gd name="T6" fmla="*/ 50403606 w 33"/>
              <a:gd name="T7" fmla="*/ 196572735 h 113"/>
              <a:gd name="T8" fmla="*/ 55443967 w 33"/>
              <a:gd name="T9" fmla="*/ 176411429 h 113"/>
              <a:gd name="T10" fmla="*/ 55443967 w 33"/>
              <a:gd name="T11" fmla="*/ 156250123 h 113"/>
              <a:gd name="T12" fmla="*/ 60484327 w 33"/>
              <a:gd name="T13" fmla="*/ 136088817 h 113"/>
              <a:gd name="T14" fmla="*/ 60484327 w 33"/>
              <a:gd name="T15" fmla="*/ 115927511 h 113"/>
              <a:gd name="T16" fmla="*/ 70565048 w 33"/>
              <a:gd name="T17" fmla="*/ 95766204 h 113"/>
              <a:gd name="T18" fmla="*/ 70565048 w 33"/>
              <a:gd name="T19" fmla="*/ 75604898 h 113"/>
              <a:gd name="T20" fmla="*/ 70565048 w 33"/>
              <a:gd name="T21" fmla="*/ 55443592 h 113"/>
              <a:gd name="T22" fmla="*/ 70565048 w 33"/>
              <a:gd name="T23" fmla="*/ 35282286 h 113"/>
              <a:gd name="T24" fmla="*/ 75605409 w 33"/>
              <a:gd name="T25" fmla="*/ 15120980 h 113"/>
              <a:gd name="T26" fmla="*/ 70565048 w 33"/>
              <a:gd name="T27" fmla="*/ 0 h 113"/>
              <a:gd name="T28" fmla="*/ 55443967 w 33"/>
              <a:gd name="T29" fmla="*/ 10080653 h 113"/>
              <a:gd name="T30" fmla="*/ 35282524 w 33"/>
              <a:gd name="T31" fmla="*/ 10080653 h 113"/>
              <a:gd name="T32" fmla="*/ 20161442 w 33"/>
              <a:gd name="T33" fmla="*/ 20161306 h 113"/>
              <a:gd name="T34" fmla="*/ 15121082 w 33"/>
              <a:gd name="T35" fmla="*/ 40322612 h 113"/>
              <a:gd name="T36" fmla="*/ 10080721 w 33"/>
              <a:gd name="T37" fmla="*/ 60483919 h 113"/>
              <a:gd name="T38" fmla="*/ 10080721 w 33"/>
              <a:gd name="T39" fmla="*/ 80645225 h 113"/>
              <a:gd name="T40" fmla="*/ 10080721 w 33"/>
              <a:gd name="T41" fmla="*/ 100806531 h 113"/>
              <a:gd name="T42" fmla="*/ 5040361 w 33"/>
              <a:gd name="T43" fmla="*/ 120967837 h 113"/>
              <a:gd name="T44" fmla="*/ 0 w 33"/>
              <a:gd name="T45" fmla="*/ 141129143 h 113"/>
              <a:gd name="T46" fmla="*/ 0 w 33"/>
              <a:gd name="T47" fmla="*/ 161290450 h 113"/>
              <a:gd name="T48" fmla="*/ 0 w 33"/>
              <a:gd name="T49" fmla="*/ 181451756 h 113"/>
              <a:gd name="T50" fmla="*/ 5040361 w 33"/>
              <a:gd name="T51" fmla="*/ 201613062 h 113"/>
              <a:gd name="T52" fmla="*/ 15121082 w 33"/>
              <a:gd name="T53" fmla="*/ 221774368 h 113"/>
              <a:gd name="T54" fmla="*/ 15121082 w 33"/>
              <a:gd name="T55" fmla="*/ 241935674 h 113"/>
              <a:gd name="T56" fmla="*/ 10080721 w 33"/>
              <a:gd name="T57" fmla="*/ 262096981 h 113"/>
              <a:gd name="T58" fmla="*/ 20161442 w 33"/>
              <a:gd name="T59" fmla="*/ 282258287 h 113"/>
              <a:gd name="T60" fmla="*/ 40322885 w 33"/>
              <a:gd name="T61" fmla="*/ 272177634 h 113"/>
              <a:gd name="T62" fmla="*/ 30242164 w 33"/>
              <a:gd name="T63" fmla="*/ 25705665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GB"/>
          </a:p>
        </p:txBody>
      </p:sp>
      <p:grpSp>
        <p:nvGrpSpPr>
          <p:cNvPr id="2054" name="Group 26"/>
          <p:cNvGrpSpPr>
            <a:grpSpLocks/>
          </p:cNvGrpSpPr>
          <p:nvPr/>
        </p:nvGrpSpPr>
        <p:grpSpPr bwMode="auto">
          <a:xfrm>
            <a:off x="3829050" y="5580063"/>
            <a:ext cx="468313" cy="649287"/>
            <a:chOff x="2412" y="3515"/>
            <a:chExt cx="295" cy="409"/>
          </a:xfrm>
        </p:grpSpPr>
        <p:sp>
          <p:nvSpPr>
            <p:cNvPr id="130075" name="Rectangle 27"/>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endParaRPr lang="en-US" altLang="en-US" sz="3600">
                <a:solidFill>
                  <a:schemeClr val="bg1"/>
                </a:solidFill>
                <a:latin typeface="Times" charset="0"/>
              </a:endParaRPr>
            </a:p>
          </p:txBody>
        </p:sp>
        <p:sp>
          <p:nvSpPr>
            <p:cNvPr id="130076" name="Rectangle 28"/>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30077" name="Rectangle 29"/>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30078" name="Oval 30"/>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39" name="Rectangle 31"/>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0" name="Rectangle 32"/>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1" name="Rectangle 33"/>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grpSp>
        <p:nvGrpSpPr>
          <p:cNvPr id="2055" name="Group 34"/>
          <p:cNvGrpSpPr>
            <a:grpSpLocks/>
          </p:cNvGrpSpPr>
          <p:nvPr/>
        </p:nvGrpSpPr>
        <p:grpSpPr bwMode="auto">
          <a:xfrm>
            <a:off x="5481638" y="588963"/>
            <a:ext cx="703262" cy="958850"/>
            <a:chOff x="3883" y="688"/>
            <a:chExt cx="576" cy="792"/>
          </a:xfrm>
        </p:grpSpPr>
        <p:sp>
          <p:nvSpPr>
            <p:cNvPr id="2132" name="Rectangle 35"/>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33" name="Rectangle 36"/>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34" name="Rectangle 37"/>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grpSp>
        <p:nvGrpSpPr>
          <p:cNvPr id="2056" name="Group 38"/>
          <p:cNvGrpSpPr>
            <a:grpSpLocks/>
          </p:cNvGrpSpPr>
          <p:nvPr/>
        </p:nvGrpSpPr>
        <p:grpSpPr bwMode="auto">
          <a:xfrm>
            <a:off x="223838" y="6316663"/>
            <a:ext cx="8704262" cy="454025"/>
            <a:chOff x="149" y="3969"/>
            <a:chExt cx="5483" cy="286"/>
          </a:xfrm>
        </p:grpSpPr>
        <p:sp>
          <p:nvSpPr>
            <p:cNvPr id="130087" name="Line 39"/>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88" name="Rectangle 40"/>
            <p:cNvSpPr>
              <a:spLocks noChangeArrowheads="1"/>
            </p:cNvSpPr>
            <p:nvPr/>
          </p:nvSpPr>
          <p:spPr bwMode="auto">
            <a:xfrm>
              <a:off x="1931" y="3969"/>
              <a:ext cx="1844" cy="28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sz="2400" b="1">
                  <a:latin typeface="Times" charset="0"/>
                </a:rPr>
                <a:t> </a:t>
              </a:r>
              <a:r>
                <a:rPr lang="en-US" altLang="en-US" sz="2400" b="1">
                  <a:solidFill>
                    <a:schemeClr val="accent1"/>
                  </a:solidFill>
                  <a:latin typeface="Times" charset="0"/>
                </a:rPr>
                <a:t>The </a:t>
              </a:r>
              <a:r>
                <a:rPr lang="ja-JP" altLang="en-US" sz="2400" b="1">
                  <a:solidFill>
                    <a:schemeClr val="accent1"/>
                  </a:solidFill>
                  <a:latin typeface="Times" charset="0"/>
                </a:rPr>
                <a:t>“</a:t>
              </a:r>
              <a:r>
                <a:rPr lang="en-US" altLang="ja-JP" sz="2400" b="1">
                  <a:solidFill>
                    <a:schemeClr val="accent1"/>
                  </a:solidFill>
                  <a:latin typeface="Times" charset="0"/>
                </a:rPr>
                <a:t>Opened</a:t>
              </a:r>
              <a:r>
                <a:rPr lang="ja-JP" altLang="en-US" sz="2400" b="1">
                  <a:solidFill>
                    <a:schemeClr val="accent1"/>
                  </a:solidFill>
                  <a:latin typeface="Times" charset="0"/>
                </a:rPr>
                <a:t>”</a:t>
              </a:r>
              <a:r>
                <a:rPr lang="en-US" altLang="ja-JP" sz="2400" b="1">
                  <a:solidFill>
                    <a:schemeClr val="accent1"/>
                  </a:solidFill>
                  <a:latin typeface="Times" charset="0"/>
                </a:rPr>
                <a:t> Bible</a:t>
              </a:r>
              <a:endParaRPr lang="en-US" altLang="en-US" sz="2400" b="1">
                <a:latin typeface="Times" charset="0"/>
              </a:endParaRPr>
            </a:p>
          </p:txBody>
        </p:sp>
        <p:sp>
          <p:nvSpPr>
            <p:cNvPr id="130089" name="Line 41"/>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0" name="Line 42"/>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1" name="Line 43"/>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grpSp>
      <p:grpSp>
        <p:nvGrpSpPr>
          <p:cNvPr id="2057" name="Group 44"/>
          <p:cNvGrpSpPr>
            <a:grpSpLocks/>
          </p:cNvGrpSpPr>
          <p:nvPr/>
        </p:nvGrpSpPr>
        <p:grpSpPr bwMode="auto">
          <a:xfrm>
            <a:off x="206375" y="311150"/>
            <a:ext cx="8742363" cy="317500"/>
            <a:chOff x="130" y="196"/>
            <a:chExt cx="5483" cy="200"/>
          </a:xfrm>
        </p:grpSpPr>
        <p:sp>
          <p:nvSpPr>
            <p:cNvPr id="130093" name="Line 45"/>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4" name="Line 46"/>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5" name="Line 47"/>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6" name="Line 48"/>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7" name="Line 49"/>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8" name="Line 50"/>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grpSp>
      <p:sp>
        <p:nvSpPr>
          <p:cNvPr id="2058" name="Line 51"/>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59" name="Line 52"/>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0" name="Line 53"/>
          <p:cNvSpPr>
            <a:spLocks noChangeShapeType="1"/>
          </p:cNvSpPr>
          <p:nvPr/>
        </p:nvSpPr>
        <p:spPr bwMode="auto">
          <a:xfrm flipH="1">
            <a:off x="5170488" y="4265613"/>
            <a:ext cx="842962" cy="5794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1" name="Line 54"/>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2" name="Line 55"/>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3" name="Line 56"/>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4" name="Line 57"/>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5" name="Line 58"/>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6" name="Line 59"/>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7" name="Line 60"/>
          <p:cNvSpPr>
            <a:spLocks noChangeShapeType="1"/>
          </p:cNvSpPr>
          <p:nvPr/>
        </p:nvSpPr>
        <p:spPr bwMode="auto">
          <a:xfrm rot="-924446">
            <a:off x="2657475" y="3402013"/>
            <a:ext cx="530225" cy="9604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8" name="Line 61"/>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69" name="Line 62"/>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0" name="Line 63"/>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1" name="Line 64"/>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2" name="Line 65"/>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3" name="Line 66"/>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4" name="Line 67"/>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5" name="Line 68"/>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nvGrpSpPr>
          <p:cNvPr id="2076" name="Group 69"/>
          <p:cNvGrpSpPr>
            <a:grpSpLocks/>
          </p:cNvGrpSpPr>
          <p:nvPr userDrawn="1"/>
        </p:nvGrpSpPr>
        <p:grpSpPr bwMode="auto">
          <a:xfrm>
            <a:off x="7037388" y="4754563"/>
            <a:ext cx="1862137" cy="484187"/>
            <a:chOff x="4433" y="2959"/>
            <a:chExt cx="1173" cy="305"/>
          </a:xfrm>
        </p:grpSpPr>
        <p:sp>
          <p:nvSpPr>
            <p:cNvPr id="2100" name="Oval 70"/>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1" name="Oval 71"/>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2" name="Oval 72"/>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3" name="Oval 73"/>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4" name="Line 74"/>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05" name="Line 75"/>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06" name="Line 76"/>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07" name="Line 77"/>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08" name="Line 78"/>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09" name="Line 79"/>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10" name="Rectangle 80"/>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1" name="Rectangle 81"/>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2" name="Rectangle 82"/>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3" name="Oval 83"/>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4" name="Arc 84"/>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15" name="Arc 85"/>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16" name="Arc 86"/>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17" name="Oval 87"/>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8" name="Arc 88"/>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119" name="Oval 89"/>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20" name="Line 90"/>
            <p:cNvSpPr>
              <a:spLocks noChangeShapeType="1"/>
            </p:cNvSpPr>
            <p:nvPr/>
          </p:nvSpPr>
          <p:spPr bwMode="auto">
            <a:xfrm rot="20675554" flipH="1">
              <a:off x="4433" y="2959"/>
              <a:ext cx="25" cy="17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sp>
        <p:nvSpPr>
          <p:cNvPr id="2077" name="Line 9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8" name="Line 92"/>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79" name="Line 93"/>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80" name="Line 94"/>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81" name="Line 95"/>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82" name="Freeform 96"/>
          <p:cNvSpPr>
            <a:spLocks/>
          </p:cNvSpPr>
          <p:nvPr/>
        </p:nvSpPr>
        <p:spPr bwMode="auto">
          <a:xfrm>
            <a:off x="2854325" y="2824163"/>
            <a:ext cx="82550" cy="406400"/>
          </a:xfrm>
          <a:custGeom>
            <a:avLst/>
            <a:gdLst>
              <a:gd name="T0" fmla="*/ 0 w 52"/>
              <a:gd name="T1" fmla="*/ 645160000 h 256"/>
              <a:gd name="T2" fmla="*/ 50403125 w 52"/>
              <a:gd name="T3" fmla="*/ 355342825 h 256"/>
              <a:gd name="T4" fmla="*/ 131048125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83" name="Freeform 97"/>
          <p:cNvSpPr>
            <a:spLocks/>
          </p:cNvSpPr>
          <p:nvPr/>
        </p:nvSpPr>
        <p:spPr bwMode="auto">
          <a:xfrm>
            <a:off x="3032125" y="2770188"/>
            <a:ext cx="41275" cy="295275"/>
          </a:xfrm>
          <a:custGeom>
            <a:avLst/>
            <a:gdLst>
              <a:gd name="T0" fmla="*/ 0 w 26"/>
              <a:gd name="T1" fmla="*/ 468749063 h 186"/>
              <a:gd name="T2" fmla="*/ 65524063 w 26"/>
              <a:gd name="T3" fmla="*/ 209173763 h 186"/>
              <a:gd name="T4" fmla="*/ 65524063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84" name="Freeform 98"/>
          <p:cNvSpPr>
            <a:spLocks/>
          </p:cNvSpPr>
          <p:nvPr/>
        </p:nvSpPr>
        <p:spPr bwMode="auto">
          <a:xfrm>
            <a:off x="3902075" y="2417763"/>
            <a:ext cx="31750" cy="265112"/>
          </a:xfrm>
          <a:custGeom>
            <a:avLst/>
            <a:gdLst>
              <a:gd name="T0" fmla="*/ 0 w 20"/>
              <a:gd name="T1" fmla="*/ 420864506 h 167"/>
              <a:gd name="T2" fmla="*/ 47883763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85" name="Freeform 99"/>
          <p:cNvSpPr>
            <a:spLocks/>
          </p:cNvSpPr>
          <p:nvPr/>
        </p:nvSpPr>
        <p:spPr bwMode="auto">
          <a:xfrm>
            <a:off x="4318000" y="2438400"/>
            <a:ext cx="1588" cy="182563"/>
          </a:xfrm>
          <a:custGeom>
            <a:avLst/>
            <a:gdLst>
              <a:gd name="T0" fmla="*/ 0 w 1"/>
              <a:gd name="T1" fmla="*/ 289819556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86" name="Freeform 100"/>
          <p:cNvSpPr>
            <a:spLocks/>
          </p:cNvSpPr>
          <p:nvPr/>
        </p:nvSpPr>
        <p:spPr bwMode="auto">
          <a:xfrm>
            <a:off x="4724400" y="2265363"/>
            <a:ext cx="20638" cy="366712"/>
          </a:xfrm>
          <a:custGeom>
            <a:avLst/>
            <a:gdLst>
              <a:gd name="T0" fmla="*/ 32763619 w 13"/>
              <a:gd name="T1" fmla="*/ 582154506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87" name="Freeform 101"/>
          <p:cNvSpPr>
            <a:spLocks/>
          </p:cNvSpPr>
          <p:nvPr/>
        </p:nvSpPr>
        <p:spPr bwMode="auto">
          <a:xfrm>
            <a:off x="4976813" y="2397125"/>
            <a:ext cx="42862" cy="265113"/>
          </a:xfrm>
          <a:custGeom>
            <a:avLst/>
            <a:gdLst>
              <a:gd name="T0" fmla="*/ 68042631 w 27"/>
              <a:gd name="T1" fmla="*/ 420867681 h 167"/>
              <a:gd name="T2" fmla="*/ 17640094 w 27"/>
              <a:gd name="T3" fmla="*/ 226814490 h 167"/>
              <a:gd name="T4" fmla="*/ 2519333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88" name="Freeform 102"/>
          <p:cNvSpPr>
            <a:spLocks/>
          </p:cNvSpPr>
          <p:nvPr/>
        </p:nvSpPr>
        <p:spPr bwMode="auto">
          <a:xfrm>
            <a:off x="2346325" y="3373438"/>
            <a:ext cx="92075" cy="385762"/>
          </a:xfrm>
          <a:custGeom>
            <a:avLst/>
            <a:gdLst>
              <a:gd name="T0" fmla="*/ 0 w 58"/>
              <a:gd name="T1" fmla="*/ 612396381 h 243"/>
              <a:gd name="T2" fmla="*/ 98286888 w 58"/>
              <a:gd name="T3" fmla="*/ 241934686 h 243"/>
              <a:gd name="T4" fmla="*/ 146169063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89" name="Freeform 103"/>
          <p:cNvSpPr>
            <a:spLocks/>
          </p:cNvSpPr>
          <p:nvPr/>
        </p:nvSpPr>
        <p:spPr bwMode="auto">
          <a:xfrm>
            <a:off x="2438400" y="3260725"/>
            <a:ext cx="71438" cy="355600"/>
          </a:xfrm>
          <a:custGeom>
            <a:avLst/>
            <a:gdLst>
              <a:gd name="T0" fmla="*/ 0 w 45"/>
              <a:gd name="T1" fmla="*/ 564515000 h 224"/>
              <a:gd name="T2" fmla="*/ 47884098 w 45"/>
              <a:gd name="T3" fmla="*/ 322580000 h 224"/>
              <a:gd name="T4" fmla="*/ 113408619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0" name="Freeform 104"/>
          <p:cNvSpPr>
            <a:spLocks/>
          </p:cNvSpPr>
          <p:nvPr/>
        </p:nvSpPr>
        <p:spPr bwMode="auto">
          <a:xfrm>
            <a:off x="3190875" y="2743200"/>
            <a:ext cx="50800" cy="223838"/>
          </a:xfrm>
          <a:custGeom>
            <a:avLst/>
            <a:gdLst>
              <a:gd name="T0" fmla="*/ 0 w 32"/>
              <a:gd name="T1" fmla="*/ 355343619 h 141"/>
              <a:gd name="T2" fmla="*/ 80645000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1" name="Freeform 105"/>
          <p:cNvSpPr>
            <a:spLocks/>
          </p:cNvSpPr>
          <p:nvPr/>
        </p:nvSpPr>
        <p:spPr bwMode="auto">
          <a:xfrm>
            <a:off x="3382963" y="2590800"/>
            <a:ext cx="41275" cy="274638"/>
          </a:xfrm>
          <a:custGeom>
            <a:avLst/>
            <a:gdLst>
              <a:gd name="T0" fmla="*/ 0 w 26"/>
              <a:gd name="T1" fmla="*/ 435988619 h 173"/>
              <a:gd name="T2" fmla="*/ 65524063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2" name="Freeform 106"/>
          <p:cNvSpPr>
            <a:spLocks/>
          </p:cNvSpPr>
          <p:nvPr/>
        </p:nvSpPr>
        <p:spPr bwMode="auto">
          <a:xfrm>
            <a:off x="5740400" y="2733675"/>
            <a:ext cx="92075" cy="284163"/>
          </a:xfrm>
          <a:custGeom>
            <a:avLst/>
            <a:gdLst>
              <a:gd name="T0" fmla="*/ 146169063 w 58"/>
              <a:gd name="T1" fmla="*/ 451109556 h 179"/>
              <a:gd name="T2" fmla="*/ 32762825 w 58"/>
              <a:gd name="T3" fmla="*/ 110887070 h 179"/>
              <a:gd name="T4" fmla="*/ 15120938 w 58"/>
              <a:gd name="T5" fmla="*/ 478838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3" name="Freeform 107"/>
          <p:cNvSpPr>
            <a:spLocks/>
          </p:cNvSpPr>
          <p:nvPr/>
        </p:nvSpPr>
        <p:spPr bwMode="auto">
          <a:xfrm>
            <a:off x="5608638" y="2752725"/>
            <a:ext cx="50800" cy="173038"/>
          </a:xfrm>
          <a:custGeom>
            <a:avLst/>
            <a:gdLst>
              <a:gd name="T0" fmla="*/ 80645000 w 32"/>
              <a:gd name="T1" fmla="*/ 274698619 h 109"/>
              <a:gd name="T2" fmla="*/ 32762825 w 32"/>
              <a:gd name="T3" fmla="*/ 98287172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4" name="Freeform 108"/>
          <p:cNvSpPr>
            <a:spLocks/>
          </p:cNvSpPr>
          <p:nvPr/>
        </p:nvSpPr>
        <p:spPr bwMode="auto">
          <a:xfrm>
            <a:off x="6350000" y="3221038"/>
            <a:ext cx="92075" cy="314325"/>
          </a:xfrm>
          <a:custGeom>
            <a:avLst/>
            <a:gdLst>
              <a:gd name="T0" fmla="*/ 146169063 w 58"/>
              <a:gd name="T1" fmla="*/ 498990938 h 198"/>
              <a:gd name="T2" fmla="*/ 47883763 w 58"/>
              <a:gd name="T3" fmla="*/ 161290000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5" name="Freeform 109"/>
          <p:cNvSpPr>
            <a:spLocks/>
          </p:cNvSpPr>
          <p:nvPr/>
        </p:nvSpPr>
        <p:spPr bwMode="auto">
          <a:xfrm>
            <a:off x="6238875" y="3108325"/>
            <a:ext cx="80963" cy="315913"/>
          </a:xfrm>
          <a:custGeom>
            <a:avLst/>
            <a:gdLst>
              <a:gd name="T0" fmla="*/ 128529556 w 51"/>
              <a:gd name="T1" fmla="*/ 501512681 h 199"/>
              <a:gd name="T2" fmla="*/ 63005089 w 51"/>
              <a:gd name="T3" fmla="*/ 241935383 h 199"/>
              <a:gd name="T4" fmla="*/ 30242062 w 51"/>
              <a:gd name="T5" fmla="*/ 98287043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6" name="Freeform 110"/>
          <p:cNvSpPr>
            <a:spLocks/>
          </p:cNvSpPr>
          <p:nvPr/>
        </p:nvSpPr>
        <p:spPr bwMode="auto">
          <a:xfrm>
            <a:off x="4124325" y="2509838"/>
            <a:ext cx="1588" cy="131762"/>
          </a:xfrm>
          <a:custGeom>
            <a:avLst/>
            <a:gdLst>
              <a:gd name="T0" fmla="*/ 0 w 1"/>
              <a:gd name="T1" fmla="*/ 209171381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7" name="Freeform 111"/>
          <p:cNvSpPr>
            <a:spLocks/>
          </p:cNvSpPr>
          <p:nvPr/>
        </p:nvSpPr>
        <p:spPr bwMode="auto">
          <a:xfrm>
            <a:off x="5211763" y="2540000"/>
            <a:ext cx="50800" cy="193675"/>
          </a:xfrm>
          <a:custGeom>
            <a:avLst/>
            <a:gdLst>
              <a:gd name="T0" fmla="*/ 80645000 w 32"/>
              <a:gd name="T1" fmla="*/ 307459063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98" name="Text Box 112"/>
          <p:cNvSpPr txBox="1">
            <a:spLocks noChangeArrowheads="1"/>
          </p:cNvSpPr>
          <p:nvPr userDrawn="1"/>
        </p:nvSpPr>
        <p:spPr bwMode="auto">
          <a:xfrm>
            <a:off x="479425" y="6453188"/>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900" b="1">
                <a:solidFill>
                  <a:srgbClr val="FFFFFF"/>
                </a:solidFill>
              </a:rPr>
              <a:t>©2003 TBBMI</a:t>
            </a:r>
          </a:p>
        </p:txBody>
      </p:sp>
      <p:sp>
        <p:nvSpPr>
          <p:cNvPr id="130161" name="Rectangle 113"/>
          <p:cNvSpPr>
            <a:spLocks noChangeArrowheads="1"/>
          </p:cNvSpPr>
          <p:nvPr userDrawn="1"/>
        </p:nvSpPr>
        <p:spPr bwMode="auto">
          <a:xfrm>
            <a:off x="7618413" y="6427788"/>
            <a:ext cx="661987" cy="268287"/>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b="1">
                <a:solidFill>
                  <a:schemeClr val="bg1"/>
                </a:solidFill>
                <a:effectLst>
                  <a:outerShdw blurRad="38100" dist="38100" dir="2700000" algn="tl">
                    <a:srgbClr val="000000"/>
                  </a:outerShdw>
                </a:effectLst>
                <a:latin typeface="Comic Sans MS" pitchFamily="66" charset="0"/>
              </a:rPr>
              <a:t>7.5.06.</a:t>
            </a:r>
            <a:endParaRPr lang="en-US" altLang="en-US" b="1">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31746078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slow">
    <p:cu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12" charset="0"/>
        </a:defRPr>
      </a:lvl6pPr>
      <a:lvl7pPr marL="914400" algn="ctr" rtl="0" eaLnBrk="0" fontAlgn="base" hangingPunct="0">
        <a:spcBef>
          <a:spcPct val="0"/>
        </a:spcBef>
        <a:spcAft>
          <a:spcPct val="0"/>
        </a:spcAft>
        <a:defRPr sz="4400">
          <a:solidFill>
            <a:schemeClr val="tx2"/>
          </a:solidFill>
          <a:latin typeface="Times" pitchFamily="-112" charset="0"/>
        </a:defRPr>
      </a:lvl7pPr>
      <a:lvl8pPr marL="1371600" algn="ctr" rtl="0" eaLnBrk="0" fontAlgn="base" hangingPunct="0">
        <a:spcBef>
          <a:spcPct val="0"/>
        </a:spcBef>
        <a:spcAft>
          <a:spcPct val="0"/>
        </a:spcAft>
        <a:defRPr sz="4400">
          <a:solidFill>
            <a:schemeClr val="tx2"/>
          </a:solidFill>
          <a:latin typeface="Times" pitchFamily="-112" charset="0"/>
        </a:defRPr>
      </a:lvl8pPr>
      <a:lvl9pPr marL="1828800" algn="ctr"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86489366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78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a:solidFill>
                <a:srgbClr val="FFFFFF"/>
              </a:solidFill>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a:solidFill>
                <a:srgbClr val="FFFFFF"/>
              </a:solidFill>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fontAlgn="base">
              <a:spcBef>
                <a:spcPct val="0"/>
              </a:spcBef>
              <a:spcAft>
                <a:spcPct val="0"/>
              </a:spcAft>
              <a:defRPr/>
            </a:pPr>
            <a:fld id="{A5BF60FE-81BF-7E49-9546-FCFC7EE29D3A}" type="slidenum">
              <a:rPr lang="en-GB">
                <a:ea typeface="ＭＳ Ｐゴシック" charset="0"/>
                <a:cs typeface="ＭＳ Ｐゴシック" charset="0"/>
              </a:rPr>
              <a:pPr defTabSz="449263"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19986442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ＭＳ Ｐゴシック" charset="0"/>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78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a:solidFill>
                <a:srgbClr val="FFFFFF"/>
              </a:solidFill>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a:solidFill>
                <a:srgbClr val="FFFFFF"/>
              </a:solidFill>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fontAlgn="base">
              <a:spcBef>
                <a:spcPct val="0"/>
              </a:spcBef>
              <a:spcAft>
                <a:spcPct val="0"/>
              </a:spcAft>
              <a:defRPr/>
            </a:pPr>
            <a:fld id="{A5BF60FE-81BF-7E49-9546-FCFC7EE29D3A}" type="slidenum">
              <a:rPr lang="en-GB">
                <a:ea typeface="ＭＳ Ｐゴシック" charset="0"/>
                <a:cs typeface="ＭＳ Ｐゴシック" charset="0"/>
              </a:rPr>
              <a:pPr defTabSz="449263"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359599034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ＭＳ Ｐゴシック" charset="0"/>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7458" name="Group 1026"/>
          <p:cNvGrpSpPr>
            <a:grpSpLocks/>
          </p:cNvGrpSpPr>
          <p:nvPr/>
        </p:nvGrpSpPr>
        <p:grpSpPr bwMode="auto">
          <a:xfrm>
            <a:off x="0" y="2286000"/>
            <a:ext cx="9144000" cy="3581400"/>
            <a:chOff x="0" y="1968"/>
            <a:chExt cx="5760" cy="2256"/>
          </a:xfrm>
        </p:grpSpPr>
        <p:sp>
          <p:nvSpPr>
            <p:cNvPr id="14746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grpSp>
      <p:sp>
        <p:nvSpPr>
          <p:cNvPr id="147459" name="Rectangle 1090"/>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7460" name="Rectangle 1091"/>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544836" name="Rectangle 1092"/>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a:solidFill>
                  <a:srgbClr val="FFFFFF"/>
                </a:solidFill>
                <a:latin typeface="Helvetica" pitchFamily="-111" charset="0"/>
                <a:ea typeface="Osaka" pitchFamily="-111" charset="-128"/>
                <a:cs typeface="Osaka" pitchFamily="-111" charset="-128"/>
              </a:defRPr>
            </a:lvl1pPr>
          </a:lstStyle>
          <a:p>
            <a:pPr>
              <a:defRPr/>
            </a:pPr>
            <a:endParaRPr lang="en-US" altLang="ja-JP"/>
          </a:p>
        </p:txBody>
      </p:sp>
      <p:sp>
        <p:nvSpPr>
          <p:cNvPr id="544837" name="Rectangle 1093"/>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pitchFamily="-111" charset="0"/>
                <a:ea typeface="Osaka" pitchFamily="-111" charset="-128"/>
                <a:cs typeface="Osaka" pitchFamily="-111" charset="-128"/>
              </a:defRPr>
            </a:lvl1pPr>
          </a:lstStyle>
          <a:p>
            <a:pPr>
              <a:defRPr/>
            </a:pPr>
            <a:endParaRPr lang="en-US" altLang="ja-JP"/>
          </a:p>
        </p:txBody>
      </p:sp>
      <p:sp>
        <p:nvSpPr>
          <p:cNvPr id="544838" name="Rectangle 1094"/>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3CDEB587-DAB5-9547-B1D1-C4B995D91E04}" type="slidenum">
              <a:rPr lang="en-US" altLang="ja-JP"/>
              <a:pPr>
                <a:defRPr/>
              </a:pPr>
              <a:t>‹#›</a:t>
            </a:fld>
            <a:endParaRPr lang="en-US" altLang="ja-JP"/>
          </a:p>
        </p:txBody>
      </p:sp>
      <p:pic>
        <p:nvPicPr>
          <p:cNvPr id="147464" name="Picture 1095"/>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57779340"/>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EE8ABC7-AC7D-C74C-B64F-18B23A269516}"/>
              </a:ext>
            </a:extLst>
          </p:cNvPr>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63" name="Rectangle 3">
            <a:extLst>
              <a:ext uri="{FF2B5EF4-FFF2-40B4-BE49-F238E27FC236}">
                <a16:creationId xmlns:a16="http://schemas.microsoft.com/office/drawing/2014/main" id="{0422224B-8FE3-E344-B3CD-5AC5C1CA1AE3}"/>
              </a:ext>
            </a:extLst>
          </p:cNvPr>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41188" name="Rectangle 4">
            <a:extLst>
              <a:ext uri="{FF2B5EF4-FFF2-40B4-BE49-F238E27FC236}">
                <a16:creationId xmlns:a16="http://schemas.microsoft.com/office/drawing/2014/main" id="{089C3B46-0DFD-214B-94B7-D7B89CB46846}"/>
              </a:ext>
            </a:extLst>
          </p:cNvPr>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808080"/>
                </a:solidFill>
                <a:latin typeface="+mn-lt"/>
                <a:ea typeface="ＭＳ Ｐゴシック" pitchFamily="-105" charset="-128"/>
                <a:cs typeface="ＭＳ Ｐゴシック" pitchFamily="-105" charset="-128"/>
              </a:defRPr>
            </a:lvl1pPr>
          </a:lstStyle>
          <a:p>
            <a:pPr>
              <a:defRPr/>
            </a:pPr>
            <a:endParaRPr lang="en-US"/>
          </a:p>
        </p:txBody>
      </p:sp>
      <p:sp>
        <p:nvSpPr>
          <p:cNvPr id="2141189" name="Rectangle 5">
            <a:extLst>
              <a:ext uri="{FF2B5EF4-FFF2-40B4-BE49-F238E27FC236}">
                <a16:creationId xmlns:a16="http://schemas.microsoft.com/office/drawing/2014/main" id="{7B2CAF1B-AFB4-D54C-AE2D-6E556384F021}"/>
              </a:ext>
            </a:extLst>
          </p:cNvPr>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808080"/>
                </a:solidFill>
                <a:latin typeface="+mn-lt"/>
                <a:ea typeface="ＭＳ Ｐゴシック" pitchFamily="-105" charset="-128"/>
                <a:cs typeface="ＭＳ Ｐゴシック" pitchFamily="-105" charset="-128"/>
              </a:defRPr>
            </a:lvl1pPr>
          </a:lstStyle>
          <a:p>
            <a:pPr>
              <a:defRPr/>
            </a:pPr>
            <a:endParaRPr lang="en-US"/>
          </a:p>
        </p:txBody>
      </p:sp>
      <p:sp>
        <p:nvSpPr>
          <p:cNvPr id="2141190" name="Rectangle 6">
            <a:extLst>
              <a:ext uri="{FF2B5EF4-FFF2-40B4-BE49-F238E27FC236}">
                <a16:creationId xmlns:a16="http://schemas.microsoft.com/office/drawing/2014/main" id="{0F2B7264-C8AD-D745-821C-CCF04AE94031}"/>
              </a:ext>
            </a:extLst>
          </p:cNvPr>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808080"/>
                </a:solidFill>
                <a:latin typeface="Helvetica" pitchFamily="2" charset="0"/>
              </a:defRPr>
            </a:lvl1pPr>
          </a:lstStyle>
          <a:p>
            <a:fld id="{4E662365-634D-B744-904B-0E4D43EF85F5}" type="slidenum">
              <a:rPr lang="en-US" altLang="en-US"/>
              <a:pPr/>
              <a:t>‹#›</a:t>
            </a:fld>
            <a:endParaRPr lang="en-US" altLang="en-US"/>
          </a:p>
        </p:txBody>
      </p:sp>
      <p:grpSp>
        <p:nvGrpSpPr>
          <p:cNvPr id="40967" name="Group 7">
            <a:extLst>
              <a:ext uri="{FF2B5EF4-FFF2-40B4-BE49-F238E27FC236}">
                <a16:creationId xmlns:a16="http://schemas.microsoft.com/office/drawing/2014/main" id="{69C6DA96-F4B2-524E-A9A0-BA651D6C3BAB}"/>
              </a:ext>
            </a:extLst>
          </p:cNvPr>
          <p:cNvGrpSpPr>
            <a:grpSpLocks/>
          </p:cNvGrpSpPr>
          <p:nvPr/>
        </p:nvGrpSpPr>
        <p:grpSpPr bwMode="auto">
          <a:xfrm>
            <a:off x="177800" y="230188"/>
            <a:ext cx="203200" cy="6503987"/>
            <a:chOff x="112" y="145"/>
            <a:chExt cx="128" cy="4097"/>
          </a:xfrm>
        </p:grpSpPr>
        <p:sp>
          <p:nvSpPr>
            <p:cNvPr id="40980" name="Rectangle 8">
              <a:extLst>
                <a:ext uri="{FF2B5EF4-FFF2-40B4-BE49-F238E27FC236}">
                  <a16:creationId xmlns:a16="http://schemas.microsoft.com/office/drawing/2014/main" id="{B3ED6683-53A2-EA45-B9C1-18309EF903D7}"/>
                </a:ext>
              </a:extLst>
            </p:cNvPr>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81" name="Rectangle 9">
              <a:extLst>
                <a:ext uri="{FF2B5EF4-FFF2-40B4-BE49-F238E27FC236}">
                  <a16:creationId xmlns:a16="http://schemas.microsoft.com/office/drawing/2014/main" id="{0DB2CD7A-7477-E44A-9B31-5FC5D1287EC6}"/>
                </a:ext>
              </a:extLst>
            </p:cNvPr>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8F8F8"/>
                </a:solidFill>
                <a:latin typeface="Times New Roman" panose="02020603050405020304" pitchFamily="18" charset="0"/>
              </a:endParaRPr>
            </a:p>
          </p:txBody>
        </p:sp>
      </p:grpSp>
      <p:grpSp>
        <p:nvGrpSpPr>
          <p:cNvPr id="40968" name="Group 10">
            <a:extLst>
              <a:ext uri="{FF2B5EF4-FFF2-40B4-BE49-F238E27FC236}">
                <a16:creationId xmlns:a16="http://schemas.microsoft.com/office/drawing/2014/main" id="{BAF8A17F-EA14-9A4C-A0B2-6E470533F186}"/>
              </a:ext>
            </a:extLst>
          </p:cNvPr>
          <p:cNvGrpSpPr>
            <a:grpSpLocks/>
          </p:cNvGrpSpPr>
          <p:nvPr/>
        </p:nvGrpSpPr>
        <p:grpSpPr bwMode="auto">
          <a:xfrm>
            <a:off x="8793163" y="220663"/>
            <a:ext cx="198437" cy="6408737"/>
            <a:chOff x="5539" y="139"/>
            <a:chExt cx="125" cy="4037"/>
          </a:xfrm>
        </p:grpSpPr>
        <p:sp>
          <p:nvSpPr>
            <p:cNvPr id="40978" name="Rectangle 11">
              <a:extLst>
                <a:ext uri="{FF2B5EF4-FFF2-40B4-BE49-F238E27FC236}">
                  <a16:creationId xmlns:a16="http://schemas.microsoft.com/office/drawing/2014/main" id="{A8C24F4F-5036-2F4D-B862-0260A4BD9D18}"/>
                </a:ext>
              </a:extLst>
            </p:cNvPr>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9" name="Rectangle 12">
              <a:extLst>
                <a:ext uri="{FF2B5EF4-FFF2-40B4-BE49-F238E27FC236}">
                  <a16:creationId xmlns:a16="http://schemas.microsoft.com/office/drawing/2014/main" id="{BA274119-B90A-4A48-9B95-7DD322C232AD}"/>
                </a:ext>
              </a:extLst>
            </p:cNvPr>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40969" name="Group 13">
            <a:extLst>
              <a:ext uri="{FF2B5EF4-FFF2-40B4-BE49-F238E27FC236}">
                <a16:creationId xmlns:a16="http://schemas.microsoft.com/office/drawing/2014/main" id="{9FFC0C54-2D73-2347-9703-6149C12B6721}"/>
              </a:ext>
            </a:extLst>
          </p:cNvPr>
          <p:cNvGrpSpPr>
            <a:grpSpLocks/>
          </p:cNvGrpSpPr>
          <p:nvPr/>
        </p:nvGrpSpPr>
        <p:grpSpPr bwMode="auto">
          <a:xfrm>
            <a:off x="412750" y="6477000"/>
            <a:ext cx="8686800" cy="228600"/>
            <a:chOff x="260" y="4080"/>
            <a:chExt cx="5472" cy="144"/>
          </a:xfrm>
        </p:grpSpPr>
        <p:sp>
          <p:nvSpPr>
            <p:cNvPr id="40976" name="Rectangle 14">
              <a:extLst>
                <a:ext uri="{FF2B5EF4-FFF2-40B4-BE49-F238E27FC236}">
                  <a16:creationId xmlns:a16="http://schemas.microsoft.com/office/drawing/2014/main" id="{486AF13A-C5FC-FC4F-BF47-96C7138C732B}"/>
                </a:ext>
              </a:extLst>
            </p:cNvPr>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7" name="Rectangle 15">
              <a:extLst>
                <a:ext uri="{FF2B5EF4-FFF2-40B4-BE49-F238E27FC236}">
                  <a16:creationId xmlns:a16="http://schemas.microsoft.com/office/drawing/2014/main" id="{25B24EC8-C840-5A4D-BCDF-49B9B28BDAAA}"/>
                </a:ext>
              </a:extLst>
            </p:cNvPr>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40970" name="Group 16">
            <a:extLst>
              <a:ext uri="{FF2B5EF4-FFF2-40B4-BE49-F238E27FC236}">
                <a16:creationId xmlns:a16="http://schemas.microsoft.com/office/drawing/2014/main" id="{A5BBD3AB-FF19-2546-8EC6-3809343CBF64}"/>
              </a:ext>
            </a:extLst>
          </p:cNvPr>
          <p:cNvGrpSpPr>
            <a:grpSpLocks/>
          </p:cNvGrpSpPr>
          <p:nvPr/>
        </p:nvGrpSpPr>
        <p:grpSpPr bwMode="auto">
          <a:xfrm>
            <a:off x="76200" y="176213"/>
            <a:ext cx="8745538" cy="161925"/>
            <a:chOff x="48" y="111"/>
            <a:chExt cx="5509" cy="102"/>
          </a:xfrm>
        </p:grpSpPr>
        <p:sp>
          <p:nvSpPr>
            <p:cNvPr id="40974" name="Rectangle 17">
              <a:extLst>
                <a:ext uri="{FF2B5EF4-FFF2-40B4-BE49-F238E27FC236}">
                  <a16:creationId xmlns:a16="http://schemas.microsoft.com/office/drawing/2014/main" id="{B33CD228-C1DC-DE47-BFD2-02CDA85CE913}"/>
                </a:ext>
              </a:extLst>
            </p:cNvPr>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5" name="Rectangle 18">
              <a:extLst>
                <a:ext uri="{FF2B5EF4-FFF2-40B4-BE49-F238E27FC236}">
                  <a16:creationId xmlns:a16="http://schemas.microsoft.com/office/drawing/2014/main" id="{094E4668-B23D-9446-8647-F3E7886D572E}"/>
                </a:ext>
              </a:extLst>
            </p:cNvPr>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grpSp>
        <p:nvGrpSpPr>
          <p:cNvPr id="6" name="Group 19">
            <a:extLst>
              <a:ext uri="{FF2B5EF4-FFF2-40B4-BE49-F238E27FC236}">
                <a16:creationId xmlns:a16="http://schemas.microsoft.com/office/drawing/2014/main" id="{CCC971B9-FF60-0848-9B4C-6D05262E913B}"/>
              </a:ext>
            </a:extLst>
          </p:cNvPr>
          <p:cNvGrpSpPr>
            <a:grpSpLocks/>
          </p:cNvGrpSpPr>
          <p:nvPr/>
        </p:nvGrpSpPr>
        <p:grpSpPr bwMode="auto">
          <a:xfrm>
            <a:off x="71438" y="176213"/>
            <a:ext cx="8745537" cy="161925"/>
            <a:chOff x="48" y="111"/>
            <a:chExt cx="5509" cy="102"/>
          </a:xfrm>
        </p:grpSpPr>
        <p:sp>
          <p:nvSpPr>
            <p:cNvPr id="40972" name="Rectangle 20">
              <a:extLst>
                <a:ext uri="{FF2B5EF4-FFF2-40B4-BE49-F238E27FC236}">
                  <a16:creationId xmlns:a16="http://schemas.microsoft.com/office/drawing/2014/main" id="{B6E82390-9836-D948-9DBC-6E99CA24B24B}"/>
                </a:ext>
              </a:extLst>
            </p:cNvPr>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sp>
          <p:nvSpPr>
            <p:cNvPr id="40973" name="Rectangle 21">
              <a:extLst>
                <a:ext uri="{FF2B5EF4-FFF2-40B4-BE49-F238E27FC236}">
                  <a16:creationId xmlns:a16="http://schemas.microsoft.com/office/drawing/2014/main" id="{A7D23BB3-C08B-7B46-8575-C3BCB254F4EE}"/>
                </a:ext>
              </a:extLst>
            </p:cNvPr>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8F8F8"/>
                </a:solidFill>
              </a:endParaRPr>
            </a:p>
          </p:txBody>
        </p:sp>
      </p:grpSp>
    </p:spTree>
    <p:extLst>
      <p:ext uri="{BB962C8B-B14F-4D97-AF65-F5344CB8AC3E}">
        <p14:creationId xmlns:p14="http://schemas.microsoft.com/office/powerpoint/2010/main" val="1339965761"/>
      </p:ext>
    </p:extLst>
  </p:cSld>
  <p:clrMap bg1="dk2" tx1="lt1" bg2="dk1" tx2="lt2" accent1="accent1" accent2="accent2" accent3="accent3" accent4="accent4" accent5="accent5" accent6="accent6" hlink="hlink" folHlink="folHlink"/>
  <p:sldLayoutIdLst>
    <p:sldLayoutId id="2147483833"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Helvetica" pitchFamily="-105"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Helvetica" pitchFamily="-105" charset="0"/>
        </a:defRPr>
      </a:lvl6pPr>
      <a:lvl7pPr marL="914400" algn="l" rtl="0" fontAlgn="base">
        <a:spcBef>
          <a:spcPct val="0"/>
        </a:spcBef>
        <a:spcAft>
          <a:spcPct val="0"/>
        </a:spcAft>
        <a:defRPr sz="3600">
          <a:solidFill>
            <a:schemeClr val="tx2"/>
          </a:solidFill>
          <a:latin typeface="Helvetica" pitchFamily="-105" charset="0"/>
        </a:defRPr>
      </a:lvl7pPr>
      <a:lvl8pPr marL="1371600" algn="l" rtl="0" fontAlgn="base">
        <a:spcBef>
          <a:spcPct val="0"/>
        </a:spcBef>
        <a:spcAft>
          <a:spcPct val="0"/>
        </a:spcAft>
        <a:defRPr sz="3600">
          <a:solidFill>
            <a:schemeClr val="tx2"/>
          </a:solidFill>
          <a:latin typeface="Helvetica" pitchFamily="-105" charset="0"/>
        </a:defRPr>
      </a:lvl8pPr>
      <a:lvl9pPr marL="1828800" algn="l" rtl="0" fontAlgn="base">
        <a:spcBef>
          <a:spcPct val="0"/>
        </a:spcBef>
        <a:spcAft>
          <a:spcPct val="0"/>
        </a:spcAft>
        <a:defRPr sz="3600">
          <a:solidFill>
            <a:schemeClr val="tx2"/>
          </a:solidFill>
          <a:latin typeface="Helvetica" pitchFamily="-105"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76887CB-C253-5444-A0B3-AC01BCB70BD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059" name="Rectangle 3">
            <a:extLst>
              <a:ext uri="{FF2B5EF4-FFF2-40B4-BE49-F238E27FC236}">
                <a16:creationId xmlns:a16="http://schemas.microsoft.com/office/drawing/2014/main" id="{EC149AD0-F331-9D4B-8388-CC0AF60BF43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24471590"/>
      </p:ext>
    </p:extLst>
  </p:cSld>
  <p:clrMap bg1="lt1" tx1="dk1" bg2="lt2" tx2="dk2" accent1="accent1" accent2="accent2" accent3="accent3" accent4="accent4" accent5="accent5" accent6="accent6" hlink="hlink" folHlink="folHlink"/>
  <p:sldLayoutIdLst>
    <p:sldLayoutId id="2147483835"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723B24-F971-CE4E-A76B-E09E8B57C36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A29BD85D-1014-714E-B6A6-F608B3B67E2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26073AF8-DD7B-CA45-96C6-C3CADBF99B0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6149" name="Rectangle 5">
            <a:extLst>
              <a:ext uri="{FF2B5EF4-FFF2-40B4-BE49-F238E27FC236}">
                <a16:creationId xmlns:a16="http://schemas.microsoft.com/office/drawing/2014/main" id="{318227CE-149D-5A40-90BD-B4F5118AE79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6150" name="Rectangle 6">
            <a:extLst>
              <a:ext uri="{FF2B5EF4-FFF2-40B4-BE49-F238E27FC236}">
                <a16:creationId xmlns:a16="http://schemas.microsoft.com/office/drawing/2014/main" id="{249C1F7C-ECD2-734A-97E1-65459CD126D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DC9D5B4-6700-6B45-95A2-55CEA550C5A5}" type="slidenum">
              <a:rPr lang="en-US" altLang="en-US"/>
              <a:pPr/>
              <a:t>‹#›</a:t>
            </a:fld>
            <a:endParaRPr lang="en-US" altLang="en-US"/>
          </a:p>
        </p:txBody>
      </p:sp>
    </p:spTree>
    <p:extLst>
      <p:ext uri="{BB962C8B-B14F-4D97-AF65-F5344CB8AC3E}">
        <p14:creationId xmlns:p14="http://schemas.microsoft.com/office/powerpoint/2010/main" val="310183557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0EB9055-4E9A-494F-AA95-3A1E1B81989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011" name="Rectangle 3">
            <a:extLst>
              <a:ext uri="{FF2B5EF4-FFF2-40B4-BE49-F238E27FC236}">
                <a16:creationId xmlns:a16="http://schemas.microsoft.com/office/drawing/2014/main" id="{7D5944F6-8E44-D949-9FC2-85A232CC28B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1EDB8F72-E7FA-E844-A89B-83CABE4BEEC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49" name="Rectangle 5">
            <a:extLst>
              <a:ext uri="{FF2B5EF4-FFF2-40B4-BE49-F238E27FC236}">
                <a16:creationId xmlns:a16="http://schemas.microsoft.com/office/drawing/2014/main" id="{37E2AF44-9B1E-DD46-9B9F-A7DDC55A1F8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50" name="Rectangle 6">
            <a:extLst>
              <a:ext uri="{FF2B5EF4-FFF2-40B4-BE49-F238E27FC236}">
                <a16:creationId xmlns:a16="http://schemas.microsoft.com/office/drawing/2014/main" id="{515BFFAA-445E-AB4B-ADE0-49A26F108FD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D109EED9-E3E0-1643-9571-EC2BAFBBD3FC}" type="slidenum">
              <a:rPr lang="en-US" altLang="en-US"/>
              <a:pPr/>
              <a:t>‹#›</a:t>
            </a:fld>
            <a:endParaRPr lang="en-US" altLang="en-US"/>
          </a:p>
        </p:txBody>
      </p:sp>
    </p:spTree>
    <p:extLst>
      <p:ext uri="{BB962C8B-B14F-4D97-AF65-F5344CB8AC3E}">
        <p14:creationId xmlns:p14="http://schemas.microsoft.com/office/powerpoint/2010/main" val="1631083100"/>
      </p:ext>
    </p:extLst>
  </p:cSld>
  <p:clrMap bg1="lt1" tx1="dk1" bg2="lt2" tx2="dk2" accent1="accent1" accent2="accent2" accent3="accent3" accent4="accent4" accent5="accent5" accent6="accent6" hlink="hlink" folHlink="folHlink"/>
  <p:sldLayoutIdLst>
    <p:sldLayoutId id="214748384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3758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800">
                <a:solidFill>
                  <a:srgbClr val="FFFFFF"/>
                </a:solidFill>
                <a:latin typeface="Times New Roman" charset="0"/>
              </a:defRPr>
            </a:lvl1pPr>
          </a:lstStyle>
          <a:p>
            <a:pPr>
              <a:defRPr/>
            </a:pPr>
            <a:r>
              <a:rPr lang="en-US"/>
              <a:t>Source</a:t>
            </a:r>
            <a:endParaRPr lang="en-US" sz="1400"/>
          </a:p>
        </p:txBody>
      </p:sp>
    </p:spTree>
    <p:extLst>
      <p:ext uri="{BB962C8B-B14F-4D97-AF65-F5344CB8AC3E}">
        <p14:creationId xmlns:p14="http://schemas.microsoft.com/office/powerpoint/2010/main" val="324103386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132" algn="ctr" rtl="0" fontAlgn="base">
        <a:spcBef>
          <a:spcPct val="0"/>
        </a:spcBef>
        <a:spcAft>
          <a:spcPct val="0"/>
        </a:spcAft>
        <a:defRPr sz="4000" b="1">
          <a:solidFill>
            <a:schemeClr val="bg1"/>
          </a:solidFill>
          <a:latin typeface="Arial" charset="0"/>
        </a:defRPr>
      </a:lvl6pPr>
      <a:lvl7pPr marL="914265" algn="ctr" rtl="0" fontAlgn="base">
        <a:spcBef>
          <a:spcPct val="0"/>
        </a:spcBef>
        <a:spcAft>
          <a:spcPct val="0"/>
        </a:spcAft>
        <a:defRPr sz="4000" b="1">
          <a:solidFill>
            <a:schemeClr val="bg1"/>
          </a:solidFill>
          <a:latin typeface="Arial" charset="0"/>
        </a:defRPr>
      </a:lvl7pPr>
      <a:lvl8pPr marL="1371396" algn="ctr" rtl="0" fontAlgn="base">
        <a:spcBef>
          <a:spcPct val="0"/>
        </a:spcBef>
        <a:spcAft>
          <a:spcPct val="0"/>
        </a:spcAft>
        <a:defRPr sz="4000" b="1">
          <a:solidFill>
            <a:schemeClr val="bg1"/>
          </a:solidFill>
          <a:latin typeface="Arial" charset="0"/>
        </a:defRPr>
      </a:lvl8pPr>
      <a:lvl9pPr marL="1828530" algn="ctr" rtl="0" fontAlgn="base">
        <a:spcBef>
          <a:spcPct val="0"/>
        </a:spcBef>
        <a:spcAft>
          <a:spcPct val="0"/>
        </a:spcAft>
        <a:defRPr sz="4000" b="1">
          <a:solidFill>
            <a:schemeClr val="bg1"/>
          </a:solidFill>
          <a:latin typeface="Arial"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839" indent="-285708"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2829" indent="-228567"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599961" indent="-228567"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094" indent="-228567"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225" indent="-228567" algn="l" rtl="0" fontAlgn="base">
        <a:spcBef>
          <a:spcPct val="20000"/>
        </a:spcBef>
        <a:spcAft>
          <a:spcPct val="0"/>
        </a:spcAft>
        <a:buChar char="»"/>
        <a:defRPr sz="2000">
          <a:solidFill>
            <a:schemeClr val="tx1"/>
          </a:solidFill>
          <a:latin typeface="Times New Roman" charset="0"/>
          <a:ea typeface="ＭＳ Ｐゴシック" charset="-128"/>
        </a:defRPr>
      </a:lvl6pPr>
      <a:lvl7pPr marL="2971359" indent="-228567" algn="l" rtl="0" fontAlgn="base">
        <a:spcBef>
          <a:spcPct val="20000"/>
        </a:spcBef>
        <a:spcAft>
          <a:spcPct val="0"/>
        </a:spcAft>
        <a:buChar char="»"/>
        <a:defRPr sz="2000">
          <a:solidFill>
            <a:schemeClr val="tx1"/>
          </a:solidFill>
          <a:latin typeface="Times New Roman" charset="0"/>
          <a:ea typeface="ＭＳ Ｐゴシック" charset="-128"/>
        </a:defRPr>
      </a:lvl7pPr>
      <a:lvl8pPr marL="3428490" indent="-228567" algn="l" rtl="0" fontAlgn="base">
        <a:spcBef>
          <a:spcPct val="20000"/>
        </a:spcBef>
        <a:spcAft>
          <a:spcPct val="0"/>
        </a:spcAft>
        <a:buChar char="»"/>
        <a:defRPr sz="2000">
          <a:solidFill>
            <a:schemeClr val="tx1"/>
          </a:solidFill>
          <a:latin typeface="Times New Roman" charset="0"/>
          <a:ea typeface="ＭＳ Ｐゴシック" charset="-128"/>
        </a:defRPr>
      </a:lvl8pPr>
      <a:lvl9pPr marL="3885622" indent="-228567"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grpSp>
        <p:nvGrpSpPr>
          <p:cNvPr id="2051" name="Group 26"/>
          <p:cNvGrpSpPr>
            <a:grpSpLocks/>
          </p:cNvGrpSpPr>
          <p:nvPr/>
        </p:nvGrpSpPr>
        <p:grpSpPr bwMode="auto">
          <a:xfrm>
            <a:off x="390525" y="323850"/>
            <a:ext cx="8378825" cy="6186488"/>
            <a:chOff x="246" y="204"/>
            <a:chExt cx="5271" cy="3889"/>
          </a:xfrm>
        </p:grpSpPr>
        <p:sp>
          <p:nvSpPr>
            <p:cNvPr id="2058"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9"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0"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6"/>
            <p:cNvSpPr>
              <a:spLocks/>
            </p:cNvSpPr>
            <p:nvPr/>
          </p:nvSpPr>
          <p:spPr bwMode="auto">
            <a:xfrm>
              <a:off x="4384" y="399"/>
              <a:ext cx="1045" cy="1764"/>
            </a:xfrm>
            <a:custGeom>
              <a:avLst/>
              <a:gdLst>
                <a:gd name="T0" fmla="*/ 1004 w 1042"/>
                <a:gd name="T1" fmla="*/ 76 h 1764"/>
                <a:gd name="T2" fmla="*/ 934 w 1042"/>
                <a:gd name="T3" fmla="*/ 152 h 1764"/>
                <a:gd name="T4" fmla="*/ 844 w 1042"/>
                <a:gd name="T5" fmla="*/ 131 h 1764"/>
                <a:gd name="T6" fmla="*/ 763 w 1042"/>
                <a:gd name="T7" fmla="*/ 152 h 1764"/>
                <a:gd name="T8" fmla="*/ 703 w 1042"/>
                <a:gd name="T9" fmla="*/ 229 h 1764"/>
                <a:gd name="T10" fmla="*/ 622 w 1042"/>
                <a:gd name="T11" fmla="*/ 250 h 1764"/>
                <a:gd name="T12" fmla="*/ 542 w 1042"/>
                <a:gd name="T13" fmla="*/ 283 h 1764"/>
                <a:gd name="T14" fmla="*/ 452 w 1042"/>
                <a:gd name="T15" fmla="*/ 348 h 1764"/>
                <a:gd name="T16" fmla="*/ 392 w 1042"/>
                <a:gd name="T17" fmla="*/ 435 h 1764"/>
                <a:gd name="T18" fmla="*/ 352 w 1042"/>
                <a:gd name="T19" fmla="*/ 511 h 1764"/>
                <a:gd name="T20" fmla="*/ 311 w 1042"/>
                <a:gd name="T21" fmla="*/ 599 h 1764"/>
                <a:gd name="T22" fmla="*/ 231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1 w 1042"/>
                <a:gd name="T35" fmla="*/ 816 h 1764"/>
                <a:gd name="T36" fmla="*/ 311 w 1042"/>
                <a:gd name="T37" fmla="*/ 860 h 1764"/>
                <a:gd name="T38" fmla="*/ 392 w 1042"/>
                <a:gd name="T39" fmla="*/ 914 h 1764"/>
                <a:gd name="T40" fmla="*/ 472 w 1042"/>
                <a:gd name="T41" fmla="*/ 914 h 1764"/>
                <a:gd name="T42" fmla="*/ 542 w 1042"/>
                <a:gd name="T43" fmla="*/ 882 h 1764"/>
                <a:gd name="T44" fmla="*/ 602 w 1042"/>
                <a:gd name="T45" fmla="*/ 816 h 1764"/>
                <a:gd name="T46" fmla="*/ 673 w 1042"/>
                <a:gd name="T47" fmla="*/ 784 h 1764"/>
                <a:gd name="T48" fmla="*/ 723 w 1042"/>
                <a:gd name="T49" fmla="*/ 871 h 1764"/>
                <a:gd name="T50" fmla="*/ 753 w 1042"/>
                <a:gd name="T51" fmla="*/ 958 h 1764"/>
                <a:gd name="T52" fmla="*/ 814 w 1042"/>
                <a:gd name="T53" fmla="*/ 1088 h 1764"/>
                <a:gd name="T54" fmla="*/ 864 w 1042"/>
                <a:gd name="T55" fmla="*/ 1186 h 1764"/>
                <a:gd name="T56" fmla="*/ 903 w 1042"/>
                <a:gd name="T57" fmla="*/ 1273 h 1764"/>
                <a:gd name="T58" fmla="*/ 934 w 1042"/>
                <a:gd name="T59" fmla="*/ 1360 h 1764"/>
                <a:gd name="T60" fmla="*/ 944 w 1042"/>
                <a:gd name="T61" fmla="*/ 1447 h 1764"/>
                <a:gd name="T62" fmla="*/ 984 w 1042"/>
                <a:gd name="T63" fmla="*/ 1534 h 1764"/>
                <a:gd name="T64" fmla="*/ 1004 w 1042"/>
                <a:gd name="T65" fmla="*/ 1622 h 1764"/>
                <a:gd name="T66" fmla="*/ 1044 w 1042"/>
                <a:gd name="T67" fmla="*/ 1709 h 1764"/>
                <a:gd name="T68" fmla="*/ 1068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27 w 4882"/>
                <a:gd name="T11" fmla="*/ 739 h 1403"/>
                <a:gd name="T12" fmla="*/ 1017 w 4882"/>
                <a:gd name="T13" fmla="*/ 815 h 1403"/>
                <a:gd name="T14" fmla="*/ 1219 w 4882"/>
                <a:gd name="T15" fmla="*/ 869 h 1403"/>
                <a:gd name="T16" fmla="*/ 1340 w 4882"/>
                <a:gd name="T17" fmla="*/ 772 h 1403"/>
                <a:gd name="T18" fmla="*/ 1421 w 4882"/>
                <a:gd name="T19" fmla="*/ 565 h 1403"/>
                <a:gd name="T20" fmla="*/ 1300 w 4882"/>
                <a:gd name="T21" fmla="*/ 359 h 1403"/>
                <a:gd name="T22" fmla="*/ 1421 w 4882"/>
                <a:gd name="T23" fmla="*/ 163 h 1403"/>
                <a:gd name="T24" fmla="*/ 1612 w 4882"/>
                <a:gd name="T25" fmla="*/ 206 h 1403"/>
                <a:gd name="T26" fmla="*/ 1794 w 4882"/>
                <a:gd name="T27" fmla="*/ 250 h 1403"/>
                <a:gd name="T28" fmla="*/ 1976 w 4882"/>
                <a:gd name="T29" fmla="*/ 250 h 1403"/>
                <a:gd name="T30" fmla="*/ 2097 w 4882"/>
                <a:gd name="T31" fmla="*/ 217 h 1403"/>
                <a:gd name="T32" fmla="*/ 2228 w 4882"/>
                <a:gd name="T33" fmla="*/ 120 h 1403"/>
                <a:gd name="T34" fmla="*/ 2429 w 4882"/>
                <a:gd name="T35" fmla="*/ 261 h 1403"/>
                <a:gd name="T36" fmla="*/ 2630 w 4882"/>
                <a:gd name="T37" fmla="*/ 348 h 1403"/>
                <a:gd name="T38" fmla="*/ 2801 w 4882"/>
                <a:gd name="T39" fmla="*/ 478 h 1403"/>
                <a:gd name="T40" fmla="*/ 3003 w 4882"/>
                <a:gd name="T41" fmla="*/ 576 h 1403"/>
                <a:gd name="T42" fmla="*/ 3195 w 4882"/>
                <a:gd name="T43" fmla="*/ 652 h 1403"/>
                <a:gd name="T44" fmla="*/ 3396 w 4882"/>
                <a:gd name="T45" fmla="*/ 772 h 1403"/>
                <a:gd name="T46" fmla="*/ 3598 w 4882"/>
                <a:gd name="T47" fmla="*/ 706 h 1403"/>
                <a:gd name="T48" fmla="*/ 3800 w 4882"/>
                <a:gd name="T49" fmla="*/ 772 h 1403"/>
                <a:gd name="T50" fmla="*/ 4001 w 4882"/>
                <a:gd name="T51" fmla="*/ 706 h 1403"/>
                <a:gd name="T52" fmla="*/ 4222 w 4882"/>
                <a:gd name="T53" fmla="*/ 696 h 1403"/>
                <a:gd name="T54" fmla="*/ 4424 w 4882"/>
                <a:gd name="T55" fmla="*/ 783 h 1403"/>
                <a:gd name="T56" fmla="*/ 4626 w 4882"/>
                <a:gd name="T57" fmla="*/ 783 h 1403"/>
                <a:gd name="T58" fmla="*/ 4827 w 4882"/>
                <a:gd name="T59" fmla="*/ 761 h 1403"/>
                <a:gd name="T60" fmla="*/ 4787 w 4882"/>
                <a:gd name="T61" fmla="*/ 848 h 1403"/>
                <a:gd name="T62" fmla="*/ 4525 w 4882"/>
                <a:gd name="T63" fmla="*/ 924 h 1403"/>
                <a:gd name="T64" fmla="*/ 4323 w 4882"/>
                <a:gd name="T65" fmla="*/ 978 h 1403"/>
                <a:gd name="T66" fmla="*/ 4303 w 4882"/>
                <a:gd name="T67" fmla="*/ 1130 h 1403"/>
                <a:gd name="T68" fmla="*/ 4192 w 4882"/>
                <a:gd name="T69" fmla="*/ 1293 h 1403"/>
                <a:gd name="T70" fmla="*/ 3951 w 4882"/>
                <a:gd name="T71" fmla="*/ 1337 h 1403"/>
                <a:gd name="T72" fmla="*/ 3638 w 4882"/>
                <a:gd name="T73" fmla="*/ 1185 h 1403"/>
                <a:gd name="T74" fmla="*/ 3427 w 4882"/>
                <a:gd name="T75" fmla="*/ 1011 h 1403"/>
                <a:gd name="T76" fmla="*/ 3195 w 4882"/>
                <a:gd name="T77" fmla="*/ 978 h 1403"/>
                <a:gd name="T78" fmla="*/ 2973 w 4882"/>
                <a:gd name="T79" fmla="*/ 859 h 1403"/>
                <a:gd name="T80" fmla="*/ 2721 w 4882"/>
                <a:gd name="T81" fmla="*/ 848 h 1403"/>
                <a:gd name="T82" fmla="*/ 2489 w 4882"/>
                <a:gd name="T83" fmla="*/ 924 h 1403"/>
                <a:gd name="T84" fmla="*/ 2248 w 4882"/>
                <a:gd name="T85" fmla="*/ 859 h 1403"/>
                <a:gd name="T86" fmla="*/ 2036 w 4882"/>
                <a:gd name="T87" fmla="*/ 772 h 1403"/>
                <a:gd name="T88" fmla="*/ 1935 w 4882"/>
                <a:gd name="T89" fmla="*/ 946 h 1403"/>
                <a:gd name="T90" fmla="*/ 1925 w 4882"/>
                <a:gd name="T91" fmla="*/ 1163 h 1403"/>
                <a:gd name="T92" fmla="*/ 1814 w 4882"/>
                <a:gd name="T93" fmla="*/ 1359 h 1403"/>
                <a:gd name="T94" fmla="*/ 1602 w 4882"/>
                <a:gd name="T95" fmla="*/ 1402 h 1403"/>
                <a:gd name="T96" fmla="*/ 1391 w 4882"/>
                <a:gd name="T97" fmla="*/ 1326 h 1403"/>
                <a:gd name="T98" fmla="*/ 1189 w 4882"/>
                <a:gd name="T99" fmla="*/ 1239 h 1403"/>
                <a:gd name="T100" fmla="*/ 987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8"/>
            <p:cNvSpPr>
              <a:spLocks/>
            </p:cNvSpPr>
            <p:nvPr/>
          </p:nvSpPr>
          <p:spPr bwMode="auto">
            <a:xfrm>
              <a:off x="418" y="549"/>
              <a:ext cx="4993" cy="3250"/>
            </a:xfrm>
            <a:custGeom>
              <a:avLst/>
              <a:gdLst>
                <a:gd name="T0" fmla="*/ 968 w 4993"/>
                <a:gd name="T1" fmla="*/ 2668 h 3253"/>
                <a:gd name="T2" fmla="*/ 766 w 4993"/>
                <a:gd name="T3" fmla="*/ 3018 h 3253"/>
                <a:gd name="T4" fmla="*/ 474 w 4993"/>
                <a:gd name="T5" fmla="*/ 3094 h 3253"/>
                <a:gd name="T6" fmla="*/ 161 w 4993"/>
                <a:gd name="T7" fmla="*/ 3040 h 3253"/>
                <a:gd name="T8" fmla="*/ 182 w 4993"/>
                <a:gd name="T9" fmla="*/ 2866 h 3253"/>
                <a:gd name="T10" fmla="*/ 504 w 4993"/>
                <a:gd name="T11" fmla="*/ 2801 h 3253"/>
                <a:gd name="T12" fmla="*/ 807 w 4993"/>
                <a:gd name="T13" fmla="*/ 2690 h 3253"/>
                <a:gd name="T14" fmla="*/ 958 w 4993"/>
                <a:gd name="T15" fmla="*/ 2429 h 3253"/>
                <a:gd name="T16" fmla="*/ 645 w 4993"/>
                <a:gd name="T17" fmla="*/ 2168 h 3253"/>
                <a:gd name="T18" fmla="*/ 303 w 4993"/>
                <a:gd name="T19" fmla="*/ 1983 h 3253"/>
                <a:gd name="T20" fmla="*/ 444 w 4993"/>
                <a:gd name="T21" fmla="*/ 1994 h 3253"/>
                <a:gd name="T22" fmla="*/ 837 w 4993"/>
                <a:gd name="T23" fmla="*/ 2059 h 3253"/>
                <a:gd name="T24" fmla="*/ 1190 w 4993"/>
                <a:gd name="T25" fmla="*/ 2168 h 3253"/>
                <a:gd name="T26" fmla="*/ 1291 w 4993"/>
                <a:gd name="T27" fmla="*/ 2212 h 3253"/>
                <a:gd name="T28" fmla="*/ 1553 w 4993"/>
                <a:gd name="T29" fmla="*/ 1972 h 3253"/>
                <a:gd name="T30" fmla="*/ 1896 w 4993"/>
                <a:gd name="T31" fmla="*/ 1777 h 3253"/>
                <a:gd name="T32" fmla="*/ 2047 w 4993"/>
                <a:gd name="T33" fmla="*/ 1459 h 3253"/>
                <a:gd name="T34" fmla="*/ 2148 w 4993"/>
                <a:gd name="T35" fmla="*/ 1514 h 3253"/>
                <a:gd name="T36" fmla="*/ 2350 w 4993"/>
                <a:gd name="T37" fmla="*/ 1361 h 3253"/>
                <a:gd name="T38" fmla="*/ 2158 w 4993"/>
                <a:gd name="T39" fmla="*/ 1079 h 3253"/>
                <a:gd name="T40" fmla="*/ 2077 w 4993"/>
                <a:gd name="T41" fmla="*/ 644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65 h 3253"/>
                <a:gd name="T52" fmla="*/ 2309 w 4993"/>
                <a:gd name="T53" fmla="*/ 905 h 3253"/>
                <a:gd name="T54" fmla="*/ 2562 w 4993"/>
                <a:gd name="T55" fmla="*/ 698 h 3253"/>
                <a:gd name="T56" fmla="*/ 2400 w 4993"/>
                <a:gd name="T57" fmla="*/ 326 h 3253"/>
                <a:gd name="T58" fmla="*/ 2794 w 4993"/>
                <a:gd name="T59" fmla="*/ 163 h 3253"/>
                <a:gd name="T60" fmla="*/ 3207 w 4993"/>
                <a:gd name="T61" fmla="*/ 196 h 3253"/>
                <a:gd name="T62" fmla="*/ 3247 w 4993"/>
                <a:gd name="T63" fmla="*/ 546 h 3253"/>
                <a:gd name="T64" fmla="*/ 3086 w 4993"/>
                <a:gd name="T65" fmla="*/ 774 h 3253"/>
                <a:gd name="T66" fmla="*/ 2783 w 4993"/>
                <a:gd name="T67" fmla="*/ 872 h 3253"/>
                <a:gd name="T68" fmla="*/ 3096 w 4993"/>
                <a:gd name="T69" fmla="*/ 1046 h 3253"/>
                <a:gd name="T70" fmla="*/ 3499 w 4993"/>
                <a:gd name="T71" fmla="*/ 1024 h 3253"/>
                <a:gd name="T72" fmla="*/ 3741 w 4993"/>
                <a:gd name="T73" fmla="*/ 1274 h 3253"/>
                <a:gd name="T74" fmla="*/ 3661 w 4993"/>
                <a:gd name="T75" fmla="*/ 1646 h 3253"/>
                <a:gd name="T76" fmla="*/ 3873 w 4993"/>
                <a:gd name="T77" fmla="*/ 1885 h 3253"/>
                <a:gd name="T78" fmla="*/ 4175 w 4993"/>
                <a:gd name="T79" fmla="*/ 1766 h 3253"/>
                <a:gd name="T80" fmla="*/ 4468 w 4993"/>
                <a:gd name="T81" fmla="*/ 1619 h 3253"/>
                <a:gd name="T82" fmla="*/ 4720 w 4993"/>
                <a:gd name="T83" fmla="*/ 1383 h 3253"/>
                <a:gd name="T84" fmla="*/ 4992 w 4993"/>
                <a:gd name="T85" fmla="*/ 1481 h 3253"/>
                <a:gd name="T86" fmla="*/ 4730 w 4993"/>
                <a:gd name="T87" fmla="*/ 1744 h 3253"/>
                <a:gd name="T88" fmla="*/ 4518 w 4993"/>
                <a:gd name="T89" fmla="*/ 2114 h 3253"/>
                <a:gd name="T90" fmla="*/ 4266 w 4993"/>
                <a:gd name="T91" fmla="*/ 2473 h 3253"/>
                <a:gd name="T92" fmla="*/ 3812 w 4993"/>
                <a:gd name="T93" fmla="*/ 2451 h 3253"/>
                <a:gd name="T94" fmla="*/ 3560 w 4993"/>
                <a:gd name="T95" fmla="*/ 2299 h 3253"/>
                <a:gd name="T96" fmla="*/ 3550 w 4993"/>
                <a:gd name="T97" fmla="*/ 1831 h 3253"/>
                <a:gd name="T98" fmla="*/ 3348 w 4993"/>
                <a:gd name="T99" fmla="*/ 1557 h 3253"/>
                <a:gd name="T100" fmla="*/ 3005 w 4993"/>
                <a:gd name="T101" fmla="*/ 1755 h 3253"/>
                <a:gd name="T102" fmla="*/ 2824 w 4993"/>
                <a:gd name="T103" fmla="*/ 1557 h 3253"/>
                <a:gd name="T104" fmla="*/ 2582 w 4993"/>
                <a:gd name="T105" fmla="*/ 1285 h 3253"/>
                <a:gd name="T106" fmla="*/ 2279 w 4993"/>
                <a:gd name="T107" fmla="*/ 1568 h 3253"/>
                <a:gd name="T108" fmla="*/ 2158 w 4993"/>
                <a:gd name="T109" fmla="*/ 1983 h 3253"/>
                <a:gd name="T110" fmla="*/ 1896 w 4993"/>
                <a:gd name="T111" fmla="*/ 2310 h 3253"/>
                <a:gd name="T112" fmla="*/ 1755 w 4993"/>
                <a:gd name="T113" fmla="*/ 2625 h 3253"/>
                <a:gd name="T114" fmla="*/ 1392 w 4993"/>
                <a:gd name="T115" fmla="*/ 2418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1 h 2540"/>
                <a:gd name="T10" fmla="*/ 1054 w 1136"/>
                <a:gd name="T11" fmla="*/ 647 h 2540"/>
                <a:gd name="T12" fmla="*/ 1028 w 1136"/>
                <a:gd name="T13" fmla="*/ 763 h 2540"/>
                <a:gd name="T14" fmla="*/ 947 w 1136"/>
                <a:gd name="T15" fmla="*/ 872 h 2540"/>
                <a:gd name="T16" fmla="*/ 913 w 1136"/>
                <a:gd name="T17" fmla="*/ 988 h 2540"/>
                <a:gd name="T18" fmla="*/ 860 w 1136"/>
                <a:gd name="T19" fmla="*/ 1112 h 2540"/>
                <a:gd name="T20" fmla="*/ 813 w 1136"/>
                <a:gd name="T21" fmla="*/ 1228 h 2540"/>
                <a:gd name="T22" fmla="*/ 719 w 1136"/>
                <a:gd name="T23" fmla="*/ 1331 h 2540"/>
                <a:gd name="T24" fmla="*/ 611 w 1136"/>
                <a:gd name="T25" fmla="*/ 1338 h 2540"/>
                <a:gd name="T26" fmla="*/ 504 w 1136"/>
                <a:gd name="T27" fmla="*/ 1338 h 2540"/>
                <a:gd name="T28" fmla="*/ 396 w 1136"/>
                <a:gd name="T29" fmla="*/ 1382 h 2540"/>
                <a:gd name="T30" fmla="*/ 316 w 1136"/>
                <a:gd name="T31" fmla="*/ 1257 h 2540"/>
                <a:gd name="T32" fmla="*/ 208 w 1136"/>
                <a:gd name="T33" fmla="*/ 1184 h 2540"/>
                <a:gd name="T34" fmla="*/ 101 w 1136"/>
                <a:gd name="T35" fmla="*/ 1184 h 2540"/>
                <a:gd name="T36" fmla="*/ 40 w 1136"/>
                <a:gd name="T37" fmla="*/ 1191 h 2540"/>
                <a:gd name="T38" fmla="*/ 141 w 1136"/>
                <a:gd name="T39" fmla="*/ 1249 h 2540"/>
                <a:gd name="T40" fmla="*/ 235 w 1136"/>
                <a:gd name="T41" fmla="*/ 1346 h 2540"/>
                <a:gd name="T42" fmla="*/ 349 w 1136"/>
                <a:gd name="T43" fmla="*/ 1404 h 2540"/>
                <a:gd name="T44" fmla="*/ 356 w 1136"/>
                <a:gd name="T45" fmla="*/ 1549 h 2540"/>
                <a:gd name="T46" fmla="*/ 349 w 1136"/>
                <a:gd name="T47" fmla="*/ 1708 h 2540"/>
                <a:gd name="T48" fmla="*/ 296 w 1136"/>
                <a:gd name="T49" fmla="*/ 1839 h 2540"/>
                <a:gd name="T50" fmla="*/ 235 w 1136"/>
                <a:gd name="T51" fmla="*/ 1969 h 2540"/>
                <a:gd name="T52" fmla="*/ 168 w 1136"/>
                <a:gd name="T53" fmla="*/ 2100 h 2540"/>
                <a:gd name="T54" fmla="*/ 134 w 1136"/>
                <a:gd name="T55" fmla="*/ 2240 h 2540"/>
                <a:gd name="T56" fmla="*/ 67 w 1136"/>
                <a:gd name="T57" fmla="*/ 2356 h 2540"/>
                <a:gd name="T58" fmla="*/ 27 w 1136"/>
                <a:gd name="T59" fmla="*/ 2479 h 2540"/>
                <a:gd name="T60" fmla="*/ 20 w 1136"/>
                <a:gd name="T61" fmla="*/ 2537 h 2540"/>
                <a:gd name="T62" fmla="*/ 81 w 1136"/>
                <a:gd name="T63" fmla="*/ 2414 h 2540"/>
                <a:gd name="T64" fmla="*/ 148 w 1136"/>
                <a:gd name="T65" fmla="*/ 2298 h 2540"/>
                <a:gd name="T66" fmla="*/ 201 w 1136"/>
                <a:gd name="T67" fmla="*/ 2174 h 2540"/>
                <a:gd name="T68" fmla="*/ 242 w 1136"/>
                <a:gd name="T69" fmla="*/ 2020 h 2540"/>
                <a:gd name="T70" fmla="*/ 316 w 1136"/>
                <a:gd name="T71" fmla="*/ 1904 h 2540"/>
                <a:gd name="T72" fmla="*/ 403 w 1136"/>
                <a:gd name="T73" fmla="*/ 1781 h 2540"/>
                <a:gd name="T74" fmla="*/ 430 w 1136"/>
                <a:gd name="T75" fmla="*/ 1657 h 2540"/>
                <a:gd name="T76" fmla="*/ 423 w 1136"/>
                <a:gd name="T77" fmla="*/ 1541 h 2540"/>
                <a:gd name="T78" fmla="*/ 497 w 1136"/>
                <a:gd name="T79" fmla="*/ 1462 h 2540"/>
                <a:gd name="T80" fmla="*/ 651 w 1136"/>
                <a:gd name="T81" fmla="*/ 1425 h 2540"/>
                <a:gd name="T82" fmla="*/ 792 w 1136"/>
                <a:gd name="T83" fmla="*/ 1382 h 2540"/>
                <a:gd name="T84" fmla="*/ 866 w 1136"/>
                <a:gd name="T85" fmla="*/ 1264 h 2540"/>
                <a:gd name="T86" fmla="*/ 907 w 1136"/>
                <a:gd name="T87" fmla="*/ 1083 h 2540"/>
                <a:gd name="T88" fmla="*/ 1014 w 1136"/>
                <a:gd name="T89" fmla="*/ 988 h 2540"/>
                <a:gd name="T90" fmla="*/ 1048 w 1136"/>
                <a:gd name="T91" fmla="*/ 865 h 2540"/>
                <a:gd name="T92" fmla="*/ 1088 w 1136"/>
                <a:gd name="T93" fmla="*/ 742 h 2540"/>
                <a:gd name="T94" fmla="*/ 1115 w 1136"/>
                <a:gd name="T95" fmla="*/ 626 h 2540"/>
                <a:gd name="T96" fmla="*/ 1108 w 1136"/>
                <a:gd name="T97" fmla="*/ 502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1 w 1827"/>
                <a:gd name="T9" fmla="*/ 726 h 880"/>
                <a:gd name="T10" fmla="*/ 385 w 1827"/>
                <a:gd name="T11" fmla="*/ 697 h 880"/>
                <a:gd name="T12" fmla="*/ 439 w 1827"/>
                <a:gd name="T13" fmla="*/ 661 h 880"/>
                <a:gd name="T14" fmla="*/ 506 w 1827"/>
                <a:gd name="T15" fmla="*/ 625 h 880"/>
                <a:gd name="T16" fmla="*/ 586 w 1827"/>
                <a:gd name="T17" fmla="*/ 610 h 880"/>
                <a:gd name="T18" fmla="*/ 660 w 1827"/>
                <a:gd name="T19" fmla="*/ 588 h 880"/>
                <a:gd name="T20" fmla="*/ 714 w 1827"/>
                <a:gd name="T21" fmla="*/ 559 h 880"/>
                <a:gd name="T22" fmla="*/ 774 w 1827"/>
                <a:gd name="T23" fmla="*/ 501 h 880"/>
                <a:gd name="T24" fmla="*/ 848 w 1827"/>
                <a:gd name="T25" fmla="*/ 465 h 880"/>
                <a:gd name="T26" fmla="*/ 895 w 1827"/>
                <a:gd name="T27" fmla="*/ 407 h 880"/>
                <a:gd name="T28" fmla="*/ 930 w 1827"/>
                <a:gd name="T29" fmla="*/ 341 h 880"/>
                <a:gd name="T30" fmla="*/ 985 w 1827"/>
                <a:gd name="T31" fmla="*/ 283 h 880"/>
                <a:gd name="T32" fmla="*/ 1045 w 1827"/>
                <a:gd name="T33" fmla="*/ 240 h 880"/>
                <a:gd name="T34" fmla="*/ 1112 w 1827"/>
                <a:gd name="T35" fmla="*/ 203 h 880"/>
                <a:gd name="T36" fmla="*/ 1193 w 1827"/>
                <a:gd name="T37" fmla="*/ 174 h 880"/>
                <a:gd name="T38" fmla="*/ 1260 w 1827"/>
                <a:gd name="T39" fmla="*/ 174 h 880"/>
                <a:gd name="T40" fmla="*/ 1354 w 1827"/>
                <a:gd name="T41" fmla="*/ 145 h 880"/>
                <a:gd name="T42" fmla="*/ 1408 w 1827"/>
                <a:gd name="T43" fmla="*/ 123 h 880"/>
                <a:gd name="T44" fmla="*/ 1461 w 1827"/>
                <a:gd name="T45" fmla="*/ 109 h 880"/>
                <a:gd name="T46" fmla="*/ 1515 w 1827"/>
                <a:gd name="T47" fmla="*/ 94 h 880"/>
                <a:gd name="T48" fmla="*/ 1611 w 1827"/>
                <a:gd name="T49" fmla="*/ 94 h 880"/>
                <a:gd name="T50" fmla="*/ 1665 w 1827"/>
                <a:gd name="T51" fmla="*/ 73 h 880"/>
                <a:gd name="T52" fmla="*/ 1725 w 1827"/>
                <a:gd name="T53" fmla="*/ 44 h 880"/>
                <a:gd name="T54" fmla="*/ 1793 w 1827"/>
                <a:gd name="T55" fmla="*/ 22 h 880"/>
                <a:gd name="T56" fmla="*/ 1853 w 1827"/>
                <a:gd name="T57" fmla="*/ 0 h 880"/>
                <a:gd name="T58" fmla="*/ 1793 w 1827"/>
                <a:gd name="T59" fmla="*/ 22 h 880"/>
                <a:gd name="T60" fmla="*/ 1732 w 1827"/>
                <a:gd name="T61" fmla="*/ 80 h 880"/>
                <a:gd name="T62" fmla="*/ 1652 w 1827"/>
                <a:gd name="T63" fmla="*/ 102 h 880"/>
                <a:gd name="T64" fmla="*/ 1591 w 1827"/>
                <a:gd name="T65" fmla="*/ 116 h 880"/>
                <a:gd name="T66" fmla="*/ 1502 w 1827"/>
                <a:gd name="T67" fmla="*/ 138 h 880"/>
                <a:gd name="T68" fmla="*/ 1448 w 1827"/>
                <a:gd name="T69" fmla="*/ 145 h 880"/>
                <a:gd name="T70" fmla="*/ 1388 w 1827"/>
                <a:gd name="T71" fmla="*/ 160 h 880"/>
                <a:gd name="T72" fmla="*/ 1320 w 1827"/>
                <a:gd name="T73" fmla="*/ 174 h 880"/>
                <a:gd name="T74" fmla="*/ 1260 w 1827"/>
                <a:gd name="T75" fmla="*/ 203 h 880"/>
                <a:gd name="T76" fmla="*/ 1193 w 1827"/>
                <a:gd name="T77" fmla="*/ 218 h 880"/>
                <a:gd name="T78" fmla="*/ 1139 w 1827"/>
                <a:gd name="T79" fmla="*/ 240 h 880"/>
                <a:gd name="T80" fmla="*/ 1085 w 1827"/>
                <a:gd name="T81" fmla="*/ 262 h 880"/>
                <a:gd name="T82" fmla="*/ 1032 w 1827"/>
                <a:gd name="T83" fmla="*/ 298 h 880"/>
                <a:gd name="T84" fmla="*/ 978 w 1827"/>
                <a:gd name="T85" fmla="*/ 327 h 880"/>
                <a:gd name="T86" fmla="*/ 930 w 1827"/>
                <a:gd name="T87" fmla="*/ 370 h 880"/>
                <a:gd name="T88" fmla="*/ 895 w 1827"/>
                <a:gd name="T89" fmla="*/ 443 h 880"/>
                <a:gd name="T90" fmla="*/ 855 w 1827"/>
                <a:gd name="T91" fmla="*/ 509 h 880"/>
                <a:gd name="T92" fmla="*/ 801 w 1827"/>
                <a:gd name="T93" fmla="*/ 545 h 880"/>
                <a:gd name="T94" fmla="*/ 741 w 1827"/>
                <a:gd name="T95" fmla="*/ 567 h 880"/>
                <a:gd name="T96" fmla="*/ 674 w 1827"/>
                <a:gd name="T97" fmla="*/ 588 h 880"/>
                <a:gd name="T98" fmla="*/ 600 w 1827"/>
                <a:gd name="T99" fmla="*/ 610 h 880"/>
                <a:gd name="T100" fmla="*/ 546 w 1827"/>
                <a:gd name="T101" fmla="*/ 647 h 880"/>
                <a:gd name="T102" fmla="*/ 486 w 1827"/>
                <a:gd name="T103" fmla="*/ 654 h 880"/>
                <a:gd name="T104" fmla="*/ 412 w 1827"/>
                <a:gd name="T105" fmla="*/ 676 h 880"/>
                <a:gd name="T106" fmla="*/ 365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3"/>
            <p:cNvSpPr>
              <a:spLocks/>
            </p:cNvSpPr>
            <p:nvPr/>
          </p:nvSpPr>
          <p:spPr bwMode="auto">
            <a:xfrm>
              <a:off x="531" y="356"/>
              <a:ext cx="4815" cy="3462"/>
            </a:xfrm>
            <a:custGeom>
              <a:avLst/>
              <a:gdLst>
                <a:gd name="T0" fmla="*/ 444 w 4812"/>
                <a:gd name="T1" fmla="*/ 348 h 3462"/>
                <a:gd name="T2" fmla="*/ 826 w 4812"/>
                <a:gd name="T3" fmla="*/ 664 h 3462"/>
                <a:gd name="T4" fmla="*/ 1199 w 4812"/>
                <a:gd name="T5" fmla="*/ 925 h 3462"/>
                <a:gd name="T6" fmla="*/ 1623 w 4812"/>
                <a:gd name="T7" fmla="*/ 1252 h 3462"/>
                <a:gd name="T8" fmla="*/ 2067 w 4812"/>
                <a:gd name="T9" fmla="*/ 1611 h 3462"/>
                <a:gd name="T10" fmla="*/ 2439 w 4812"/>
                <a:gd name="T11" fmla="*/ 1926 h 3462"/>
                <a:gd name="T12" fmla="*/ 2691 w 4812"/>
                <a:gd name="T13" fmla="*/ 2362 h 3462"/>
                <a:gd name="T14" fmla="*/ 2258 w 4812"/>
                <a:gd name="T15" fmla="*/ 2318 h 3462"/>
                <a:gd name="T16" fmla="*/ 1824 w 4812"/>
                <a:gd name="T17" fmla="*/ 2307 h 3462"/>
                <a:gd name="T18" fmla="*/ 1320 w 4812"/>
                <a:gd name="T19" fmla="*/ 2373 h 3462"/>
                <a:gd name="T20" fmla="*/ 927 w 4812"/>
                <a:gd name="T21" fmla="*/ 2318 h 3462"/>
                <a:gd name="T22" fmla="*/ 474 w 4812"/>
                <a:gd name="T23" fmla="*/ 2122 h 3462"/>
                <a:gd name="T24" fmla="*/ 30 w 4812"/>
                <a:gd name="T25" fmla="*/ 1752 h 3462"/>
                <a:gd name="T26" fmla="*/ 403 w 4812"/>
                <a:gd name="T27" fmla="*/ 2090 h 3462"/>
                <a:gd name="T28" fmla="*/ 836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8 w 4812"/>
                <a:gd name="T39" fmla="*/ 2405 h 3462"/>
                <a:gd name="T40" fmla="*/ 1562 w 4812"/>
                <a:gd name="T41" fmla="*/ 2569 h 3462"/>
                <a:gd name="T42" fmla="*/ 1633 w 4812"/>
                <a:gd name="T43" fmla="*/ 3004 h 3462"/>
                <a:gd name="T44" fmla="*/ 1078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0 w 4812"/>
                <a:gd name="T55" fmla="*/ 3189 h 3462"/>
                <a:gd name="T56" fmla="*/ 1663 w 4812"/>
                <a:gd name="T57" fmla="*/ 2982 h 3462"/>
                <a:gd name="T58" fmla="*/ 2097 w 4812"/>
                <a:gd name="T59" fmla="*/ 2917 h 3462"/>
                <a:gd name="T60" fmla="*/ 2539 w 4812"/>
                <a:gd name="T61" fmla="*/ 3058 h 3462"/>
                <a:gd name="T62" fmla="*/ 2993 w 4812"/>
                <a:gd name="T63" fmla="*/ 3200 h 3462"/>
                <a:gd name="T64" fmla="*/ 3508 w 4812"/>
                <a:gd name="T65" fmla="*/ 3309 h 3462"/>
                <a:gd name="T66" fmla="*/ 3962 w 4812"/>
                <a:gd name="T67" fmla="*/ 3385 h 3462"/>
                <a:gd name="T68" fmla="*/ 4435 w 4812"/>
                <a:gd name="T69" fmla="*/ 3450 h 3462"/>
                <a:gd name="T70" fmla="*/ 4324 w 4812"/>
                <a:gd name="T71" fmla="*/ 3439 h 3462"/>
                <a:gd name="T72" fmla="*/ 3800 w 4812"/>
                <a:gd name="T73" fmla="*/ 3330 h 3462"/>
                <a:gd name="T74" fmla="*/ 3215 w 4812"/>
                <a:gd name="T75" fmla="*/ 3200 h 3462"/>
                <a:gd name="T76" fmla="*/ 2751 w 4812"/>
                <a:gd name="T77" fmla="*/ 3124 h 3462"/>
                <a:gd name="T78" fmla="*/ 2208 w 4812"/>
                <a:gd name="T79" fmla="*/ 2884 h 3462"/>
                <a:gd name="T80" fmla="*/ 1693 w 4812"/>
                <a:gd name="T81" fmla="*/ 2677 h 3462"/>
                <a:gd name="T82" fmla="*/ 1229 w 4812"/>
                <a:gd name="T83" fmla="*/ 2471 h 3462"/>
                <a:gd name="T84" fmla="*/ 1502 w 4812"/>
                <a:gd name="T85" fmla="*/ 2394 h 3462"/>
                <a:gd name="T86" fmla="*/ 2087 w 4812"/>
                <a:gd name="T87" fmla="*/ 2318 h 3462"/>
                <a:gd name="T88" fmla="*/ 2600 w 4812"/>
                <a:gd name="T89" fmla="*/ 2362 h 3462"/>
                <a:gd name="T90" fmla="*/ 3074 w 4812"/>
                <a:gd name="T91" fmla="*/ 2569 h 3462"/>
                <a:gd name="T92" fmla="*/ 3518 w 4812"/>
                <a:gd name="T93" fmla="*/ 2743 h 3462"/>
                <a:gd name="T94" fmla="*/ 4102 w 4812"/>
                <a:gd name="T95" fmla="*/ 3004 h 3462"/>
                <a:gd name="T96" fmla="*/ 4596 w 4812"/>
                <a:gd name="T97" fmla="*/ 3243 h 3462"/>
                <a:gd name="T98" fmla="*/ 4677 w 4812"/>
                <a:gd name="T99" fmla="*/ 3265 h 3462"/>
                <a:gd name="T100" fmla="*/ 4223 w 4812"/>
                <a:gd name="T101" fmla="*/ 3015 h 3462"/>
                <a:gd name="T102" fmla="*/ 3760 w 4812"/>
                <a:gd name="T103" fmla="*/ 2764 h 3462"/>
                <a:gd name="T104" fmla="*/ 3296 w 4812"/>
                <a:gd name="T105" fmla="*/ 2634 h 3462"/>
                <a:gd name="T106" fmla="*/ 2751 w 4812"/>
                <a:gd name="T107" fmla="*/ 2362 h 3462"/>
                <a:gd name="T108" fmla="*/ 2479 w 4812"/>
                <a:gd name="T109" fmla="*/ 1959 h 3462"/>
                <a:gd name="T110" fmla="*/ 2177 w 4812"/>
                <a:gd name="T111" fmla="*/ 1600 h 3462"/>
                <a:gd name="T112" fmla="*/ 1774 w 4812"/>
                <a:gd name="T113" fmla="*/ 1317 h 3462"/>
                <a:gd name="T114" fmla="*/ 1371 w 4812"/>
                <a:gd name="T115" fmla="*/ 969 h 3462"/>
                <a:gd name="T116" fmla="*/ 947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20"/>
            <p:cNvSpPr>
              <a:spLocks/>
            </p:cNvSpPr>
            <p:nvPr/>
          </p:nvSpPr>
          <p:spPr bwMode="auto">
            <a:xfrm>
              <a:off x="2773" y="3976"/>
              <a:ext cx="1725" cy="81"/>
            </a:xfrm>
            <a:custGeom>
              <a:avLst/>
              <a:gdLst>
                <a:gd name="T0" fmla="*/ 0 w 1722"/>
                <a:gd name="T1" fmla="*/ 0 h 81"/>
                <a:gd name="T2" fmla="*/ 1748 w 1722"/>
                <a:gd name="T3" fmla="*/ 0 h 81"/>
                <a:gd name="T4" fmla="*/ 1748 w 1722"/>
                <a:gd name="T5" fmla="*/ 0 h 81"/>
                <a:gd name="T6" fmla="*/ 1667 w 1722"/>
                <a:gd name="T7" fmla="*/ 22 h 81"/>
                <a:gd name="T8" fmla="*/ 1640 w 1722"/>
                <a:gd name="T9" fmla="*/ 7 h 81"/>
                <a:gd name="T10" fmla="*/ 1614 w 1722"/>
                <a:gd name="T11" fmla="*/ 0 h 81"/>
                <a:gd name="T12" fmla="*/ 1587 w 1722"/>
                <a:gd name="T13" fmla="*/ 15 h 81"/>
                <a:gd name="T14" fmla="*/ 1560 w 1722"/>
                <a:gd name="T15" fmla="*/ 44 h 81"/>
                <a:gd name="T16" fmla="*/ 1533 w 1722"/>
                <a:gd name="T17" fmla="*/ 58 h 81"/>
                <a:gd name="T18" fmla="*/ 1506 w 1722"/>
                <a:gd name="T19" fmla="*/ 73 h 81"/>
                <a:gd name="T20" fmla="*/ 1436 w 1722"/>
                <a:gd name="T21" fmla="*/ 80 h 81"/>
                <a:gd name="T22" fmla="*/ 1369 w 1722"/>
                <a:gd name="T23" fmla="*/ 80 h 81"/>
                <a:gd name="T24" fmla="*/ 1329 w 1722"/>
                <a:gd name="T25" fmla="*/ 73 h 81"/>
                <a:gd name="T26" fmla="*/ 1302 w 1722"/>
                <a:gd name="T27" fmla="*/ 65 h 81"/>
                <a:gd name="T28" fmla="*/ 1268 w 1722"/>
                <a:gd name="T29" fmla="*/ 73 h 81"/>
                <a:gd name="T30" fmla="*/ 1242 w 1722"/>
                <a:gd name="T31" fmla="*/ 73 h 81"/>
                <a:gd name="T32" fmla="*/ 1188 w 1722"/>
                <a:gd name="T33" fmla="*/ 73 h 81"/>
                <a:gd name="T34" fmla="*/ 1141 w 1722"/>
                <a:gd name="T35" fmla="*/ 65 h 81"/>
                <a:gd name="T36" fmla="*/ 1114 w 1722"/>
                <a:gd name="T37" fmla="*/ 65 h 81"/>
                <a:gd name="T38" fmla="*/ 1073 w 1722"/>
                <a:gd name="T39" fmla="*/ 58 h 81"/>
                <a:gd name="T40" fmla="*/ 1047 w 1722"/>
                <a:gd name="T41" fmla="*/ 58 h 81"/>
                <a:gd name="T42" fmla="*/ 1020 w 1722"/>
                <a:gd name="T43" fmla="*/ 36 h 81"/>
                <a:gd name="T44" fmla="*/ 986 w 1722"/>
                <a:gd name="T45" fmla="*/ 15 h 81"/>
                <a:gd name="T46" fmla="*/ 952 w 1722"/>
                <a:gd name="T47" fmla="*/ 15 h 81"/>
                <a:gd name="T48" fmla="*/ 926 w 1722"/>
                <a:gd name="T49" fmla="*/ 15 h 81"/>
                <a:gd name="T50" fmla="*/ 899 w 1722"/>
                <a:gd name="T51" fmla="*/ 15 h 81"/>
                <a:gd name="T52" fmla="*/ 856 w 1722"/>
                <a:gd name="T53" fmla="*/ 29 h 81"/>
                <a:gd name="T54" fmla="*/ 796 w 1722"/>
                <a:gd name="T55" fmla="*/ 44 h 81"/>
                <a:gd name="T56" fmla="*/ 762 w 1722"/>
                <a:gd name="T57" fmla="*/ 51 h 81"/>
                <a:gd name="T58" fmla="*/ 735 w 1722"/>
                <a:gd name="T59" fmla="*/ 51 h 81"/>
                <a:gd name="T60" fmla="*/ 695 w 1722"/>
                <a:gd name="T61" fmla="*/ 44 h 81"/>
                <a:gd name="T62" fmla="*/ 668 w 1722"/>
                <a:gd name="T63" fmla="*/ 29 h 81"/>
                <a:gd name="T64" fmla="*/ 641 w 1722"/>
                <a:gd name="T65" fmla="*/ 22 h 81"/>
                <a:gd name="T66" fmla="*/ 607 w 1722"/>
                <a:gd name="T67" fmla="*/ 22 h 81"/>
                <a:gd name="T68" fmla="*/ 574 w 1722"/>
                <a:gd name="T69" fmla="*/ 22 h 81"/>
                <a:gd name="T70" fmla="*/ 540 w 1722"/>
                <a:gd name="T71" fmla="*/ 29 h 81"/>
                <a:gd name="T72" fmla="*/ 486 w 1722"/>
                <a:gd name="T73" fmla="*/ 29 h 81"/>
                <a:gd name="T74" fmla="*/ 446 w 1722"/>
                <a:gd name="T75" fmla="*/ 36 h 81"/>
                <a:gd name="T76" fmla="*/ 412 w 1722"/>
                <a:gd name="T77" fmla="*/ 44 h 81"/>
                <a:gd name="T78" fmla="*/ 385 w 1722"/>
                <a:gd name="T79" fmla="*/ 44 h 81"/>
                <a:gd name="T80" fmla="*/ 352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8 h 1699"/>
                <a:gd name="T18" fmla="*/ 53 w 93"/>
                <a:gd name="T19" fmla="*/ 546 h 1699"/>
                <a:gd name="T20" fmla="*/ 39 w 93"/>
                <a:gd name="T21" fmla="*/ 619 h 1699"/>
                <a:gd name="T22" fmla="*/ 39 w 93"/>
                <a:gd name="T23" fmla="*/ 677 h 1699"/>
                <a:gd name="T24" fmla="*/ 39 w 93"/>
                <a:gd name="T25" fmla="*/ 735 h 1699"/>
                <a:gd name="T26" fmla="*/ 39 w 93"/>
                <a:gd name="T27" fmla="*/ 793 h 1699"/>
                <a:gd name="T28" fmla="*/ 13 w 93"/>
                <a:gd name="T29" fmla="*/ 865 h 1699"/>
                <a:gd name="T30" fmla="*/ 0 w 93"/>
                <a:gd name="T31" fmla="*/ 923 h 1699"/>
                <a:gd name="T32" fmla="*/ 0 w 93"/>
                <a:gd name="T33" fmla="*/ 981 h 1699"/>
                <a:gd name="T34" fmla="*/ 26 w 93"/>
                <a:gd name="T35" fmla="*/ 1039 h 1699"/>
                <a:gd name="T36" fmla="*/ 26 w 93"/>
                <a:gd name="T37" fmla="*/ 1112 h 1699"/>
                <a:gd name="T38" fmla="*/ 13 w 93"/>
                <a:gd name="T39" fmla="*/ 1185 h 1699"/>
                <a:gd name="T40" fmla="*/ 13 w 93"/>
                <a:gd name="T41" fmla="*/ 1243 h 1699"/>
                <a:gd name="T42" fmla="*/ 13 w 93"/>
                <a:gd name="T43" fmla="*/ 1310 h 1699"/>
                <a:gd name="T44" fmla="*/ 13 w 93"/>
                <a:gd name="T45" fmla="*/ 1368 h 1699"/>
                <a:gd name="T46" fmla="*/ 0 w 93"/>
                <a:gd name="T47" fmla="*/ 1426 h 1699"/>
                <a:gd name="T48" fmla="*/ 0 w 93"/>
                <a:gd name="T49" fmla="*/ 1484 h 1699"/>
                <a:gd name="T50" fmla="*/ 13 w 93"/>
                <a:gd name="T51" fmla="*/ 1542 h 1699"/>
                <a:gd name="T52" fmla="*/ 53 w 93"/>
                <a:gd name="T53" fmla="*/ 1600 h 1699"/>
                <a:gd name="T54" fmla="*/ 53 w 93"/>
                <a:gd name="T55" fmla="*/ 1658 h 1699"/>
                <a:gd name="T56" fmla="*/ 26 w 93"/>
                <a:gd name="T57" fmla="*/ 1716 h 1699"/>
                <a:gd name="T58" fmla="*/ 53 w 93"/>
                <a:gd name="T59" fmla="*/ 1658 h 1699"/>
                <a:gd name="T60" fmla="*/ 39 w 93"/>
                <a:gd name="T61" fmla="*/ 1585 h 1699"/>
                <a:gd name="T62" fmla="*/ 26 w 93"/>
                <a:gd name="T63" fmla="*/ 1527 h 1699"/>
                <a:gd name="T64" fmla="*/ 26 w 93"/>
                <a:gd name="T65" fmla="*/ 1455 h 1699"/>
                <a:gd name="T66" fmla="*/ 26 w 93"/>
                <a:gd name="T67" fmla="*/ 1397 h 1699"/>
                <a:gd name="T68" fmla="*/ 26 w 93"/>
                <a:gd name="T69" fmla="*/ 1339 h 1699"/>
                <a:gd name="T70" fmla="*/ 26 w 93"/>
                <a:gd name="T71" fmla="*/ 1272 h 1699"/>
                <a:gd name="T72" fmla="*/ 26 w 93"/>
                <a:gd name="T73" fmla="*/ 1214 h 1699"/>
                <a:gd name="T74" fmla="*/ 53 w 93"/>
                <a:gd name="T75" fmla="*/ 1156 h 1699"/>
                <a:gd name="T76" fmla="*/ 66 w 93"/>
                <a:gd name="T77" fmla="*/ 1097 h 1699"/>
                <a:gd name="T78" fmla="*/ 39 w 93"/>
                <a:gd name="T79" fmla="*/ 1039 h 1699"/>
                <a:gd name="T80" fmla="*/ 13 w 93"/>
                <a:gd name="T81" fmla="*/ 981 h 1699"/>
                <a:gd name="T82" fmla="*/ 13 w 93"/>
                <a:gd name="T83" fmla="*/ 923 h 1699"/>
                <a:gd name="T84" fmla="*/ 26 w 93"/>
                <a:gd name="T85" fmla="*/ 865 h 1699"/>
                <a:gd name="T86" fmla="*/ 39 w 93"/>
                <a:gd name="T87" fmla="*/ 807 h 1699"/>
                <a:gd name="T88" fmla="*/ 39 w 93"/>
                <a:gd name="T89" fmla="*/ 749 h 1699"/>
                <a:gd name="T90" fmla="*/ 53 w 93"/>
                <a:gd name="T91" fmla="*/ 691 h 1699"/>
                <a:gd name="T92" fmla="*/ 66 w 93"/>
                <a:gd name="T93" fmla="*/ 633 h 1699"/>
                <a:gd name="T94" fmla="*/ 66 w 93"/>
                <a:gd name="T95" fmla="*/ 575 h 1699"/>
                <a:gd name="T96" fmla="*/ 53 w 93"/>
                <a:gd name="T97" fmla="*/ 517 h 1699"/>
                <a:gd name="T98" fmla="*/ 39 w 93"/>
                <a:gd name="T99" fmla="*/ 459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3 w 2527"/>
                <a:gd name="T9" fmla="*/ 87 h 117"/>
                <a:gd name="T10" fmla="*/ 654 w 2527"/>
                <a:gd name="T11" fmla="*/ 73 h 117"/>
                <a:gd name="T12" fmla="*/ 842 w 2527"/>
                <a:gd name="T13" fmla="*/ 58 h 117"/>
                <a:gd name="T14" fmla="*/ 950 w 2527"/>
                <a:gd name="T15" fmla="*/ 44 h 117"/>
                <a:gd name="T16" fmla="*/ 1070 w 2527"/>
                <a:gd name="T17" fmla="*/ 58 h 117"/>
                <a:gd name="T18" fmla="*/ 1218 w 2527"/>
                <a:gd name="T19" fmla="*/ 58 h 117"/>
                <a:gd name="T20" fmla="*/ 1362 w 2527"/>
                <a:gd name="T21" fmla="*/ 44 h 117"/>
                <a:gd name="T22" fmla="*/ 1469 w 2527"/>
                <a:gd name="T23" fmla="*/ 44 h 117"/>
                <a:gd name="T24" fmla="*/ 1577 w 2527"/>
                <a:gd name="T25" fmla="*/ 0 h 117"/>
                <a:gd name="T26" fmla="*/ 2499 w 2527"/>
                <a:gd name="T27" fmla="*/ 0 h 117"/>
                <a:gd name="T28" fmla="*/ 2499 w 2527"/>
                <a:gd name="T29" fmla="*/ 58 h 117"/>
                <a:gd name="T30" fmla="*/ 2378 w 2527"/>
                <a:gd name="T31" fmla="*/ 58 h 117"/>
                <a:gd name="T32" fmla="*/ 2271 w 2527"/>
                <a:gd name="T33" fmla="*/ 58 h 117"/>
                <a:gd name="T34" fmla="*/ 2150 w 2527"/>
                <a:gd name="T35" fmla="*/ 73 h 117"/>
                <a:gd name="T36" fmla="*/ 2033 w 2527"/>
                <a:gd name="T37" fmla="*/ 87 h 117"/>
                <a:gd name="T38" fmla="*/ 1886 w 2527"/>
                <a:gd name="T39" fmla="*/ 73 h 117"/>
                <a:gd name="T40" fmla="*/ 1778 w 2527"/>
                <a:gd name="T41" fmla="*/ 58 h 117"/>
                <a:gd name="T42" fmla="*/ 1657 w 2527"/>
                <a:gd name="T43" fmla="*/ 58 h 117"/>
                <a:gd name="T44" fmla="*/ 1550 w 2527"/>
                <a:gd name="T45" fmla="*/ 73 h 117"/>
                <a:gd name="T46" fmla="*/ 1442 w 2527"/>
                <a:gd name="T47" fmla="*/ 73 h 117"/>
                <a:gd name="T48" fmla="*/ 1335 w 2527"/>
                <a:gd name="T49" fmla="*/ 58 h 117"/>
                <a:gd name="T50" fmla="*/ 1097 w 2527"/>
                <a:gd name="T51" fmla="*/ 73 h 117"/>
                <a:gd name="T52" fmla="*/ 976 w 2527"/>
                <a:gd name="T53" fmla="*/ 73 h 117"/>
                <a:gd name="T54" fmla="*/ 855 w 2527"/>
                <a:gd name="T55" fmla="*/ 87 h 117"/>
                <a:gd name="T56" fmla="*/ 735 w 2527"/>
                <a:gd name="T57" fmla="*/ 73 h 117"/>
                <a:gd name="T58" fmla="*/ 600 w 2527"/>
                <a:gd name="T59" fmla="*/ 73 h 117"/>
                <a:gd name="T60" fmla="*/ 479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2" name="Group 30"/>
          <p:cNvGrpSpPr>
            <a:grpSpLocks/>
          </p:cNvGrpSpPr>
          <p:nvPr/>
        </p:nvGrpSpPr>
        <p:grpSpPr bwMode="auto">
          <a:xfrm>
            <a:off x="0" y="0"/>
            <a:ext cx="1981200" cy="1958975"/>
            <a:chOff x="0" y="0"/>
            <a:chExt cx="1246" cy="1232"/>
          </a:xfrm>
        </p:grpSpPr>
        <p:sp>
          <p:nvSpPr>
            <p:cNvPr id="2055"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6"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2057"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90"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a:defRPr/>
            </a:pPr>
            <a:fld id="{29101664-CDA6-C248-AD56-C3E8344102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579613824"/>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885414"/>
      </p:ext>
    </p:extLst>
  </p:cSld>
  <p:clrMap bg1="dk2" tx1="lt1" bg2="dk1" tx2="lt2" accent1="accent1" accent2="accent2" accent3="accent3" accent4="accent4" accent5="accent5" accent6="accent6" hlink="hlink" folHlink="folHlink"/>
  <p:sldLayoutIdLst>
    <p:sldLayoutId id="2147483732" r:id="rId1"/>
    <p:sldLayoutId id="2147483733"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GB"/>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66039803"/>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lt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ltLang="en-US"/>
          </a:p>
        </p:txBody>
      </p:sp>
      <p:sp>
        <p:nvSpPr>
          <p:cNvPr id="136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0C693C70-BE59-4F7D-A9BB-7A3792377FFD}" type="slidenum">
              <a:rPr lang="en-US" altLang="en-US"/>
              <a:pPr/>
              <a:t>‹#›</a:t>
            </a:fld>
            <a:endParaRPr lang="en-US" altLang="en-US"/>
          </a:p>
        </p:txBody>
      </p:sp>
    </p:spTree>
    <p:extLst>
      <p:ext uri="{BB962C8B-B14F-4D97-AF65-F5344CB8AC3E}">
        <p14:creationId xmlns:p14="http://schemas.microsoft.com/office/powerpoint/2010/main" val="178664840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endParaRPr lang="en-US" alt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endParaRPr lang="en-US" alt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D81B12EE-7000-4EC8-BAE3-19530CED3BE9}" type="slidenum">
              <a:rPr lang="en-US" altLang="en-US"/>
              <a:pPr/>
              <a:t>‹#›</a:t>
            </a:fld>
            <a:endParaRPr lang="en-US" altLang="en-US"/>
          </a:p>
        </p:txBody>
      </p:sp>
    </p:spTree>
    <p:extLst>
      <p:ext uri="{BB962C8B-B14F-4D97-AF65-F5344CB8AC3E}">
        <p14:creationId xmlns:p14="http://schemas.microsoft.com/office/powerpoint/2010/main" val="251562996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8.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0.xml"/><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9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9.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77" name="Text Box 45"/>
          <p:cNvSpPr txBox="1">
            <a:spLocks noChangeArrowheads="1"/>
          </p:cNvSpPr>
          <p:nvPr/>
        </p:nvSpPr>
        <p:spPr bwMode="auto">
          <a:xfrm>
            <a:off x="0" y="592812"/>
            <a:ext cx="9144000" cy="212365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6600" b="1" dirty="0">
                <a:latin typeface="Arial" panose="020B0604020202020204" pitchFamily="34" charset="0"/>
                <a:cs typeface="Arial" panose="020B0604020202020204" pitchFamily="34" charset="0"/>
              </a:rPr>
              <a:t>The Overall Theme of the New Testament</a:t>
            </a:r>
            <a:endParaRPr lang="en-US" sz="4800" b="1" dirty="0">
              <a:latin typeface="Arial" panose="020B0604020202020204" pitchFamily="34" charset="0"/>
              <a:cs typeface="Arial" panose="020B0604020202020204" pitchFamily="34" charset="0"/>
            </a:endParaRP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ED0828E-F346-A5E2-FD89-737F1D2B162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675647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8198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81988"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3556"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81990"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8199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81992"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81993" name="AutoShape 9"/>
          <p:cNvSpPr>
            <a:spLocks noChangeArrowheads="1"/>
          </p:cNvSpPr>
          <p:nvPr/>
        </p:nvSpPr>
        <p:spPr bwMode="auto">
          <a:xfrm>
            <a:off x="1092200" y="3408363"/>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81994" name="Rectangle 10"/>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81995" name="Text Box 11"/>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81996" name="Text Box 12"/>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81997"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81998"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81999"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82000" name="Rectangle 16"/>
          <p:cNvSpPr>
            <a:spLocks noChangeArrowheads="1"/>
          </p:cNvSpPr>
          <p:nvPr/>
        </p:nvSpPr>
        <p:spPr bwMode="auto">
          <a:xfrm>
            <a:off x="5913438"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82001"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82002"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82003"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82004"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82005"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nvGrpSpPr>
          <p:cNvPr id="23573" name="Group 22"/>
          <p:cNvGrpSpPr>
            <a:grpSpLocks/>
          </p:cNvGrpSpPr>
          <p:nvPr/>
        </p:nvGrpSpPr>
        <p:grpSpPr bwMode="auto">
          <a:xfrm>
            <a:off x="8005763" y="3429000"/>
            <a:ext cx="952500" cy="1244600"/>
            <a:chOff x="5043" y="2160"/>
            <a:chExt cx="600" cy="784"/>
          </a:xfrm>
        </p:grpSpPr>
        <p:sp>
          <p:nvSpPr>
            <p:cNvPr id="23576"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3577"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3578"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79"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0"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1"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2"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3" name="Rectangle 30"/>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3584" name="Rectangle 31"/>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3585" name="Rectangle 32"/>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3586" name="Rectangle 33"/>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3587" name="Rectangle 34"/>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82019"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3589"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82021"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3591"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2"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3"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3594"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82026"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82027"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60</a:t>
            </a:r>
          </a:p>
        </p:txBody>
      </p:sp>
      <p:sp>
        <p:nvSpPr>
          <p:cNvPr id="23575"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2531"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62532"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5604"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2534"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2535"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2536"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62537" name="Rectangle 9"/>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2538" name="Text Box 10"/>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2539" name="Text Box 11"/>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2540" name="AutoShape 12"/>
          <p:cNvSpPr>
            <a:spLocks noChangeArrowheads="1"/>
          </p:cNvSpPr>
          <p:nvPr/>
        </p:nvSpPr>
        <p:spPr bwMode="auto">
          <a:xfrm>
            <a:off x="3543300" y="3421063"/>
            <a:ext cx="20113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2541"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2542"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2543"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2544" name="Rectangle 16"/>
          <p:cNvSpPr>
            <a:spLocks noChangeArrowheads="1"/>
          </p:cNvSpPr>
          <p:nvPr/>
        </p:nvSpPr>
        <p:spPr bwMode="auto">
          <a:xfrm>
            <a:off x="5915025"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2545"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2546"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2547"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2548"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2549"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nvGrpSpPr>
          <p:cNvPr id="25621" name="Group 22"/>
          <p:cNvGrpSpPr>
            <a:grpSpLocks/>
          </p:cNvGrpSpPr>
          <p:nvPr/>
        </p:nvGrpSpPr>
        <p:grpSpPr bwMode="auto">
          <a:xfrm>
            <a:off x="8005763" y="3429000"/>
            <a:ext cx="952500" cy="1244600"/>
            <a:chOff x="5043" y="2160"/>
            <a:chExt cx="600" cy="784"/>
          </a:xfrm>
        </p:grpSpPr>
        <p:sp>
          <p:nvSpPr>
            <p:cNvPr id="25624"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5625"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5626"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27"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28"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29"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30"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31" name="Rectangle 30"/>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5632" name="Rectangle 31"/>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5633" name="Rectangle 32"/>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5634" name="Rectangle 33"/>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5635" name="Rectangle 34"/>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2563"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5637"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2565"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5639"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0"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1"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5642"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2570"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62571"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61</a:t>
            </a:r>
          </a:p>
        </p:txBody>
      </p:sp>
      <p:sp>
        <p:nvSpPr>
          <p:cNvPr id="25623" name="Text Box 44"/>
          <p:cNvSpPr txBox="1">
            <a:spLocks noChangeArrowheads="1"/>
          </p:cNvSpPr>
          <p:nvPr/>
        </p:nvSpPr>
        <p:spPr bwMode="auto">
          <a:xfrm>
            <a:off x="6996113"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AutoShape 2"/>
          <p:cNvSpPr>
            <a:spLocks noChangeArrowheads="1"/>
          </p:cNvSpPr>
          <p:nvPr/>
        </p:nvSpPr>
        <p:spPr bwMode="auto">
          <a:xfrm>
            <a:off x="1092200" y="3408363"/>
            <a:ext cx="69262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27650" name="Rectangle 3"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8676" name="Rectangle 4"/>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68677" name="Rectangle 5"/>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7653" name="Text Box 6"/>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8679" name="Text Box 7"/>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8722" name="AutoShape 50"/>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8680" name="Text Box 8"/>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8681" name="Rectangle 9"/>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68682" name="Rectangle 10"/>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8683" name="Text Box 11"/>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8684" name="Text Box 12"/>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8685" name="Rectangle 13"/>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8686" name="Text Box 14"/>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8687"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8688" name="AutoShape 16"/>
          <p:cNvSpPr>
            <a:spLocks noChangeArrowheads="1"/>
          </p:cNvSpPr>
          <p:nvPr/>
        </p:nvSpPr>
        <p:spPr bwMode="auto">
          <a:xfrm>
            <a:off x="5595938" y="3424238"/>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68689" name="Rectangle 17"/>
          <p:cNvSpPr>
            <a:spLocks noChangeArrowheads="1"/>
          </p:cNvSpPr>
          <p:nvPr/>
        </p:nvSpPr>
        <p:spPr bwMode="auto">
          <a:xfrm>
            <a:off x="5915025"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8690" name="Text Box 18"/>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8691" name="Text Box 19"/>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8692" name="Line 20"/>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693" name="Line 21"/>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694" name="Line 22"/>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8716" name="Rectangle 4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62</a:t>
            </a:r>
          </a:p>
        </p:txBody>
      </p:sp>
      <p:sp>
        <p:nvSpPr>
          <p:cNvPr id="27672" name="Text Box 45"/>
          <p:cNvSpPr txBox="1">
            <a:spLocks noChangeArrowheads="1"/>
          </p:cNvSpPr>
          <p:nvPr/>
        </p:nvSpPr>
        <p:spPr bwMode="auto">
          <a:xfrm>
            <a:off x="6996113"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27673" name="Text Box 46"/>
          <p:cNvSpPr txBox="1">
            <a:spLocks noChangeArrowheads="1"/>
          </p:cNvSpPr>
          <p:nvPr/>
        </p:nvSpPr>
        <p:spPr bwMode="auto">
          <a:xfrm>
            <a:off x="8558213"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grpSp>
        <p:nvGrpSpPr>
          <p:cNvPr id="2" name="Group 47"/>
          <p:cNvGrpSpPr>
            <a:grpSpLocks/>
          </p:cNvGrpSpPr>
          <p:nvPr/>
        </p:nvGrpSpPr>
        <p:grpSpPr bwMode="auto">
          <a:xfrm>
            <a:off x="519113" y="457200"/>
            <a:ext cx="7974012" cy="5870575"/>
            <a:chOff x="96" y="144"/>
            <a:chExt cx="5254" cy="3842"/>
          </a:xfrm>
        </p:grpSpPr>
        <p:sp>
          <p:nvSpPr>
            <p:cNvPr id="668720" name="AutoShape 48"/>
            <p:cNvSpPr>
              <a:spLocks noChangeArrowheads="1"/>
            </p:cNvSpPr>
            <p:nvPr/>
          </p:nvSpPr>
          <p:spPr bwMode="auto">
            <a:xfrm>
              <a:off x="224" y="265"/>
              <a:ext cx="5001" cy="3596"/>
            </a:xfrm>
            <a:prstGeom prst="roundRect">
              <a:avLst>
                <a:gd name="adj" fmla="val 16667"/>
              </a:avLst>
            </a:prstGeom>
            <a:noFill/>
            <a:ln w="76200">
              <a:solidFill>
                <a:schemeClr val="tx1"/>
              </a:solidFill>
              <a:round/>
              <a:headEnd/>
              <a:tailEnd/>
            </a:ln>
            <a:effectLst>
              <a:outerShdw blurRad="63500" dist="99190" dir="3011666" algn="ctr" rotWithShape="0">
                <a:schemeClr val="bg2">
                  <a:alpha val="74998"/>
                </a:schemeClr>
              </a:outerShdw>
            </a:effectLst>
          </p:spPr>
          <p:txBody>
            <a:bodyPr wrap="none" anchor="ctr"/>
            <a:lstStyle/>
            <a:p>
              <a:pPr algn="ctr">
                <a:defRPr/>
              </a:pPr>
              <a:r>
                <a:rPr lang="en-US" sz="2400">
                  <a:latin typeface="Times" charset="0"/>
                </a:rPr>
                <a:t> </a:t>
              </a:r>
            </a:p>
          </p:txBody>
        </p:sp>
        <p:sp>
          <p:nvSpPr>
            <p:cNvPr id="668721" name="AutoShape 49"/>
            <p:cNvSpPr>
              <a:spLocks noChangeArrowheads="1"/>
            </p:cNvSpPr>
            <p:nvPr/>
          </p:nvSpPr>
          <p:spPr bwMode="auto">
            <a:xfrm>
              <a:off x="96" y="144"/>
              <a:ext cx="5254" cy="3842"/>
            </a:xfrm>
            <a:prstGeom prst="roundRect">
              <a:avLst>
                <a:gd name="adj" fmla="val 16667"/>
              </a:avLst>
            </a:prstGeom>
            <a:noFill/>
            <a:ln w="76200">
              <a:solidFill>
                <a:schemeClr val="accent1"/>
              </a:solidFill>
              <a:round/>
              <a:headEnd/>
              <a:tailEnd/>
            </a:ln>
            <a:effectLst>
              <a:outerShdw blurRad="63500" dist="99190" dir="3011666" algn="ctr" rotWithShape="0">
                <a:schemeClr val="bg2">
                  <a:alpha val="74998"/>
                </a:schemeClr>
              </a:outerShdw>
            </a:effectLst>
          </p:spPr>
          <p:txBody>
            <a:bodyPr wrap="none" anchor="ctr"/>
            <a:lstStyle/>
            <a:p>
              <a:pPr algn="ctr">
                <a:defRPr/>
              </a:pPr>
              <a:r>
                <a:rPr lang="en-US" sz="2400">
                  <a:latin typeface="Times" charset="0"/>
                </a:rPr>
                <a:t> </a:t>
              </a:r>
            </a:p>
          </p:txBody>
        </p:sp>
      </p:grpSp>
      <p:grpSp>
        <p:nvGrpSpPr>
          <p:cNvPr id="27675" name="Group 23"/>
          <p:cNvGrpSpPr>
            <a:grpSpLocks/>
          </p:cNvGrpSpPr>
          <p:nvPr/>
        </p:nvGrpSpPr>
        <p:grpSpPr bwMode="auto">
          <a:xfrm>
            <a:off x="8005763" y="3429000"/>
            <a:ext cx="952500" cy="1244600"/>
            <a:chOff x="5043" y="2160"/>
            <a:chExt cx="600" cy="784"/>
          </a:xfrm>
        </p:grpSpPr>
        <p:sp>
          <p:nvSpPr>
            <p:cNvPr id="27676" name="AutoShape 24"/>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7677" name="Rectangle 25"/>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7678" name="Line 26"/>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79" name="Line 27"/>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0" name="Line 28"/>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1" name="Line 29"/>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2" name="Line 30"/>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3" name="Rectangle 31"/>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7684" name="Rectangle 32"/>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7685" name="Rectangle 33"/>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7686" name="Rectangle 34"/>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7687" name="Rectangle 35"/>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8708" name="Rectangle 36"/>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7689" name="Rectangle 37"/>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8710" name="Rectangle 38"/>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7691" name="Line 39"/>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2" name="Line 40"/>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3" name="Rectangle 41"/>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7694" name="Rectangle 42"/>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8715" name="Rectangle 43"/>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8688"/>
                                        </p:tgtEl>
                                        <p:attrNameLst>
                                          <p:attrName>style.visibility</p:attrName>
                                        </p:attrNameLst>
                                      </p:cBhvr>
                                      <p:to>
                                        <p:strVal val="visible"/>
                                      </p:to>
                                    </p:set>
                                    <p:animEffect transition="in" filter="fade">
                                      <p:cBhvr>
                                        <p:cTn id="7" dur="1000"/>
                                        <p:tgtEl>
                                          <p:spTgt spid="668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668688"/>
                                        </p:tgtEl>
                                      </p:cBhvr>
                                    </p:animEffect>
                                    <p:set>
                                      <p:cBhvr>
                                        <p:cTn id="12" dur="1" fill="hold">
                                          <p:stCondLst>
                                            <p:cond delay="499"/>
                                          </p:stCondLst>
                                        </p:cTn>
                                        <p:tgtEl>
                                          <p:spTgt spid="66868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68722"/>
                                        </p:tgtEl>
                                        <p:attrNameLst>
                                          <p:attrName>style.visibility</p:attrName>
                                        </p:attrNameLst>
                                      </p:cBhvr>
                                      <p:to>
                                        <p:strVal val="visible"/>
                                      </p:to>
                                    </p:set>
                                    <p:animEffect transition="in" filter="fade">
                                      <p:cBhvr>
                                        <p:cTn id="15" dur="1000"/>
                                        <p:tgtEl>
                                          <p:spTgt spid="668722"/>
                                        </p:tgtEl>
                                      </p:cBhvr>
                                    </p:animEffect>
                                  </p:childTnLst>
                                </p:cTn>
                              </p:par>
                            </p:childTnLst>
                          </p:cTn>
                        </p:par>
                        <p:par>
                          <p:cTn id="16" fill="hold" nodeType="afterGroup">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22" grpId="0" animBg="1"/>
      <p:bldP spid="668688" grpId="0" animBg="1"/>
      <p:bldP spid="66868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ChangeArrowheads="1"/>
          </p:cNvSpPr>
          <p:nvPr/>
        </p:nvSpPr>
        <p:spPr bwMode="auto">
          <a:xfrm>
            <a:off x="1092200" y="3408363"/>
            <a:ext cx="69262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29698" name="Rectangle 3" descr="Green marble"/>
          <p:cNvSpPr>
            <a:spLocks noChangeArrowheads="1"/>
          </p:cNvSpPr>
          <p:nvPr/>
        </p:nvSpPr>
        <p:spPr bwMode="auto">
          <a:xfrm>
            <a:off x="533400" y="457200"/>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748" name="Rectangle 4"/>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671749" name="Rectangle 5"/>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29701" name="Text Box 6"/>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71751" name="Text Box 7"/>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71752" name="AutoShape 8"/>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imes" charset="0"/>
            </a:endParaRPr>
          </a:p>
        </p:txBody>
      </p:sp>
      <p:sp>
        <p:nvSpPr>
          <p:cNvPr id="671753" name="Text Box 9"/>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71754" name="Rectangle 10"/>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sp>
        <p:nvSpPr>
          <p:cNvPr id="671755" name="Rectangle 11"/>
          <p:cNvSpPr>
            <a:spLocks noChangeArrowheads="1"/>
          </p:cNvSpPr>
          <p:nvPr/>
        </p:nvSpPr>
        <p:spPr bwMode="auto">
          <a:xfrm>
            <a:off x="1055688" y="5040313"/>
            <a:ext cx="24733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71756" name="Text Box 12"/>
          <p:cNvSpPr txBox="1">
            <a:spLocks noChangeArrowheads="1"/>
          </p:cNvSpPr>
          <p:nvPr/>
        </p:nvSpPr>
        <p:spPr bwMode="auto">
          <a:xfrm>
            <a:off x="1485900" y="3633788"/>
            <a:ext cx="1609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71757" name="Text Box 13"/>
          <p:cNvSpPr txBox="1">
            <a:spLocks noChangeArrowheads="1"/>
          </p:cNvSpPr>
          <p:nvPr/>
        </p:nvSpPr>
        <p:spPr bwMode="auto">
          <a:xfrm>
            <a:off x="1460500" y="4338638"/>
            <a:ext cx="16843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71758" name="Rectangle 14"/>
          <p:cNvSpPr>
            <a:spLocks noChangeArrowheads="1"/>
          </p:cNvSpPr>
          <p:nvPr/>
        </p:nvSpPr>
        <p:spPr bwMode="auto">
          <a:xfrm>
            <a:off x="3654425"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71759" name="Text Box 15"/>
          <p:cNvSpPr txBox="1">
            <a:spLocks noChangeArrowheads="1"/>
          </p:cNvSpPr>
          <p:nvPr/>
        </p:nvSpPr>
        <p:spPr bwMode="auto">
          <a:xfrm>
            <a:off x="3760788" y="3644900"/>
            <a:ext cx="15748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71760" name="Text Box 16"/>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71762" name="Rectangle 18"/>
          <p:cNvSpPr>
            <a:spLocks noChangeArrowheads="1"/>
          </p:cNvSpPr>
          <p:nvPr/>
        </p:nvSpPr>
        <p:spPr bwMode="auto">
          <a:xfrm>
            <a:off x="5913438" y="5038725"/>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71763" name="Text Box 19"/>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71764" name="Text Box 20"/>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71765" name="Line 21"/>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6" name="Line 22"/>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7" name="Line 23"/>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71768" name="Rectangle 2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63</a:t>
            </a:r>
          </a:p>
        </p:txBody>
      </p:sp>
      <p:sp>
        <p:nvSpPr>
          <p:cNvPr id="29719" name="Text Box 25"/>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29720" name="Text Box 26"/>
          <p:cNvSpPr txBox="1">
            <a:spLocks noChangeArrowheads="1"/>
          </p:cNvSpPr>
          <p:nvPr/>
        </p:nvSpPr>
        <p:spPr bwMode="auto">
          <a:xfrm>
            <a:off x="8551863"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grpSp>
        <p:nvGrpSpPr>
          <p:cNvPr id="29721" name="Group 30"/>
          <p:cNvGrpSpPr>
            <a:grpSpLocks/>
          </p:cNvGrpSpPr>
          <p:nvPr/>
        </p:nvGrpSpPr>
        <p:grpSpPr bwMode="auto">
          <a:xfrm>
            <a:off x="8005763" y="3429000"/>
            <a:ext cx="952500" cy="1244600"/>
            <a:chOff x="5043" y="2160"/>
            <a:chExt cx="600" cy="784"/>
          </a:xfrm>
        </p:grpSpPr>
        <p:sp>
          <p:nvSpPr>
            <p:cNvPr id="29776" name="AutoShape 31"/>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9777" name="Rectangle 32"/>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9778" name="Line 33"/>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79" name="Line 34"/>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0" name="Line 35"/>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1" name="Line 36"/>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2" name="Line 37"/>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83" name="Rectangle 38"/>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9784" name="Rectangle 39"/>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9785" name="Rectangle 40"/>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9786" name="Rectangle 41"/>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9787" name="Rectangle 42"/>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71787" name="Rectangle 43"/>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9789" name="Rectangle 44"/>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789" name="Rectangle 45"/>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9791" name="Line 46"/>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92" name="Line 47"/>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93" name="Rectangle 48"/>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94" name="Rectangle 49"/>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794" name="Rectangle 50"/>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grpSp>
        <p:nvGrpSpPr>
          <p:cNvPr id="29722" name="Group 51"/>
          <p:cNvGrpSpPr>
            <a:grpSpLocks/>
          </p:cNvGrpSpPr>
          <p:nvPr/>
        </p:nvGrpSpPr>
        <p:grpSpPr bwMode="auto">
          <a:xfrm>
            <a:off x="1995488" y="812800"/>
            <a:ext cx="5808662" cy="5173663"/>
            <a:chOff x="1765" y="510"/>
            <a:chExt cx="3659" cy="3259"/>
          </a:xfrm>
        </p:grpSpPr>
        <p:sp>
          <p:nvSpPr>
            <p:cNvPr id="29724" name="AutoShape 52"/>
            <p:cNvSpPr>
              <a:spLocks noChangeArrowheads="1"/>
            </p:cNvSpPr>
            <p:nvPr/>
          </p:nvSpPr>
          <p:spPr bwMode="auto">
            <a:xfrm>
              <a:off x="1766" y="510"/>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25" name="Rectangle 53"/>
            <p:cNvSpPr>
              <a:spLocks noChangeArrowheads="1"/>
            </p:cNvSpPr>
            <p:nvPr/>
          </p:nvSpPr>
          <p:spPr bwMode="auto">
            <a:xfrm>
              <a:off x="1765" y="827"/>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26" name="Rectangle 54"/>
            <p:cNvSpPr>
              <a:spLocks noChangeArrowheads="1"/>
            </p:cNvSpPr>
            <p:nvPr/>
          </p:nvSpPr>
          <p:spPr bwMode="auto">
            <a:xfrm>
              <a:off x="1779" y="803"/>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27" name="Rectangle 55"/>
            <p:cNvSpPr>
              <a:spLocks noChangeArrowheads="1"/>
            </p:cNvSpPr>
            <p:nvPr/>
          </p:nvSpPr>
          <p:spPr bwMode="auto">
            <a:xfrm>
              <a:off x="2340" y="804"/>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00" name="Rectangle 56"/>
            <p:cNvSpPr>
              <a:spLocks noChangeArrowheads="1"/>
            </p:cNvSpPr>
            <p:nvPr/>
          </p:nvSpPr>
          <p:spPr bwMode="auto">
            <a:xfrm>
              <a:off x="1930" y="542"/>
              <a:ext cx="160"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2"/>
                  </a:solidFill>
                  <a:latin typeface="Helvetica" charset="0"/>
                </a:rPr>
                <a:t>   </a:t>
              </a:r>
              <a:endParaRPr lang="en-US" sz="2400">
                <a:solidFill>
                  <a:schemeClr val="accent2"/>
                </a:solidFill>
                <a:effectLst>
                  <a:outerShdw blurRad="38100" dist="38100" dir="2700000" algn="tl">
                    <a:srgbClr val="000000"/>
                  </a:outerShdw>
                </a:effectLst>
                <a:latin typeface="Helvetica" charset="0"/>
              </a:endParaRPr>
            </a:p>
          </p:txBody>
        </p:sp>
        <p:sp>
          <p:nvSpPr>
            <p:cNvPr id="671801" name="Rectangle 57"/>
            <p:cNvSpPr>
              <a:spLocks noChangeArrowheads="1"/>
            </p:cNvSpPr>
            <p:nvPr/>
          </p:nvSpPr>
          <p:spPr bwMode="auto">
            <a:xfrm>
              <a:off x="1822" y="526"/>
              <a:ext cx="1003"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2"/>
                  </a:solidFill>
                  <a:latin typeface="Helvetica" charset="0"/>
                </a:rPr>
                <a:t>CREATION</a:t>
              </a:r>
              <a:endParaRPr lang="en-US" sz="2400">
                <a:solidFill>
                  <a:schemeClr val="accent2"/>
                </a:solidFill>
                <a:effectLst>
                  <a:outerShdw blurRad="38100" dist="38100" dir="2700000" algn="tl">
                    <a:srgbClr val="000000"/>
                  </a:outerShdw>
                </a:effectLst>
                <a:latin typeface="Helvetica" charset="0"/>
              </a:endParaRPr>
            </a:p>
          </p:txBody>
        </p:sp>
        <p:sp>
          <p:nvSpPr>
            <p:cNvPr id="29730" name="AutoShape 58"/>
            <p:cNvSpPr>
              <a:spLocks noChangeArrowheads="1"/>
            </p:cNvSpPr>
            <p:nvPr/>
          </p:nvSpPr>
          <p:spPr bwMode="auto">
            <a:xfrm>
              <a:off x="1965" y="758"/>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31" name="Rectangle 59"/>
            <p:cNvSpPr>
              <a:spLocks noChangeArrowheads="1"/>
            </p:cNvSpPr>
            <p:nvPr/>
          </p:nvSpPr>
          <p:spPr bwMode="auto">
            <a:xfrm>
              <a:off x="1965" y="1075"/>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32" name="Rectangle 60"/>
            <p:cNvSpPr>
              <a:spLocks noChangeArrowheads="1"/>
            </p:cNvSpPr>
            <p:nvPr/>
          </p:nvSpPr>
          <p:spPr bwMode="auto">
            <a:xfrm>
              <a:off x="1978" y="1051"/>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33" name="Rectangle 61"/>
            <p:cNvSpPr>
              <a:spLocks noChangeArrowheads="1"/>
            </p:cNvSpPr>
            <p:nvPr/>
          </p:nvSpPr>
          <p:spPr bwMode="auto">
            <a:xfrm>
              <a:off x="2550" y="1052"/>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06" name="Rectangle 62"/>
            <p:cNvSpPr>
              <a:spLocks noChangeArrowheads="1"/>
            </p:cNvSpPr>
            <p:nvPr/>
          </p:nvSpPr>
          <p:spPr bwMode="auto">
            <a:xfrm>
              <a:off x="1928" y="771"/>
              <a:ext cx="1099"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ABRAHAM</a:t>
              </a:r>
              <a:endParaRPr lang="en-US" sz="2400">
                <a:solidFill>
                  <a:srgbClr val="FFA27C"/>
                </a:solidFill>
                <a:effectLst>
                  <a:outerShdw blurRad="38100" dist="38100" dir="2700000" algn="tl">
                    <a:srgbClr val="000000"/>
                  </a:outerShdw>
                </a:effectLst>
                <a:latin typeface="Helvetica" charset="0"/>
              </a:endParaRPr>
            </a:p>
          </p:txBody>
        </p:sp>
        <p:sp>
          <p:nvSpPr>
            <p:cNvPr id="29735" name="AutoShape 63"/>
            <p:cNvSpPr>
              <a:spLocks noChangeArrowheads="1"/>
            </p:cNvSpPr>
            <p:nvPr/>
          </p:nvSpPr>
          <p:spPr bwMode="auto">
            <a:xfrm>
              <a:off x="2151" y="99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36" name="Rectangle 64"/>
            <p:cNvSpPr>
              <a:spLocks noChangeArrowheads="1"/>
            </p:cNvSpPr>
            <p:nvPr/>
          </p:nvSpPr>
          <p:spPr bwMode="auto">
            <a:xfrm>
              <a:off x="2150" y="131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37" name="Rectangle 65"/>
            <p:cNvSpPr>
              <a:spLocks noChangeArrowheads="1"/>
            </p:cNvSpPr>
            <p:nvPr/>
          </p:nvSpPr>
          <p:spPr bwMode="auto">
            <a:xfrm>
              <a:off x="2163" y="1289"/>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38" name="Rectangle 66"/>
            <p:cNvSpPr>
              <a:spLocks noChangeArrowheads="1"/>
            </p:cNvSpPr>
            <p:nvPr/>
          </p:nvSpPr>
          <p:spPr bwMode="auto">
            <a:xfrm>
              <a:off x="2725" y="1290"/>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11" name="Rectangle 67"/>
            <p:cNvSpPr>
              <a:spLocks noChangeArrowheads="1"/>
            </p:cNvSpPr>
            <p:nvPr/>
          </p:nvSpPr>
          <p:spPr bwMode="auto">
            <a:xfrm>
              <a:off x="2152" y="1014"/>
              <a:ext cx="939"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JOSEPH</a:t>
              </a:r>
              <a:endParaRPr lang="en-US" sz="2400">
                <a:solidFill>
                  <a:srgbClr val="FFA27C"/>
                </a:solidFill>
                <a:effectLst>
                  <a:outerShdw blurRad="38100" dist="38100" dir="2700000" algn="tl">
                    <a:srgbClr val="000000"/>
                  </a:outerShdw>
                </a:effectLst>
                <a:latin typeface="Helvetica" charset="0"/>
              </a:endParaRPr>
            </a:p>
          </p:txBody>
        </p:sp>
        <p:sp>
          <p:nvSpPr>
            <p:cNvPr id="29740" name="AutoShape 68"/>
            <p:cNvSpPr>
              <a:spLocks noChangeArrowheads="1"/>
            </p:cNvSpPr>
            <p:nvPr/>
          </p:nvSpPr>
          <p:spPr bwMode="auto">
            <a:xfrm>
              <a:off x="2343" y="1234"/>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41" name="Rectangle 69"/>
            <p:cNvSpPr>
              <a:spLocks noChangeArrowheads="1"/>
            </p:cNvSpPr>
            <p:nvPr/>
          </p:nvSpPr>
          <p:spPr bwMode="auto">
            <a:xfrm>
              <a:off x="2346" y="1551"/>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42" name="Rectangle 70"/>
            <p:cNvSpPr>
              <a:spLocks noChangeArrowheads="1"/>
            </p:cNvSpPr>
            <p:nvPr/>
          </p:nvSpPr>
          <p:spPr bwMode="auto">
            <a:xfrm>
              <a:off x="2358" y="1527"/>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43" name="Rectangle 71"/>
            <p:cNvSpPr>
              <a:spLocks noChangeArrowheads="1"/>
            </p:cNvSpPr>
            <p:nvPr/>
          </p:nvSpPr>
          <p:spPr bwMode="auto">
            <a:xfrm>
              <a:off x="2925" y="1528"/>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16" name="Rectangle 72"/>
            <p:cNvSpPr>
              <a:spLocks noChangeArrowheads="1"/>
            </p:cNvSpPr>
            <p:nvPr/>
          </p:nvSpPr>
          <p:spPr bwMode="auto">
            <a:xfrm>
              <a:off x="2456" y="1260"/>
              <a:ext cx="854"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MOSES</a:t>
              </a:r>
              <a:endParaRPr lang="en-US" sz="2400">
                <a:solidFill>
                  <a:srgbClr val="FFA27C"/>
                </a:solidFill>
                <a:effectLst>
                  <a:outerShdw blurRad="38100" dist="38100" dir="2700000" algn="tl">
                    <a:srgbClr val="000000"/>
                  </a:outerShdw>
                </a:effectLst>
                <a:latin typeface="Helvetica" charset="0"/>
              </a:endParaRPr>
            </a:p>
          </p:txBody>
        </p:sp>
        <p:sp>
          <p:nvSpPr>
            <p:cNvPr id="29745" name="AutoShape 73"/>
            <p:cNvSpPr>
              <a:spLocks noChangeArrowheads="1"/>
            </p:cNvSpPr>
            <p:nvPr/>
          </p:nvSpPr>
          <p:spPr bwMode="auto">
            <a:xfrm>
              <a:off x="2571" y="147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46" name="Rectangle 74"/>
            <p:cNvSpPr>
              <a:spLocks noChangeArrowheads="1"/>
            </p:cNvSpPr>
            <p:nvPr/>
          </p:nvSpPr>
          <p:spPr bwMode="auto">
            <a:xfrm>
              <a:off x="2570" y="179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47" name="Rectangle 75"/>
            <p:cNvSpPr>
              <a:spLocks noChangeArrowheads="1"/>
            </p:cNvSpPr>
            <p:nvPr/>
          </p:nvSpPr>
          <p:spPr bwMode="auto">
            <a:xfrm>
              <a:off x="2589" y="1769"/>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48" name="Rectangle 76"/>
            <p:cNvSpPr>
              <a:spLocks noChangeArrowheads="1"/>
            </p:cNvSpPr>
            <p:nvPr/>
          </p:nvSpPr>
          <p:spPr bwMode="auto">
            <a:xfrm>
              <a:off x="3145" y="1770"/>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21" name="Rectangle 77"/>
            <p:cNvSpPr>
              <a:spLocks noChangeArrowheads="1"/>
            </p:cNvSpPr>
            <p:nvPr/>
          </p:nvSpPr>
          <p:spPr bwMode="auto">
            <a:xfrm>
              <a:off x="2577" y="1493"/>
              <a:ext cx="960"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JOSHUA</a:t>
              </a:r>
              <a:endParaRPr lang="en-US" sz="2400">
                <a:solidFill>
                  <a:srgbClr val="FFA27C"/>
                </a:solidFill>
                <a:effectLst>
                  <a:outerShdw blurRad="38100" dist="38100" dir="2700000" algn="tl">
                    <a:srgbClr val="000000"/>
                  </a:outerShdw>
                </a:effectLst>
                <a:latin typeface="Helvetica" charset="0"/>
              </a:endParaRPr>
            </a:p>
          </p:txBody>
        </p:sp>
        <p:sp>
          <p:nvSpPr>
            <p:cNvPr id="29750" name="AutoShape 78"/>
            <p:cNvSpPr>
              <a:spLocks noChangeArrowheads="1"/>
            </p:cNvSpPr>
            <p:nvPr/>
          </p:nvSpPr>
          <p:spPr bwMode="auto">
            <a:xfrm>
              <a:off x="2752" y="1717"/>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51" name="Rectangle 79"/>
            <p:cNvSpPr>
              <a:spLocks noChangeArrowheads="1"/>
            </p:cNvSpPr>
            <p:nvPr/>
          </p:nvSpPr>
          <p:spPr bwMode="auto">
            <a:xfrm>
              <a:off x="2750" y="2034"/>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52" name="Rectangle 80"/>
            <p:cNvSpPr>
              <a:spLocks noChangeArrowheads="1"/>
            </p:cNvSpPr>
            <p:nvPr/>
          </p:nvSpPr>
          <p:spPr bwMode="auto">
            <a:xfrm>
              <a:off x="2763" y="2010"/>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53" name="Rectangle 81"/>
            <p:cNvSpPr>
              <a:spLocks noChangeArrowheads="1"/>
            </p:cNvSpPr>
            <p:nvPr/>
          </p:nvSpPr>
          <p:spPr bwMode="auto">
            <a:xfrm>
              <a:off x="3331" y="2011"/>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26" name="Rectangle 82"/>
            <p:cNvSpPr>
              <a:spLocks noChangeArrowheads="1"/>
            </p:cNvSpPr>
            <p:nvPr/>
          </p:nvSpPr>
          <p:spPr bwMode="auto">
            <a:xfrm>
              <a:off x="2690" y="1734"/>
              <a:ext cx="1120"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ANARCHY</a:t>
              </a:r>
              <a:endParaRPr lang="en-US" sz="2400">
                <a:solidFill>
                  <a:srgbClr val="FFA27C"/>
                </a:solidFill>
                <a:effectLst>
                  <a:outerShdw blurRad="38100" dist="38100" dir="2700000" algn="tl">
                    <a:srgbClr val="000000"/>
                  </a:outerShdw>
                </a:effectLst>
                <a:latin typeface="Helvetica" charset="0"/>
              </a:endParaRPr>
            </a:p>
          </p:txBody>
        </p:sp>
        <p:sp>
          <p:nvSpPr>
            <p:cNvPr id="29755" name="AutoShape 83"/>
            <p:cNvSpPr>
              <a:spLocks noChangeArrowheads="1"/>
            </p:cNvSpPr>
            <p:nvPr/>
          </p:nvSpPr>
          <p:spPr bwMode="auto">
            <a:xfrm>
              <a:off x="2926" y="1956"/>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56" name="Rectangle 84"/>
            <p:cNvSpPr>
              <a:spLocks noChangeArrowheads="1"/>
            </p:cNvSpPr>
            <p:nvPr/>
          </p:nvSpPr>
          <p:spPr bwMode="auto">
            <a:xfrm>
              <a:off x="2931" y="2273"/>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57" name="Rectangle 85"/>
            <p:cNvSpPr>
              <a:spLocks noChangeArrowheads="1"/>
            </p:cNvSpPr>
            <p:nvPr/>
          </p:nvSpPr>
          <p:spPr bwMode="auto">
            <a:xfrm>
              <a:off x="2943" y="2249"/>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58" name="Rectangle 86"/>
            <p:cNvSpPr>
              <a:spLocks noChangeArrowheads="1"/>
            </p:cNvSpPr>
            <p:nvPr/>
          </p:nvSpPr>
          <p:spPr bwMode="auto">
            <a:xfrm>
              <a:off x="3512" y="2250"/>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31" name="Rectangle 87"/>
            <p:cNvSpPr>
              <a:spLocks noChangeArrowheads="1"/>
            </p:cNvSpPr>
            <p:nvPr/>
          </p:nvSpPr>
          <p:spPr bwMode="auto">
            <a:xfrm>
              <a:off x="2878" y="1972"/>
              <a:ext cx="1077"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ROYALTY</a:t>
              </a:r>
              <a:endParaRPr lang="en-US" sz="2400">
                <a:solidFill>
                  <a:srgbClr val="FFA27C"/>
                </a:solidFill>
                <a:effectLst>
                  <a:outerShdw blurRad="38100" dist="38100" dir="2700000" algn="tl">
                    <a:srgbClr val="000000"/>
                  </a:outerShdw>
                </a:effectLst>
                <a:latin typeface="Helvetica" charset="0"/>
              </a:endParaRPr>
            </a:p>
          </p:txBody>
        </p:sp>
        <p:sp>
          <p:nvSpPr>
            <p:cNvPr id="29760" name="AutoShape 88"/>
            <p:cNvSpPr>
              <a:spLocks noChangeArrowheads="1"/>
            </p:cNvSpPr>
            <p:nvPr/>
          </p:nvSpPr>
          <p:spPr bwMode="auto">
            <a:xfrm>
              <a:off x="3131" y="2194"/>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61" name="Rectangle 89"/>
            <p:cNvSpPr>
              <a:spLocks noChangeArrowheads="1"/>
            </p:cNvSpPr>
            <p:nvPr/>
          </p:nvSpPr>
          <p:spPr bwMode="auto">
            <a:xfrm>
              <a:off x="3130" y="2511"/>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62" name="Rectangle 90"/>
            <p:cNvSpPr>
              <a:spLocks noChangeArrowheads="1"/>
            </p:cNvSpPr>
            <p:nvPr/>
          </p:nvSpPr>
          <p:spPr bwMode="auto">
            <a:xfrm>
              <a:off x="3141" y="2487"/>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63" name="Rectangle 91"/>
            <p:cNvSpPr>
              <a:spLocks noChangeArrowheads="1"/>
            </p:cNvSpPr>
            <p:nvPr/>
          </p:nvSpPr>
          <p:spPr bwMode="auto">
            <a:xfrm>
              <a:off x="3710" y="2488"/>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36" name="Rectangle 92"/>
            <p:cNvSpPr>
              <a:spLocks noChangeArrowheads="1"/>
            </p:cNvSpPr>
            <p:nvPr/>
          </p:nvSpPr>
          <p:spPr bwMode="auto">
            <a:xfrm>
              <a:off x="3038" y="2216"/>
              <a:ext cx="1163"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CAPTIVITY</a:t>
              </a:r>
              <a:endParaRPr lang="en-US" sz="2400">
                <a:solidFill>
                  <a:srgbClr val="FFA27C"/>
                </a:solidFill>
                <a:effectLst>
                  <a:outerShdw blurRad="38100" dist="38100" dir="2700000" algn="tl">
                    <a:srgbClr val="000000"/>
                  </a:outerShdw>
                </a:effectLst>
                <a:latin typeface="Helvetica" charset="0"/>
              </a:endParaRPr>
            </a:p>
          </p:txBody>
        </p:sp>
        <p:sp>
          <p:nvSpPr>
            <p:cNvPr id="29765" name="AutoShape 93"/>
            <p:cNvSpPr>
              <a:spLocks noChangeArrowheads="1"/>
            </p:cNvSpPr>
            <p:nvPr/>
          </p:nvSpPr>
          <p:spPr bwMode="auto">
            <a:xfrm>
              <a:off x="3316" y="2440"/>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29766" name="Rectangle 94"/>
            <p:cNvSpPr>
              <a:spLocks noChangeArrowheads="1"/>
            </p:cNvSpPr>
            <p:nvPr/>
          </p:nvSpPr>
          <p:spPr bwMode="auto">
            <a:xfrm>
              <a:off x="3315" y="2757"/>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67" name="Rectangle 95"/>
            <p:cNvSpPr>
              <a:spLocks noChangeArrowheads="1"/>
            </p:cNvSpPr>
            <p:nvPr/>
          </p:nvSpPr>
          <p:spPr bwMode="auto">
            <a:xfrm>
              <a:off x="3331" y="2733"/>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68" name="Rectangle 96"/>
            <p:cNvSpPr>
              <a:spLocks noChangeArrowheads="1"/>
            </p:cNvSpPr>
            <p:nvPr/>
          </p:nvSpPr>
          <p:spPr bwMode="auto">
            <a:xfrm>
              <a:off x="3898" y="2734"/>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71841" name="Rectangle 97"/>
            <p:cNvSpPr>
              <a:spLocks noChangeArrowheads="1"/>
            </p:cNvSpPr>
            <p:nvPr/>
          </p:nvSpPr>
          <p:spPr bwMode="auto">
            <a:xfrm>
              <a:off x="3307" y="2460"/>
              <a:ext cx="992" cy="230"/>
            </a:xfrm>
            <a:prstGeom prst="rect">
              <a:avLst/>
            </a:prstGeom>
            <a:noFill/>
            <a:ln w="9525">
              <a:noFill/>
              <a:miter lim="800000"/>
              <a:headEnd/>
              <a:tailEnd/>
            </a:ln>
          </p:spPr>
          <p:txBody>
            <a:bodyPr wrap="none" lIns="0" tIns="0" rIns="0" bIns="0">
              <a:spAutoFit/>
            </a:bodyPr>
            <a:lstStyle/>
            <a:p>
              <a:pPr algn="ctr">
                <a:defRPr/>
              </a:pPr>
              <a:r>
                <a:rPr lang="en-US" sz="2400">
                  <a:solidFill>
                    <a:srgbClr val="790015"/>
                  </a:solidFill>
                  <a:latin typeface="Helvetica" charset="0"/>
                </a:rPr>
                <a:t>   SILENCE</a:t>
              </a:r>
              <a:endParaRPr lang="en-US" sz="2400">
                <a:solidFill>
                  <a:srgbClr val="FFA27C"/>
                </a:solidFill>
                <a:effectLst>
                  <a:outerShdw blurRad="38100" dist="38100" dir="2700000" algn="tl">
                    <a:srgbClr val="000000"/>
                  </a:outerShdw>
                </a:effectLst>
                <a:latin typeface="Helvetica" charset="0"/>
              </a:endParaRPr>
            </a:p>
          </p:txBody>
        </p:sp>
        <p:sp>
          <p:nvSpPr>
            <p:cNvPr id="29770" name="AutoShape 98"/>
            <p:cNvSpPr>
              <a:spLocks noChangeArrowheads="1"/>
            </p:cNvSpPr>
            <p:nvPr/>
          </p:nvSpPr>
          <p:spPr bwMode="auto">
            <a:xfrm>
              <a:off x="3522" y="2689"/>
              <a:ext cx="1118" cy="420"/>
            </a:xfrm>
            <a:prstGeom prst="roundRect">
              <a:avLst>
                <a:gd name="adj" fmla="val 10727"/>
              </a:avLst>
            </a:prstGeom>
            <a:solidFill>
              <a:srgbClr val="FFD34A"/>
            </a:solidFill>
            <a:ln w="38100">
              <a:solidFill>
                <a:srgbClr val="1A0004"/>
              </a:solidFill>
              <a:round/>
              <a:headEnd/>
              <a:tailEnd/>
            </a:ln>
          </p:spPr>
          <p:txBody>
            <a:bodyPr/>
            <a:lstStyle/>
            <a:p>
              <a:endParaRPr lang="en-US">
                <a:latin typeface="Times" charset="0"/>
              </a:endParaRPr>
            </a:p>
          </p:txBody>
        </p:sp>
        <p:sp>
          <p:nvSpPr>
            <p:cNvPr id="671843" name="Rectangle 99"/>
            <p:cNvSpPr>
              <a:spLocks noChangeArrowheads="1"/>
            </p:cNvSpPr>
            <p:nvPr/>
          </p:nvSpPr>
          <p:spPr bwMode="auto">
            <a:xfrm>
              <a:off x="3670" y="2697"/>
              <a:ext cx="160" cy="230"/>
            </a:xfrm>
            <a:prstGeom prst="rect">
              <a:avLst/>
            </a:prstGeom>
            <a:noFill/>
            <a:ln w="9525">
              <a:noFill/>
              <a:miter lim="800000"/>
              <a:headEnd/>
              <a:tailEnd/>
            </a:ln>
          </p:spPr>
          <p:txBody>
            <a:bodyPr wrap="none" lIns="0" tIns="0" rIns="0" bIns="0">
              <a:spAutoFit/>
            </a:bodyPr>
            <a:lstStyle/>
            <a:p>
              <a:pPr algn="ctr">
                <a:defRPr/>
              </a:pPr>
              <a:r>
                <a:rPr lang="en-US" sz="2400">
                  <a:solidFill>
                    <a:schemeClr val="accent1"/>
                  </a:solidFill>
                  <a:latin typeface="Helvetica" charset="0"/>
                </a:rPr>
                <a:t>   </a:t>
              </a:r>
              <a:endParaRPr lang="en-US" sz="2400">
                <a:solidFill>
                  <a:schemeClr val="accent1"/>
                </a:solidFill>
                <a:effectLst>
                  <a:outerShdw blurRad="38100" dist="38100" dir="2700000" algn="tl">
                    <a:srgbClr val="000000"/>
                  </a:outerShdw>
                </a:effectLst>
                <a:latin typeface="Helvetica" charset="0"/>
              </a:endParaRPr>
            </a:p>
          </p:txBody>
        </p:sp>
        <p:sp>
          <p:nvSpPr>
            <p:cNvPr id="671844" name="Rectangle 100"/>
            <p:cNvSpPr>
              <a:spLocks noChangeArrowheads="1"/>
            </p:cNvSpPr>
            <p:nvPr/>
          </p:nvSpPr>
          <p:spPr bwMode="auto">
            <a:xfrm>
              <a:off x="3591" y="2689"/>
              <a:ext cx="944" cy="346"/>
            </a:xfrm>
            <a:prstGeom prst="rect">
              <a:avLst/>
            </a:prstGeom>
            <a:noFill/>
            <a:ln w="9525">
              <a:noFill/>
              <a:miter lim="800000"/>
              <a:headEnd/>
              <a:tailEnd/>
            </a:ln>
            <a:effectLst>
              <a:outerShdw blurRad="63500" dist="53882" dir="2700000" algn="ctr" rotWithShape="0">
                <a:schemeClr val="bg1">
                  <a:alpha val="74998"/>
                </a:schemeClr>
              </a:outerShdw>
            </a:effectLst>
          </p:spPr>
          <p:txBody>
            <a:bodyPr wrap="none" lIns="0" tIns="0" rIns="0" bIns="0">
              <a:spAutoFit/>
            </a:bodyPr>
            <a:lstStyle/>
            <a:p>
              <a:pPr algn="ctr">
                <a:defRPr/>
              </a:pPr>
              <a:r>
                <a:rPr lang="en-US" sz="3600">
                  <a:solidFill>
                    <a:schemeClr val="accent1"/>
                  </a:solidFill>
                  <a:latin typeface="Helvetica" charset="0"/>
                </a:rPr>
                <a:t>JESUS</a:t>
              </a:r>
              <a:endParaRPr lang="en-US" sz="3600">
                <a:solidFill>
                  <a:schemeClr val="accent1"/>
                </a:solidFill>
                <a:effectLst>
                  <a:outerShdw blurRad="38100" dist="38100" dir="2700000" algn="tl">
                    <a:srgbClr val="000000"/>
                  </a:outerShdw>
                </a:effectLst>
                <a:latin typeface="Helvetica" charset="0"/>
              </a:endParaRPr>
            </a:p>
          </p:txBody>
        </p:sp>
        <p:sp>
          <p:nvSpPr>
            <p:cNvPr id="29773" name="Rectangle 101"/>
            <p:cNvSpPr>
              <a:spLocks noChangeArrowheads="1"/>
            </p:cNvSpPr>
            <p:nvPr/>
          </p:nvSpPr>
          <p:spPr bwMode="auto">
            <a:xfrm>
              <a:off x="3522" y="3006"/>
              <a:ext cx="1902" cy="763"/>
            </a:xfrm>
            <a:prstGeom prst="rect">
              <a:avLst/>
            </a:prstGeom>
            <a:solidFill>
              <a:srgbClr val="FFD34A"/>
            </a:solidFill>
            <a:ln w="38100">
              <a:solidFill>
                <a:schemeClr val="bg2"/>
              </a:solidFill>
              <a:miter lim="800000"/>
              <a:headEnd/>
              <a:tailEnd/>
            </a:ln>
          </p:spPr>
          <p:txBody>
            <a:bodyPr wrap="none" anchor="ctr"/>
            <a:lstStyle/>
            <a:p>
              <a:endParaRPr lang="en-US">
                <a:latin typeface="Times" charset="0"/>
              </a:endParaRPr>
            </a:p>
          </p:txBody>
        </p:sp>
        <p:sp>
          <p:nvSpPr>
            <p:cNvPr id="29774" name="Rectangle 102"/>
            <p:cNvSpPr>
              <a:spLocks noChangeArrowheads="1"/>
            </p:cNvSpPr>
            <p:nvPr/>
          </p:nvSpPr>
          <p:spPr bwMode="auto">
            <a:xfrm>
              <a:off x="3533" y="2982"/>
              <a:ext cx="766"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9775" name="Rectangle 103"/>
            <p:cNvSpPr>
              <a:spLocks noChangeArrowheads="1"/>
            </p:cNvSpPr>
            <p:nvPr/>
          </p:nvSpPr>
          <p:spPr bwMode="auto">
            <a:xfrm>
              <a:off x="4103" y="2983"/>
              <a:ext cx="531" cy="67"/>
            </a:xfrm>
            <a:prstGeom prst="rect">
              <a:avLst/>
            </a:prstGeom>
            <a:solidFill>
              <a:srgbClr val="FFD34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sp>
        <p:nvSpPr>
          <p:cNvPr id="671848" name="AutoShape 104"/>
          <p:cNvSpPr>
            <a:spLocks noChangeArrowheads="1"/>
          </p:cNvSpPr>
          <p:nvPr/>
        </p:nvSpPr>
        <p:spPr bwMode="auto">
          <a:xfrm rot="2414515">
            <a:off x="-339725" y="2941638"/>
            <a:ext cx="7078663" cy="142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000000"/>
              </a:gs>
              <a:gs pos="50000">
                <a:srgbClr val="FF0000"/>
              </a:gs>
              <a:gs pos="100000">
                <a:srgbClr val="000000"/>
              </a:gs>
            </a:gsLst>
            <a:lin ang="5400000" scaled="1"/>
          </a:gradFill>
          <a:ln w="9525">
            <a:round/>
            <a:headEnd/>
            <a:tailEnd/>
          </a:ln>
          <a:scene3d>
            <a:camera prst="legacyObliqueBottomRight">
              <a:rot lat="1500000" lon="2400000" rev="0"/>
            </a:camera>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71848"/>
                                        </p:tgtEl>
                                        <p:attrNameLst>
                                          <p:attrName>style.visibility</p:attrName>
                                        </p:attrNameLst>
                                      </p:cBhvr>
                                      <p:to>
                                        <p:strVal val="visible"/>
                                      </p:to>
                                    </p:set>
                                    <p:anim calcmode="lin" valueType="num">
                                      <p:cBhvr additive="base">
                                        <p:cTn id="7" dur="5000" fill="hold"/>
                                        <p:tgtEl>
                                          <p:spTgt spid="671848"/>
                                        </p:tgtEl>
                                        <p:attrNameLst>
                                          <p:attrName>ppt_x</p:attrName>
                                        </p:attrNameLst>
                                      </p:cBhvr>
                                      <p:tavLst>
                                        <p:tav tm="0">
                                          <p:val>
                                            <p:strVal val="#ppt_x"/>
                                          </p:val>
                                        </p:tav>
                                        <p:tav tm="100000">
                                          <p:val>
                                            <p:strVal val="#ppt_x"/>
                                          </p:val>
                                        </p:tav>
                                      </p:tavLst>
                                    </p:anim>
                                    <p:anim calcmode="lin" valueType="num">
                                      <p:cBhvr additive="base">
                                        <p:cTn id="8" dur="5000" fill="hold"/>
                                        <p:tgtEl>
                                          <p:spTgt spid="6718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8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7106" y="13940"/>
            <a:ext cx="9176545" cy="690806"/>
          </a:xfrm>
          <a:effectLst>
            <a:outerShdw blurRad="63500" dist="35921" dir="2700000" algn="ctr" rotWithShape="0">
              <a:srgbClr val="FF0000">
                <a:alpha val="74998"/>
              </a:srgbClr>
            </a:outerShdw>
          </a:effectLst>
        </p:spPr>
        <p:txBody>
          <a:bodyPr/>
          <a:lstStyle/>
          <a:p>
            <a:pPr>
              <a:defRPr/>
            </a:pPr>
            <a:r>
              <a:rPr lang="en-US" sz="4800" b="1" dirty="0">
                <a:solidFill>
                  <a:srgbClr val="FFFFFF"/>
                </a:solidFill>
                <a:ea typeface="ＭＳ Ｐゴシック" charset="0"/>
              </a:rPr>
              <a:t>One Nation Under God</a:t>
            </a:r>
            <a:endParaRPr lang="en-US" sz="3600" b="1" dirty="0">
              <a:solidFill>
                <a:srgbClr val="FFFFFF"/>
              </a:solidFill>
              <a:ea typeface="ＭＳ Ｐゴシック" charset="0"/>
            </a:endParaRPr>
          </a:p>
        </p:txBody>
      </p:sp>
      <p:pic>
        <p:nvPicPr>
          <p:cNvPr id="2" name="Picture 1" descr="Rev 1 CapturePaintingOneNationUnderG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7006"/>
            <a:ext cx="9144000" cy="6092161"/>
          </a:xfrm>
          <a:prstGeom prst="rect">
            <a:avLst/>
          </a:prstGeom>
        </p:spPr>
      </p:pic>
      <p:sp>
        <p:nvSpPr>
          <p:cNvPr id="6" name="Rectangle 2"/>
          <p:cNvSpPr txBox="1">
            <a:spLocks noChangeArrowheads="1"/>
          </p:cNvSpPr>
          <p:nvPr/>
        </p:nvSpPr>
        <p:spPr bwMode="auto">
          <a:xfrm>
            <a:off x="228600" y="6399219"/>
            <a:ext cx="8915400" cy="4587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ＭＳ Ｐゴシック" charset="0"/>
              </a:rPr>
              <a:t>http://</a:t>
            </a:r>
            <a:r>
              <a:rPr kumimoji="0" lang="en-US" sz="1400" b="1" i="0" u="none" strike="noStrike" kern="1200" cap="none" spc="0" normalizeH="0" baseline="0" noProof="0" dirty="0" err="1">
                <a:ln>
                  <a:noFill/>
                </a:ln>
                <a:solidFill>
                  <a:srgbClr val="FFFFFF"/>
                </a:solidFill>
                <a:effectLst/>
                <a:uLnTx/>
                <a:uFillTx/>
                <a:latin typeface="Arial"/>
                <a:ea typeface="ＭＳ Ｐゴシック" charset="0"/>
              </a:rPr>
              <a:t>jonmcnaughton.com</a:t>
            </a:r>
            <a:r>
              <a:rPr kumimoji="0" lang="en-US" sz="1400" b="1" i="0" u="none" strike="noStrike" kern="1200" cap="none" spc="0" normalizeH="0" baseline="0" noProof="0" dirty="0">
                <a:ln>
                  <a:noFill/>
                </a:ln>
                <a:solidFill>
                  <a:srgbClr val="FFFFFF"/>
                </a:solidFill>
                <a:effectLst/>
                <a:uLnTx/>
                <a:uFillTx/>
                <a:latin typeface="Arial"/>
                <a:ea typeface="ＭＳ Ｐゴシック" charset="0"/>
              </a:rPr>
              <a:t>/content/</a:t>
            </a:r>
            <a:r>
              <a:rPr kumimoji="0" lang="en-US" sz="1400" b="1" i="0" u="none" strike="noStrike" kern="1200" cap="none" spc="0" normalizeH="0" baseline="0" noProof="0" dirty="0" err="1">
                <a:ln>
                  <a:noFill/>
                </a:ln>
                <a:solidFill>
                  <a:srgbClr val="FFFFFF"/>
                </a:solidFill>
                <a:effectLst/>
                <a:uLnTx/>
                <a:uFillTx/>
                <a:latin typeface="Arial"/>
                <a:ea typeface="ＭＳ Ｐゴシック" charset="0"/>
              </a:rPr>
              <a:t>ZoomDetailPages</a:t>
            </a:r>
            <a:r>
              <a:rPr kumimoji="0" lang="en-US" sz="1400" b="1" i="0" u="none" strike="noStrike" kern="1200" cap="none" spc="0" normalizeH="0" baseline="0" noProof="0" dirty="0">
                <a:ln>
                  <a:noFill/>
                </a:ln>
                <a:solidFill>
                  <a:srgbClr val="FFFFFF"/>
                </a:solidFill>
                <a:effectLst/>
                <a:uLnTx/>
                <a:uFillTx/>
                <a:latin typeface="Arial"/>
                <a:ea typeface="ＭＳ Ｐゴシック" charset="0"/>
              </a:rPr>
              <a:t>/</a:t>
            </a:r>
            <a:r>
              <a:rPr kumimoji="0" lang="en-US" sz="1400" b="1" i="0" u="none" strike="noStrike" kern="1200" cap="none" spc="0" normalizeH="0" baseline="0" noProof="0" dirty="0" err="1">
                <a:ln>
                  <a:noFill/>
                </a:ln>
                <a:solidFill>
                  <a:srgbClr val="FFFFFF"/>
                </a:solidFill>
                <a:effectLst/>
                <a:uLnTx/>
                <a:uFillTx/>
                <a:latin typeface="Arial"/>
                <a:ea typeface="ＭＳ Ｐゴシック" charset="0"/>
              </a:rPr>
              <a:t>OneNationUnderGod.html</a:t>
            </a:r>
            <a:endParaRPr kumimoji="0" lang="en-US" sz="1050" b="1"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7" name="Rectangle 2"/>
          <p:cNvSpPr txBox="1">
            <a:spLocks noChangeArrowheads="1"/>
          </p:cNvSpPr>
          <p:nvPr/>
        </p:nvSpPr>
        <p:spPr bwMode="auto">
          <a:xfrm>
            <a:off x="-44996" y="704746"/>
            <a:ext cx="9176545" cy="465753"/>
          </a:xfrm>
          <a:prstGeom prst="rect">
            <a:avLst/>
          </a:prstGeom>
          <a:noFill/>
          <a:ln>
            <a:noFill/>
          </a:ln>
          <a:effectLst>
            <a:outerShdw blurRad="63500" dist="35921" dir="2700000" algn="ctr" rotWithShape="0">
              <a:srgbClr val="FF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rPr>
              <a:t>By Jon McNaughton (2012)</a:t>
            </a:r>
            <a:endParaRPr kumimoji="0" lang="en-US" sz="1600" b="1" i="0" u="none" strike="noStrike" kern="1200" cap="none" spc="0" normalizeH="0" baseline="0" noProof="0" dirty="0">
              <a:ln>
                <a:noFill/>
              </a:ln>
              <a:solidFill>
                <a:srgbClr val="FFFFFF"/>
              </a:solidFill>
              <a:effectLst/>
              <a:uLnTx/>
              <a:uFillTx/>
              <a:latin typeface="Arial"/>
              <a:ea typeface="ＭＳ Ｐゴシック" charset="0"/>
            </a:endParaRPr>
          </a:p>
        </p:txBody>
      </p:sp>
    </p:spTree>
    <p:extLst>
      <p:ext uri="{BB962C8B-B14F-4D97-AF65-F5344CB8AC3E}">
        <p14:creationId xmlns:p14="http://schemas.microsoft.com/office/powerpoint/2010/main" val="32692938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655" y="76200"/>
            <a:ext cx="9176545" cy="690806"/>
          </a:xfrm>
          <a:effectLst>
            <a:outerShdw blurRad="63500" dist="35921" dir="2700000" algn="ctr" rotWithShape="0">
              <a:srgbClr val="FF0000">
                <a:alpha val="74998"/>
              </a:srgbClr>
            </a:outerShdw>
          </a:effectLst>
        </p:spPr>
        <p:txBody>
          <a:bodyPr/>
          <a:lstStyle/>
          <a:p>
            <a:pPr>
              <a:defRPr/>
            </a:pPr>
            <a:r>
              <a:rPr lang="en-US" sz="3200" b="1" dirty="0">
                <a:solidFill>
                  <a:srgbClr val="FFFFFF"/>
                </a:solidFill>
                <a:ea typeface="ＭＳ Ｐゴシック" charset="0"/>
              </a:rPr>
              <a:t>Jesus Christ, the Most Controversial Person</a:t>
            </a:r>
            <a:endParaRPr lang="en-US" sz="2000" b="1" dirty="0">
              <a:solidFill>
                <a:srgbClr val="FFFFFF"/>
              </a:solidFill>
              <a:ea typeface="ＭＳ Ｐゴシック" charset="0"/>
            </a:endParaRPr>
          </a:p>
        </p:txBody>
      </p:sp>
      <p:sp>
        <p:nvSpPr>
          <p:cNvPr id="6" name="Rectangle 2"/>
          <p:cNvSpPr txBox="1">
            <a:spLocks noChangeArrowheads="1"/>
          </p:cNvSpPr>
          <p:nvPr/>
        </p:nvSpPr>
        <p:spPr bwMode="auto">
          <a:xfrm>
            <a:off x="228600" y="6399219"/>
            <a:ext cx="8915400" cy="4587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ＭＳ Ｐゴシック" charset="0"/>
              </a:rPr>
              <a:t>http://</a:t>
            </a:r>
            <a:r>
              <a:rPr kumimoji="0" lang="en-US" sz="1400" b="1" i="0" u="none" strike="noStrike" kern="1200" cap="none" spc="0" normalizeH="0" baseline="0" noProof="0" dirty="0" err="1">
                <a:ln>
                  <a:noFill/>
                </a:ln>
                <a:solidFill>
                  <a:srgbClr val="FFFFFF"/>
                </a:solidFill>
                <a:effectLst/>
                <a:uLnTx/>
                <a:uFillTx/>
                <a:latin typeface="Arial"/>
                <a:ea typeface="ＭＳ Ｐゴシック" charset="0"/>
              </a:rPr>
              <a:t>jonmcnaughton.com</a:t>
            </a:r>
            <a:r>
              <a:rPr kumimoji="0" lang="en-US" sz="1400" b="1" i="0" u="none" strike="noStrike" kern="1200" cap="none" spc="0" normalizeH="0" baseline="0" noProof="0" dirty="0">
                <a:ln>
                  <a:noFill/>
                </a:ln>
                <a:solidFill>
                  <a:srgbClr val="FFFFFF"/>
                </a:solidFill>
                <a:effectLst/>
                <a:uLnTx/>
                <a:uFillTx/>
                <a:latin typeface="Arial"/>
                <a:ea typeface="ＭＳ Ｐゴシック" charset="0"/>
              </a:rPr>
              <a:t>/content/</a:t>
            </a:r>
            <a:r>
              <a:rPr kumimoji="0" lang="en-US" sz="1400" b="1" i="0" u="none" strike="noStrike" kern="1200" cap="none" spc="0" normalizeH="0" baseline="0" noProof="0" dirty="0" err="1">
                <a:ln>
                  <a:noFill/>
                </a:ln>
                <a:solidFill>
                  <a:srgbClr val="FFFFFF"/>
                </a:solidFill>
                <a:effectLst/>
                <a:uLnTx/>
                <a:uFillTx/>
                <a:latin typeface="Arial"/>
                <a:ea typeface="ＭＳ Ｐゴシック" charset="0"/>
              </a:rPr>
              <a:t>ZoomDetailPages</a:t>
            </a:r>
            <a:r>
              <a:rPr kumimoji="0" lang="en-US" sz="1400" b="1" i="0" u="none" strike="noStrike" kern="1200" cap="none" spc="0" normalizeH="0" baseline="0" noProof="0" dirty="0">
                <a:ln>
                  <a:noFill/>
                </a:ln>
                <a:solidFill>
                  <a:srgbClr val="FFFFFF"/>
                </a:solidFill>
                <a:effectLst/>
                <a:uLnTx/>
                <a:uFillTx/>
                <a:latin typeface="Arial"/>
                <a:ea typeface="ＭＳ Ｐゴシック" charset="0"/>
              </a:rPr>
              <a:t>/</a:t>
            </a:r>
            <a:r>
              <a:rPr kumimoji="0" lang="en-US" sz="1400" b="1" i="0" u="none" strike="noStrike" kern="1200" cap="none" spc="0" normalizeH="0" baseline="0" noProof="0" dirty="0" err="1">
                <a:ln>
                  <a:noFill/>
                </a:ln>
                <a:solidFill>
                  <a:srgbClr val="FFFFFF"/>
                </a:solidFill>
                <a:effectLst/>
                <a:uLnTx/>
                <a:uFillTx/>
                <a:latin typeface="Arial"/>
                <a:ea typeface="ＭＳ Ｐゴシック" charset="0"/>
              </a:rPr>
              <a:t>OneNationUnderGod.html</a:t>
            </a:r>
            <a:endParaRPr kumimoji="0" lang="en-US" sz="1050" b="1" i="0" u="none" strike="noStrike" kern="1200" cap="none" spc="0" normalizeH="0" baseline="0" noProof="0" dirty="0">
              <a:ln>
                <a:noFill/>
              </a:ln>
              <a:solidFill>
                <a:srgbClr val="FFFFFF"/>
              </a:solidFill>
              <a:effectLst/>
              <a:uLnTx/>
              <a:uFillTx/>
              <a:latin typeface="Arial"/>
              <a:ea typeface="ＭＳ Ｐゴシック" charset="0"/>
            </a:endParaRPr>
          </a:p>
        </p:txBody>
      </p:sp>
      <p:pic>
        <p:nvPicPr>
          <p:cNvPr id="3" name="Picture 2"/>
          <p:cNvPicPr>
            <a:picLocks noChangeAspect="1"/>
          </p:cNvPicPr>
          <p:nvPr/>
        </p:nvPicPr>
        <p:blipFill>
          <a:blip r:embed="rId3"/>
          <a:stretch>
            <a:fillRect/>
          </a:stretch>
        </p:blipFill>
        <p:spPr>
          <a:xfrm>
            <a:off x="863077" y="782147"/>
            <a:ext cx="7644402" cy="5580413"/>
          </a:xfrm>
          <a:prstGeom prst="rect">
            <a:avLst/>
          </a:prstGeom>
        </p:spPr>
      </p:pic>
    </p:spTree>
    <p:extLst>
      <p:ext uri="{BB962C8B-B14F-4D97-AF65-F5344CB8AC3E}">
        <p14:creationId xmlns:p14="http://schemas.microsoft.com/office/powerpoint/2010/main" val="42618443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026"/>
          <p:cNvSpPr>
            <a:spLocks noGrp="1" noChangeArrowheads="1"/>
          </p:cNvSpPr>
          <p:nvPr>
            <p:ph type="ctrTitle"/>
          </p:nvPr>
        </p:nvSpPr>
        <p:spPr>
          <a:xfrm>
            <a:off x="0" y="0"/>
            <a:ext cx="4191000" cy="762000"/>
          </a:xfrm>
        </p:spPr>
        <p:txBody>
          <a:bodyPr/>
          <a:lstStyle/>
          <a:p>
            <a:pPr algn="l" eaLnBrk="1" hangingPunct="1"/>
            <a:r>
              <a:rPr kumimoji="0" lang="en-US" sz="3200" i="1" dirty="0">
                <a:latin typeface="Helvetica" charset="0"/>
                <a:ea typeface="Osaka" charset="0"/>
                <a:cs typeface="Osaka" charset="0"/>
              </a:rPr>
              <a:t>Salvation in All Ages:</a:t>
            </a:r>
          </a:p>
        </p:txBody>
      </p:sp>
      <p:pic>
        <p:nvPicPr>
          <p:cNvPr id="546820" name="Picture 1028" descr="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77393" y="2667000"/>
            <a:ext cx="1447800" cy="399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6821" name="Rectangle 1029"/>
          <p:cNvSpPr>
            <a:spLocks noChangeArrowheads="1"/>
          </p:cNvSpPr>
          <p:nvPr/>
        </p:nvSpPr>
        <p:spPr bwMode="auto">
          <a:xfrm>
            <a:off x="5125193" y="3733800"/>
            <a:ext cx="3048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endParaRPr kumimoji="0" lang="en-US" sz="3200" b="0" i="0" u="none" strike="noStrike" kern="1200" cap="none" spc="0" normalizeH="0" baseline="0" noProof="0">
              <a:ln>
                <a:noFill/>
              </a:ln>
              <a:solidFill>
                <a:srgbClr val="FFFFFF"/>
              </a:solidFill>
              <a:effectLst/>
              <a:uLnTx/>
              <a:uFillTx/>
              <a:latin typeface="Helvetica" charset="0"/>
              <a:ea typeface="Osaka" charset="0"/>
              <a:cs typeface="Osaka" charset="0"/>
            </a:endParaRPr>
          </a:p>
        </p:txBody>
      </p:sp>
      <p:sp>
        <p:nvSpPr>
          <p:cNvPr id="546823" name="AutoShape 1031"/>
          <p:cNvSpPr>
            <a:spLocks noChangeArrowheads="1"/>
          </p:cNvSpPr>
          <p:nvPr/>
        </p:nvSpPr>
        <p:spPr bwMode="auto">
          <a:xfrm>
            <a:off x="2458193"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546824" name="AutoShape 1032"/>
          <p:cNvSpPr>
            <a:spLocks noChangeArrowheads="1"/>
          </p:cNvSpPr>
          <p:nvPr/>
        </p:nvSpPr>
        <p:spPr bwMode="auto">
          <a:xfrm rot="10800000">
            <a:off x="5277593"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546825" name="WordArt 1033"/>
          <p:cNvSpPr>
            <a:spLocks noChangeArrowheads="1" noChangeShapeType="1" noTextEdit="1"/>
          </p:cNvSpPr>
          <p:nvPr/>
        </p:nvSpPr>
        <p:spPr bwMode="auto">
          <a:xfrm>
            <a:off x="1371600" y="1600200"/>
            <a:ext cx="6731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solidFill>
                  <a:srgbClr val="FFFFFF"/>
                </a:solidFill>
                <a:effectLst>
                  <a:outerShdw blurRad="63500" dist="35921" dir="2700000" sy="50000" kx="2115830" algn="bl" rotWithShape="0">
                    <a:srgbClr val="C0C0C0"/>
                  </a:outerShdw>
                </a:effectLst>
                <a:uLnTx/>
                <a:uFillTx/>
                <a:latin typeface="Arial Black"/>
                <a:ea typeface="Arial Black"/>
                <a:cs typeface="Arial Black"/>
              </a:rPr>
              <a:t>The Centrality of the Cross</a:t>
            </a:r>
          </a:p>
        </p:txBody>
      </p:sp>
      <p:sp>
        <p:nvSpPr>
          <p:cNvPr id="314375" name="Rectangle 1034"/>
          <p:cNvSpPr>
            <a:spLocks noChangeArrowheads="1"/>
          </p:cNvSpPr>
          <p:nvPr/>
        </p:nvSpPr>
        <p:spPr bwMode="auto">
          <a:xfrm>
            <a:off x="19793" y="3810000"/>
            <a:ext cx="2984664"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B.C.</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Looked </a:t>
            </a:r>
            <a:r>
              <a:rPr kumimoji="0" lang="en-US" sz="3200" b="1" i="1" u="none" strike="noStrike" kern="1200" cap="none" spc="0" normalizeH="0" baseline="0" noProof="0" dirty="0">
                <a:ln>
                  <a:noFill/>
                </a:ln>
                <a:solidFill>
                  <a:srgbClr val="FFFFFF"/>
                </a:solidFill>
                <a:effectLst/>
                <a:uLnTx/>
                <a:uFillTx/>
                <a:latin typeface="Helvetica" charset="0"/>
                <a:ea typeface="Osaka" charset="0"/>
                <a:cs typeface="Osaka" charset="0"/>
              </a:rPr>
              <a:t>forward</a:t>
            </a: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 to the</a:t>
            </a:r>
            <a:b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b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Cross of Christ</a:t>
            </a:r>
          </a:p>
        </p:txBody>
      </p:sp>
      <p:sp>
        <p:nvSpPr>
          <p:cNvPr id="546827" name="Rectangle 1035"/>
          <p:cNvSpPr>
            <a:spLocks noChangeArrowheads="1"/>
          </p:cNvSpPr>
          <p:nvPr/>
        </p:nvSpPr>
        <p:spPr bwMode="auto">
          <a:xfrm>
            <a:off x="5887193" y="3810000"/>
            <a:ext cx="3256807"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A.D.</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Look </a:t>
            </a:r>
            <a:b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br>
            <a:r>
              <a:rPr kumimoji="0" lang="en-US" sz="3200" b="1" i="1" u="none" strike="noStrike" kern="1200" cap="none" spc="0" normalizeH="0" baseline="0" noProof="0" dirty="0">
                <a:ln>
                  <a:noFill/>
                </a:ln>
                <a:solidFill>
                  <a:srgbClr val="FFFFFF"/>
                </a:solidFill>
                <a:effectLst/>
                <a:uLnTx/>
                <a:uFillTx/>
                <a:latin typeface="Helvetica" charset="0"/>
                <a:ea typeface="Osaka" charset="0"/>
                <a:cs typeface="Osaka" charset="0"/>
              </a:rPr>
              <a:t>back</a:t>
            </a: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 at the</a:t>
            </a:r>
            <a:b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b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Cross of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4682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46821"/>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468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0" fill="hold" grpId="0" nodeType="clickEffect">
                                  <p:stCondLst>
                                    <p:cond delay="0"/>
                                  </p:stCondLst>
                                  <p:childTnLst>
                                    <p:set>
                                      <p:cBhvr>
                                        <p:cTn id="20" dur="1" fill="hold">
                                          <p:stCondLst>
                                            <p:cond delay="0"/>
                                          </p:stCondLst>
                                        </p:cTn>
                                        <p:tgtEl>
                                          <p:spTgt spid="5468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6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p:bldP spid="546823" grpId="0" animBg="1"/>
      <p:bldP spid="546824" grpId="0" animBg="1"/>
      <p:bldP spid="546825" grpId="0"/>
      <p:bldP spid="5468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hurch 003.jpg">
            <a:extLst>
              <a:ext uri="{FF2B5EF4-FFF2-40B4-BE49-F238E27FC236}">
                <a16:creationId xmlns:a16="http://schemas.microsoft.com/office/drawing/2014/main" id="{9B5AADC4-E332-3A4B-9B69-BD6C95AFA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571500"/>
            <a:ext cx="787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0" name="Rectangle 2">
            <a:extLst>
              <a:ext uri="{FF2B5EF4-FFF2-40B4-BE49-F238E27FC236}">
                <a16:creationId xmlns:a16="http://schemas.microsoft.com/office/drawing/2014/main" id="{D1CDB28F-7D3F-6F4F-BD03-7DF7793F128E}"/>
              </a:ext>
            </a:extLst>
          </p:cNvPr>
          <p:cNvSpPr>
            <a:spLocks noGrp="1" noChangeArrowheads="1"/>
          </p:cNvSpPr>
          <p:nvPr>
            <p:ph type="ctrTitle"/>
          </p:nvPr>
        </p:nvSpPr>
        <p:spPr>
          <a:xfrm>
            <a:off x="1524000" y="381000"/>
            <a:ext cx="6324600" cy="1752600"/>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4400" b="1" dirty="0">
                <a:effectLst>
                  <a:glow rad="152400">
                    <a:schemeClr val="bg1">
                      <a:alpha val="75000"/>
                    </a:schemeClr>
                  </a:glow>
                </a:effectLst>
              </a:rPr>
              <a:t>Different Views on the Nature of the Church</a:t>
            </a:r>
            <a:endParaRPr lang="en-US" dirty="0">
              <a:solidFill>
                <a:schemeClr val="bg1"/>
              </a:solidFill>
              <a:effectLst>
                <a:glow rad="152400">
                  <a:schemeClr val="bg1">
                    <a:alpha val="75000"/>
                  </a:schemeClr>
                </a:glow>
              </a:effectLst>
            </a:endParaRPr>
          </a:p>
        </p:txBody>
      </p:sp>
      <p:sp>
        <p:nvSpPr>
          <p:cNvPr id="4" name="Text Box 29">
            <a:extLst>
              <a:ext uri="{FF2B5EF4-FFF2-40B4-BE49-F238E27FC236}">
                <a16:creationId xmlns:a16="http://schemas.microsoft.com/office/drawing/2014/main" id="{00B344ED-B6E3-B64E-B86D-7FF11C11B896}"/>
              </a:ext>
            </a:extLst>
          </p:cNvPr>
          <p:cNvSpPr txBox="1">
            <a:spLocks noChangeArrowheads="1"/>
          </p:cNvSpPr>
          <p:nvPr/>
        </p:nvSpPr>
        <p:spPr bwMode="auto">
          <a:xfrm>
            <a:off x="8382000" y="71438"/>
            <a:ext cx="355600" cy="461962"/>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7242-0AD3-364C-AF65-93528620AE0F}"/>
              </a:ext>
            </a:extLst>
          </p:cNvPr>
          <p:cNvSpPr>
            <a:spLocks noGrp="1"/>
          </p:cNvSpPr>
          <p:nvPr>
            <p:ph type="ctrTitle"/>
          </p:nvPr>
        </p:nvSpPr>
        <p:spPr>
          <a:xfrm>
            <a:off x="0" y="0"/>
            <a:ext cx="9144000" cy="1143000"/>
          </a:xfrm>
        </p:spPr>
        <p:txBody>
          <a:bodyPr/>
          <a:lstStyle/>
          <a:p>
            <a:pPr algn="r"/>
            <a:r>
              <a:rPr lang="en-US" altLang="en-US" b="1"/>
              <a:t>Denominations</a:t>
            </a:r>
          </a:p>
        </p:txBody>
      </p:sp>
      <p:sp>
        <p:nvSpPr>
          <p:cNvPr id="4" name="Subtitle 2">
            <a:extLst>
              <a:ext uri="{FF2B5EF4-FFF2-40B4-BE49-F238E27FC236}">
                <a16:creationId xmlns:a16="http://schemas.microsoft.com/office/drawing/2014/main" id="{DCD6BE30-81D6-064C-8B61-83FEAFAF584F}"/>
              </a:ext>
            </a:extLst>
          </p:cNvPr>
          <p:cNvSpPr txBox="1">
            <a:spLocks/>
          </p:cNvSpPr>
          <p:nvPr/>
        </p:nvSpPr>
        <p:spPr bwMode="auto">
          <a:xfrm>
            <a:off x="4876800" y="1828800"/>
            <a:ext cx="4267200" cy="4343400"/>
          </a:xfrm>
          <a:prstGeom prst="rect">
            <a:avLst/>
          </a:prstGeom>
          <a:noFill/>
          <a:ln w="9525">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This tree of church history depicts the relationships between the various branches of the Christian Church</a:t>
            </a:r>
          </a:p>
        </p:txBody>
      </p:sp>
      <p:pic>
        <p:nvPicPr>
          <p:cNvPr id="124931" name="Picture 4" descr="tree_of_church_history.jpg">
            <a:extLst>
              <a:ext uri="{FF2B5EF4-FFF2-40B4-BE49-F238E27FC236}">
                <a16:creationId xmlns:a16="http://schemas.microsoft.com/office/drawing/2014/main" id="{FDA1B021-B331-BF48-923A-C8854F2EB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1728-FD10-2845-806F-20830AB84882}"/>
              </a:ext>
            </a:extLst>
          </p:cNvPr>
          <p:cNvSpPr>
            <a:spLocks noGrp="1"/>
          </p:cNvSpPr>
          <p:nvPr>
            <p:ph type="ctrTitle"/>
          </p:nvPr>
        </p:nvSpPr>
        <p:spPr>
          <a:xfrm>
            <a:off x="0" y="0"/>
            <a:ext cx="9144000" cy="1143000"/>
          </a:xfrm>
        </p:spPr>
        <p:txBody>
          <a:bodyPr/>
          <a:lstStyle/>
          <a:p>
            <a:pPr algn="r"/>
            <a:r>
              <a:rPr lang="en-US" altLang="en-US" b="1">
                <a:effectLst>
                  <a:outerShdw blurRad="38100" dist="38100" dir="2700000" algn="tl">
                    <a:srgbClr val="808080"/>
                  </a:outerShdw>
                </a:effectLst>
              </a:rPr>
              <a:t>Denominations</a:t>
            </a:r>
          </a:p>
        </p:txBody>
      </p:sp>
      <p:sp>
        <p:nvSpPr>
          <p:cNvPr id="4" name="Subtitle 2">
            <a:extLst>
              <a:ext uri="{FF2B5EF4-FFF2-40B4-BE49-F238E27FC236}">
                <a16:creationId xmlns:a16="http://schemas.microsoft.com/office/drawing/2014/main" id="{74883826-AD64-C24B-8F7C-663EC5ACD9AC}"/>
              </a:ext>
            </a:extLst>
          </p:cNvPr>
          <p:cNvSpPr txBox="1">
            <a:spLocks/>
          </p:cNvSpPr>
          <p:nvPr/>
        </p:nvSpPr>
        <p:spPr bwMode="auto">
          <a:xfrm>
            <a:off x="4876800" y="1828800"/>
            <a:ext cx="4267200" cy="4343400"/>
          </a:xfrm>
          <a:prstGeom prst="rect">
            <a:avLst/>
          </a:prstGeom>
          <a:noFill/>
          <a:ln w="9525">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panose="020B0600070205080204" pitchFamily="34" charset="-128"/>
              </a:rPr>
              <a:t>This tree of church history depicts the relationships between the various branches of the Christian Church</a:t>
            </a:r>
          </a:p>
        </p:txBody>
      </p:sp>
      <p:pic>
        <p:nvPicPr>
          <p:cNvPr id="125955" name="Picture 4" descr="tree_of_church_history.jpg">
            <a:extLst>
              <a:ext uri="{FF2B5EF4-FFF2-40B4-BE49-F238E27FC236}">
                <a16:creationId xmlns:a16="http://schemas.microsoft.com/office/drawing/2014/main" id="{D747525F-46CD-1D4C-9BFB-DB52A04117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56338"/>
            <a:ext cx="9144000" cy="131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8394700" cy="1200329"/>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r>
              <a:rPr lang="en-US" sz="3600" b="1" dirty="0">
                <a:latin typeface="Arial" charset="0"/>
              </a:rPr>
              <a:t>When you look at earth from the moon, you get the BIG PICTURE.</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35" name="Title 34"/>
          <p:cNvSpPr>
            <a:spLocks noGrp="1"/>
          </p:cNvSpPr>
          <p:nvPr>
            <p:ph type="title" idx="4294967295"/>
          </p:nvPr>
        </p:nvSpPr>
        <p:spPr>
          <a:xfrm>
            <a:off x="395536" y="3276600"/>
            <a:ext cx="7969250" cy="1200329"/>
          </a:xfrm>
          <a:prstGeom prst="rect">
            <a:avLst/>
          </a:prstGeom>
          <a:ln w="12700">
            <a:miter lim="800000"/>
            <a:headEnd/>
            <a:tailEnd/>
          </a:ln>
          <a:effectLst>
            <a:outerShdw blurRad="63500" dist="71842" dir="2700000" algn="ctr" rotWithShape="0">
              <a:schemeClr val="bg2">
                <a:alpha val="74998"/>
              </a:schemeClr>
            </a:outerShdw>
          </a:effectLst>
        </p:spPr>
        <p:txBody>
          <a:bodyPr>
            <a:spAutoFit/>
          </a:bodyPr>
          <a:lstStyle/>
          <a:p>
            <a:pPr defTabSz="457200" eaLnBrk="1" hangingPunct="1">
              <a:spcBef>
                <a:spcPct val="50000"/>
              </a:spcBef>
              <a:defRPr/>
            </a:pPr>
            <a:r>
              <a:rPr lang="en-US" sz="3600" b="1" dirty="0">
                <a:solidFill>
                  <a:schemeClr val="tx1"/>
                </a:solidFill>
                <a:effectLst/>
                <a:latin typeface="Arial" charset="0"/>
                <a:ea typeface="ＭＳ Ｐゴシック" charset="0"/>
                <a:cs typeface="ＭＳ Ｐゴシック" charset="0"/>
              </a:rPr>
              <a:t>What is the overall theme of the New Testament?</a:t>
            </a:r>
          </a:p>
        </p:txBody>
      </p:sp>
      <p:sp>
        <p:nvSpPr>
          <p:cNvPr id="37" name="Text Box 45"/>
          <p:cNvSpPr txBox="1">
            <a:spLocks noChangeArrowheads="1"/>
          </p:cNvSpPr>
          <p:nvPr/>
        </p:nvSpPr>
        <p:spPr bwMode="auto">
          <a:xfrm>
            <a:off x="395536" y="2098675"/>
            <a:ext cx="7467600" cy="76200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3600" b="1">
                <a:latin typeface="Arial" charset="0"/>
              </a:rPr>
              <a:t>In like manner…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F850B86-9F8B-854A-8896-4623F3A7D678}"/>
              </a:ext>
            </a:extLst>
          </p:cNvPr>
          <p:cNvSpPr>
            <a:spLocks noGrp="1" noChangeArrowheads="1"/>
          </p:cNvSpPr>
          <p:nvPr>
            <p:ph type="title"/>
          </p:nvPr>
        </p:nvSpPr>
        <p:spPr>
          <a:xfrm>
            <a:off x="152400" y="3200400"/>
            <a:ext cx="8915400" cy="1143000"/>
          </a:xfrm>
        </p:spPr>
        <p:txBody>
          <a:bodyPr/>
          <a:lstStyle/>
          <a:p>
            <a:pPr eaLnBrk="1" hangingPunct="1"/>
            <a:r>
              <a:rPr lang="en-US" altLang="en-US">
                <a:solidFill>
                  <a:schemeClr val="bg1"/>
                </a:solidFill>
                <a:latin typeface="Copperplate Gothic Light" panose="020E0507020206020404" pitchFamily="34" charset="77"/>
                <a:ea typeface="ＭＳ Ｐゴシック" panose="020B0600070205080204" pitchFamily="34" charset="-128"/>
              </a:rPr>
              <a:t>What is </a:t>
            </a:r>
            <a:r>
              <a:rPr lang="en-US" altLang="en-US">
                <a:solidFill>
                  <a:srgbClr val="FFFF00"/>
                </a:solidFill>
                <a:latin typeface="Copperplate Gothic Light" panose="020E0507020206020404" pitchFamily="34" charset="77"/>
                <a:ea typeface="ＭＳ Ｐゴシック" panose="020B0600070205080204" pitchFamily="34" charset="-128"/>
              </a:rPr>
              <a:t>Your </a:t>
            </a:r>
            <a:r>
              <a:rPr lang="en-US" altLang="en-US">
                <a:solidFill>
                  <a:schemeClr val="bg1"/>
                </a:solidFill>
                <a:latin typeface="Copperplate Gothic Light" panose="020E0507020206020404" pitchFamily="34" charset="77"/>
                <a:ea typeface="ＭＳ Ｐゴシック" panose="020B0600070205080204" pitchFamily="34" charset="-128"/>
              </a:rPr>
              <a:t>Own Definition of the Local Church?</a:t>
            </a:r>
          </a:p>
        </p:txBody>
      </p:sp>
      <p:sp>
        <p:nvSpPr>
          <p:cNvPr id="3" name="Text Box 29">
            <a:extLst>
              <a:ext uri="{FF2B5EF4-FFF2-40B4-BE49-F238E27FC236}">
                <a16:creationId xmlns:a16="http://schemas.microsoft.com/office/drawing/2014/main" id="{7C7A4361-4C17-2F47-8303-28F4527DA544}"/>
              </a:ext>
            </a:extLst>
          </p:cNvPr>
          <p:cNvSpPr txBox="1">
            <a:spLocks noChangeArrowheads="1"/>
          </p:cNvSpPr>
          <p:nvPr/>
        </p:nvSpPr>
        <p:spPr bwMode="auto">
          <a:xfrm>
            <a:off x="8382000" y="71438"/>
            <a:ext cx="355600" cy="461962"/>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028" descr="nebula-bullets">
            <a:extLst>
              <a:ext uri="{FF2B5EF4-FFF2-40B4-BE49-F238E27FC236}">
                <a16:creationId xmlns:a16="http://schemas.microsoft.com/office/drawing/2014/main" id="{2A6E3390-95F2-4C40-81E2-9AA9BB41D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22" name="Rectangle 1026">
            <a:extLst>
              <a:ext uri="{FF2B5EF4-FFF2-40B4-BE49-F238E27FC236}">
                <a16:creationId xmlns:a16="http://schemas.microsoft.com/office/drawing/2014/main" id="{95698568-38D3-8D4D-B310-2B5CBDD6AA2C}"/>
              </a:ext>
            </a:extLst>
          </p:cNvPr>
          <p:cNvSpPr>
            <a:spLocks noGrp="1" noChangeArrowheads="1"/>
          </p:cNvSpPr>
          <p:nvPr>
            <p:ph type="title"/>
          </p:nvPr>
        </p:nvSpPr>
        <p:spPr>
          <a:xfrm>
            <a:off x="457200" y="990600"/>
            <a:ext cx="7620000" cy="838200"/>
          </a:xfrm>
          <a:effectLst>
            <a:outerShdw blurRad="63500" dist="35921" dir="2700000" algn="ctr" rotWithShape="0">
              <a:schemeClr val="tx2">
                <a:alpha val="74997"/>
              </a:schemeClr>
            </a:outerShdw>
          </a:effectLst>
        </p:spPr>
        <p:txBody>
          <a:bodyPr/>
          <a:lstStyle/>
          <a:p>
            <a:pPr algn="l" eaLnBrk="1" hangingPunct="1"/>
            <a:r>
              <a:rPr lang="en-US" altLang="en-US" b="1">
                <a:solidFill>
                  <a:schemeClr val="bg1"/>
                </a:solidFill>
                <a:ea typeface="ＭＳ Ｐゴシック" panose="020B0600070205080204" pitchFamily="34" charset="-128"/>
              </a:rPr>
              <a:t>A Biblical Definition</a:t>
            </a:r>
            <a:endParaRPr lang="en-US" altLang="en-US">
              <a:solidFill>
                <a:schemeClr val="bg1"/>
              </a:solidFill>
              <a:ea typeface="ＭＳ Ｐゴシック" panose="020B0600070205080204" pitchFamily="34" charset="-128"/>
            </a:endParaRPr>
          </a:p>
        </p:txBody>
      </p:sp>
      <p:sp>
        <p:nvSpPr>
          <p:cNvPr id="1515523" name="Rectangle 1027">
            <a:extLst>
              <a:ext uri="{FF2B5EF4-FFF2-40B4-BE49-F238E27FC236}">
                <a16:creationId xmlns:a16="http://schemas.microsoft.com/office/drawing/2014/main" id="{74FD44C1-4BC3-894F-B535-7826EED6C129}"/>
              </a:ext>
            </a:extLst>
          </p:cNvPr>
          <p:cNvSpPr>
            <a:spLocks noGrp="1" noChangeArrowheads="1"/>
          </p:cNvSpPr>
          <p:nvPr>
            <p:ph type="body" idx="1"/>
          </p:nvPr>
        </p:nvSpPr>
        <p:spPr>
          <a:xfrm>
            <a:off x="914400" y="2209800"/>
            <a:ext cx="8229600" cy="3840163"/>
          </a:xfrm>
          <a:effectLst>
            <a:outerShdw blurRad="63500" dist="35921" dir="2700000" algn="ctr" rotWithShape="0">
              <a:schemeClr val="tx2">
                <a:alpha val="74997"/>
              </a:schemeClr>
            </a:outerShdw>
          </a:effectLst>
        </p:spPr>
        <p:txBody>
          <a:bodyPr/>
          <a:lstStyle/>
          <a:p>
            <a:r>
              <a:rPr lang="en-US" altLang="ja-JP" sz="4000">
                <a:solidFill>
                  <a:srgbClr val="FFFFFF"/>
                </a:solidFill>
                <a:ea typeface="ＭＳ Ｐゴシック" panose="020B0600070205080204" pitchFamily="34" charset="-128"/>
              </a:rPr>
              <a:t>"The church is the living community of people in Christ Jesus, organized to fulfill corporately a threefold purpose: </a:t>
            </a:r>
            <a:br>
              <a:rPr lang="en-US" altLang="ja-JP" sz="4000">
                <a:solidFill>
                  <a:srgbClr val="FFFFFF"/>
                </a:solidFill>
                <a:ea typeface="ＭＳ Ｐゴシック" panose="020B0600070205080204" pitchFamily="34" charset="-128"/>
              </a:rPr>
            </a:br>
            <a:r>
              <a:rPr lang="en-US" altLang="ja-JP" sz="4000">
                <a:solidFill>
                  <a:srgbClr val="FFFFFF"/>
                </a:solidFill>
                <a:ea typeface="ＭＳ Ｐゴシック" panose="020B0600070205080204" pitchFamily="34" charset="-128"/>
              </a:rPr>
              <a:t>worship, edification, and multiplication"</a:t>
            </a:r>
            <a:endParaRPr lang="en-US" altLang="en-US" sz="4000">
              <a:solidFill>
                <a:srgbClr val="FFFFFF"/>
              </a:solidFill>
              <a:ea typeface="ＭＳ Ｐゴシック" panose="020B0600070205080204" pitchFamily="34" charset="-128"/>
            </a:endParaRPr>
          </a:p>
        </p:txBody>
      </p:sp>
      <p:sp>
        <p:nvSpPr>
          <p:cNvPr id="5" name="Rectangle 1027">
            <a:extLst>
              <a:ext uri="{FF2B5EF4-FFF2-40B4-BE49-F238E27FC236}">
                <a16:creationId xmlns:a16="http://schemas.microsoft.com/office/drawing/2014/main" id="{0B3859CB-41B6-0C47-BACF-719F481D2CEC}"/>
              </a:ext>
            </a:extLst>
          </p:cNvPr>
          <p:cNvSpPr txBox="1">
            <a:spLocks noChangeArrowheads="1"/>
          </p:cNvSpPr>
          <p:nvPr/>
        </p:nvSpPr>
        <p:spPr bwMode="auto">
          <a:xfrm>
            <a:off x="838200" y="6096000"/>
            <a:ext cx="8305800" cy="7620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1200" cap="none" spc="0" normalizeH="0" baseline="0" noProof="0" dirty="0">
                <a:ln>
                  <a:noFill/>
                </a:ln>
                <a:solidFill>
                  <a:srgbClr val="FFFFFF"/>
                </a:solidFill>
                <a:effectLst/>
                <a:uLnTx/>
                <a:uFillTx/>
                <a:latin typeface="Arial" charset="0"/>
                <a:ea typeface="ＭＳ Ｐゴシック" charset="-128"/>
                <a:cs typeface="ＭＳ Ｐゴシック" charset="-128"/>
              </a:rPr>
              <a:t>Church Dynamics</a:t>
            </a:r>
            <a:r>
              <a:rPr kumimoji="0" lang="en-US" sz="3200" b="0" i="0" u="none" strike="noStrike" kern="1200" cap="none" spc="0" normalizeH="0" baseline="0" noProof="0" dirty="0">
                <a:ln>
                  <a:noFill/>
                </a:ln>
                <a:solidFill>
                  <a:srgbClr val="FFFFFF"/>
                </a:solidFill>
                <a:effectLst/>
                <a:uLnTx/>
                <a:uFillTx/>
                <a:latin typeface="Arial" charset="0"/>
                <a:ea typeface="ＭＳ Ｐゴシック" charset="-128"/>
                <a:cs typeface="ＭＳ Ｐゴシック" charset="-128"/>
              </a:rPr>
              <a:t> (BEE World Course)</a:t>
            </a:r>
            <a:r>
              <a:rPr kumimoji="0" lang="en-US" sz="3200" b="0" i="1" u="none" strike="noStrike" kern="1200" cap="none" spc="0" normalizeH="0" baseline="0" noProof="0" dirty="0">
                <a:ln>
                  <a:noFill/>
                </a:ln>
                <a:solidFill>
                  <a:srgbClr val="FFFFFF"/>
                </a:solidFill>
                <a:effectLst/>
                <a:uLnTx/>
                <a:uFillTx/>
                <a:latin typeface="Arial" charset="0"/>
                <a:ea typeface="ＭＳ Ｐゴシック" charset="-128"/>
                <a:cs typeface="ＭＳ Ｐゴシック" charset="-128"/>
              </a:rPr>
              <a:t>, </a:t>
            </a:r>
            <a:r>
              <a:rPr kumimoji="0" lang="en-US" sz="3200" b="0" i="0" u="none" strike="noStrike" kern="1200" cap="none" spc="0" normalizeH="0" baseline="0" noProof="0" dirty="0">
                <a:ln>
                  <a:noFill/>
                </a:ln>
                <a:solidFill>
                  <a:srgbClr val="FFFFFF"/>
                </a:solidFill>
                <a:effectLst/>
                <a:uLnTx/>
                <a:uFillTx/>
                <a:latin typeface="Arial" charset="0"/>
                <a:ea typeface="ＭＳ Ｐゴシック" charset="-128"/>
                <a:cs typeface="ＭＳ Ｐゴシック" charset="-128"/>
              </a:rPr>
              <a:t>40.</a:t>
            </a:r>
            <a:endParaRPr kumimoji="0" lang="en-US" sz="3200" b="0" i="0" u="none" strike="noStrike" kern="0" cap="none" spc="0" normalizeH="0" baseline="0" noProof="0" dirty="0">
              <a:ln>
                <a:noFill/>
              </a:ln>
              <a:solidFill>
                <a:srgbClr val="FFFFFF"/>
              </a:solidFill>
              <a:effectLst/>
              <a:uLnTx/>
              <a:uFillTx/>
              <a:latin typeface="Arial"/>
              <a:ea typeface="ＭＳ Ｐゴシック" charset="-128"/>
              <a:cs typeface="ＭＳ Ｐゴシック" charset="-128"/>
            </a:endParaRPr>
          </a:p>
        </p:txBody>
      </p:sp>
      <p:sp>
        <p:nvSpPr>
          <p:cNvPr id="6" name="Text Box 29">
            <a:extLst>
              <a:ext uri="{FF2B5EF4-FFF2-40B4-BE49-F238E27FC236}">
                <a16:creationId xmlns:a16="http://schemas.microsoft.com/office/drawing/2014/main" id="{10EA4FFD-872B-0847-82C5-4DE21278F25F}"/>
              </a:ext>
            </a:extLst>
          </p:cNvPr>
          <p:cNvSpPr txBox="1">
            <a:spLocks noChangeArrowheads="1"/>
          </p:cNvSpPr>
          <p:nvPr/>
        </p:nvSpPr>
        <p:spPr bwMode="auto">
          <a:xfrm>
            <a:off x="8382000" y="71438"/>
            <a:ext cx="355600" cy="461962"/>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0"/>
            <a:ext cx="9144000" cy="1052736"/>
          </a:xfrm>
          <a:effectLst>
            <a:outerShdw blurRad="63500" dist="35921" dir="2700000" algn="ctr" rotWithShape="0">
              <a:schemeClr val="tx1">
                <a:alpha val="74998"/>
              </a:schemeClr>
            </a:outerShdw>
          </a:effectLst>
        </p:spPr>
        <p:txBody>
          <a:bodyPr/>
          <a:lstStyle/>
          <a:p>
            <a:pPr eaLnBrk="1" hangingPunct="1">
              <a:defRPr/>
            </a:pPr>
            <a:r>
              <a:rPr lang="en-US" sz="4800" dirty="0">
                <a:effectLst>
                  <a:glow rad="139700">
                    <a:schemeClr val="tx1">
                      <a:alpha val="90000"/>
                    </a:schemeClr>
                  </a:glow>
                </a:effectLst>
                <a:latin typeface="Copperplate Gothic Light" charset="0"/>
              </a:rPr>
              <a:t>Dispensations (Eph. 3:2)</a:t>
            </a:r>
            <a:endParaRPr lang="en-US" sz="2000" dirty="0">
              <a:effectLst>
                <a:glow rad="139700">
                  <a:schemeClr val="tx1">
                    <a:alpha val="90000"/>
                  </a:schemeClr>
                </a:glow>
              </a:effectLst>
              <a:latin typeface="Copperplate Gothic Light" charset="0"/>
            </a:endParaRPr>
          </a:p>
        </p:txBody>
      </p:sp>
      <p:grpSp>
        <p:nvGrpSpPr>
          <p:cNvPr id="7" name="Group 6"/>
          <p:cNvGrpSpPr>
            <a:grpSpLocks/>
          </p:cNvGrpSpPr>
          <p:nvPr/>
        </p:nvGrpSpPr>
        <p:grpSpPr bwMode="auto">
          <a:xfrm>
            <a:off x="34928" y="4581528"/>
            <a:ext cx="4321175" cy="2303463"/>
            <a:chOff x="35496" y="4581128"/>
            <a:chExt cx="4320480" cy="2304256"/>
          </a:xfrm>
        </p:grpSpPr>
        <p:sp>
          <p:nvSpPr>
            <p:cNvPr id="613386" name="Left Arrow 1"/>
            <p:cNvSpPr>
              <a:spLocks noChangeArrowheads="1"/>
            </p:cNvSpPr>
            <p:nvPr/>
          </p:nvSpPr>
          <p:spPr bwMode="auto">
            <a:xfrm>
              <a:off x="35496" y="4581128"/>
              <a:ext cx="4320480" cy="2304256"/>
            </a:xfrm>
            <a:prstGeom prst="leftArrow">
              <a:avLst>
                <a:gd name="adj1" fmla="val 79269"/>
                <a:gd name="adj2" fmla="val 50000"/>
              </a:avLst>
            </a:prstGeom>
            <a:solidFill>
              <a:srgbClr val="80000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 name="Rectangle 4"/>
            <p:cNvSpPr>
              <a:spLocks noChangeArrowheads="1"/>
            </p:cNvSpPr>
            <p:nvPr/>
          </p:nvSpPr>
          <p:spPr bwMode="auto">
            <a:xfrm>
              <a:off x="395536" y="4941168"/>
              <a:ext cx="3672408" cy="144016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Time before Paul</a:t>
              </a:r>
              <a:r>
                <a:rPr kumimoji="0" lang="uk-UA"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s dispensation (Gentiles came through Israel under law)</a:t>
              </a:r>
            </a:p>
          </p:txBody>
        </p:sp>
      </p:grpSp>
      <p:grpSp>
        <p:nvGrpSpPr>
          <p:cNvPr id="11" name="Group 10"/>
          <p:cNvGrpSpPr>
            <a:grpSpLocks/>
          </p:cNvGrpSpPr>
          <p:nvPr/>
        </p:nvGrpSpPr>
        <p:grpSpPr bwMode="auto">
          <a:xfrm>
            <a:off x="4427538" y="4581528"/>
            <a:ext cx="4608512" cy="2303463"/>
            <a:chOff x="4427984" y="4581128"/>
            <a:chExt cx="4608512" cy="2304256"/>
          </a:xfrm>
        </p:grpSpPr>
        <p:sp>
          <p:nvSpPr>
            <p:cNvPr id="613384" name="Left Arrow 8"/>
            <p:cNvSpPr>
              <a:spLocks noChangeArrowheads="1"/>
            </p:cNvSpPr>
            <p:nvPr/>
          </p:nvSpPr>
          <p:spPr bwMode="auto">
            <a:xfrm rot="10800000">
              <a:off x="4427984" y="4581128"/>
              <a:ext cx="4608512" cy="2304256"/>
            </a:xfrm>
            <a:prstGeom prst="leftArrow">
              <a:avLst>
                <a:gd name="adj1" fmla="val 78231"/>
                <a:gd name="adj2" fmla="val 50000"/>
              </a:avLst>
            </a:prstGeom>
            <a:solidFill>
              <a:srgbClr val="00009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 name="Rectangle 4"/>
            <p:cNvSpPr>
              <a:spLocks noChangeArrowheads="1"/>
            </p:cNvSpPr>
            <p:nvPr/>
          </p:nvSpPr>
          <p:spPr bwMode="auto">
            <a:xfrm>
              <a:off x="4427984" y="4941168"/>
              <a:ext cx="4104456" cy="144016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Time of Paul</a:t>
              </a:r>
              <a:r>
                <a:rPr kumimoji="0" lang="uk-UA"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s dispensation (Gentiles equal to Jews </a:t>
              </a:r>
              <a:b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under grace)</a:t>
              </a:r>
            </a:p>
          </p:txBody>
        </p:sp>
      </p:grpSp>
      <p:sp>
        <p:nvSpPr>
          <p:cNvPr id="4" name="Rectangle 4"/>
          <p:cNvSpPr>
            <a:spLocks noChangeArrowheads="1"/>
          </p:cNvSpPr>
          <p:nvPr/>
        </p:nvSpPr>
        <p:spPr bwMode="auto">
          <a:xfrm>
            <a:off x="179512" y="1196752"/>
            <a:ext cx="2592288" cy="3240360"/>
          </a:xfrm>
          <a:prstGeom prst="rect">
            <a:avLst/>
          </a:prstGeom>
          <a:noFill/>
          <a:ln w="9525">
            <a:noFill/>
            <a:miter lim="800000"/>
            <a:headEnd/>
            <a:tailEnd/>
          </a:ln>
          <a:effectLst/>
        </p:spPr>
        <p:txBody>
          <a:bodyPr lIns="91427" tIns="45714" rIns="91427" bIns="45714"/>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ru-RU"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…you know God gave me the </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special responsibility</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 </a:t>
            </a:r>
            <a:b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of extending his grace to you Gentiles</a:t>
            </a:r>
            <a:r>
              <a:rPr kumimoji="0" lang="ru-RU"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 </a:t>
            </a:r>
            <a:b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(NLT)</a:t>
            </a:r>
          </a:p>
        </p:txBody>
      </p:sp>
      <p:sp>
        <p:nvSpPr>
          <p:cNvPr id="5" name="Rectangle 4"/>
          <p:cNvSpPr>
            <a:spLocks noChangeArrowheads="1"/>
          </p:cNvSpPr>
          <p:nvPr/>
        </p:nvSpPr>
        <p:spPr bwMode="auto">
          <a:xfrm>
            <a:off x="2843808" y="1196752"/>
            <a:ext cx="2070484" cy="3240360"/>
          </a:xfrm>
          <a:prstGeom prst="rect">
            <a:avLst/>
          </a:prstGeom>
          <a:noFill/>
          <a:ln w="9525">
            <a:noFill/>
            <a:miter lim="800000"/>
            <a:headEnd/>
            <a:tailEnd/>
          </a:ln>
          <a:effectLst/>
        </p:spPr>
        <p:txBody>
          <a:bodyPr lIns="91427" tIns="45714" rIns="91427" bIns="45714"/>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ru-RU"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…you have heard of the </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stewardship</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 of God</a:t>
            </a:r>
            <a:r>
              <a:rPr kumimoji="0" lang="uk-UA"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s grace which was given to me for you</a:t>
            </a:r>
            <a:r>
              <a:rPr kumimoji="0" lang="ru-RU"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 </a:t>
            </a:r>
            <a:b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(NAU)</a:t>
            </a:r>
          </a:p>
        </p:txBody>
      </p:sp>
      <p:sp>
        <p:nvSpPr>
          <p:cNvPr id="6" name="Rectangle 5"/>
          <p:cNvSpPr>
            <a:spLocks noChangeArrowheads="1"/>
          </p:cNvSpPr>
          <p:nvPr/>
        </p:nvSpPr>
        <p:spPr bwMode="auto">
          <a:xfrm>
            <a:off x="4860032" y="1196752"/>
            <a:ext cx="4283968" cy="3744416"/>
          </a:xfrm>
          <a:prstGeom prst="rect">
            <a:avLst/>
          </a:prstGeom>
          <a:noFill/>
          <a:ln w="9525">
            <a:noFill/>
            <a:miter lim="800000"/>
            <a:headEnd/>
            <a:tailEnd/>
          </a:ln>
          <a:effectLst/>
        </p:spPr>
        <p:txBody>
          <a:bodyPr lIns="91427" tIns="45714" rIns="91427" bIns="45714"/>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administration</a:t>
            </a: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 (NIV)</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dispensation</a:t>
            </a:r>
            <a:r>
              <a:rPr kumimoji="0" lang="ru-RU"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rPr>
              <a:t> (KJV)</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Bwgrki"/>
                <a:ea typeface="ＭＳ Ｐゴシック" charset="0"/>
                <a:cs typeface="Bwgrki"/>
              </a:rPr>
              <a:t>oivkonomi,a</a:t>
            </a: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 (Greek)</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Bwgrki"/>
                <a:ea typeface="ＭＳ Ｐゴシック" charset="0"/>
                <a:cs typeface="Bwgrki"/>
              </a:rPr>
              <a:t>oi;koj</a:t>
            </a: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 </a:t>
            </a:r>
            <a:r>
              <a:rPr kumimoji="0" lang="en-US" sz="2400" b="1" i="0" u="none" strike="noStrike" kern="1200" cap="none" spc="0" normalizeH="0" baseline="0" noProof="0">
                <a:ln>
                  <a:noFill/>
                </a:ln>
                <a:solidFill>
                  <a:srgbClr val="FFFF00"/>
                </a:solidFill>
                <a:effectLst/>
                <a:uLnTx/>
                <a:uFillTx/>
                <a:latin typeface="Arial"/>
                <a:ea typeface="ＭＳ Ｐゴシック" charset="0"/>
                <a:cs typeface="Arial"/>
              </a:rPr>
              <a:t>(house) + </a:t>
            </a:r>
            <a:r>
              <a:rPr kumimoji="0" lang="en-US" sz="3200" b="1" i="0" u="none" strike="noStrike" kern="1200" cap="none" spc="0" normalizeH="0" baseline="0" noProof="0">
                <a:ln>
                  <a:noFill/>
                </a:ln>
                <a:solidFill>
                  <a:srgbClr val="FFFF00"/>
                </a:solidFill>
                <a:effectLst/>
                <a:uLnTx/>
                <a:uFillTx/>
                <a:latin typeface="Bwgrki"/>
                <a:ea typeface="ＭＳ Ｐゴシック" charset="0"/>
                <a:cs typeface="Bwgrki"/>
              </a:rPr>
              <a:t>no,moj</a:t>
            </a:r>
            <a:r>
              <a:rPr kumimoji="0" lang="en-US" sz="2400" b="1" i="0" u="none" strike="noStrike" kern="1200" cap="none" spc="0" normalizeH="0" baseline="0" noProof="0">
                <a:ln>
                  <a:noFill/>
                </a:ln>
                <a:solidFill>
                  <a:srgbClr val="FFFF00"/>
                </a:solidFill>
                <a:effectLst/>
                <a:uLnTx/>
                <a:uFillTx/>
                <a:latin typeface="Arial"/>
                <a:ea typeface="ＭＳ Ｐゴシック" charset="0"/>
                <a:cs typeface="Arial"/>
              </a:rPr>
              <a:t> (law)</a:t>
            </a:r>
            <a:endParaRPr kumimoji="0" lang="en-US" sz="3600" b="1" i="0" u="none" strike="noStrike" kern="1200" cap="none" spc="0" normalizeH="0" baseline="0" noProof="0">
              <a:ln>
                <a:noFill/>
              </a:ln>
              <a:solidFill>
                <a:srgbClr val="FFFF00"/>
              </a:solidFill>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i="0" u="none" strike="noStrike" kern="1200" cap="none" spc="0" normalizeH="0" baseline="0" noProof="0">
                <a:ln>
                  <a:noFill/>
                </a:ln>
                <a:solidFill>
                  <a:srgbClr val="FFFF00"/>
                </a:solidFill>
                <a:effectLst/>
                <a:uLnTx/>
                <a:uFillTx/>
                <a:latin typeface="Arial"/>
                <a:ea typeface="ＭＳ Ｐゴシック" charset="0"/>
                <a:cs typeface="Arial"/>
              </a:rPr>
              <a:t>"</a:t>
            </a:r>
            <a:r>
              <a:rPr kumimoji="0" lang="en-US" sz="2400" b="1" i="0" u="none" strike="noStrike" kern="1200" cap="none" spc="0" normalizeH="0" baseline="0" noProof="0">
                <a:ln>
                  <a:noFill/>
                </a:ln>
                <a:solidFill>
                  <a:srgbClr val="FFFF00"/>
                </a:solidFill>
                <a:effectLst/>
                <a:uLnTx/>
                <a:uFillTx/>
                <a:latin typeface="Arial"/>
                <a:ea typeface="ＭＳ Ｐゴシック" charset="0"/>
                <a:cs typeface="Arial"/>
              </a:rPr>
              <a:t>responsibility of management, management of a household, direction, office</a:t>
            </a:r>
            <a:r>
              <a:rPr kumimoji="0" lang="ru-RU" sz="2400" b="1" i="0" u="none" strike="noStrike" kern="1200" cap="none" spc="0" normalizeH="0" baseline="0" noProof="0">
                <a:ln>
                  <a:noFill/>
                </a:ln>
                <a:solidFill>
                  <a:srgbClr val="FFFF00"/>
                </a:solidFill>
                <a:effectLst/>
                <a:uLnTx/>
                <a:uFillTx/>
                <a:latin typeface="Arial"/>
                <a:ea typeface="ＭＳ Ｐゴシック" charset="0"/>
                <a:cs typeface="Arial"/>
              </a:rPr>
              <a:t>"</a:t>
            </a:r>
            <a:r>
              <a:rPr kumimoji="0" lang="en-US" sz="2400" b="1" i="0" u="none" strike="noStrike" kern="1200" cap="none" spc="0" normalizeH="0" baseline="0" noProof="0">
                <a:ln>
                  <a:noFill/>
                </a:ln>
                <a:solidFill>
                  <a:srgbClr val="FFFF00"/>
                </a:solidFill>
                <a:effectLst/>
                <a:uLnTx/>
                <a:uFillTx/>
                <a:latin typeface="Arial"/>
                <a:ea typeface="ＭＳ Ｐゴシック" charset="0"/>
                <a:cs typeface="Arial"/>
              </a:rPr>
              <a:t> (BDAG)</a:t>
            </a:r>
            <a:endParaRPr kumimoji="0" lang="en-US" sz="2400" b="1" i="0" u="none" strike="noStrike" kern="1200" cap="none" spc="0" normalizeH="0" baseline="0" noProof="0" dirty="0">
              <a:ln>
                <a:noFill/>
              </a:ln>
              <a:solidFill>
                <a:srgbClr val="FFFF00"/>
              </a:solidFill>
              <a:effectLst>
                <a:glow rad="139700">
                  <a:srgbClr val="000000">
                    <a:alpha val="90000"/>
                  </a:srgbClr>
                </a:glow>
              </a:effectLst>
              <a:uLnTx/>
              <a:uFillTx/>
              <a:latin typeface="Arial"/>
              <a:ea typeface="ＭＳ Ｐゴシック" charset="0"/>
              <a:cs typeface="Arial"/>
            </a:endParaRPr>
          </a:p>
        </p:txBody>
      </p:sp>
      <p:pic>
        <p:nvPicPr>
          <p:cNvPr id="9" name="Picture 8">
            <a:extLst>
              <a:ext uri="{FF2B5EF4-FFF2-40B4-BE49-F238E27FC236}">
                <a16:creationId xmlns:a16="http://schemas.microsoft.com/office/drawing/2014/main" id="{32A4108E-1046-EC40-8813-742459BA88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0032" y="2081952"/>
            <a:ext cx="4229708" cy="1203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2931" name="Rectangle 252930"/>
          <p:cNvSpPr>
            <a:spLocks noChangeArrowheads="1"/>
          </p:cNvSpPr>
          <p:nvPr/>
        </p:nvSpPr>
        <p:spPr bwMode="auto">
          <a:xfrm>
            <a:off x="1258889" y="1341439"/>
            <a:ext cx="7921625" cy="647700"/>
          </a:xfrm>
          <a:prstGeom prst="rect">
            <a:avLst/>
          </a:prstGeom>
          <a:solidFill>
            <a:srgbClr val="660066"/>
          </a:solidFill>
          <a:ln w="9525">
            <a:solidFill>
              <a:schemeClr val="tx1"/>
            </a:solidFill>
            <a:round/>
            <a:headEnd/>
            <a:tailEnd/>
          </a:ln>
        </p:spPr>
        <p:txBody>
          <a:bodyPr lIns="91427" tIns="45714" rIns="91427" bIns="4571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grpSp>
        <p:nvGrpSpPr>
          <p:cNvPr id="25" name="Group 24"/>
          <p:cNvGrpSpPr>
            <a:grpSpLocks/>
          </p:cNvGrpSpPr>
          <p:nvPr/>
        </p:nvGrpSpPr>
        <p:grpSpPr bwMode="auto">
          <a:xfrm rot="10800000">
            <a:off x="4986338" y="1773238"/>
            <a:ext cx="1655762" cy="2303462"/>
            <a:chOff x="539552" y="4581128"/>
            <a:chExt cx="1656184" cy="2304256"/>
          </a:xfrm>
        </p:grpSpPr>
        <p:sp>
          <p:nvSpPr>
            <p:cNvPr id="615457" name="Left Arrow 25"/>
            <p:cNvSpPr>
              <a:spLocks noChangeArrowheads="1"/>
            </p:cNvSpPr>
            <p:nvPr/>
          </p:nvSpPr>
          <p:spPr bwMode="auto">
            <a:xfrm>
              <a:off x="539552" y="4581128"/>
              <a:ext cx="1611178" cy="2304256"/>
            </a:xfrm>
            <a:prstGeom prst="leftArrow">
              <a:avLst>
                <a:gd name="adj1" fmla="val 79269"/>
                <a:gd name="adj2" fmla="val 50000"/>
              </a:avLst>
            </a:prstGeom>
            <a:solidFill>
              <a:srgbClr val="8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 name="Rectangle 4"/>
            <p:cNvSpPr>
              <a:spLocks noChangeArrowheads="1"/>
            </p:cNvSpPr>
            <p:nvPr/>
          </p:nvSpPr>
          <p:spPr bwMode="auto">
            <a:xfrm rot="10800000">
              <a:off x="728575" y="5229200"/>
              <a:ext cx="1467161"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(5)</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Mosaic</a:t>
              </a:r>
              <a:b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b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(2:15)</a:t>
              </a:r>
            </a:p>
          </p:txBody>
        </p:sp>
      </p:grpSp>
      <p:grpSp>
        <p:nvGrpSpPr>
          <p:cNvPr id="7" name="Group 6"/>
          <p:cNvGrpSpPr>
            <a:grpSpLocks/>
          </p:cNvGrpSpPr>
          <p:nvPr/>
        </p:nvGrpSpPr>
        <p:grpSpPr bwMode="auto">
          <a:xfrm rot="10800000">
            <a:off x="-36513" y="1773238"/>
            <a:ext cx="1655763" cy="2303462"/>
            <a:chOff x="539552" y="4581128"/>
            <a:chExt cx="1656183" cy="2304256"/>
          </a:xfrm>
        </p:grpSpPr>
        <p:sp>
          <p:nvSpPr>
            <p:cNvPr id="615455" name="Left Arrow 1"/>
            <p:cNvSpPr>
              <a:spLocks noChangeArrowheads="1"/>
            </p:cNvSpPr>
            <p:nvPr/>
          </p:nvSpPr>
          <p:spPr bwMode="auto">
            <a:xfrm>
              <a:off x="539552" y="4581128"/>
              <a:ext cx="1611178" cy="2304256"/>
            </a:xfrm>
            <a:prstGeom prst="leftArrow">
              <a:avLst>
                <a:gd name="adj1" fmla="val 79269"/>
                <a:gd name="adj2" fmla="val 50000"/>
              </a:avLst>
            </a:prstGeom>
            <a:solidFill>
              <a:srgbClr val="CC3300"/>
            </a:solidFill>
            <a:ln w="9525">
              <a:solidFill>
                <a:srgbClr val="FFFF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 name="Rectangle 4"/>
            <p:cNvSpPr>
              <a:spLocks noChangeArrowheads="1"/>
            </p:cNvSpPr>
            <p:nvPr/>
          </p:nvSpPr>
          <p:spPr bwMode="auto">
            <a:xfrm rot="10800000">
              <a:off x="1043608" y="5229200"/>
              <a:ext cx="1152127"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(1)</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Pre-Fall</a:t>
              </a:r>
            </a:p>
          </p:txBody>
        </p:sp>
      </p:grpSp>
      <p:sp>
        <p:nvSpPr>
          <p:cNvPr id="252930" name="Rectangle 2"/>
          <p:cNvSpPr>
            <a:spLocks noGrp="1" noChangeArrowheads="1"/>
          </p:cNvSpPr>
          <p:nvPr>
            <p:ph type="title"/>
          </p:nvPr>
        </p:nvSpPr>
        <p:spPr>
          <a:xfrm>
            <a:off x="0" y="0"/>
            <a:ext cx="9144000" cy="1052736"/>
          </a:xfrm>
          <a:effectLst>
            <a:outerShdw blurRad="63500" dist="35921" dir="2700000" algn="ctr" rotWithShape="0">
              <a:schemeClr val="tx1">
                <a:alpha val="74998"/>
              </a:schemeClr>
            </a:outerShdw>
          </a:effectLst>
        </p:spPr>
        <p:txBody>
          <a:bodyPr/>
          <a:lstStyle/>
          <a:p>
            <a:pPr eaLnBrk="1" hangingPunct="1">
              <a:defRPr/>
            </a:pPr>
            <a:r>
              <a:rPr lang="en-US" dirty="0">
                <a:effectLst>
                  <a:glow rad="139700">
                    <a:schemeClr val="tx1">
                      <a:alpha val="90000"/>
                    </a:schemeClr>
                  </a:glow>
                </a:effectLst>
                <a:latin typeface="Copperplate Gothic Light" charset="0"/>
              </a:rPr>
              <a:t>Dispensations in Ephesians</a:t>
            </a:r>
            <a:endParaRPr lang="en-US" sz="1600" dirty="0">
              <a:effectLst>
                <a:glow rad="139700">
                  <a:schemeClr val="tx1">
                    <a:alpha val="90000"/>
                  </a:schemeClr>
                </a:glow>
              </a:effectLst>
              <a:latin typeface="Copperplate Gothic Light" charset="0"/>
            </a:endParaRPr>
          </a:p>
        </p:txBody>
      </p:sp>
      <p:grpSp>
        <p:nvGrpSpPr>
          <p:cNvPr id="11" name="Group 10"/>
          <p:cNvGrpSpPr>
            <a:grpSpLocks/>
          </p:cNvGrpSpPr>
          <p:nvPr/>
        </p:nvGrpSpPr>
        <p:grpSpPr bwMode="auto">
          <a:xfrm>
            <a:off x="6242050" y="1773238"/>
            <a:ext cx="1827213" cy="2303462"/>
            <a:chOff x="4427982" y="4581128"/>
            <a:chExt cx="3727202" cy="2304256"/>
          </a:xfrm>
        </p:grpSpPr>
        <p:sp>
          <p:nvSpPr>
            <p:cNvPr id="615453" name="Left Arrow 8"/>
            <p:cNvSpPr>
              <a:spLocks noChangeArrowheads="1"/>
            </p:cNvSpPr>
            <p:nvPr/>
          </p:nvSpPr>
          <p:spPr bwMode="auto">
            <a:xfrm rot="10800000">
              <a:off x="4427982" y="4581128"/>
              <a:ext cx="3727202" cy="2304256"/>
            </a:xfrm>
            <a:prstGeom prst="leftArrow">
              <a:avLst>
                <a:gd name="adj1" fmla="val 78231"/>
                <a:gd name="adj2" fmla="val 50001"/>
              </a:avLst>
            </a:prstGeom>
            <a:solidFill>
              <a:srgbClr val="00009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 name="Rectangle 4"/>
            <p:cNvSpPr>
              <a:spLocks noChangeArrowheads="1"/>
            </p:cNvSpPr>
            <p:nvPr/>
          </p:nvSpPr>
          <p:spPr bwMode="auto">
            <a:xfrm>
              <a:off x="4932900" y="5085184"/>
              <a:ext cx="2699007" cy="144016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(6)</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Church</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(3:2, 9)</a:t>
              </a:r>
            </a:p>
          </p:txBody>
        </p:sp>
      </p:grpSp>
      <p:sp>
        <p:nvSpPr>
          <p:cNvPr id="615431" name="Text Box 4"/>
          <p:cNvSpPr txBox="1">
            <a:spLocks noChangeArrowheads="1"/>
          </p:cNvSpPr>
          <p:nvPr/>
        </p:nvSpPr>
        <p:spPr bwMode="auto">
          <a:xfrm>
            <a:off x="8316913" y="44451"/>
            <a:ext cx="800644"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180f</a:t>
            </a:r>
            <a:endParaRPr kumimoji="0" lang="en-US" sz="2400" b="0"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grpSp>
        <p:nvGrpSpPr>
          <p:cNvPr id="16" name="Group 15"/>
          <p:cNvGrpSpPr>
            <a:grpSpLocks/>
          </p:cNvGrpSpPr>
          <p:nvPr/>
        </p:nvGrpSpPr>
        <p:grpSpPr bwMode="auto">
          <a:xfrm rot="10800000">
            <a:off x="827088" y="1773238"/>
            <a:ext cx="2047875" cy="2303462"/>
            <a:chOff x="539552" y="4581128"/>
            <a:chExt cx="2047728" cy="2304256"/>
          </a:xfrm>
        </p:grpSpPr>
        <p:sp>
          <p:nvSpPr>
            <p:cNvPr id="615451" name="Left Arrow 16"/>
            <p:cNvSpPr>
              <a:spLocks noChangeArrowheads="1"/>
            </p:cNvSpPr>
            <p:nvPr/>
          </p:nvSpPr>
          <p:spPr bwMode="auto">
            <a:xfrm>
              <a:off x="539552" y="4581128"/>
              <a:ext cx="1611178" cy="2304256"/>
            </a:xfrm>
            <a:prstGeom prst="leftArrow">
              <a:avLst>
                <a:gd name="adj1" fmla="val 79269"/>
                <a:gd name="adj2" fmla="val 50000"/>
              </a:avLst>
            </a:prstGeom>
            <a:solidFill>
              <a:srgbClr val="CC3300"/>
            </a:solidFill>
            <a:ln w="9525">
              <a:solidFill>
                <a:srgbClr val="FFFFFF"/>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 name="Rectangle 4"/>
            <p:cNvSpPr>
              <a:spLocks noChangeArrowheads="1"/>
            </p:cNvSpPr>
            <p:nvPr/>
          </p:nvSpPr>
          <p:spPr bwMode="auto">
            <a:xfrm rot="10800000">
              <a:off x="859088" y="5229200"/>
              <a:ext cx="1728192"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(2)</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Conscience</a:t>
              </a:r>
            </a:p>
          </p:txBody>
        </p:sp>
      </p:grpSp>
      <p:grpSp>
        <p:nvGrpSpPr>
          <p:cNvPr id="19" name="Group 18"/>
          <p:cNvGrpSpPr>
            <a:grpSpLocks/>
          </p:cNvGrpSpPr>
          <p:nvPr/>
        </p:nvGrpSpPr>
        <p:grpSpPr bwMode="auto">
          <a:xfrm rot="10800000">
            <a:off x="2266951" y="1773238"/>
            <a:ext cx="1863725" cy="2303462"/>
            <a:chOff x="539552" y="4581128"/>
            <a:chExt cx="1863208" cy="2304256"/>
          </a:xfrm>
        </p:grpSpPr>
        <p:sp>
          <p:nvSpPr>
            <p:cNvPr id="563225" name="Left Arrow 19"/>
            <p:cNvSpPr>
              <a:spLocks noChangeArrowheads="1"/>
            </p:cNvSpPr>
            <p:nvPr/>
          </p:nvSpPr>
          <p:spPr bwMode="auto">
            <a:xfrm>
              <a:off x="596686" y="4609713"/>
              <a:ext cx="1610865" cy="2304256"/>
            </a:xfrm>
            <a:prstGeom prst="leftArrow">
              <a:avLst>
                <a:gd name="adj1" fmla="val 79269"/>
                <a:gd name="adj2" fmla="val 50000"/>
              </a:avLst>
            </a:prstGeom>
            <a:solidFill>
              <a:srgbClr val="CC3300"/>
            </a:soli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solidFill>
                    <a:srgbClr val="FFFFFF"/>
                  </a:solidFill>
                </a:ln>
                <a:solidFill>
                  <a:srgbClr val="000000"/>
                </a:solidFill>
                <a:effectLst/>
                <a:uLnTx/>
                <a:uFillTx/>
                <a:latin typeface="Arial" charset="0"/>
                <a:ea typeface="ＭＳ Ｐゴシック" charset="0"/>
              </a:endParaRPr>
            </a:p>
          </p:txBody>
        </p:sp>
        <p:sp>
          <p:nvSpPr>
            <p:cNvPr id="21" name="Rectangle 4"/>
            <p:cNvSpPr>
              <a:spLocks noChangeArrowheads="1"/>
            </p:cNvSpPr>
            <p:nvPr/>
          </p:nvSpPr>
          <p:spPr bwMode="auto">
            <a:xfrm rot="10800000">
              <a:off x="746576" y="5229200"/>
              <a:ext cx="1656184"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(3)</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Government</a:t>
              </a:r>
            </a:p>
          </p:txBody>
        </p:sp>
      </p:grpSp>
      <p:grpSp>
        <p:nvGrpSpPr>
          <p:cNvPr id="28" name="Group 27"/>
          <p:cNvGrpSpPr>
            <a:grpSpLocks/>
          </p:cNvGrpSpPr>
          <p:nvPr/>
        </p:nvGrpSpPr>
        <p:grpSpPr bwMode="auto">
          <a:xfrm rot="10800000">
            <a:off x="7667625" y="1773238"/>
            <a:ext cx="1657350" cy="2303462"/>
            <a:chOff x="539552" y="4581128"/>
            <a:chExt cx="1656184" cy="2304256"/>
          </a:xfrm>
        </p:grpSpPr>
        <p:sp>
          <p:nvSpPr>
            <p:cNvPr id="563223" name="Left Arrow 28"/>
            <p:cNvSpPr>
              <a:spLocks noChangeArrowheads="1"/>
            </p:cNvSpPr>
            <p:nvPr/>
          </p:nvSpPr>
          <p:spPr bwMode="auto">
            <a:xfrm>
              <a:off x="568107" y="4609713"/>
              <a:ext cx="1611765" cy="2304256"/>
            </a:xfrm>
            <a:prstGeom prst="leftArrow">
              <a:avLst>
                <a:gd name="adj1" fmla="val 79269"/>
                <a:gd name="adj2" fmla="val 50000"/>
              </a:avLst>
            </a:pr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 name="Rectangle 4"/>
            <p:cNvSpPr>
              <a:spLocks noChangeArrowheads="1"/>
            </p:cNvSpPr>
            <p:nvPr/>
          </p:nvSpPr>
          <p:spPr bwMode="auto">
            <a:xfrm rot="10800000">
              <a:off x="728575" y="5301208"/>
              <a:ext cx="1467161" cy="1152128"/>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(7)</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Millennial</a:t>
              </a:r>
              <a:b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b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(1:9-10)</a:t>
              </a:r>
            </a:p>
          </p:txBody>
        </p:sp>
      </p:grpSp>
      <p:grpSp>
        <p:nvGrpSpPr>
          <p:cNvPr id="22" name="Group 21"/>
          <p:cNvGrpSpPr>
            <a:grpSpLocks/>
          </p:cNvGrpSpPr>
          <p:nvPr/>
        </p:nvGrpSpPr>
        <p:grpSpPr bwMode="auto">
          <a:xfrm rot="10800000">
            <a:off x="3708400" y="1773238"/>
            <a:ext cx="1677988" cy="2303462"/>
            <a:chOff x="539552" y="4581128"/>
            <a:chExt cx="1678688" cy="2304256"/>
          </a:xfrm>
        </p:grpSpPr>
        <p:sp>
          <p:nvSpPr>
            <p:cNvPr id="563221" name="Left Arrow 22"/>
            <p:cNvSpPr>
              <a:spLocks noChangeArrowheads="1"/>
            </p:cNvSpPr>
            <p:nvPr/>
          </p:nvSpPr>
          <p:spPr bwMode="auto">
            <a:xfrm>
              <a:off x="539552" y="4609713"/>
              <a:ext cx="1610397" cy="2304256"/>
            </a:xfrm>
            <a:prstGeom prst="leftArrow">
              <a:avLst>
                <a:gd name="adj1" fmla="val 79269"/>
                <a:gd name="adj2" fmla="val 50000"/>
              </a:avLst>
            </a:prstGeom>
            <a:solidFill>
              <a:srgbClr val="CC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solidFill>
                    <a:srgbClr val="FFFFFF"/>
                  </a:solidFill>
                </a:ln>
                <a:solidFill>
                  <a:srgbClr val="000000"/>
                </a:solidFill>
                <a:effectLst/>
                <a:uLnTx/>
                <a:uFillTx/>
                <a:latin typeface="Arial" charset="0"/>
                <a:ea typeface="ＭＳ Ｐゴシック" charset="0"/>
              </a:endParaRPr>
            </a:p>
          </p:txBody>
        </p:sp>
        <p:sp>
          <p:nvSpPr>
            <p:cNvPr id="24" name="Rectangle 4"/>
            <p:cNvSpPr>
              <a:spLocks noChangeArrowheads="1"/>
            </p:cNvSpPr>
            <p:nvPr/>
          </p:nvSpPr>
          <p:spPr bwMode="auto">
            <a:xfrm rot="10800000">
              <a:off x="634064" y="5229200"/>
              <a:ext cx="1584176" cy="115212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(4)</a:t>
              </a:r>
            </a:p>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18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Patriarchal</a:t>
              </a:r>
            </a:p>
          </p:txBody>
        </p:sp>
      </p:grpSp>
      <p:sp>
        <p:nvSpPr>
          <p:cNvPr id="40" name="Rectangle 39"/>
          <p:cNvSpPr>
            <a:spLocks noChangeArrowheads="1"/>
          </p:cNvSpPr>
          <p:nvPr/>
        </p:nvSpPr>
        <p:spPr bwMode="auto">
          <a:xfrm>
            <a:off x="-34924" y="3573464"/>
            <a:ext cx="7775575" cy="647700"/>
          </a:xfrm>
          <a:prstGeom prst="rect">
            <a:avLst/>
          </a:prstGeom>
          <a:solidFill>
            <a:srgbClr val="004F00"/>
          </a:solidFill>
          <a:ln w="9525">
            <a:solidFill>
              <a:schemeClr val="tx1"/>
            </a:solidFill>
            <a:round/>
            <a:headEnd/>
            <a:tailEnd/>
          </a:ln>
        </p:spPr>
        <p:txBody>
          <a:bodyPr lIns="91427" tIns="45714" rIns="91427" bIns="4571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 name="Rectangle 41"/>
          <p:cNvSpPr>
            <a:spLocks noChangeArrowheads="1"/>
          </p:cNvSpPr>
          <p:nvPr/>
        </p:nvSpPr>
        <p:spPr bwMode="auto">
          <a:xfrm>
            <a:off x="-34924" y="4221163"/>
            <a:ext cx="7775575" cy="647700"/>
          </a:xfrm>
          <a:prstGeom prst="rect">
            <a:avLst/>
          </a:prstGeom>
          <a:solidFill>
            <a:srgbClr val="FFFF00"/>
          </a:solidFill>
          <a:ln w="9525">
            <a:solidFill>
              <a:schemeClr val="tx1"/>
            </a:solidFill>
            <a:round/>
            <a:headEnd/>
            <a:tailEnd/>
          </a:ln>
        </p:spPr>
        <p:txBody>
          <a:bodyPr lIns="91427" tIns="45714" rIns="91427" bIns="4571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3" name="Rectangle 4"/>
          <p:cNvSpPr>
            <a:spLocks noChangeArrowheads="1"/>
          </p:cNvSpPr>
          <p:nvPr/>
        </p:nvSpPr>
        <p:spPr bwMode="auto">
          <a:xfrm>
            <a:off x="36881" y="4221088"/>
            <a:ext cx="7704856" cy="720080"/>
          </a:xfrm>
          <a:prstGeom prst="rect">
            <a:avLst/>
          </a:prstGeom>
          <a:noFill/>
          <a:ln w="9525">
            <a:noFill/>
            <a:miter lim="800000"/>
            <a:headEnd/>
            <a:tailEnd/>
          </a:ln>
          <a:effectLst/>
        </p:spPr>
        <p:txBody>
          <a:bodyPr lIns="91427" tIns="45714" rIns="91427" bIns="45714"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rPr>
              <a:t>PROGRESSIVE REVELATION</a:t>
            </a:r>
          </a:p>
        </p:txBody>
      </p:sp>
      <p:grpSp>
        <p:nvGrpSpPr>
          <p:cNvPr id="615439" name="Group 252928"/>
          <p:cNvGrpSpPr>
            <a:grpSpLocks/>
          </p:cNvGrpSpPr>
          <p:nvPr/>
        </p:nvGrpSpPr>
        <p:grpSpPr bwMode="auto">
          <a:xfrm>
            <a:off x="5724528" y="1268413"/>
            <a:ext cx="1368425" cy="2952750"/>
            <a:chOff x="5652120" y="1484784"/>
            <a:chExt cx="1224136" cy="2376264"/>
          </a:xfrm>
        </p:grpSpPr>
        <p:sp>
          <p:nvSpPr>
            <p:cNvPr id="615443" name="Rectangle 30"/>
            <p:cNvSpPr>
              <a:spLocks noChangeArrowheads="1"/>
            </p:cNvSpPr>
            <p:nvPr/>
          </p:nvSpPr>
          <p:spPr bwMode="auto">
            <a:xfrm>
              <a:off x="5652120" y="1988840"/>
              <a:ext cx="1224136" cy="330703"/>
            </a:xfrm>
            <a:prstGeom prst="rect">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15444" name="Rectangle 32"/>
            <p:cNvSpPr>
              <a:spLocks noChangeArrowheads="1"/>
            </p:cNvSpPr>
            <p:nvPr/>
          </p:nvSpPr>
          <p:spPr bwMode="auto">
            <a:xfrm rot="-5400000">
              <a:off x="5076056" y="2509612"/>
              <a:ext cx="2376264" cy="326608"/>
            </a:xfrm>
            <a:prstGeom prst="rect">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grpSp>
      <p:sp>
        <p:nvSpPr>
          <p:cNvPr id="38" name="Rectangle 4"/>
          <p:cNvSpPr>
            <a:spLocks noChangeArrowheads="1"/>
          </p:cNvSpPr>
          <p:nvPr/>
        </p:nvSpPr>
        <p:spPr bwMode="auto">
          <a:xfrm>
            <a:off x="1331640" y="1268760"/>
            <a:ext cx="7704856" cy="720080"/>
          </a:xfrm>
          <a:prstGeom prst="rect">
            <a:avLst/>
          </a:prstGeom>
          <a:noFill/>
          <a:ln w="9525">
            <a:noFill/>
            <a:miter lim="800000"/>
            <a:headEnd/>
            <a:tailEnd/>
          </a:ln>
          <a:effectLst/>
        </p:spPr>
        <p:txBody>
          <a:bodyPr lIns="91427" tIns="45714" rIns="91427" bIns="45714"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24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SALVATION BY GRACE THROUGH FAITH</a:t>
            </a:r>
          </a:p>
        </p:txBody>
      </p:sp>
      <p:sp>
        <p:nvSpPr>
          <p:cNvPr id="41" name="Rectangle 4"/>
          <p:cNvSpPr>
            <a:spLocks noChangeArrowheads="1"/>
          </p:cNvSpPr>
          <p:nvPr/>
        </p:nvSpPr>
        <p:spPr bwMode="auto">
          <a:xfrm>
            <a:off x="5076056" y="3501008"/>
            <a:ext cx="2808312" cy="720080"/>
          </a:xfrm>
          <a:prstGeom prst="rect">
            <a:avLst/>
          </a:prstGeom>
          <a:noFill/>
          <a:ln w="9525">
            <a:noFill/>
            <a:miter lim="800000"/>
            <a:headEnd/>
            <a:tailEnd/>
          </a:ln>
          <a:effectLst/>
        </p:spPr>
        <p:txBody>
          <a:bodyPr lIns="91427" tIns="45714" rIns="91427" bIns="45714" anchor="ctr"/>
          <a:lstStyle/>
          <a:p>
            <a:pPr marL="0" marR="0" lvl="0" indent="0" algn="ctr" defTabSz="914400" rtl="0" eaLnBrk="1" fontAlgn="base" latinLnBrk="0" hangingPunct="1">
              <a:lnSpc>
                <a:spcPct val="100000"/>
              </a:lnSpc>
              <a:spcBef>
                <a:spcPct val="20000"/>
              </a:spcBef>
              <a:spcAft>
                <a:spcPct val="0"/>
              </a:spcAft>
              <a:buClrTx/>
              <a:buSzTx/>
              <a:buFont typeface="Wingdings" charset="0"/>
              <a:buNone/>
              <a:tabLst/>
              <a:defRPr/>
            </a:pPr>
            <a:r>
              <a:rPr kumimoji="0" lang="en-US" sz="2000" b="1" i="0" u="none" strike="noStrike" kern="1200" cap="none" spc="0" normalizeH="0" baseline="0" noProof="0" dirty="0">
                <a:ln>
                  <a:noFill/>
                </a:ln>
                <a:solidFill>
                  <a:srgbClr val="FFFFFF"/>
                </a:solidFill>
                <a:effectLst>
                  <a:glow rad="139700">
                    <a:srgbClr val="000000">
                      <a:alpha val="90000"/>
                    </a:srgbClr>
                  </a:glow>
                </a:effectLst>
                <a:uLnTx/>
                <a:uFillTx/>
                <a:latin typeface="Arial"/>
                <a:ea typeface="ＭＳ Ｐゴシック" charset="0"/>
                <a:cs typeface="Arial"/>
              </a:rPr>
              <a:t>ISRAEL   ≠   CHURCH</a:t>
            </a:r>
          </a:p>
        </p:txBody>
      </p:sp>
      <p:sp>
        <p:nvSpPr>
          <p:cNvPr id="615442" name="Text Box 4"/>
          <p:cNvSpPr txBox="1">
            <a:spLocks noChangeArrowheads="1"/>
          </p:cNvSpPr>
          <p:nvPr/>
        </p:nvSpPr>
        <p:spPr bwMode="auto">
          <a:xfrm>
            <a:off x="-36513" y="6524625"/>
            <a:ext cx="9217026"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EAEAEA"/>
                </a:solidFill>
                <a:effectLst/>
                <a:uLnTx/>
                <a:uFillTx/>
                <a:latin typeface="Arial" charset="0"/>
                <a:ea typeface="ＭＳ Ｐゴシック" charset="0"/>
                <a:cs typeface="Arial" charset="0"/>
              </a:rPr>
              <a:t>Adapted from Paul Benware, </a:t>
            </a:r>
            <a:r>
              <a:rPr kumimoji="0" lang="en-US" sz="1400" b="1" i="1" u="none" strike="noStrike" kern="1200" cap="none" spc="0" normalizeH="0" baseline="0" noProof="0">
                <a:ln>
                  <a:noFill/>
                </a:ln>
                <a:solidFill>
                  <a:srgbClr val="EAEAEA"/>
                </a:solidFill>
                <a:effectLst/>
                <a:uLnTx/>
                <a:uFillTx/>
                <a:latin typeface="Arial" charset="0"/>
                <a:ea typeface="ＭＳ Ｐゴシック" charset="0"/>
                <a:cs typeface="Arial" charset="0"/>
              </a:rPr>
              <a:t>Understanding End Times Prophecy</a:t>
            </a:r>
            <a:r>
              <a:rPr kumimoji="0" lang="en-US" sz="1400" b="1" i="0" u="none" strike="noStrike" kern="1200" cap="none" spc="0" normalizeH="0" baseline="0" noProof="0">
                <a:ln>
                  <a:noFill/>
                </a:ln>
                <a:solidFill>
                  <a:srgbClr val="EAEAEA"/>
                </a:solidFill>
                <a:effectLst/>
                <a:uLnTx/>
                <a:uFillTx/>
                <a:latin typeface="Arial" charset="0"/>
                <a:ea typeface="ＭＳ Ｐゴシック" charset="0"/>
                <a:cs typeface="Arial" charset="0"/>
              </a:rPr>
              <a:t>, 2d ed. (Chicago: Moody, 2006), 88</a:t>
            </a:r>
            <a:endParaRPr kumimoji="0" lang="en-US" sz="14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2931"/>
                                        </p:tgtEl>
                                        <p:attrNameLst>
                                          <p:attrName>style.visibility</p:attrName>
                                        </p:attrNameLst>
                                      </p:cBhvr>
                                      <p:to>
                                        <p:strVal val="visible"/>
                                      </p:to>
                                    </p:set>
                                    <p:animEffect transition="in" filter="wipe(left)">
                                      <p:cBhvr>
                                        <p:cTn id="42" dur="500"/>
                                        <p:tgtEl>
                                          <p:spTgt spid="252931"/>
                                        </p:tgtEl>
                                      </p:cBhvr>
                                    </p:animEffect>
                                  </p:childTnLst>
                                </p:cTn>
                              </p:par>
                              <p:par>
                                <p:cTn id="43" presetID="22" presetClass="entr" presetSubtype="8"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8"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par>
                                <p:cTn id="59" presetID="22" presetClass="entr" presetSubtype="8"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40"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2"/>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en-US" altLang="en-US" sz="2800">
                <a:solidFill>
                  <a:schemeClr val="bg1"/>
                </a:solidFill>
                <a:ea typeface="ＭＳ Ｐゴシック" pitchFamily="34" charset="-128"/>
              </a:rPr>
              <a:t>The Glory of God</a:t>
            </a:r>
          </a:p>
        </p:txBody>
      </p:sp>
      <p:grpSp>
        <p:nvGrpSpPr>
          <p:cNvPr id="79874" name="Group 43"/>
          <p:cNvGrpSpPr>
            <a:grpSpLocks/>
          </p:cNvGrpSpPr>
          <p:nvPr/>
        </p:nvGrpSpPr>
        <p:grpSpPr bwMode="auto">
          <a:xfrm>
            <a:off x="0" y="0"/>
            <a:ext cx="9144000" cy="6858000"/>
            <a:chOff x="0" y="0"/>
            <a:chExt cx="5760" cy="4320"/>
          </a:xfrm>
        </p:grpSpPr>
        <p:pic>
          <p:nvPicPr>
            <p:cNvPr id="7987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6" name="WordArt 45"/>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5" lon="19439992" rev="0"/>
                </a:camera>
                <a:lightRig rig="legacyNormal2" dir="t"/>
              </a:scene3d>
              <a:sp3d extrusionH="354000" prstMaterial="legacyMatte">
                <a:extrusionClr>
                  <a:srgbClr val="939676"/>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0" cap="none" spc="0" normalizeH="0" baseline="0" noProof="0">
                  <a:ln w="9525">
                    <a:round/>
                    <a:headEnd/>
                    <a:tailEnd/>
                  </a:ln>
                  <a:gradFill rotWithShape="1">
                    <a:gsLst>
                      <a:gs pos="0">
                        <a:srgbClr val="707070"/>
                      </a:gs>
                      <a:gs pos="50000">
                        <a:srgbClr val="FFFFFF"/>
                      </a:gs>
                      <a:gs pos="100000">
                        <a:srgbClr val="707070"/>
                      </a:gs>
                    </a:gsLst>
                    <a:lin ang="2700000" scaled="1"/>
                  </a:gradFill>
                  <a:effectLst/>
                  <a:uLnTx/>
                  <a:uFillTx/>
                  <a:latin typeface="Impact"/>
                  <a:ea typeface="ＭＳ Ｐゴシック" pitchFamily="34" charset="-128"/>
                  <a:cs typeface="+mn-cs"/>
                </a:rPr>
                <a:t>The Glory of God</a:t>
              </a:r>
            </a:p>
          </p:txBody>
        </p:sp>
      </p:gr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Line 1026"/>
          <p:cNvSpPr>
            <a:spLocks noChangeShapeType="1"/>
          </p:cNvSpPr>
          <p:nvPr/>
        </p:nvSpPr>
        <p:spPr bwMode="auto">
          <a:xfrm>
            <a:off x="3455988" y="1546225"/>
            <a:ext cx="1817687" cy="0"/>
          </a:xfrm>
          <a:prstGeom prst="line">
            <a:avLst/>
          </a:prstGeom>
          <a:noFill/>
          <a:ln w="25400">
            <a:solidFill>
              <a:srgbClr val="777777"/>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17091" name="Rectangle 1027"/>
          <p:cNvSpPr>
            <a:spLocks noChangeArrowheads="1"/>
          </p:cNvSpPr>
          <p:nvPr/>
        </p:nvSpPr>
        <p:spPr bwMode="auto">
          <a:xfrm>
            <a:off x="1963738" y="4578350"/>
            <a:ext cx="817562" cy="454025"/>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pitchFamily="-112" charset="0"/>
                <a:ea typeface="ＭＳ Ｐゴシック" pitchFamily="34" charset="-128"/>
                <a:cs typeface="+mn-cs"/>
              </a:rPr>
              <a:t>1</a:t>
            </a:r>
          </a:p>
        </p:txBody>
      </p:sp>
      <p:sp>
        <p:nvSpPr>
          <p:cNvPr id="217092" name="Rectangle 102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pitchFamily="-112" charset="0"/>
                <a:ea typeface="ＭＳ Ｐゴシック" pitchFamily="34" charset="-128"/>
                <a:cs typeface="+mn-cs"/>
              </a:rPr>
              <a:t>2</a:t>
            </a:r>
          </a:p>
        </p:txBody>
      </p:sp>
      <p:sp>
        <p:nvSpPr>
          <p:cNvPr id="217093" name="Rectangle 102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pitchFamily="-112" charset="0"/>
                <a:ea typeface="ＭＳ Ｐゴシック" pitchFamily="34" charset="-128"/>
                <a:cs typeface="+mn-cs"/>
              </a:rPr>
              <a:t>3</a:t>
            </a:r>
          </a:p>
        </p:txBody>
      </p:sp>
      <p:sp>
        <p:nvSpPr>
          <p:cNvPr id="217094" name="Rectangle 1030"/>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pitchFamily="-112" charset="0"/>
                <a:ea typeface="ＭＳ Ｐゴシック" pitchFamily="34" charset="-128"/>
                <a:cs typeface="+mn-cs"/>
              </a:rPr>
              <a:t>4</a:t>
            </a:r>
          </a:p>
        </p:txBody>
      </p:sp>
      <p:sp>
        <p:nvSpPr>
          <p:cNvPr id="217095" name="Rectangle 103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pitchFamily="-112" charset="0"/>
                <a:ea typeface="ＭＳ Ｐゴシック" pitchFamily="34" charset="-128"/>
                <a:cs typeface="+mn-cs"/>
              </a:rPr>
              <a:t>5</a:t>
            </a:r>
          </a:p>
        </p:txBody>
      </p:sp>
      <p:sp>
        <p:nvSpPr>
          <p:cNvPr id="81927" name="Rectangle 1032"/>
          <p:cNvSpPr>
            <a:spLocks noChangeArrowheads="1"/>
          </p:cNvSpPr>
          <p:nvPr/>
        </p:nvSpPr>
        <p:spPr bwMode="auto">
          <a:xfrm>
            <a:off x="6018213" y="3384550"/>
            <a:ext cx="817562"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Times" charset="0"/>
                <a:ea typeface="ＭＳ Ｐゴシック" pitchFamily="34" charset="-128"/>
                <a:cs typeface="+mn-cs"/>
              </a:rPr>
              <a:t>6</a:t>
            </a:r>
          </a:p>
        </p:txBody>
      </p:sp>
      <p:sp>
        <p:nvSpPr>
          <p:cNvPr id="217097" name="Rectangle 103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pitchFamily="-112" charset="0"/>
                <a:ea typeface="ＭＳ Ｐゴシック" pitchFamily="34" charset="-128"/>
                <a:cs typeface="+mn-cs"/>
              </a:rPr>
              <a:t>7</a:t>
            </a:r>
          </a:p>
        </p:txBody>
      </p:sp>
      <p:sp>
        <p:nvSpPr>
          <p:cNvPr id="217098" name="Rectangle 1034"/>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pitchFamily="-112" charset="0"/>
                <a:ea typeface="ＭＳ Ｐゴシック" pitchFamily="34" charset="-128"/>
                <a:cs typeface="+mn-cs"/>
              </a:rPr>
              <a:t>8</a:t>
            </a:r>
          </a:p>
        </p:txBody>
      </p:sp>
      <p:sp>
        <p:nvSpPr>
          <p:cNvPr id="81930" name="Freeform 103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17100" name="Oval 1036"/>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grpSp>
        <p:nvGrpSpPr>
          <p:cNvPr id="81932" name="Group 1037"/>
          <p:cNvGrpSpPr>
            <a:grpSpLocks/>
          </p:cNvGrpSpPr>
          <p:nvPr/>
        </p:nvGrpSpPr>
        <p:grpSpPr bwMode="auto">
          <a:xfrm>
            <a:off x="2133600" y="2451100"/>
            <a:ext cx="5403850" cy="2871788"/>
            <a:chOff x="1344" y="1544"/>
            <a:chExt cx="3404" cy="1809"/>
          </a:xfrm>
        </p:grpSpPr>
        <p:sp>
          <p:nvSpPr>
            <p:cNvPr id="81942" name="Line 103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943" name="Line 103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944" name="Line 104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945" name="Line 104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946" name="Line 104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947" name="Line 104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948" name="Line 104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949" name="Line 104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17110" name="Rectangle 1046"/>
            <p:cNvSpPr>
              <a:spLocks noChangeArrowheads="1"/>
            </p:cNvSpPr>
            <p:nvPr/>
          </p:nvSpPr>
          <p:spPr bwMode="auto">
            <a:xfrm rot="5246759">
              <a:off x="2189" y="2384"/>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21ED11"/>
                  </a:solidFill>
                  <a:effectLst/>
                  <a:uLnTx/>
                  <a:uFillTx/>
                  <a:latin typeface="Helvetica BlackOblique" charset="0"/>
                  <a:ea typeface="ＭＳ Ｐゴシック" pitchFamily="34" charset="-128"/>
                  <a:cs typeface="+mn-cs"/>
                </a:rPr>
                <a:t>PROPHECIES</a:t>
              </a:r>
              <a:endParaRPr kumimoji="0" lang="en-US" altLang="en-US" sz="18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sp>
          <p:nvSpPr>
            <p:cNvPr id="217111" name="Rectangle 104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C0128"/>
                  </a:solidFill>
                  <a:effectLst/>
                  <a:uLnTx/>
                  <a:uFillTx/>
                  <a:latin typeface="Helvetica BlackOblique" charset="0"/>
                  <a:ea typeface="ＭＳ Ｐゴシック" pitchFamily="34" charset="-128"/>
                  <a:cs typeface="+mn-cs"/>
                </a:rPr>
                <a:t>REVELATION</a:t>
              </a:r>
              <a:endParaRPr kumimoji="0" lang="en-US" altLang="en-US" sz="16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sp>
          <p:nvSpPr>
            <p:cNvPr id="217112" name="Rectangle 1048"/>
            <p:cNvSpPr>
              <a:spLocks noChangeArrowheads="1"/>
            </p:cNvSpPr>
            <p:nvPr/>
          </p:nvSpPr>
          <p:spPr bwMode="auto">
            <a:xfrm rot="3267768">
              <a:off x="1817" y="2524"/>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21ED11"/>
                  </a:solidFill>
                  <a:effectLst/>
                  <a:uLnTx/>
                  <a:uFillTx/>
                  <a:latin typeface="Helvetica BlackOblique" charset="0"/>
                  <a:ea typeface="ＭＳ Ｐゴシック" pitchFamily="34" charset="-128"/>
                  <a:cs typeface="+mn-cs"/>
                </a:rPr>
                <a:t>WRITINGS</a:t>
              </a:r>
              <a:endParaRPr kumimoji="0" lang="en-US" altLang="en-US" sz="18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sp>
          <p:nvSpPr>
            <p:cNvPr id="217113" name="Rectangle 1049"/>
            <p:cNvSpPr>
              <a:spLocks noChangeArrowheads="1"/>
            </p:cNvSpPr>
            <p:nvPr/>
          </p:nvSpPr>
          <p:spPr bwMode="auto">
            <a:xfrm rot="20643327">
              <a:off x="3427"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C0128"/>
                  </a:solidFill>
                  <a:effectLst/>
                  <a:uLnTx/>
                  <a:uFillTx/>
                  <a:latin typeface="Helvetica BlackOblique" charset="0"/>
                  <a:ea typeface="ＭＳ Ｐゴシック" pitchFamily="34" charset="-128"/>
                  <a:cs typeface="+mn-cs"/>
                </a:rPr>
                <a:t>EPISTLES</a:t>
              </a:r>
              <a:endParaRPr kumimoji="0" lang="en-US" altLang="en-US" sz="18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sp>
          <p:nvSpPr>
            <p:cNvPr id="217114" name="Rectangle 1050"/>
            <p:cNvSpPr>
              <a:spLocks noChangeArrowheads="1"/>
            </p:cNvSpPr>
            <p:nvPr/>
          </p:nvSpPr>
          <p:spPr bwMode="auto">
            <a:xfrm rot="19276533">
              <a:off x="3353" y="2466"/>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C0128"/>
                  </a:solidFill>
                  <a:effectLst/>
                  <a:uLnTx/>
                  <a:uFillTx/>
                  <a:latin typeface="Helvetica BlackOblique" charset="0"/>
                  <a:ea typeface="ＭＳ Ｐゴシック" pitchFamily="34" charset="-128"/>
                  <a:cs typeface="+mn-cs"/>
                </a:rPr>
                <a:t>ACTS</a:t>
              </a:r>
              <a:endParaRPr kumimoji="0" lang="en-US" altLang="en-US" sz="18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sp>
          <p:nvSpPr>
            <p:cNvPr id="217115" name="Rectangle 1051"/>
            <p:cNvSpPr>
              <a:spLocks noChangeArrowheads="1"/>
            </p:cNvSpPr>
            <p:nvPr/>
          </p:nvSpPr>
          <p:spPr bwMode="auto">
            <a:xfrm rot="1755647">
              <a:off x="1462" y="2754"/>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21ED11"/>
                  </a:solidFill>
                  <a:effectLst/>
                  <a:uLnTx/>
                  <a:uFillTx/>
                  <a:latin typeface="Helvetica BlackOblique" charset="0"/>
                  <a:ea typeface="ＭＳ Ｐゴシック" pitchFamily="34" charset="-128"/>
                  <a:cs typeface="+mn-cs"/>
                </a:rPr>
                <a:t>HISTORIES</a:t>
              </a:r>
              <a:endParaRPr kumimoji="0" lang="en-US" altLang="en-US" sz="18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sp>
          <p:nvSpPr>
            <p:cNvPr id="217116" name="Rectangle 105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21ED11"/>
                  </a:solidFill>
                  <a:effectLst/>
                  <a:uLnTx/>
                  <a:uFillTx/>
                  <a:latin typeface="Helvetica BlackOblique" charset="0"/>
                  <a:ea typeface="ＭＳ Ｐゴシック" pitchFamily="34" charset="-128"/>
                  <a:cs typeface="+mn-cs"/>
                </a:rPr>
                <a:t>LAW</a:t>
              </a:r>
              <a:endParaRPr kumimoji="0" lang="en-US" altLang="en-US" sz="18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sp>
          <p:nvSpPr>
            <p:cNvPr id="217117" name="Rectangle 1053"/>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C0128"/>
                  </a:solidFill>
                  <a:effectLst/>
                  <a:uLnTx/>
                  <a:uFillTx/>
                  <a:latin typeface="Helvetica BlackOblique" charset="0"/>
                  <a:ea typeface="ＭＳ Ｐゴシック" pitchFamily="34" charset="-128"/>
                  <a:cs typeface="+mn-cs"/>
                </a:rPr>
                <a:t>GOSPELS</a:t>
              </a:r>
              <a:endParaRPr kumimoji="0" lang="en-US" altLang="en-US" sz="1800" b="1" i="0" u="none" strike="noStrike" kern="1200" cap="none" spc="0" normalizeH="0" baseline="0" noProof="0">
                <a:ln>
                  <a:noFill/>
                </a:ln>
                <a:solidFill>
                  <a:srgbClr val="FFFF00"/>
                </a:solidFill>
                <a:effectLst/>
                <a:uLnTx/>
                <a:uFillTx/>
                <a:latin typeface="Helvetica BlackOblique" charset="0"/>
                <a:ea typeface="ＭＳ Ｐゴシック" pitchFamily="34" charset="-128"/>
                <a:cs typeface="+mn-cs"/>
              </a:endParaRPr>
            </a:p>
          </p:txBody>
        </p:sp>
      </p:grpSp>
      <p:sp>
        <p:nvSpPr>
          <p:cNvPr id="217118" name="Rectangle 1054"/>
          <p:cNvSpPr>
            <a:spLocks noChangeArrowheads="1"/>
          </p:cNvSpPr>
          <p:nvPr/>
        </p:nvSpPr>
        <p:spPr bwMode="auto">
          <a:xfrm>
            <a:off x="3548063" y="182563"/>
            <a:ext cx="1543050" cy="36353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28FD53"/>
                </a:solidFill>
                <a:effectLst/>
                <a:uLnTx/>
                <a:uFillTx/>
                <a:latin typeface="Lucida Handwriting" pitchFamily="-112" charset="0"/>
                <a:ea typeface="ＭＳ Ｐゴシック" pitchFamily="34" charset="-128"/>
                <a:cs typeface="+mn-cs"/>
              </a:rPr>
              <a:t>1600 years</a:t>
            </a:r>
          </a:p>
        </p:txBody>
      </p:sp>
      <p:sp>
        <p:nvSpPr>
          <p:cNvPr id="217119" name="Rectangle 1055"/>
          <p:cNvSpPr>
            <a:spLocks noChangeArrowheads="1"/>
          </p:cNvSpPr>
          <p:nvPr/>
        </p:nvSpPr>
        <p:spPr bwMode="auto">
          <a:xfrm>
            <a:off x="3529013" y="531813"/>
            <a:ext cx="1573212" cy="36353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28FD53"/>
                </a:solidFill>
                <a:effectLst/>
                <a:uLnTx/>
                <a:uFillTx/>
                <a:latin typeface="Lucida Handwriting" pitchFamily="-112" charset="0"/>
                <a:ea typeface="ＭＳ Ｐゴシック" pitchFamily="34" charset="-128"/>
                <a:cs typeface="+mn-cs"/>
              </a:rPr>
              <a:t>40 authors</a:t>
            </a:r>
          </a:p>
        </p:txBody>
      </p:sp>
      <p:sp>
        <p:nvSpPr>
          <p:cNvPr id="217120" name="Rectangle 1056"/>
          <p:cNvSpPr>
            <a:spLocks noChangeArrowheads="1"/>
          </p:cNvSpPr>
          <p:nvPr/>
        </p:nvSpPr>
        <p:spPr bwMode="auto">
          <a:xfrm>
            <a:off x="3670300" y="968375"/>
            <a:ext cx="1685925" cy="33337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EF800"/>
                </a:solidFill>
                <a:effectLst/>
                <a:uLnTx/>
                <a:uFillTx/>
                <a:latin typeface="Times" pitchFamily="-112" charset="0"/>
                <a:ea typeface="ＭＳ Ｐゴシック" pitchFamily="34" charset="-128"/>
                <a:cs typeface="+mn-cs"/>
              </a:rPr>
              <a:t>ONE THEME:</a:t>
            </a:r>
          </a:p>
        </p:txBody>
      </p:sp>
      <p:sp>
        <p:nvSpPr>
          <p:cNvPr id="217121" name="Rectangle 1057"/>
          <p:cNvSpPr>
            <a:spLocks noChangeArrowheads="1"/>
          </p:cNvSpPr>
          <p:nvPr/>
        </p:nvSpPr>
        <p:spPr bwMode="auto">
          <a:xfrm>
            <a:off x="3055938" y="1179513"/>
            <a:ext cx="2868612" cy="39370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EF800"/>
                </a:solidFill>
                <a:effectLst/>
                <a:uLnTx/>
                <a:uFillTx/>
                <a:latin typeface="Lucida Handwriting" pitchFamily="-112" charset="0"/>
                <a:ea typeface="ＭＳ Ｐゴシック" pitchFamily="34" charset="-128"/>
                <a:cs typeface="+mn-cs"/>
              </a:rPr>
              <a:t>the glory of God</a:t>
            </a:r>
          </a:p>
        </p:txBody>
      </p:sp>
      <p:sp>
        <p:nvSpPr>
          <p:cNvPr id="81937" name="Text Box 1062"/>
          <p:cNvSpPr txBox="1">
            <a:spLocks noChangeArrowheads="1"/>
          </p:cNvSpPr>
          <p:nvPr/>
        </p:nvSpPr>
        <p:spPr bwMode="auto">
          <a:xfrm>
            <a:off x="8085138" y="64452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Comic Sans MS" pitchFamily="66" charset="0"/>
                <a:ea typeface="ＭＳ Ｐゴシック" pitchFamily="34" charset="-128"/>
                <a:cs typeface="+mn-cs"/>
              </a:rPr>
              <a:t>15</a:t>
            </a:r>
          </a:p>
        </p:txBody>
      </p:sp>
      <p:sp>
        <p:nvSpPr>
          <p:cNvPr id="217127" name="Rectangle 1063"/>
          <p:cNvSpPr>
            <a:spLocks noChangeArrowheads="1"/>
          </p:cNvSpPr>
          <p:nvPr/>
        </p:nvSpPr>
        <p:spPr bwMode="auto">
          <a:xfrm>
            <a:off x="7621588" y="6438900"/>
            <a:ext cx="658812" cy="244475"/>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itchFamily="66" charset="0"/>
                <a:ea typeface="ＭＳ Ｐゴシック" pitchFamily="34" charset="-128"/>
                <a:cs typeface="+mn-cs"/>
              </a:rPr>
              <a:t>7.5.06.</a:t>
            </a:r>
            <a:endParaRPr kumimoji="0" lang="en-US" alt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ＭＳ Ｐゴシック" pitchFamily="34" charset="-128"/>
              <a:cs typeface="+mn-cs"/>
            </a:endParaRPr>
          </a:p>
        </p:txBody>
      </p:sp>
      <p:sp>
        <p:nvSpPr>
          <p:cNvPr id="81939" name="Text Box 1064"/>
          <p:cNvSpPr txBox="1">
            <a:spLocks noChangeArrowheads="1"/>
          </p:cNvSpPr>
          <p:nvPr/>
        </p:nvSpPr>
        <p:spPr bwMode="auto">
          <a:xfrm>
            <a:off x="8469313" y="6356350"/>
            <a:ext cx="5826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omic Sans MS" pitchFamily="66" charset="0"/>
                <a:ea typeface="ＭＳ Ｐゴシック" pitchFamily="34" charset="-128"/>
                <a:cs typeface="+mn-cs"/>
              </a:rPr>
              <a:t>2</a:t>
            </a:r>
            <a:endParaRPr kumimoji="0" lang="en-US" altLang="en-US" sz="4000" b="1" i="0" u="none" strike="noStrike" kern="1200" cap="none" spc="0" normalizeH="0" baseline="0" noProof="0">
              <a:ln>
                <a:noFill/>
              </a:ln>
              <a:solidFill>
                <a:srgbClr val="000000"/>
              </a:solidFill>
              <a:effectLst/>
              <a:uLnTx/>
              <a:uFillTx/>
              <a:latin typeface="Comic Sans MS" pitchFamily="66" charset="0"/>
              <a:ea typeface="ＭＳ Ｐゴシック" pitchFamily="34" charset="-128"/>
              <a:cs typeface="+mn-cs"/>
            </a:endParaRPr>
          </a:p>
        </p:txBody>
      </p:sp>
      <p:sp>
        <p:nvSpPr>
          <p:cNvPr id="81940" name="Text Box 1065"/>
          <p:cNvSpPr txBox="1">
            <a:spLocks noChangeArrowheads="1"/>
          </p:cNvSpPr>
          <p:nvPr/>
        </p:nvSpPr>
        <p:spPr bwMode="auto">
          <a:xfrm>
            <a:off x="481013" y="64436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©2003 TBBMI</a:t>
            </a:r>
          </a:p>
        </p:txBody>
      </p:sp>
      <p:sp>
        <p:nvSpPr>
          <p:cNvPr id="81941" name="Rectangle 1066"/>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en-US" altLang="en-US" sz="2800">
                <a:solidFill>
                  <a:schemeClr val="bg1"/>
                </a:solidFill>
                <a:ea typeface="ＭＳ Ｐゴシック" pitchFamily="34" charset="-128"/>
              </a:rPr>
              <a:t>The Glory of God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17121"/>
                                        </p:tgtEl>
                                        <p:attrNameLst>
                                          <p:attrName>style.visibility</p:attrName>
                                        </p:attrNameLst>
                                      </p:cBhvr>
                                      <p:to>
                                        <p:strVal val="visible"/>
                                      </p:to>
                                    </p:set>
                                    <p:anim calcmode="lin" valueType="num">
                                      <p:cBhvr>
                                        <p:cTn id="7" dur="500" fill="hold"/>
                                        <p:tgtEl>
                                          <p:spTgt spid="217121"/>
                                        </p:tgtEl>
                                        <p:attrNameLst>
                                          <p:attrName>ppt_w</p:attrName>
                                        </p:attrNameLst>
                                      </p:cBhvr>
                                      <p:tavLst>
                                        <p:tav tm="0">
                                          <p:val>
                                            <p:strVal val="(6*min(max(#ppt_w*#ppt_h,.3),1)-7.4)/-.7*#ppt_w"/>
                                          </p:val>
                                        </p:tav>
                                        <p:tav tm="100000">
                                          <p:val>
                                            <p:strVal val="#ppt_w"/>
                                          </p:val>
                                        </p:tav>
                                      </p:tavLst>
                                    </p:anim>
                                    <p:anim calcmode="lin" valueType="num">
                                      <p:cBhvr>
                                        <p:cTn id="8" dur="500" fill="hold"/>
                                        <p:tgtEl>
                                          <p:spTgt spid="217121"/>
                                        </p:tgtEl>
                                        <p:attrNameLst>
                                          <p:attrName>ppt_h</p:attrName>
                                        </p:attrNameLst>
                                      </p:cBhvr>
                                      <p:tavLst>
                                        <p:tav tm="0">
                                          <p:val>
                                            <p:strVal val="(6*min(max(#ppt_w*#ppt_h,.3),1)-7.4)/-.7*#ppt_h"/>
                                          </p:val>
                                        </p:tav>
                                        <p:tav tm="100000">
                                          <p:val>
                                            <p:strVal val="#ppt_h"/>
                                          </p:val>
                                        </p:tav>
                                      </p:tavLst>
                                    </p:anim>
                                    <p:anim calcmode="lin" valueType="num">
                                      <p:cBhvr>
                                        <p:cTn id="9" dur="500" fill="hold"/>
                                        <p:tgtEl>
                                          <p:spTgt spid="217121"/>
                                        </p:tgtEl>
                                        <p:attrNameLst>
                                          <p:attrName>ppt_x</p:attrName>
                                        </p:attrNameLst>
                                      </p:cBhvr>
                                      <p:tavLst>
                                        <p:tav tm="0">
                                          <p:val>
                                            <p:fltVal val="0.5"/>
                                          </p:val>
                                        </p:tav>
                                        <p:tav tm="100000">
                                          <p:val>
                                            <p:strVal val="#ppt_x"/>
                                          </p:val>
                                        </p:tav>
                                      </p:tavLst>
                                    </p:anim>
                                    <p:anim calcmode="lin" valueType="num">
                                      <p:cBhvr>
                                        <p:cTn id="10" dur="500" fill="hold"/>
                                        <p:tgtEl>
                                          <p:spTgt spid="21712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17100"/>
                                        </p:tgtEl>
                                        <p:attrNameLst>
                                          <p:attrName>style.visibility</p:attrName>
                                        </p:attrNameLst>
                                      </p:cBhvr>
                                      <p:to>
                                        <p:strVal val="visible"/>
                                      </p:to>
                                    </p:set>
                                    <p:anim calcmode="lin" valueType="num">
                                      <p:cBhvr>
                                        <p:cTn id="14" dur="500" fill="hold"/>
                                        <p:tgtEl>
                                          <p:spTgt spid="217100"/>
                                        </p:tgtEl>
                                        <p:attrNameLst>
                                          <p:attrName>ppt_w</p:attrName>
                                        </p:attrNameLst>
                                      </p:cBhvr>
                                      <p:tavLst>
                                        <p:tav tm="0">
                                          <p:val>
                                            <p:fltVal val="0"/>
                                          </p:val>
                                        </p:tav>
                                        <p:tav tm="100000">
                                          <p:val>
                                            <p:strVal val="#ppt_w"/>
                                          </p:val>
                                        </p:tav>
                                      </p:tavLst>
                                    </p:anim>
                                    <p:anim calcmode="lin" valueType="num">
                                      <p:cBhvr>
                                        <p:cTn id="15" dur="500" fill="hold"/>
                                        <p:tgtEl>
                                          <p:spTgt spid="217100"/>
                                        </p:tgtEl>
                                        <p:attrNameLst>
                                          <p:attrName>ppt_h</p:attrName>
                                        </p:attrNameLst>
                                      </p:cBhvr>
                                      <p:tavLst>
                                        <p:tav tm="0">
                                          <p:val>
                                            <p:fltVal val="0"/>
                                          </p:val>
                                        </p:tav>
                                        <p:tav tm="100000">
                                          <p:val>
                                            <p:strVal val="#ppt_h"/>
                                          </p:val>
                                        </p:tav>
                                      </p:tavLst>
                                    </p:anim>
                                    <p:anim calcmode="lin" valueType="num">
                                      <p:cBhvr>
                                        <p:cTn id="16" dur="500" fill="hold"/>
                                        <p:tgtEl>
                                          <p:spTgt spid="217100"/>
                                        </p:tgtEl>
                                        <p:attrNameLst>
                                          <p:attrName>ppt_x</p:attrName>
                                        </p:attrNameLst>
                                      </p:cBhvr>
                                      <p:tavLst>
                                        <p:tav tm="0">
                                          <p:val>
                                            <p:fltVal val="0.5"/>
                                          </p:val>
                                        </p:tav>
                                        <p:tav tm="100000">
                                          <p:val>
                                            <p:strVal val="#ppt_x"/>
                                          </p:val>
                                        </p:tav>
                                      </p:tavLst>
                                    </p:anim>
                                    <p:anim calcmode="lin" valueType="num">
                                      <p:cBhvr>
                                        <p:cTn id="17" dur="500" fill="hold"/>
                                        <p:tgtEl>
                                          <p:spTgt spid="217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2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37"/>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ea typeface="ＭＳ Ｐゴシック" pitchFamily="34" charset="-128"/>
              </a:rPr>
              <a:t>Glory and the Cross</a:t>
            </a:r>
          </a:p>
        </p:txBody>
      </p:sp>
      <p:sp>
        <p:nvSpPr>
          <p:cNvPr id="83970" name="Text Box 1026"/>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000" b="1" i="0" u="none" strike="noStrike" kern="1200" cap="none" spc="0" normalizeH="0" baseline="0" noProof="0">
              <a:ln>
                <a:noFill/>
              </a:ln>
              <a:solidFill>
                <a:srgbClr val="FFFFFF"/>
              </a:solidFill>
              <a:effectLst/>
              <a:uLnTx/>
              <a:uFillTx/>
              <a:latin typeface="Comic Sans MS" pitchFamily="66" charset="0"/>
              <a:ea typeface="ＭＳ Ｐゴシック" pitchFamily="34" charset="-128"/>
              <a:cs typeface="+mn-cs"/>
            </a:endParaRPr>
          </a:p>
        </p:txBody>
      </p:sp>
      <p:sp>
        <p:nvSpPr>
          <p:cNvPr id="83971" name="Text Box 1027"/>
          <p:cNvSpPr txBox="1">
            <a:spLocks noChangeArrowheads="1"/>
          </p:cNvSpPr>
          <p:nvPr/>
        </p:nvSpPr>
        <p:spPr bwMode="auto">
          <a:xfrm>
            <a:off x="8218488" y="6361113"/>
            <a:ext cx="9255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Comic Sans MS" pitchFamily="66" charset="0"/>
                <a:ea typeface="ＭＳ Ｐゴシック" pitchFamily="34" charset="-128"/>
                <a:cs typeface="+mn-cs"/>
              </a:rPr>
              <a:t>06-31</a:t>
            </a:r>
          </a:p>
        </p:txBody>
      </p:sp>
      <p:pic>
        <p:nvPicPr>
          <p:cNvPr id="83972"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3973" name="Picture 1029"/>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90" name="WordArt 1030"/>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0" cap="none" spc="0" normalizeH="0" baseline="0" noProof="0">
                <a:ln w="9525">
                  <a:solidFill>
                    <a:srgbClr val="000000"/>
                  </a:solidFill>
                  <a:round/>
                  <a:headEnd/>
                  <a:tailEnd/>
                </a:ln>
                <a:gradFill rotWithShape="1">
                  <a:gsLst>
                    <a:gs pos="0">
                      <a:srgbClr val="FFE701"/>
                    </a:gs>
                    <a:gs pos="100000">
                      <a:srgbClr val="FE3E02"/>
                    </a:gs>
                  </a:gsLst>
                  <a:lin ang="5400000" scaled="1"/>
                </a:gradFill>
                <a:effectLst>
                  <a:outerShdw dist="107763" dir="2700000" algn="ctr" rotWithShape="0">
                    <a:srgbClr val="000000">
                      <a:alpha val="74997"/>
                    </a:srgbClr>
                  </a:outerShdw>
                </a:effectLst>
                <a:uLnTx/>
                <a:uFillTx/>
                <a:latin typeface="Impact"/>
                <a:ea typeface="ＭＳ Ｐゴシック" pitchFamily="34" charset="-128"/>
                <a:cs typeface="+mn-cs"/>
              </a:rPr>
              <a:t>The Glory of God</a:t>
            </a:r>
          </a:p>
        </p:txBody>
      </p:sp>
      <p:pic>
        <p:nvPicPr>
          <p:cNvPr id="144391"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290513"/>
            <a:ext cx="4392613" cy="627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6" name="Text Box 1032"/>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A27C"/>
                </a:solidFill>
                <a:effectLst/>
                <a:uLnTx/>
                <a:uFillTx/>
                <a:latin typeface="Comic Sans MS" pitchFamily="66" charset="0"/>
                <a:ea typeface="ＭＳ Ｐゴシック" pitchFamily="34" charset="-128"/>
                <a:cs typeface="+mn-cs"/>
              </a:rPr>
              <a:t> </a:t>
            </a:r>
          </a:p>
        </p:txBody>
      </p:sp>
      <p:sp>
        <p:nvSpPr>
          <p:cNvPr id="83977" name="Text Box 1033"/>
          <p:cNvSpPr txBox="1">
            <a:spLocks noChangeArrowheads="1"/>
          </p:cNvSpPr>
          <p:nvPr/>
        </p:nvSpPr>
        <p:spPr bwMode="auto">
          <a:xfrm>
            <a:off x="481013" y="63928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©2003 TBBMI</a:t>
            </a:r>
          </a:p>
        </p:txBody>
      </p:sp>
      <p:sp>
        <p:nvSpPr>
          <p:cNvPr id="144394" name="Rectangle 1034"/>
          <p:cNvSpPr>
            <a:spLocks noChangeArrowheads="1"/>
          </p:cNvSpPr>
          <p:nvPr/>
        </p:nvSpPr>
        <p:spPr bwMode="auto">
          <a:xfrm>
            <a:off x="7621588" y="6388100"/>
            <a:ext cx="658812" cy="244475"/>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itchFamily="66" charset="0"/>
                <a:ea typeface="ＭＳ Ｐゴシック" pitchFamily="34" charset="-128"/>
                <a:cs typeface="+mn-cs"/>
              </a:rPr>
              <a:t>7.5.06.</a:t>
            </a:r>
            <a:endParaRPr kumimoji="0" lang="en-US" alt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ＭＳ Ｐゴシック" pitchFamily="34" charset="-128"/>
              <a:cs typeface="+mn-cs"/>
            </a:endParaRPr>
          </a:p>
        </p:txBody>
      </p:sp>
      <p:sp>
        <p:nvSpPr>
          <p:cNvPr id="144395" name="Rectangle 1035"/>
          <p:cNvSpPr>
            <a:spLocks noChangeArrowheads="1"/>
          </p:cNvSpPr>
          <p:nvPr/>
        </p:nvSpPr>
        <p:spPr bwMode="auto">
          <a:xfrm>
            <a:off x="8091488" y="6383338"/>
            <a:ext cx="339725" cy="244475"/>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itchFamily="66" charset="0"/>
                <a:ea typeface="ＭＳ Ｐゴシック" pitchFamily="34" charset="-128"/>
                <a:cs typeface="+mn-cs"/>
              </a:rPr>
              <a:t>40</a:t>
            </a:r>
            <a:endParaRPr kumimoji="0" lang="en-US" alt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ＭＳ Ｐゴシック" pitchFamily="34" charset="-128"/>
              <a:cs typeface="+mn-cs"/>
            </a:endParaRPr>
          </a:p>
        </p:txBody>
      </p:sp>
      <p:sp>
        <p:nvSpPr>
          <p:cNvPr id="83980" name="Text Box 1036"/>
          <p:cNvSpPr txBox="1">
            <a:spLocks noChangeArrowheads="1"/>
          </p:cNvSpPr>
          <p:nvPr/>
        </p:nvSpPr>
        <p:spPr bwMode="auto">
          <a:xfrm>
            <a:off x="8502650" y="6375400"/>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omic Sans MS" pitchFamily="66" charset="0"/>
                <a:ea typeface="ＭＳ Ｐゴシック" pitchFamily="34" charset="-128"/>
                <a:cs typeface="+mn-cs"/>
              </a:rPr>
              <a:t>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4390"/>
                                        </p:tgtEl>
                                        <p:attrNameLst>
                                          <p:attrName>style.visibility</p:attrName>
                                        </p:attrNameLst>
                                      </p:cBhvr>
                                      <p:to>
                                        <p:strVal val="visible"/>
                                      </p:to>
                                    </p:set>
                                    <p:animEffect transition="in" filter="wipe(left)">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 calcmode="lin" valueType="num">
                                      <p:cBhvr>
                                        <p:cTn id="12" dur="500" fill="hold"/>
                                        <p:tgtEl>
                                          <p:spTgt spid="144391"/>
                                        </p:tgtEl>
                                        <p:attrNameLst>
                                          <p:attrName>ppt_w</p:attrName>
                                        </p:attrNameLst>
                                      </p:cBhvr>
                                      <p:tavLst>
                                        <p:tav tm="0">
                                          <p:val>
                                            <p:fltVal val="0"/>
                                          </p:val>
                                        </p:tav>
                                        <p:tav tm="100000">
                                          <p:val>
                                            <p:strVal val="#ppt_w"/>
                                          </p:val>
                                        </p:tav>
                                      </p:tavLst>
                                    </p:anim>
                                    <p:anim calcmode="lin" valueType="num">
                                      <p:cBhvr>
                                        <p:cTn id="13" dur="500" fill="hold"/>
                                        <p:tgtEl>
                                          <p:spTgt spid="144391"/>
                                        </p:tgtEl>
                                        <p:attrNameLst>
                                          <p:attrName>ppt_h</p:attrName>
                                        </p:attrNameLst>
                                      </p:cBhvr>
                                      <p:tavLst>
                                        <p:tav tm="0">
                                          <p:val>
                                            <p:fltVal val="0"/>
                                          </p:val>
                                        </p:tav>
                                        <p:tav tm="100000">
                                          <p:val>
                                            <p:strVal val="#ppt_h"/>
                                          </p:val>
                                        </p:tav>
                                      </p:tavLst>
                                    </p:anim>
                                    <p:anim calcmode="lin" valueType="num">
                                      <p:cBhvr>
                                        <p:cTn id="14" dur="500" fill="hold"/>
                                        <p:tgtEl>
                                          <p:spTgt spid="144391"/>
                                        </p:tgtEl>
                                        <p:attrNameLst>
                                          <p:attrName>ppt_x</p:attrName>
                                        </p:attrNameLst>
                                      </p:cBhvr>
                                      <p:tavLst>
                                        <p:tav tm="0">
                                          <p:val>
                                            <p:fltVal val="0.5"/>
                                          </p:val>
                                        </p:tav>
                                        <p:tav tm="100000">
                                          <p:val>
                                            <p:strVal val="#ppt_x"/>
                                          </p:val>
                                        </p:tav>
                                      </p:tavLst>
                                    </p:anim>
                                    <p:anim calcmode="lin" valueType="num">
                                      <p:cBhvr>
                                        <p:cTn id="15" dur="500" fill="hold"/>
                                        <p:tgtEl>
                                          <p:spTgt spid="1443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663575" y="609600"/>
            <a:ext cx="7835900" cy="562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4564" name="Rectangle 36"/>
          <p:cNvSpPr>
            <a:spLocks noChangeArrowheads="1"/>
          </p:cNvSpPr>
          <p:nvPr/>
        </p:nvSpPr>
        <p:spPr bwMode="auto">
          <a:xfrm>
            <a:off x="623888" y="596900"/>
            <a:ext cx="7862887" cy="5638800"/>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1747" name="Rectangle 33"/>
          <p:cNvSpPr>
            <a:spLocks noChangeArrowheads="1"/>
          </p:cNvSpPr>
          <p:nvPr/>
        </p:nvSpPr>
        <p:spPr bwMode="auto">
          <a:xfrm>
            <a:off x="631825" y="596900"/>
            <a:ext cx="7869238" cy="565150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sp>
        <p:nvSpPr>
          <p:cNvPr id="3174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534557" name="Text Box 29"/>
          <p:cNvSpPr txBox="1">
            <a:spLocks noChangeArrowheads="1"/>
          </p:cNvSpPr>
          <p:nvPr/>
        </p:nvSpPr>
        <p:spPr bwMode="auto">
          <a:xfrm>
            <a:off x="811213" y="5056188"/>
            <a:ext cx="7442200" cy="954087"/>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2800">
                <a:solidFill>
                  <a:srgbClr val="FFFFFF"/>
                </a:solidFill>
              </a:rPr>
              <a:t>The Garden of Gethsemane,                     </a:t>
            </a:r>
            <a:br>
              <a:rPr lang="en-US" sz="2800">
                <a:solidFill>
                  <a:srgbClr val="FFFFFF"/>
                </a:solidFill>
              </a:rPr>
            </a:br>
            <a:r>
              <a:rPr lang="en-US" sz="2800">
                <a:solidFill>
                  <a:srgbClr val="FFFFFF"/>
                </a:solidFill>
              </a:rPr>
              <a:t>Mount of Olives, Jerusalem</a:t>
            </a:r>
          </a:p>
        </p:txBody>
      </p:sp>
      <p:sp>
        <p:nvSpPr>
          <p:cNvPr id="534559" name="Rectangle 31"/>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64</a:t>
            </a:r>
          </a:p>
        </p:txBody>
      </p:sp>
      <p:grpSp>
        <p:nvGrpSpPr>
          <p:cNvPr id="31751" name="Group 34"/>
          <p:cNvGrpSpPr>
            <a:grpSpLocks/>
          </p:cNvGrpSpPr>
          <p:nvPr/>
        </p:nvGrpSpPr>
        <p:grpSpPr bwMode="auto">
          <a:xfrm>
            <a:off x="8005763" y="3429000"/>
            <a:ext cx="952500" cy="1244600"/>
            <a:chOff x="5043" y="2160"/>
            <a:chExt cx="600" cy="784"/>
          </a:xfrm>
        </p:grpSpPr>
        <p:sp>
          <p:nvSpPr>
            <p:cNvPr id="31754" name="AutoShape 8"/>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1755" name="Rectangle 9"/>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1756" name="Line 10"/>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57" name="Line 11"/>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58" name="Line 12"/>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59" name="Line 13"/>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60" name="Line 14"/>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61" name="Rectangle 15"/>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1762" name="Rectangle 16"/>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1763" name="Rectangle 17"/>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1764" name="Rectangle 18"/>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1765" name="Rectangle 19"/>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4548" name="Rectangle 20"/>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1767" name="Rectangle 21"/>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4550" name="Rectangle 22"/>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1769" name="Line 23"/>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0" name="Line 24"/>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1" name="Rectangle 25"/>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1772" name="Rectangle 26"/>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4555" name="Rectangle 27"/>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31752" name="Text Box 37"/>
          <p:cNvSpPr txBox="1">
            <a:spLocks noChangeArrowheads="1"/>
          </p:cNvSpPr>
          <p:nvPr/>
        </p:nvSpPr>
        <p:spPr bwMode="auto">
          <a:xfrm>
            <a:off x="8551863" y="6453188"/>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FFFFFF"/>
                </a:solidFill>
                <a:latin typeface="Times" charset="0"/>
              </a:rPr>
              <a:t>1</a:t>
            </a:r>
          </a:p>
        </p:txBody>
      </p:sp>
      <p:sp>
        <p:nvSpPr>
          <p:cNvPr id="2" name="Title 1"/>
          <p:cNvSpPr>
            <a:spLocks noGrp="1"/>
          </p:cNvSpPr>
          <p:nvPr>
            <p:ph type="title" idx="4294967295"/>
          </p:nvPr>
        </p:nvSpPr>
        <p:spPr>
          <a:xfrm>
            <a:off x="1476375" y="1052513"/>
            <a:ext cx="6191250" cy="3529012"/>
          </a:xfrm>
          <a:prstGeom prst="rect">
            <a:avLst/>
          </a:prstGeom>
        </p:spPr>
        <p:txBody>
          <a:bodyPr/>
          <a:lstStyle/>
          <a:p>
            <a:pPr algn="ctr" eaLnBrk="1" hangingPunct="1">
              <a:defRPr/>
            </a:pPr>
            <a:r>
              <a:rPr lang="en-US" sz="9600" b="1" kern="1200" dirty="0">
                <a:solidFill>
                  <a:srgbClr val="FFFFFF"/>
                </a:solidFill>
                <a:effectLst/>
                <a:latin typeface="Helvetica"/>
                <a:ea typeface="ＭＳ Ｐゴシック"/>
                <a:cs typeface="ＭＳ Ｐゴシック"/>
              </a:rPr>
              <a:t>The Kingdom</a:t>
            </a:r>
            <a:endParaRPr lang="en-US" sz="48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4564"/>
                                        </p:tgtEl>
                                        <p:attrNameLst>
                                          <p:attrName>style.visibility</p:attrName>
                                        </p:attrNameLst>
                                      </p:cBhvr>
                                      <p:to>
                                        <p:strVal val="visible"/>
                                      </p:to>
                                    </p:set>
                                    <p:animEffect transition="in" filter="wipe(up)">
                                      <p:cBhvr>
                                        <p:cTn id="7" dur="500"/>
                                        <p:tgtEl>
                                          <p:spTgt spid="53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30"/>
          <p:cNvGrpSpPr>
            <a:grpSpLocks/>
          </p:cNvGrpSpPr>
          <p:nvPr/>
        </p:nvGrpSpPr>
        <p:grpSpPr bwMode="auto">
          <a:xfrm>
            <a:off x="623888" y="596900"/>
            <a:ext cx="7877175" cy="5651500"/>
            <a:chOff x="393" y="376"/>
            <a:chExt cx="4962" cy="3560"/>
          </a:xfrm>
        </p:grpSpPr>
        <p:pic>
          <p:nvPicPr>
            <p:cNvPr id="33819"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2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382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3794"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3795" name="Group 34"/>
          <p:cNvGrpSpPr>
            <a:grpSpLocks/>
          </p:cNvGrpSpPr>
          <p:nvPr/>
        </p:nvGrpSpPr>
        <p:grpSpPr bwMode="auto">
          <a:xfrm>
            <a:off x="8005763" y="3429000"/>
            <a:ext cx="952500" cy="1244600"/>
            <a:chOff x="5043" y="2160"/>
            <a:chExt cx="600" cy="784"/>
          </a:xfrm>
        </p:grpSpPr>
        <p:sp>
          <p:nvSpPr>
            <p:cNvPr id="33799" name="AutoShape 6"/>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3800" name="Rectangle 7"/>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3801" name="Line 8"/>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2" name="Line 9"/>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3" name="Line 10"/>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4" name="Line 11"/>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5" name="Line 12"/>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06" name="Rectangle 13"/>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3807" name="Rectangle 14"/>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3808" name="Rectangle 15"/>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3809" name="Rectangle 16"/>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3810" name="Rectangle 17"/>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14418" name="Rectangle 18"/>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3812" name="Rectangle 19"/>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0" name="Rectangle 20"/>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3814" name="Line 21"/>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15" name="Line 22"/>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16" name="Rectangle 23"/>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3817" name="Rectangle 24"/>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5" name="Rectangle 25"/>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14426" name="Text Box 26"/>
          <p:cNvSpPr txBox="1">
            <a:spLocks noChangeArrowheads="1"/>
          </p:cNvSpPr>
          <p:nvPr/>
        </p:nvSpPr>
        <p:spPr bwMode="auto">
          <a:xfrm>
            <a:off x="914400" y="647700"/>
            <a:ext cx="7280275" cy="378618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4000" dirty="0">
                <a:solidFill>
                  <a:srgbClr val="FFFFFF"/>
                </a:solidFill>
                <a:latin typeface="Helvetica"/>
                <a:cs typeface="Helvetica"/>
              </a:rPr>
              <a:t>"In those days John the Baptist came to the Judean wilderness and began preaching. His message was, </a:t>
            </a:r>
            <a:r>
              <a:rPr lang="fr-FR" sz="4000" dirty="0">
                <a:solidFill>
                  <a:srgbClr val="FFFFFF"/>
                </a:solidFill>
                <a:latin typeface="Helvetica"/>
                <a:cs typeface="Helvetica"/>
              </a:rPr>
              <a:t>'</a:t>
            </a:r>
            <a:r>
              <a:rPr lang="en-US" sz="4000" dirty="0">
                <a:solidFill>
                  <a:srgbClr val="FFFFFF"/>
                </a:solidFill>
                <a:latin typeface="Helvetica"/>
                <a:cs typeface="Helvetica"/>
              </a:rPr>
              <a:t>Repent of your sins and turn to God, for the </a:t>
            </a:r>
            <a:r>
              <a:rPr lang="en-US" sz="4000" dirty="0">
                <a:solidFill>
                  <a:srgbClr val="00FFFF"/>
                </a:solidFill>
                <a:latin typeface="Helvetica" charset="0"/>
              </a:rPr>
              <a:t>kingdom of heaven </a:t>
            </a:r>
            <a:r>
              <a:rPr lang="en-US" sz="4000" dirty="0">
                <a:solidFill>
                  <a:srgbClr val="FFFFFF"/>
                </a:solidFill>
                <a:latin typeface="Helvetica"/>
                <a:cs typeface="Helvetica"/>
              </a:rPr>
              <a:t>is near</a:t>
            </a:r>
            <a:r>
              <a:rPr lang="fr-FR" sz="4000" dirty="0">
                <a:solidFill>
                  <a:srgbClr val="FFFFFF"/>
                </a:solidFill>
                <a:latin typeface="Helvetica"/>
                <a:cs typeface="Helvetica"/>
              </a:rPr>
              <a:t>'</a:t>
            </a:r>
            <a:r>
              <a:rPr lang="en-US" sz="4000" dirty="0">
                <a:solidFill>
                  <a:srgbClr val="FFFFFF"/>
                </a:solidFill>
                <a:latin typeface="Helvetica"/>
                <a:cs typeface="Helvetica"/>
              </a:rPr>
              <a:t> " </a:t>
            </a: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3" name="Title 2"/>
          <p:cNvSpPr>
            <a:spLocks noGrp="1"/>
          </p:cNvSpPr>
          <p:nvPr>
            <p:ph type="title" idx="4294967295"/>
          </p:nvPr>
        </p:nvSpPr>
        <p:spPr>
          <a:xfrm>
            <a:off x="468313" y="4724400"/>
            <a:ext cx="8229600" cy="1143000"/>
          </a:xfrm>
          <a:prstGeom prst="rect">
            <a:avLst/>
          </a:prstGeom>
        </p:spPr>
        <p:txBody>
          <a:bodyPr/>
          <a:lstStyle/>
          <a:p>
            <a:pPr algn="ctr">
              <a:defRPr/>
            </a:pPr>
            <a:r>
              <a:rPr lang="hu-HU" kern="1200" dirty="0">
                <a:solidFill>
                  <a:srgbClr val="FFFFFF"/>
                </a:solidFill>
                <a:effectLst/>
                <a:latin typeface="Helvetica"/>
                <a:ea typeface="ＭＳ Ｐゴシック"/>
                <a:cs typeface="Helvetica"/>
              </a:rPr>
              <a:t>Matt. 3:1-2 </a:t>
            </a:r>
            <a:r>
              <a:rPr lang="hu-HU" sz="3600" kern="1200" dirty="0">
                <a:solidFill>
                  <a:srgbClr val="FFFFFF"/>
                </a:solidFill>
                <a:effectLst/>
                <a:latin typeface="Helvetica"/>
                <a:ea typeface="ＭＳ Ｐゴシック"/>
                <a:cs typeface="Helvetica"/>
              </a:rPr>
              <a:t>NLT</a:t>
            </a:r>
            <a:endParaRPr lang="en-US"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30"/>
          <p:cNvGrpSpPr>
            <a:grpSpLocks/>
          </p:cNvGrpSpPr>
          <p:nvPr/>
        </p:nvGrpSpPr>
        <p:grpSpPr bwMode="auto">
          <a:xfrm>
            <a:off x="623888" y="596900"/>
            <a:ext cx="7877175" cy="5651500"/>
            <a:chOff x="393" y="376"/>
            <a:chExt cx="4962" cy="3560"/>
          </a:xfrm>
        </p:grpSpPr>
        <p:pic>
          <p:nvPicPr>
            <p:cNvPr id="35867"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68"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5869"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5842"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5843" name="Group 34"/>
          <p:cNvGrpSpPr>
            <a:grpSpLocks/>
          </p:cNvGrpSpPr>
          <p:nvPr/>
        </p:nvGrpSpPr>
        <p:grpSpPr bwMode="auto">
          <a:xfrm>
            <a:off x="8005763" y="3429000"/>
            <a:ext cx="952500" cy="1244600"/>
            <a:chOff x="5043" y="2160"/>
            <a:chExt cx="600" cy="784"/>
          </a:xfrm>
        </p:grpSpPr>
        <p:sp>
          <p:nvSpPr>
            <p:cNvPr id="35847" name="AutoShape 6"/>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5848" name="Rectangle 7"/>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5849" name="Line 8"/>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0" name="Line 9"/>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1" name="Line 10"/>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2" name="Line 11"/>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3" name="Line 12"/>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54" name="Rectangle 13"/>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5855" name="Rectangle 14"/>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5856" name="Rectangle 15"/>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5857" name="Rectangle 16"/>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5858" name="Rectangle 17"/>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14418" name="Rectangle 18"/>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5860" name="Rectangle 19"/>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0" name="Rectangle 20"/>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5862" name="Line 21"/>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63" name="Line 22"/>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64" name="Rectangle 23"/>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5865" name="Rectangle 24"/>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614425" name="Rectangle 25"/>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14426" name="Text Box 26"/>
          <p:cNvSpPr txBox="1">
            <a:spLocks noChangeArrowheads="1"/>
          </p:cNvSpPr>
          <p:nvPr/>
        </p:nvSpPr>
        <p:spPr bwMode="auto">
          <a:xfrm>
            <a:off x="914400" y="647700"/>
            <a:ext cx="7280275" cy="44005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rgbClr val="FFFFFF"/>
                </a:solidFill>
                <a:latin typeface="Helvetica" charset="0"/>
              </a:rPr>
              <a:t>“</a:t>
            </a:r>
            <a:r>
              <a:rPr lang="en-US" sz="4000" dirty="0">
                <a:solidFill>
                  <a:srgbClr val="FFFFFF"/>
                </a:solidFill>
                <a:latin typeface="Helvetica" charset="0"/>
              </a:rPr>
              <a:t>…Jesus began to preach and say: </a:t>
            </a:r>
            <a:r>
              <a:rPr lang="fr-FR" altLang="ja-JP" sz="4000" dirty="0">
                <a:solidFill>
                  <a:srgbClr val="FFFFFF"/>
                </a:solidFill>
                <a:latin typeface="Helvetica" charset="0"/>
              </a:rPr>
              <a:t>'</a:t>
            </a:r>
            <a:r>
              <a:rPr lang="en-US" sz="4000" dirty="0">
                <a:solidFill>
                  <a:srgbClr val="FFFFFF"/>
                </a:solidFill>
                <a:latin typeface="Helvetica" charset="0"/>
              </a:rPr>
              <a:t>Repent, for the </a:t>
            </a:r>
            <a:r>
              <a:rPr lang="en-US" sz="4000" dirty="0">
                <a:solidFill>
                  <a:srgbClr val="00FFFF"/>
                </a:solidFill>
                <a:latin typeface="Helvetica" charset="0"/>
              </a:rPr>
              <a:t>kingdom of heaven</a:t>
            </a:r>
            <a:r>
              <a:rPr lang="en-US" sz="4000" dirty="0">
                <a:solidFill>
                  <a:srgbClr val="FFFFFF"/>
                </a:solidFill>
                <a:latin typeface="Helvetica" charset="0"/>
              </a:rPr>
              <a:t> is at hand…Jesus was going throughout all Galilee, teaching in their synagogues and proclaiming </a:t>
            </a:r>
            <a:r>
              <a:rPr lang="en-US" sz="4000" dirty="0">
                <a:solidFill>
                  <a:srgbClr val="00FFFF"/>
                </a:solidFill>
                <a:latin typeface="Helvetica" charset="0"/>
              </a:rPr>
              <a:t>the gospel of the kingdom</a:t>
            </a:r>
            <a:r>
              <a:rPr lang="en-US" sz="4000" dirty="0">
                <a:solidFill>
                  <a:srgbClr val="FFFFFF"/>
                </a:solidFill>
                <a:latin typeface="Helvetica" charset="0"/>
              </a:rPr>
              <a:t>…</a:t>
            </a:r>
            <a:r>
              <a:rPr lang="fr-FR" altLang="ja-JP" sz="4000" dirty="0">
                <a:solidFill>
                  <a:srgbClr val="FFFFFF"/>
                </a:solidFill>
                <a:latin typeface="Helvetica" charset="0"/>
              </a:rPr>
              <a:t>'</a:t>
            </a:r>
            <a:r>
              <a:rPr lang="en-US" sz="4000" dirty="0">
                <a:solidFill>
                  <a:srgbClr val="FFFFFF"/>
                </a:solidFill>
                <a:latin typeface="Helvetica" charset="0"/>
              </a:rPr>
              <a:t> </a:t>
            </a:r>
            <a:r>
              <a:rPr lang="ja-JP" altLang="en-US" sz="4000" dirty="0">
                <a:solidFill>
                  <a:srgbClr val="FFFFFF"/>
                </a:solidFill>
                <a:latin typeface="Helvetica" charset="0"/>
              </a:rPr>
              <a:t>”</a:t>
            </a:r>
            <a:endParaRPr lang="en-US" altLang="ja-JP" sz="4000" dirty="0">
              <a:solidFill>
                <a:srgbClr val="FFFFFF"/>
              </a:solidFill>
              <a:latin typeface="Helvetica" charset="0"/>
            </a:endParaRP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2" name="Title 1"/>
          <p:cNvSpPr>
            <a:spLocks noGrp="1"/>
          </p:cNvSpPr>
          <p:nvPr>
            <p:ph type="title" idx="4294967295"/>
          </p:nvPr>
        </p:nvSpPr>
        <p:spPr>
          <a:xfrm>
            <a:off x="468313" y="5229225"/>
            <a:ext cx="8229600" cy="9271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Matt. 4:17, 23</a:t>
            </a:r>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sz="half" idx="1"/>
          </p:nvPr>
        </p:nvSpPr>
        <p:spPr/>
        <p:txBody>
          <a:bodyPr/>
          <a:lstStyle/>
          <a:p>
            <a:endParaRPr lang="en-US" altLang="en-US">
              <a:ea typeface="ＭＳ Ｐゴシック" pitchFamily="34" charset="-128"/>
            </a:endParaRPr>
          </a:p>
        </p:txBody>
      </p:sp>
      <p:sp>
        <p:nvSpPr>
          <p:cNvPr id="67586" name="Rectangle 4"/>
          <p:cNvSpPr>
            <a:spLocks noGrp="1" noChangeArrowheads="1"/>
          </p:cNvSpPr>
          <p:nvPr>
            <p:ph type="body" sz="half" idx="2"/>
          </p:nvPr>
        </p:nvSpPr>
        <p:spPr/>
        <p:txBody>
          <a:bodyPr/>
          <a:lstStyle/>
          <a:p>
            <a:endParaRPr lang="en-US" altLang="en-US">
              <a:ea typeface="ＭＳ Ｐゴシック" pitchFamily="34" charset="-128"/>
            </a:endParaRPr>
          </a:p>
        </p:txBody>
      </p:sp>
      <p:pic>
        <p:nvPicPr>
          <p:cNvPr id="675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4146" name="Rectangle 2"/>
          <p:cNvSpPr>
            <a:spLocks noGrp="1" noChangeArrowheads="1"/>
          </p:cNvSpPr>
          <p:nvPr>
            <p:ph type="title"/>
          </p:nvPr>
        </p:nvSpPr>
        <p:spPr>
          <a:xfrm>
            <a:off x="1905000" y="5181600"/>
            <a:ext cx="6629400" cy="1752600"/>
          </a:xfrm>
          <a:effectLst>
            <a:outerShdw blurRad="63500" dist="38099" dir="2700000" algn="ctr" rotWithShape="0">
              <a:srgbClr val="000000">
                <a:alpha val="74997"/>
              </a:srgbClr>
            </a:outerShdw>
          </a:effectLst>
        </p:spPr>
        <p:txBody>
          <a:bodyPr/>
          <a:lstStyle/>
          <a:p>
            <a:r>
              <a:rPr lang="en-US" altLang="en-US" sz="4000">
                <a:ea typeface="ＭＳ Ｐゴシック" pitchFamily="34" charset="-128"/>
              </a:rPr>
              <a:t>Redemption means </a:t>
            </a:r>
            <a:br>
              <a:rPr lang="en-US" altLang="en-US" sz="4000">
                <a:ea typeface="ＭＳ Ｐゴシック" pitchFamily="34" charset="-128"/>
              </a:rPr>
            </a:br>
            <a:r>
              <a:rPr lang="ja-JP" altLang="en-US" sz="4000">
                <a:ea typeface="ＭＳ Ｐゴシック" pitchFamily="34" charset="-128"/>
              </a:rPr>
              <a:t>“</a:t>
            </a:r>
            <a:r>
              <a:rPr lang="en-US" altLang="ja-JP" sz="4000">
                <a:ea typeface="ＭＳ Ｐゴシック" pitchFamily="34" charset="-128"/>
              </a:rPr>
              <a:t>to release from ransom</a:t>
            </a:r>
            <a:r>
              <a:rPr lang="ja-JP" altLang="en-US" sz="4000">
                <a:ea typeface="ＭＳ Ｐゴシック" pitchFamily="34" charset="-128"/>
              </a:rPr>
              <a:t>”</a:t>
            </a:r>
            <a:endParaRPr lang="en-US" altLang="en-US">
              <a:ea typeface="ＭＳ Ｐゴシック"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30"/>
          <p:cNvGrpSpPr>
            <a:grpSpLocks/>
          </p:cNvGrpSpPr>
          <p:nvPr/>
        </p:nvGrpSpPr>
        <p:grpSpPr bwMode="auto">
          <a:xfrm>
            <a:off x="623888" y="596900"/>
            <a:ext cx="7877175" cy="5651500"/>
            <a:chOff x="393" y="376"/>
            <a:chExt cx="4962" cy="3560"/>
          </a:xfrm>
        </p:grpSpPr>
        <p:pic>
          <p:nvPicPr>
            <p:cNvPr id="37894"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789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7890"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614426" name="Text Box 26"/>
          <p:cNvSpPr txBox="1">
            <a:spLocks noChangeArrowheads="1"/>
          </p:cNvSpPr>
          <p:nvPr/>
        </p:nvSpPr>
        <p:spPr bwMode="auto">
          <a:xfrm>
            <a:off x="425450" y="647700"/>
            <a:ext cx="8293100" cy="44005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4000" dirty="0">
                <a:solidFill>
                  <a:srgbClr val="FFFFFF"/>
                </a:solidFill>
                <a:latin typeface="Helvetica"/>
                <a:cs typeface="Helvetica"/>
              </a:rPr>
              <a:t>"Jesus sent out the twelve apostles with these instructions: </a:t>
            </a:r>
            <a:r>
              <a:rPr lang="fr-FR" sz="4000" dirty="0">
                <a:solidFill>
                  <a:srgbClr val="FFFFFF"/>
                </a:solidFill>
                <a:latin typeface="Helvetica"/>
                <a:cs typeface="Helvetica"/>
              </a:rPr>
              <a:t>'</a:t>
            </a:r>
            <a:r>
              <a:rPr lang="en-US" sz="4000" dirty="0">
                <a:solidFill>
                  <a:srgbClr val="FFFFFF"/>
                </a:solidFill>
                <a:latin typeface="Helvetica"/>
                <a:cs typeface="Helvetica"/>
              </a:rPr>
              <a:t>Don</a:t>
            </a:r>
            <a:r>
              <a:rPr lang="fr-FR" sz="4000" dirty="0">
                <a:solidFill>
                  <a:srgbClr val="FFFFFF"/>
                </a:solidFill>
                <a:latin typeface="Helvetica"/>
                <a:cs typeface="Helvetica"/>
              </a:rPr>
              <a:t>'</a:t>
            </a:r>
            <a:r>
              <a:rPr lang="en-US" sz="4000" dirty="0">
                <a:solidFill>
                  <a:srgbClr val="FFFFFF"/>
                </a:solidFill>
                <a:latin typeface="Helvetica"/>
                <a:cs typeface="Helvetica"/>
              </a:rPr>
              <a:t>t go to the Gentiles or the Samaritans, </a:t>
            </a:r>
            <a:r>
              <a:rPr lang="en-US" sz="4000" baseline="30000" dirty="0">
                <a:solidFill>
                  <a:srgbClr val="FFFFFF"/>
                </a:solidFill>
                <a:latin typeface="Helvetica"/>
                <a:cs typeface="Helvetica"/>
              </a:rPr>
              <a:t>6 </a:t>
            </a:r>
            <a:r>
              <a:rPr lang="en-US" sz="4000" dirty="0">
                <a:solidFill>
                  <a:srgbClr val="FFFFFF"/>
                </a:solidFill>
                <a:latin typeface="Helvetica"/>
                <a:cs typeface="Helvetica"/>
              </a:rPr>
              <a:t>but only to the people of Israel—God</a:t>
            </a:r>
            <a:r>
              <a:rPr lang="fr-FR" sz="4000" dirty="0">
                <a:solidFill>
                  <a:srgbClr val="FFFFFF"/>
                </a:solidFill>
                <a:latin typeface="Helvetica"/>
                <a:cs typeface="Helvetica"/>
              </a:rPr>
              <a:t>'</a:t>
            </a:r>
            <a:r>
              <a:rPr lang="en-US" sz="4000" dirty="0">
                <a:solidFill>
                  <a:srgbClr val="FFFFFF"/>
                </a:solidFill>
                <a:latin typeface="Helvetica"/>
                <a:cs typeface="Helvetica"/>
              </a:rPr>
              <a:t>s lost sheep. </a:t>
            </a:r>
            <a:r>
              <a:rPr lang="en-US" sz="4000" baseline="30000" dirty="0">
                <a:solidFill>
                  <a:srgbClr val="FFFFFF"/>
                </a:solidFill>
                <a:latin typeface="Helvetica"/>
                <a:cs typeface="Helvetica"/>
              </a:rPr>
              <a:t>7 </a:t>
            </a:r>
            <a:r>
              <a:rPr lang="en-US" sz="4000" dirty="0">
                <a:solidFill>
                  <a:srgbClr val="FFFFFF"/>
                </a:solidFill>
                <a:latin typeface="Helvetica"/>
                <a:cs typeface="Helvetica"/>
              </a:rPr>
              <a:t>Go and announce to them that the </a:t>
            </a:r>
            <a:r>
              <a:rPr lang="en-US" sz="4000" dirty="0">
                <a:solidFill>
                  <a:srgbClr val="00FFFF"/>
                </a:solidFill>
                <a:latin typeface="Helvetica" charset="0"/>
              </a:rPr>
              <a:t>kingdom of heaven</a:t>
            </a:r>
            <a:r>
              <a:rPr lang="en-US" sz="4000" dirty="0">
                <a:solidFill>
                  <a:srgbClr val="FFFFFF"/>
                </a:solidFill>
                <a:latin typeface="Helvetica"/>
                <a:cs typeface="Helvetica"/>
              </a:rPr>
              <a:t> is near</a:t>
            </a:r>
            <a:r>
              <a:rPr lang="fr-FR" sz="4000" dirty="0">
                <a:solidFill>
                  <a:srgbClr val="FFFFFF"/>
                </a:solidFill>
                <a:latin typeface="Helvetica"/>
                <a:cs typeface="Helvetica"/>
              </a:rPr>
              <a:t>'</a:t>
            </a:r>
            <a:r>
              <a:rPr lang="en-US" sz="4000" dirty="0">
                <a:solidFill>
                  <a:srgbClr val="FFFFFF"/>
                </a:solidFill>
                <a:latin typeface="Helvetica"/>
                <a:cs typeface="Helvetica"/>
              </a:rPr>
              <a:t>"</a:t>
            </a: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65</a:t>
            </a:r>
          </a:p>
        </p:txBody>
      </p:sp>
      <p:sp>
        <p:nvSpPr>
          <p:cNvPr id="2" name="Title 1"/>
          <p:cNvSpPr>
            <a:spLocks noGrp="1"/>
          </p:cNvSpPr>
          <p:nvPr>
            <p:ph type="title" idx="4294967295"/>
          </p:nvPr>
        </p:nvSpPr>
        <p:spPr>
          <a:xfrm>
            <a:off x="468313" y="5229225"/>
            <a:ext cx="8229600" cy="998538"/>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Helvetica"/>
              </a:rPr>
              <a:t>Matt. 10:5-7</a:t>
            </a:r>
            <a:endParaRPr lang="en-US"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9"/>
          <p:cNvGrpSpPr>
            <a:grpSpLocks/>
          </p:cNvGrpSpPr>
          <p:nvPr/>
        </p:nvGrpSpPr>
        <p:grpSpPr bwMode="auto">
          <a:xfrm>
            <a:off x="623888" y="596900"/>
            <a:ext cx="7877175" cy="5651500"/>
            <a:chOff x="393" y="376"/>
            <a:chExt cx="4962" cy="3560"/>
          </a:xfrm>
        </p:grpSpPr>
        <p:pic>
          <p:nvPicPr>
            <p:cNvPr id="39963" name="Picture 30"/>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64" name="Rectangle 31"/>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9965" name="Rectangle 32"/>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Times" charset="0"/>
              </a:endParaRPr>
            </a:p>
          </p:txBody>
        </p:sp>
      </p:grpSp>
      <p:sp>
        <p:nvSpPr>
          <p:cNvPr id="3993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39939" name="Group 33"/>
          <p:cNvGrpSpPr>
            <a:grpSpLocks/>
          </p:cNvGrpSpPr>
          <p:nvPr/>
        </p:nvGrpSpPr>
        <p:grpSpPr bwMode="auto">
          <a:xfrm>
            <a:off x="8005763" y="3429000"/>
            <a:ext cx="952500" cy="1244600"/>
            <a:chOff x="5043" y="2160"/>
            <a:chExt cx="600" cy="784"/>
          </a:xfrm>
        </p:grpSpPr>
        <p:sp>
          <p:nvSpPr>
            <p:cNvPr id="39943"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charset="0"/>
              </a:endParaRPr>
            </a:p>
          </p:txBody>
        </p:sp>
        <p:sp>
          <p:nvSpPr>
            <p:cNvPr id="39944"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charset="0"/>
              </a:endParaRPr>
            </a:p>
          </p:txBody>
        </p:sp>
        <p:sp>
          <p:nvSpPr>
            <p:cNvPr id="39945"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6"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7"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8"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9"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0"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39951"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39952"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39953"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39954"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5571"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39956"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5573"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39958"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9"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60"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39961"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charset="0"/>
              </a:endParaRPr>
            </a:p>
          </p:txBody>
        </p:sp>
        <p:sp>
          <p:nvSpPr>
            <p:cNvPr id="535578"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5579" name="Text Box 27"/>
          <p:cNvSpPr txBox="1">
            <a:spLocks noChangeArrowheads="1"/>
          </p:cNvSpPr>
          <p:nvPr/>
        </p:nvSpPr>
        <p:spPr bwMode="auto">
          <a:xfrm>
            <a:off x="755650" y="1617663"/>
            <a:ext cx="7675563" cy="1938337"/>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rgbClr val="FFFFFF"/>
                </a:solidFill>
                <a:latin typeface="Helvetica" charset="0"/>
              </a:rPr>
              <a:t>“</a:t>
            </a:r>
            <a:r>
              <a:rPr lang="en-US" sz="4000" dirty="0">
                <a:solidFill>
                  <a:srgbClr val="FFFFFF"/>
                </a:solidFill>
                <a:latin typeface="Helvetica" charset="0"/>
              </a:rPr>
              <a:t>But seek first </a:t>
            </a:r>
            <a:r>
              <a:rPr lang="en-US" sz="4000" dirty="0">
                <a:solidFill>
                  <a:srgbClr val="00FFFF"/>
                </a:solidFill>
                <a:latin typeface="Helvetica" charset="0"/>
              </a:rPr>
              <a:t>His Kingdom</a:t>
            </a:r>
            <a:r>
              <a:rPr lang="en-US" sz="4000" dirty="0">
                <a:solidFill>
                  <a:srgbClr val="FFFFFF"/>
                </a:solidFill>
                <a:latin typeface="Helvetica" charset="0"/>
              </a:rPr>
              <a:t> and His righteousness, and all these things will be added to you.</a:t>
            </a:r>
            <a:r>
              <a:rPr lang="ja-JP" altLang="en-US" sz="4000" dirty="0">
                <a:solidFill>
                  <a:srgbClr val="FFFFFF"/>
                </a:solidFill>
                <a:latin typeface="Helvetica" charset="0"/>
              </a:rPr>
              <a:t>”</a:t>
            </a:r>
            <a:endParaRPr lang="en-US" altLang="ja-JP" sz="4000" dirty="0">
              <a:solidFill>
                <a:srgbClr val="FFFFFF"/>
              </a:solidFill>
              <a:latin typeface="Helvetica" charset="0"/>
            </a:endParaRPr>
          </a:p>
        </p:txBody>
      </p:sp>
      <p:sp>
        <p:nvSpPr>
          <p:cNvPr id="535580" name="Rectangle 28"/>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charset="0"/>
              </a:rPr>
              <a:t>66</a:t>
            </a:r>
          </a:p>
        </p:txBody>
      </p:sp>
      <p:sp>
        <p:nvSpPr>
          <p:cNvPr id="2" name="Title 1"/>
          <p:cNvSpPr>
            <a:spLocks noGrp="1"/>
          </p:cNvSpPr>
          <p:nvPr>
            <p:ph type="title" idx="4294967295"/>
          </p:nvPr>
        </p:nvSpPr>
        <p:spPr>
          <a:xfrm>
            <a:off x="468313" y="4005263"/>
            <a:ext cx="8229600" cy="11430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Matt. 6:33</a:t>
            </a:r>
            <a:endParaRPr lang="en-US"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defTabSz="914400" eaLnBrk="0" hangingPunct="0"/>
            <a:endParaRPr lang="en-US" sz="2400">
              <a:solidFill>
                <a:srgbClr val="000000"/>
              </a:solidFill>
            </a:endParaRPr>
          </a:p>
        </p:txBody>
      </p:sp>
      <p:pic>
        <p:nvPicPr>
          <p:cNvPr id="23554" name="Picture 2" descr="Herod &amp; Mag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8350250" y="152400"/>
            <a:ext cx="714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b="1">
                <a:solidFill>
                  <a:srgbClr val="FFFFFF"/>
                </a:solidFill>
                <a:cs typeface="Arial" charset="0"/>
              </a:rPr>
              <a:t>78b</a:t>
            </a:r>
          </a:p>
        </p:txBody>
      </p:sp>
      <p:sp>
        <p:nvSpPr>
          <p:cNvPr id="23556" name="Text Box 4"/>
          <p:cNvSpPr txBox="1">
            <a:spLocks noChangeArrowheads="1"/>
          </p:cNvSpPr>
          <p:nvPr/>
        </p:nvSpPr>
        <p:spPr bwMode="auto">
          <a:xfrm>
            <a:off x="1071563" y="1446213"/>
            <a:ext cx="1562100" cy="522287"/>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Political</a:t>
            </a:r>
          </a:p>
        </p:txBody>
      </p:sp>
      <p:sp>
        <p:nvSpPr>
          <p:cNvPr id="23557" name="Text Box 5"/>
          <p:cNvSpPr txBox="1">
            <a:spLocks noChangeArrowheads="1"/>
          </p:cNvSpPr>
          <p:nvPr/>
        </p:nvSpPr>
        <p:spPr bwMode="auto">
          <a:xfrm>
            <a:off x="1879600" y="2589213"/>
            <a:ext cx="1641475" cy="522287"/>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Physical</a:t>
            </a:r>
          </a:p>
        </p:txBody>
      </p:sp>
      <p:sp>
        <p:nvSpPr>
          <p:cNvPr id="23558" name="Text Box 6"/>
          <p:cNvSpPr txBox="1">
            <a:spLocks noChangeArrowheads="1"/>
          </p:cNvSpPr>
          <p:nvPr/>
        </p:nvSpPr>
        <p:spPr bwMode="auto">
          <a:xfrm>
            <a:off x="4640263" y="4572000"/>
            <a:ext cx="2060575" cy="523875"/>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Intellectual</a:t>
            </a:r>
          </a:p>
        </p:txBody>
      </p:sp>
      <p:sp>
        <p:nvSpPr>
          <p:cNvPr id="23559" name="Text Box 7"/>
          <p:cNvSpPr txBox="1">
            <a:spLocks noChangeArrowheads="1"/>
          </p:cNvSpPr>
          <p:nvPr/>
        </p:nvSpPr>
        <p:spPr bwMode="auto">
          <a:xfrm>
            <a:off x="6500813" y="5637213"/>
            <a:ext cx="1622425" cy="522287"/>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Spiritual</a:t>
            </a:r>
          </a:p>
        </p:txBody>
      </p:sp>
      <p:pic>
        <p:nvPicPr>
          <p:cNvPr id="4199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333750" y="3441700"/>
            <a:ext cx="1920875" cy="522288"/>
          </a:xfrm>
          <a:prstGeom prst="rect">
            <a:avLst/>
          </a:prstGeom>
          <a:solidFill>
            <a:srgbClr val="00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cs typeface="Arial" charset="0"/>
              </a:rPr>
              <a:t>Emotional</a:t>
            </a:r>
          </a:p>
        </p:txBody>
      </p:sp>
      <p:sp>
        <p:nvSpPr>
          <p:cNvPr id="159754" name="Rectangle 10"/>
          <p:cNvSpPr>
            <a:spLocks noGrp="1" noChangeArrowheads="1"/>
          </p:cNvSpPr>
          <p:nvPr>
            <p:ph type="title" idx="4294967295"/>
          </p:nvPr>
        </p:nvSpPr>
        <p:spPr>
          <a:xfrm>
            <a:off x="76200" y="307975"/>
            <a:ext cx="8229600" cy="1076325"/>
          </a:xfrm>
          <a:solidFill>
            <a:srgbClr val="FFCC66"/>
          </a:solidFill>
        </p:spPr>
        <p:txBody>
          <a:bodyPr>
            <a:spAutoFit/>
          </a:bodyPr>
          <a:lstStyle/>
          <a:p>
            <a:pPr eaLnBrk="1" hangingPunct="1">
              <a:defRPr/>
            </a:pPr>
            <a:r>
              <a:rPr lang="en-US" altLang="zh-CN" sz="3200" b="1">
                <a:solidFill>
                  <a:schemeClr val="tx1"/>
                </a:solidFill>
                <a:latin typeface="Arial" charset="0"/>
                <a:ea typeface="ＭＳ Ｐゴシック" charset="0"/>
                <a:cs typeface="Arial" charset="0"/>
              </a:rPr>
              <a:t>What Kind of Kingdom Did Isaiah </a:t>
            </a:r>
            <a:br>
              <a:rPr lang="en-US" altLang="zh-CN" sz="3200" b="1">
                <a:solidFill>
                  <a:schemeClr val="tx1"/>
                </a:solidFill>
                <a:latin typeface="Arial" charset="0"/>
                <a:ea typeface="ＭＳ Ｐゴシック" charset="0"/>
                <a:cs typeface="Arial" charset="0"/>
              </a:rPr>
            </a:br>
            <a:r>
              <a:rPr lang="en-US" altLang="zh-CN" sz="3200" b="1">
                <a:solidFill>
                  <a:schemeClr val="tx1"/>
                </a:solidFill>
                <a:latin typeface="Arial" charset="0"/>
                <a:ea typeface="ＭＳ Ｐゴシック" charset="0"/>
                <a:cs typeface="Arial" charset="0"/>
              </a:rPr>
              <a:t>(and Matthew) Envision? </a:t>
            </a:r>
            <a:endParaRPr lang="en-US" sz="3200" b="1">
              <a:solidFill>
                <a:schemeClr val="tx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29"/>
          <p:cNvGrpSpPr>
            <a:grpSpLocks/>
          </p:cNvGrpSpPr>
          <p:nvPr/>
        </p:nvGrpSpPr>
        <p:grpSpPr bwMode="auto">
          <a:xfrm>
            <a:off x="623888" y="596900"/>
            <a:ext cx="7877175" cy="5651500"/>
            <a:chOff x="393" y="376"/>
            <a:chExt cx="4962" cy="3560"/>
          </a:xfrm>
        </p:grpSpPr>
        <p:pic>
          <p:nvPicPr>
            <p:cNvPr id="44058" name="Picture 30"/>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59" name="Rectangle 31"/>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4060" name="Rectangle 32"/>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Times" charset="0"/>
              </a:endParaRPr>
            </a:p>
          </p:txBody>
        </p:sp>
      </p:grpSp>
      <p:sp>
        <p:nvSpPr>
          <p:cNvPr id="44034"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44035" name="Group 33"/>
          <p:cNvGrpSpPr>
            <a:grpSpLocks/>
          </p:cNvGrpSpPr>
          <p:nvPr/>
        </p:nvGrpSpPr>
        <p:grpSpPr bwMode="auto">
          <a:xfrm>
            <a:off x="8005763" y="3429000"/>
            <a:ext cx="952500" cy="1244600"/>
            <a:chOff x="5043" y="2160"/>
            <a:chExt cx="600" cy="784"/>
          </a:xfrm>
        </p:grpSpPr>
        <p:sp>
          <p:nvSpPr>
            <p:cNvPr id="44038"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4039"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4040"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1"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2"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3"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4"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45"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4046"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4047"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4048"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4049"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6595"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4051"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6597"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4053"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54"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055"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4056"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6602"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6603" name="Text Box 27"/>
          <p:cNvSpPr txBox="1">
            <a:spLocks noChangeArrowheads="1"/>
          </p:cNvSpPr>
          <p:nvPr/>
        </p:nvSpPr>
        <p:spPr bwMode="auto">
          <a:xfrm>
            <a:off x="1016000" y="1570038"/>
            <a:ext cx="6707188" cy="4094162"/>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dirty="0">
                <a:solidFill>
                  <a:schemeClr val="hlink"/>
                </a:solidFill>
                <a:latin typeface="Helvetica" charset="0"/>
              </a:rPr>
              <a:t>“</a:t>
            </a:r>
            <a:r>
              <a:rPr lang="en-US" sz="4000" dirty="0">
                <a:solidFill>
                  <a:schemeClr val="hlink"/>
                </a:solidFill>
                <a:latin typeface="Helvetica" charset="0"/>
              </a:rPr>
              <a:t>For He has rescued us from the domain of darkness, and transferred us to </a:t>
            </a:r>
            <a:r>
              <a:rPr lang="en-US" sz="4000" dirty="0">
                <a:solidFill>
                  <a:srgbClr val="00FFFF"/>
                </a:solidFill>
                <a:latin typeface="Helvetica" charset="0"/>
              </a:rPr>
              <a:t>the kingdom of His beloved Son</a:t>
            </a:r>
            <a:r>
              <a:rPr lang="en-US" sz="4000" dirty="0">
                <a:solidFill>
                  <a:schemeClr val="hlink"/>
                </a:solidFill>
                <a:latin typeface="Helvetica" charset="0"/>
              </a:rPr>
              <a:t>.</a:t>
            </a:r>
            <a:r>
              <a:rPr lang="ja-JP" altLang="en-US" sz="4000" dirty="0">
                <a:solidFill>
                  <a:schemeClr val="hlink"/>
                </a:solidFill>
                <a:latin typeface="Helvetica" charset="0"/>
              </a:rPr>
              <a:t>”</a:t>
            </a:r>
            <a:r>
              <a:rPr lang="en-US" sz="4000" dirty="0">
                <a:solidFill>
                  <a:schemeClr val="hlink"/>
                </a:solidFill>
                <a:latin typeface="Helvetica" charset="0"/>
              </a:rPr>
              <a:t> </a:t>
            </a:r>
          </a:p>
          <a:p>
            <a:pPr algn="ctr">
              <a:spcBef>
                <a:spcPct val="50000"/>
              </a:spcBef>
              <a:defRPr/>
            </a:pPr>
            <a:r>
              <a:rPr lang="en-US" sz="2800" dirty="0">
                <a:solidFill>
                  <a:schemeClr val="hlink"/>
                </a:solidFill>
                <a:latin typeface="Helvetica" charset="0"/>
              </a:rPr>
              <a:t>                                </a:t>
            </a:r>
            <a:r>
              <a:rPr lang="en-US" sz="4000" dirty="0">
                <a:solidFill>
                  <a:schemeClr val="hlink"/>
                </a:solidFill>
                <a:latin typeface="Helvetica" charset="0"/>
              </a:rPr>
              <a:t> Col. 1:13</a:t>
            </a:r>
            <a:endParaRPr lang="en-US" sz="5400" dirty="0">
              <a:solidFill>
                <a:schemeClr val="hlink"/>
              </a:solidFill>
              <a:latin typeface="Helvetica" charset="0"/>
            </a:endParaRPr>
          </a:p>
        </p:txBody>
      </p:sp>
      <p:sp>
        <p:nvSpPr>
          <p:cNvPr id="536604" name="Rectangle 28"/>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67</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31"/>
          <p:cNvGrpSpPr>
            <a:grpSpLocks/>
          </p:cNvGrpSpPr>
          <p:nvPr/>
        </p:nvGrpSpPr>
        <p:grpSpPr bwMode="auto">
          <a:xfrm>
            <a:off x="623888" y="596900"/>
            <a:ext cx="7877175" cy="5651500"/>
            <a:chOff x="393" y="376"/>
            <a:chExt cx="4962" cy="3560"/>
          </a:xfrm>
        </p:grpSpPr>
        <p:pic>
          <p:nvPicPr>
            <p:cNvPr id="46109" name="Picture 3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10" name="Rectangle 33"/>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6111" name="Rectangle 34"/>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Times" charset="0"/>
              </a:endParaRPr>
            </a:p>
          </p:txBody>
        </p:sp>
      </p:grpSp>
      <p:sp>
        <p:nvSpPr>
          <p:cNvPr id="46082"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46083" name="Text Box 5"/>
          <p:cNvSpPr txBox="1">
            <a:spLocks noChangeArrowheads="1"/>
          </p:cNvSpPr>
          <p:nvPr/>
        </p:nvSpPr>
        <p:spPr bwMode="auto">
          <a:xfrm>
            <a:off x="8550275"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2</a:t>
            </a:r>
          </a:p>
        </p:txBody>
      </p:sp>
      <p:grpSp>
        <p:nvGrpSpPr>
          <p:cNvPr id="46084" name="Group 35"/>
          <p:cNvGrpSpPr>
            <a:grpSpLocks/>
          </p:cNvGrpSpPr>
          <p:nvPr/>
        </p:nvGrpSpPr>
        <p:grpSpPr bwMode="auto">
          <a:xfrm>
            <a:off x="8005763" y="3429000"/>
            <a:ext cx="952500" cy="1244600"/>
            <a:chOff x="5043" y="2160"/>
            <a:chExt cx="600" cy="784"/>
          </a:xfrm>
        </p:grpSpPr>
        <p:sp>
          <p:nvSpPr>
            <p:cNvPr id="46089"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6090"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6091"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2"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3"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4"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5"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96"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6097"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6098"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6099"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6100"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9667"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6102"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9669"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6104"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5"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6"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6107"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9674"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9675" name="Rectangle 27"/>
          <p:cNvSpPr>
            <a:spLocks noChangeArrowheads="1"/>
          </p:cNvSpPr>
          <p:nvPr/>
        </p:nvSpPr>
        <p:spPr bwMode="auto">
          <a:xfrm>
            <a:off x="1325563" y="4359275"/>
            <a:ext cx="6407150" cy="1311275"/>
          </a:xfrm>
          <a:prstGeom prst="rect">
            <a:avLst/>
          </a:prstGeom>
          <a:noFill/>
          <a:ln w="12700">
            <a:noFill/>
            <a:miter lim="800000"/>
            <a:headEnd/>
            <a:tailEnd/>
          </a:ln>
          <a:effectLst>
            <a:outerShdw blurRad="63500" dist="63500" dir="3187806" algn="ctr" rotWithShape="0">
              <a:schemeClr val="bg2">
                <a:alpha val="74998"/>
              </a:schemeClr>
            </a:outerShdw>
          </a:effectLst>
        </p:spPr>
        <p:txBody>
          <a:bodyPr>
            <a:spAutoFit/>
          </a:bodyPr>
          <a:lstStyle/>
          <a:p>
            <a:pPr algn="ctr">
              <a:defRPr/>
            </a:pPr>
            <a:r>
              <a:rPr lang="en-US" sz="4000">
                <a:solidFill>
                  <a:schemeClr val="hlink"/>
                </a:solidFill>
                <a:latin typeface="Helvetica" charset="0"/>
              </a:rPr>
              <a:t>#2: Leading Us Toward           The </a:t>
            </a:r>
            <a:r>
              <a:rPr lang="en-US" sz="4000" i="1" u="sng">
                <a:solidFill>
                  <a:srgbClr val="00FFFF"/>
                </a:solidFill>
                <a:latin typeface="Helvetica" charset="0"/>
              </a:rPr>
              <a:t>Kingdom</a:t>
            </a:r>
            <a:r>
              <a:rPr lang="en-US" sz="4000">
                <a:solidFill>
                  <a:schemeClr val="hlink"/>
                </a:solidFill>
                <a:latin typeface="Helvetica" charset="0"/>
              </a:rPr>
              <a:t> of God</a:t>
            </a:r>
          </a:p>
        </p:txBody>
      </p:sp>
      <p:sp>
        <p:nvSpPr>
          <p:cNvPr id="539676" name="Text Box 28"/>
          <p:cNvSpPr txBox="1">
            <a:spLocks noChangeArrowheads="1"/>
          </p:cNvSpPr>
          <p:nvPr/>
        </p:nvSpPr>
        <p:spPr bwMode="auto">
          <a:xfrm>
            <a:off x="477838" y="2754313"/>
            <a:ext cx="8124825" cy="13112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a:solidFill>
                  <a:schemeClr val="hlink"/>
                </a:solidFill>
                <a:latin typeface="Helvetica" charset="0"/>
              </a:rPr>
              <a:t>#1: Celebrating &amp; Demonstrating                          The </a:t>
            </a:r>
            <a:r>
              <a:rPr lang="en-US" sz="4000" i="1" u="sng">
                <a:solidFill>
                  <a:srgbClr val="00FFFF"/>
                </a:solidFill>
                <a:latin typeface="Helvetica" charset="0"/>
              </a:rPr>
              <a:t>Glory</a:t>
            </a:r>
            <a:r>
              <a:rPr lang="en-US" sz="4000">
                <a:solidFill>
                  <a:schemeClr val="hlink"/>
                </a:solidFill>
                <a:latin typeface="Helvetica" charset="0"/>
              </a:rPr>
              <a:t> of God</a:t>
            </a:r>
          </a:p>
        </p:txBody>
      </p:sp>
      <p:sp>
        <p:nvSpPr>
          <p:cNvPr id="539677" name="Rectangle 29"/>
          <p:cNvSpPr>
            <a:spLocks noChangeArrowheads="1"/>
          </p:cNvSpPr>
          <p:nvPr/>
        </p:nvSpPr>
        <p:spPr bwMode="auto">
          <a:xfrm>
            <a:off x="814388" y="1258888"/>
            <a:ext cx="7504112" cy="1311275"/>
          </a:xfrm>
          <a:prstGeom prst="rect">
            <a:avLst/>
          </a:prstGeom>
          <a:noFill/>
          <a:ln w="12700">
            <a:noFill/>
            <a:miter lim="800000"/>
            <a:headEnd/>
            <a:tailEnd/>
          </a:ln>
          <a:effectLst>
            <a:outerShdw blurRad="63500" dist="63500" dir="3187806" algn="ctr" rotWithShape="0">
              <a:schemeClr val="bg2">
                <a:alpha val="74998"/>
              </a:schemeClr>
            </a:outerShdw>
          </a:effectLst>
        </p:spPr>
        <p:txBody>
          <a:bodyPr>
            <a:spAutoFit/>
          </a:bodyPr>
          <a:lstStyle/>
          <a:p>
            <a:pPr algn="ctr">
              <a:defRPr/>
            </a:pPr>
            <a:r>
              <a:rPr lang="en-US" sz="4000">
                <a:solidFill>
                  <a:schemeClr val="hlink"/>
                </a:solidFill>
                <a:latin typeface="Helvetica" charset="0"/>
              </a:rPr>
              <a:t>Two Overarching Messages                                                        of All of Scripture:</a:t>
            </a:r>
          </a:p>
        </p:txBody>
      </p:sp>
      <p:sp>
        <p:nvSpPr>
          <p:cNvPr id="539678" name="Rectangle 30"/>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9676"/>
                                        </p:tgtEl>
                                        <p:attrNameLst>
                                          <p:attrName>style.visibility</p:attrName>
                                        </p:attrNameLst>
                                      </p:cBhvr>
                                      <p:to>
                                        <p:strVal val="visible"/>
                                      </p:to>
                                    </p:set>
                                    <p:anim calcmode="lin" valueType="num">
                                      <p:cBhvr>
                                        <p:cTn id="7" dur="500" fill="hold"/>
                                        <p:tgtEl>
                                          <p:spTgt spid="539676"/>
                                        </p:tgtEl>
                                        <p:attrNameLst>
                                          <p:attrName>ppt_w</p:attrName>
                                        </p:attrNameLst>
                                      </p:cBhvr>
                                      <p:tavLst>
                                        <p:tav tm="0">
                                          <p:val>
                                            <p:strVal val="2/3*#ppt_w"/>
                                          </p:val>
                                        </p:tav>
                                        <p:tav tm="100000">
                                          <p:val>
                                            <p:strVal val="#ppt_w"/>
                                          </p:val>
                                        </p:tav>
                                      </p:tavLst>
                                    </p:anim>
                                    <p:anim calcmode="lin" valueType="num">
                                      <p:cBhvr>
                                        <p:cTn id="8" dur="500" fill="hold"/>
                                        <p:tgtEl>
                                          <p:spTgt spid="53967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39675"/>
                                        </p:tgtEl>
                                        <p:attrNameLst>
                                          <p:attrName>style.visibility</p:attrName>
                                        </p:attrNameLst>
                                      </p:cBhvr>
                                      <p:to>
                                        <p:strVal val="visible"/>
                                      </p:to>
                                    </p:set>
                                    <p:anim calcmode="lin" valueType="num">
                                      <p:cBhvr>
                                        <p:cTn id="13" dur="500" fill="hold"/>
                                        <p:tgtEl>
                                          <p:spTgt spid="539675"/>
                                        </p:tgtEl>
                                        <p:attrNameLst>
                                          <p:attrName>ppt_w</p:attrName>
                                        </p:attrNameLst>
                                      </p:cBhvr>
                                      <p:tavLst>
                                        <p:tav tm="0">
                                          <p:val>
                                            <p:strVal val="2/3*#ppt_w"/>
                                          </p:val>
                                        </p:tav>
                                        <p:tav tm="100000">
                                          <p:val>
                                            <p:strVal val="#ppt_w"/>
                                          </p:val>
                                        </p:tav>
                                      </p:tavLst>
                                    </p:anim>
                                    <p:anim calcmode="lin" valueType="num">
                                      <p:cBhvr>
                                        <p:cTn id="14" dur="500" fill="hold"/>
                                        <p:tgtEl>
                                          <p:spTgt spid="5396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75" grpId="0" autoUpdateAnimBg="0"/>
      <p:bldP spid="53967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1"/>
          <p:cNvGrpSpPr>
            <a:grpSpLocks/>
          </p:cNvGrpSpPr>
          <p:nvPr/>
        </p:nvGrpSpPr>
        <p:grpSpPr bwMode="auto">
          <a:xfrm>
            <a:off x="623888" y="596900"/>
            <a:ext cx="7877175" cy="5651500"/>
            <a:chOff x="393" y="376"/>
            <a:chExt cx="4962" cy="3560"/>
          </a:xfrm>
        </p:grpSpPr>
        <p:pic>
          <p:nvPicPr>
            <p:cNvPr id="48156" name="Picture 3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57" name="Rectangle 33"/>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8158" name="Rectangle 34"/>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Times" charset="0"/>
              </a:endParaRPr>
            </a:p>
          </p:txBody>
        </p:sp>
      </p:grpSp>
      <p:sp>
        <p:nvSpPr>
          <p:cNvPr id="48130"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grpSp>
        <p:nvGrpSpPr>
          <p:cNvPr id="48131" name="Group 35"/>
          <p:cNvGrpSpPr>
            <a:grpSpLocks/>
          </p:cNvGrpSpPr>
          <p:nvPr/>
        </p:nvGrpSpPr>
        <p:grpSpPr bwMode="auto">
          <a:xfrm>
            <a:off x="8005763" y="3429000"/>
            <a:ext cx="952500" cy="1244600"/>
            <a:chOff x="5043" y="2160"/>
            <a:chExt cx="600" cy="784"/>
          </a:xfrm>
        </p:grpSpPr>
        <p:sp>
          <p:nvSpPr>
            <p:cNvPr id="48136" name="AutoShape 7"/>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48137" name="Rectangle 8"/>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48138" name="Line 9"/>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39" name="Line 10"/>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0" name="Line 11"/>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1" name="Line 12"/>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2" name="Line 13"/>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3" name="Rectangle 14"/>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48144" name="Rectangle 15"/>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48145" name="Rectangle 16"/>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48146" name="Rectangle 17"/>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48147" name="Rectangle 18"/>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537619" name="Rectangle 19"/>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48149" name="Rectangle 20"/>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7621" name="Rectangle 21"/>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48151" name="Line 22"/>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52" name="Line 23"/>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53" name="Rectangle 24"/>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8154" name="Rectangle 25"/>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537626" name="Rectangle 26"/>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537627" name="Text Box 27"/>
          <p:cNvSpPr txBox="1">
            <a:spLocks noChangeArrowheads="1"/>
          </p:cNvSpPr>
          <p:nvPr/>
        </p:nvSpPr>
        <p:spPr bwMode="auto">
          <a:xfrm>
            <a:off x="1377950" y="585788"/>
            <a:ext cx="6351588" cy="435927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dirty="0">
                <a:solidFill>
                  <a:schemeClr val="hlink"/>
                </a:solidFill>
                <a:latin typeface="Helvetica" charset="0"/>
              </a:rPr>
              <a:t>Jesus Christ came to save that which was lost…and that to acquire eternal life, one must come to it through belief in the gospel message of the Messiah.</a:t>
            </a:r>
          </a:p>
        </p:txBody>
      </p:sp>
      <p:sp>
        <p:nvSpPr>
          <p:cNvPr id="537628" name="Text Box 28"/>
          <p:cNvSpPr txBox="1">
            <a:spLocks noChangeArrowheads="1"/>
          </p:cNvSpPr>
          <p:nvPr/>
        </p:nvSpPr>
        <p:spPr bwMode="auto">
          <a:xfrm>
            <a:off x="1168400" y="4903788"/>
            <a:ext cx="6842125" cy="13112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4000" i="1">
                <a:solidFill>
                  <a:srgbClr val="51FDFF"/>
                </a:solidFill>
                <a:latin typeface="Helvetica" charset="0"/>
              </a:rPr>
              <a:t>THEREFORE:                   WE MUST GO AND TELL!</a:t>
            </a:r>
          </a:p>
        </p:txBody>
      </p:sp>
      <p:sp>
        <p:nvSpPr>
          <p:cNvPr id="537629" name="Rectangle 29"/>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69</a:t>
            </a:r>
          </a:p>
        </p:txBody>
      </p:sp>
      <p:sp>
        <p:nvSpPr>
          <p:cNvPr id="48135" name="Text Box 30"/>
          <p:cNvSpPr txBox="1">
            <a:spLocks noChangeArrowheads="1"/>
          </p:cNvSpPr>
          <p:nvPr/>
        </p:nvSpPr>
        <p:spPr bwMode="auto">
          <a:xfrm>
            <a:off x="8561388" y="6450013"/>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7627"/>
                                        </p:tgtEl>
                                        <p:attrNameLst>
                                          <p:attrName>style.visibility</p:attrName>
                                        </p:attrNameLst>
                                      </p:cBhvr>
                                      <p:to>
                                        <p:strVal val="visible"/>
                                      </p:to>
                                    </p:set>
                                    <p:animEffect transition="in" filter="fade">
                                      <p:cBhvr>
                                        <p:cTn id="7" dur="1000"/>
                                        <p:tgtEl>
                                          <p:spTgt spid="537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7628"/>
                                        </p:tgtEl>
                                        <p:attrNameLst>
                                          <p:attrName>style.visibility</p:attrName>
                                        </p:attrNameLst>
                                      </p:cBhvr>
                                      <p:to>
                                        <p:strVal val="visible"/>
                                      </p:to>
                                    </p:set>
                                    <p:animEffect transition="in" filter="fade">
                                      <p:cBhvr>
                                        <p:cTn id="12" dur="1000"/>
                                        <p:tgtEl>
                                          <p:spTgt spid="53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27" grpId="0" autoUpdateAnimBg="0"/>
      <p:bldP spid="53762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6796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69926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43312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is Head over </a:t>
            </a:r>
            <a:r>
              <a:rPr lang="en-US" sz="800" b="1" dirty="0">
                <a:solidFill>
                  <a:srgbClr val="000000"/>
                </a:solidFill>
                <a:latin typeface="Arial" pitchFamily="24" charset="0"/>
                <a:ea typeface="ＭＳ Ｐゴシック" charset="-128"/>
                <a:cs typeface="ＭＳ Ｐゴシック" charset="-128"/>
              </a:rPr>
              <a:t>h</a:t>
            </a: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Mosaic Law is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67578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3866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0375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18658" y="947738"/>
            <a:ext cx="126841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770870" y="159467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38497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149745" y="5731258"/>
            <a:ext cx="94996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14</a:t>
            </a:r>
            <a:r>
              <a:rPr kumimoji="0" lang="en-US" sz="700" b="1" i="1" u="none" strike="noStrike" kern="1200" cap="none" spc="0" normalizeH="0" baseline="30000" noProof="0" dirty="0">
                <a:ln>
                  <a:noFill/>
                </a:ln>
                <a:solidFill>
                  <a:srgbClr val="FFFFFF"/>
                </a:solidFill>
                <a:effectLst/>
                <a:uLnTx/>
                <a:uFillTx/>
                <a:latin typeface="Arial" pitchFamily="24" charset="0"/>
                <a:ea typeface="ＭＳ Ｐゴシック" charset="-128"/>
                <a:cs typeface="ＭＳ Ｐゴシック" charset="-128"/>
              </a:rPr>
              <a:t>th</a:t>
            </a: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Edition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29 Feb 2024</a:t>
            </a:r>
          </a:p>
        </p:txBody>
      </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4026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776913" y="5765800"/>
            <a:ext cx="20732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Law was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9295670" y="2166938"/>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9381431" y="256064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9381431" y="3708723"/>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9373415" y="3315014"/>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9306062" y="2955500"/>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52880" y="5562601"/>
            <a:ext cx="2087563" cy="797574"/>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3007274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 19 Maranath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84" y="-1"/>
            <a:ext cx="9113716" cy="6858001"/>
          </a:xfrm>
          <a:prstGeom prst="rect">
            <a:avLst/>
          </a:prstGeom>
        </p:spPr>
      </p:pic>
      <p:sp>
        <p:nvSpPr>
          <p:cNvPr id="2" name="Title 1"/>
          <p:cNvSpPr>
            <a:spLocks noGrp="1"/>
          </p:cNvSpPr>
          <p:nvPr>
            <p:ph type="title"/>
          </p:nvPr>
        </p:nvSpPr>
        <p:spPr>
          <a:xfrm>
            <a:off x="16645" y="2813334"/>
            <a:ext cx="9138965" cy="3819460"/>
          </a:xfrm>
          <a:noFill/>
          <a:ln>
            <a:noFill/>
          </a:ln>
        </p:spPr>
        <p:txBody>
          <a:bodyPr vert="horz" wrap="square" lIns="91440" tIns="45720" rIns="91440" bIns="45720" numCol="1" anchor="ctr" anchorCtr="0" compatLnSpc="1">
            <a:prstTxWarp prst="textNoShape">
              <a:avLst/>
            </a:prstTxWarp>
          </a:bodyPr>
          <a:lstStyle/>
          <a:p>
            <a:r>
              <a:rPr lang="en-US" sz="3600" b="1" dirty="0">
                <a:effectLst>
                  <a:glow rad="165100">
                    <a:schemeClr val="tx1"/>
                  </a:glow>
                </a:effectLst>
                <a:latin typeface="Arial" charset="0"/>
                <a:cs typeface="+mj-cs"/>
              </a:rPr>
              <a:t>"Look! </a:t>
            </a:r>
            <a:br>
              <a:rPr lang="en-US" sz="3600" b="1" dirty="0">
                <a:effectLst>
                  <a:glow rad="165100">
                    <a:schemeClr val="tx1"/>
                  </a:glow>
                </a:effectLst>
                <a:latin typeface="Arial" charset="0"/>
                <a:cs typeface="+mj-cs"/>
              </a:rPr>
            </a:br>
            <a:r>
              <a:rPr lang="en-US" sz="3600" b="1" dirty="0">
                <a:effectLst>
                  <a:glow rad="165100">
                    <a:schemeClr val="tx1"/>
                  </a:glow>
                </a:effectLst>
                <a:latin typeface="Arial" charset="0"/>
                <a:cs typeface="+mj-cs"/>
              </a:rPr>
              <a:t>He comes with the clouds of heaven. </a:t>
            </a:r>
            <a:br>
              <a:rPr lang="en-US" sz="3600" b="1" dirty="0">
                <a:effectLst>
                  <a:glow rad="165100">
                    <a:schemeClr val="tx1"/>
                  </a:glow>
                </a:effectLst>
                <a:latin typeface="Arial" charset="0"/>
                <a:cs typeface="+mj-cs"/>
              </a:rPr>
            </a:br>
            <a:r>
              <a:rPr lang="en-US" sz="3600" b="1" dirty="0">
                <a:effectLst>
                  <a:glow rad="165100">
                    <a:schemeClr val="tx1"/>
                  </a:glow>
                </a:effectLst>
                <a:latin typeface="Arial" charset="0"/>
                <a:cs typeface="+mj-cs"/>
              </a:rPr>
              <a:t>And everyone will see him— </a:t>
            </a:r>
            <a:br>
              <a:rPr lang="en-US" sz="3600" b="1" dirty="0">
                <a:effectLst>
                  <a:glow rad="165100">
                    <a:schemeClr val="tx1"/>
                  </a:glow>
                </a:effectLst>
                <a:latin typeface="Arial" charset="0"/>
                <a:cs typeface="+mj-cs"/>
              </a:rPr>
            </a:br>
            <a:r>
              <a:rPr lang="en-US" sz="3600" b="1" dirty="0">
                <a:effectLst>
                  <a:glow rad="165100">
                    <a:schemeClr val="tx1"/>
                  </a:glow>
                </a:effectLst>
                <a:latin typeface="Arial" charset="0"/>
                <a:cs typeface="+mj-cs"/>
              </a:rPr>
              <a:t>even those who pierced him. </a:t>
            </a:r>
            <a:br>
              <a:rPr lang="en-US" sz="3600" b="1" dirty="0">
                <a:effectLst>
                  <a:glow rad="165100">
                    <a:schemeClr val="tx1"/>
                  </a:glow>
                </a:effectLst>
                <a:latin typeface="Arial" charset="0"/>
                <a:cs typeface="+mj-cs"/>
              </a:rPr>
            </a:br>
            <a:r>
              <a:rPr lang="en-US" sz="3600" b="1" dirty="0">
                <a:effectLst>
                  <a:glow rad="165100">
                    <a:schemeClr val="tx1"/>
                  </a:glow>
                </a:effectLst>
                <a:latin typeface="Arial" charset="0"/>
                <a:cs typeface="+mj-cs"/>
              </a:rPr>
              <a:t>	 And all the nations of the world will mourn for him. </a:t>
            </a:r>
            <a:br>
              <a:rPr lang="en-US" sz="3600" b="1" dirty="0">
                <a:effectLst>
                  <a:glow rad="165100">
                    <a:schemeClr val="tx1"/>
                  </a:glow>
                </a:effectLst>
                <a:latin typeface="Arial" charset="0"/>
                <a:cs typeface="+mj-cs"/>
              </a:rPr>
            </a:br>
            <a:r>
              <a:rPr lang="tr-TR" sz="3600" b="1" dirty="0">
                <a:effectLst>
                  <a:glow rad="165100">
                    <a:schemeClr val="tx1"/>
                  </a:glow>
                </a:effectLst>
                <a:latin typeface="Arial" charset="0"/>
                <a:cs typeface="+mj-cs"/>
              </a:rPr>
              <a:t>	 Yes!  </a:t>
            </a:r>
            <a:r>
              <a:rPr lang="tr-TR" sz="3600" b="1" dirty="0" err="1">
                <a:effectLst>
                  <a:glow rad="165100">
                    <a:schemeClr val="tx1"/>
                  </a:glow>
                </a:effectLst>
                <a:latin typeface="Arial" charset="0"/>
                <a:cs typeface="+mj-cs"/>
              </a:rPr>
              <a:t>Amen</a:t>
            </a:r>
            <a:r>
              <a:rPr lang="tr-TR" sz="3600" b="1" dirty="0">
                <a:effectLst>
                  <a:glow rad="165100">
                    <a:schemeClr val="tx1"/>
                  </a:glow>
                </a:effectLst>
                <a:latin typeface="Arial" charset="0"/>
                <a:cs typeface="+mj-cs"/>
              </a:rPr>
              <a:t>!"</a:t>
            </a:r>
            <a:endParaRPr lang="en-US" sz="3600" b="1" dirty="0">
              <a:effectLst>
                <a:glow rad="165100">
                  <a:schemeClr val="tx1"/>
                </a:glow>
              </a:effectLst>
              <a:latin typeface="Arial" charset="0"/>
              <a:cs typeface="+mj-cs"/>
            </a:endParaRPr>
          </a:p>
        </p:txBody>
      </p:sp>
      <p:sp>
        <p:nvSpPr>
          <p:cNvPr id="5" name="Title 1"/>
          <p:cNvSpPr txBox="1">
            <a:spLocks/>
          </p:cNvSpPr>
          <p:nvPr/>
        </p:nvSpPr>
        <p:spPr bwMode="auto">
          <a:xfrm>
            <a:off x="5035" y="62259"/>
            <a:ext cx="2846337" cy="1023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en-US" sz="3200" b="1" i="0" u="none" strike="noStrike" kern="1200" cap="none" spc="0" normalizeH="0" baseline="0" noProof="0" dirty="0">
                <a:ln>
                  <a:noFill/>
                </a:ln>
                <a:solidFill>
                  <a:srgbClr val="FFFFFF"/>
                </a:solidFill>
                <a:effectLst>
                  <a:glow rad="165100">
                    <a:srgbClr val="000000"/>
                  </a:glow>
                </a:effectLst>
                <a:uLnTx/>
                <a:uFillTx/>
                <a:latin typeface="Arial" charset="0"/>
                <a:ea typeface="ＭＳ Ｐゴシック" charset="0"/>
                <a:cs typeface="Geneva"/>
              </a:rPr>
              <a:t>Rev. 1:7 </a:t>
            </a:r>
            <a:r>
              <a:rPr kumimoji="0" lang="en-US" sz="2800" b="1" i="0" u="none" strike="noStrike" kern="1200" cap="none" spc="0" normalizeH="0" baseline="0" noProof="0" dirty="0">
                <a:ln>
                  <a:noFill/>
                </a:ln>
                <a:solidFill>
                  <a:srgbClr val="FFFFFF"/>
                </a:solidFill>
                <a:effectLst>
                  <a:glow rad="165100">
                    <a:srgbClr val="000000"/>
                  </a:glow>
                </a:effectLst>
                <a:uLnTx/>
                <a:uFillTx/>
                <a:latin typeface="Arial" charset="0"/>
                <a:ea typeface="ＭＳ Ｐゴシック" charset="0"/>
                <a:cs typeface="Geneva"/>
              </a:rPr>
              <a:t>NLT</a:t>
            </a:r>
          </a:p>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en-US" sz="2800" b="1" i="0" u="none" strike="noStrike" kern="1200" cap="none" spc="0" normalizeH="0" baseline="0" noProof="0" dirty="0">
                <a:ln>
                  <a:noFill/>
                </a:ln>
                <a:solidFill>
                  <a:srgbClr val="FFFFFF"/>
                </a:solidFill>
                <a:effectLst>
                  <a:glow rad="165100">
                    <a:srgbClr val="000000"/>
                  </a:glow>
                </a:effectLst>
                <a:uLnTx/>
                <a:uFillTx/>
                <a:latin typeface="Arial" charset="0"/>
                <a:ea typeface="ＭＳ Ｐゴシック" charset="0"/>
                <a:cs typeface="Geneva"/>
              </a:rPr>
              <a:t>cf. Zech. 12:10</a:t>
            </a:r>
            <a:endParaRPr kumimoji="0" lang="en-US" sz="3200" b="1" i="0" u="none" strike="noStrike" kern="1200" cap="none" spc="0" normalizeH="0" baseline="0" noProof="0" dirty="0">
              <a:ln>
                <a:noFill/>
              </a:ln>
              <a:solidFill>
                <a:srgbClr val="FFFFFF"/>
              </a:solidFill>
              <a:effectLst>
                <a:glow rad="165100">
                  <a:srgbClr val="000000"/>
                </a:glow>
              </a:effectLst>
              <a:uLnTx/>
              <a:uFillTx/>
              <a:latin typeface="Arial" charset="0"/>
              <a:ea typeface="ＭＳ Ｐゴシック" charset="0"/>
              <a:cs typeface="Geneva"/>
            </a:endParaRPr>
          </a:p>
        </p:txBody>
      </p:sp>
    </p:spTree>
    <p:extLst>
      <p:ext uri="{BB962C8B-B14F-4D97-AF65-F5344CB8AC3E}">
        <p14:creationId xmlns:p14="http://schemas.microsoft.com/office/powerpoint/2010/main" val="2824958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 19 Maranath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84" y="-1"/>
            <a:ext cx="9113716" cy="6008005"/>
          </a:xfrm>
          <a:prstGeom prst="rect">
            <a:avLst/>
          </a:prstGeom>
        </p:spPr>
      </p:pic>
      <p:sp>
        <p:nvSpPr>
          <p:cNvPr id="2" name="Title 1"/>
          <p:cNvSpPr>
            <a:spLocks noGrp="1"/>
          </p:cNvSpPr>
          <p:nvPr>
            <p:ph type="title"/>
          </p:nvPr>
        </p:nvSpPr>
        <p:spPr>
          <a:xfrm>
            <a:off x="30284" y="5077676"/>
            <a:ext cx="9138965" cy="1457718"/>
          </a:xfrm>
          <a:noFill/>
          <a:ln>
            <a:noFill/>
          </a:ln>
        </p:spPr>
        <p:txBody>
          <a:bodyPr vert="horz" wrap="square" lIns="91440" tIns="45720" rIns="91440" bIns="45720" numCol="1" anchor="ctr" anchorCtr="0" compatLnSpc="1">
            <a:prstTxWarp prst="textNoShape">
              <a:avLst/>
            </a:prstTxWarp>
          </a:bodyPr>
          <a:lstStyle/>
          <a:p>
            <a:r>
              <a:rPr lang="en-US" sz="9600" b="1" dirty="0">
                <a:effectLst>
                  <a:glow rad="165100">
                    <a:schemeClr val="tx1"/>
                  </a:glow>
                </a:effectLst>
                <a:latin typeface="Arial" charset="0"/>
                <a:cs typeface="+mj-cs"/>
              </a:rPr>
              <a:t>Jesus Wins!</a:t>
            </a:r>
          </a:p>
        </p:txBody>
      </p:sp>
      <p:sp>
        <p:nvSpPr>
          <p:cNvPr id="5" name="Title 1"/>
          <p:cNvSpPr txBox="1">
            <a:spLocks/>
          </p:cNvSpPr>
          <p:nvPr/>
        </p:nvSpPr>
        <p:spPr bwMode="auto">
          <a:xfrm>
            <a:off x="5035" y="62259"/>
            <a:ext cx="2846337" cy="1023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en-US" sz="3600" b="1" i="1" u="none" strike="noStrike" kern="1200" cap="none" spc="0" normalizeH="0" baseline="0" noProof="0" dirty="0">
                <a:ln>
                  <a:noFill/>
                </a:ln>
                <a:solidFill>
                  <a:srgbClr val="FFFFFF"/>
                </a:solidFill>
                <a:effectLst>
                  <a:glow rad="165100">
                    <a:srgbClr val="000000"/>
                  </a:glow>
                </a:effectLst>
                <a:uLnTx/>
                <a:uFillTx/>
                <a:latin typeface="Arial" charset="0"/>
                <a:ea typeface="ＭＳ Ｐゴシック" charset="0"/>
                <a:cs typeface="Geneva"/>
              </a:rPr>
              <a:t>Series on Revelation</a:t>
            </a:r>
          </a:p>
        </p:txBody>
      </p:sp>
    </p:spTree>
    <p:extLst>
      <p:ext uri="{BB962C8B-B14F-4D97-AF65-F5344CB8AC3E}">
        <p14:creationId xmlns:p14="http://schemas.microsoft.com/office/powerpoint/2010/main" val="4573448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6146" name="Picture 2" descr="Bright Sun Rising in Dark Sk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4763"/>
            <a:ext cx="9091613" cy="681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6147" name="Rectangle 3"/>
          <p:cNvSpPr>
            <a:spLocks noChangeArrowheads="1"/>
          </p:cNvSpPr>
          <p:nvPr/>
        </p:nvSpPr>
        <p:spPr bwMode="auto">
          <a:xfrm>
            <a:off x="0" y="0"/>
            <a:ext cx="9144000" cy="46355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1112067" name="Picture 3" descr="img8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80288" y="5013325"/>
            <a:ext cx="1763712"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6149" name="Rectangle 2"/>
          <p:cNvSpPr>
            <a:spLocks noGrp="1" noChangeArrowheads="1"/>
          </p:cNvSpPr>
          <p:nvPr>
            <p:ph type="title"/>
          </p:nvPr>
        </p:nvSpPr>
        <p:spPr>
          <a:xfrm>
            <a:off x="-3175" y="0"/>
            <a:ext cx="9144000" cy="908050"/>
          </a:xfrm>
        </p:spPr>
        <p:txBody>
          <a:bodyPr/>
          <a:lstStyle/>
          <a:p>
            <a:r>
              <a:rPr lang="en-US" sz="4800" dirty="0">
                <a:latin typeface="Arial" charset="0"/>
                <a:ea typeface="ＭＳ Ｐゴシック" charset="0"/>
              </a:rPr>
              <a:t>The Bible</a:t>
            </a:r>
            <a:r>
              <a:rPr lang="uk-UA" sz="4800" dirty="0">
                <a:latin typeface="Arial" charset="0"/>
                <a:ea typeface="ＭＳ Ｐゴシック" charset="0"/>
              </a:rPr>
              <a:t>'</a:t>
            </a:r>
            <a:r>
              <a:rPr lang="en-US" sz="4800" dirty="0">
                <a:latin typeface="Arial" charset="0"/>
                <a:ea typeface="ＭＳ Ｐゴシック" charset="0"/>
              </a:rPr>
              <a:t>s Chiasm</a:t>
            </a:r>
            <a:endParaRPr lang="en-US" sz="3600" dirty="0">
              <a:latin typeface="Arial" charset="0"/>
              <a:ea typeface="ＭＳ Ｐゴシック" charset="0"/>
            </a:endParaRPr>
          </a:p>
        </p:txBody>
      </p:sp>
      <p:sp>
        <p:nvSpPr>
          <p:cNvPr id="1286150" name="Rectangle 2"/>
          <p:cNvSpPr txBox="1">
            <a:spLocks noChangeArrowheads="1"/>
          </p:cNvSpPr>
          <p:nvPr/>
        </p:nvSpPr>
        <p:spPr bwMode="auto">
          <a:xfrm>
            <a:off x="-3175" y="692150"/>
            <a:ext cx="9144000"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Arial" charset="0"/>
              </a:rPr>
              <a:t>Repeated Patterns in Reverse Order</a:t>
            </a:r>
            <a:endParaRPr kumimoji="0" lang="en-US" sz="1600" b="0" i="1"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10" name="Picture 3" descr="EARTH"/>
          <p:cNvPicPr>
            <a:picLocks noChangeAspect="1" noChangeArrowheads="1"/>
          </p:cNvPicPr>
          <p:nvPr/>
        </p:nvPicPr>
        <p:blipFill>
          <a:blip r:embed="rId5" cstate="screen">
            <a:lum bright="-24000"/>
            <a:extLst>
              <a:ext uri="{28A0092B-C50C-407E-A947-70E740481C1C}">
                <a14:useLocalDpi xmlns:a14="http://schemas.microsoft.com/office/drawing/2010/main"/>
              </a:ext>
            </a:extLst>
          </a:blip>
          <a:srcRect/>
          <a:stretch>
            <a:fillRect/>
          </a:stretch>
        </p:blipFill>
        <p:spPr bwMode="auto">
          <a:xfrm>
            <a:off x="34925" y="5368925"/>
            <a:ext cx="2089150" cy="151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rev 21 Jesus.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698750" y="1268413"/>
            <a:ext cx="37401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4925" y="5229225"/>
            <a:ext cx="20304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Creation</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6" name="Rectangle 2"/>
          <p:cNvSpPr txBox="1">
            <a:spLocks noChangeArrowheads="1"/>
          </p:cNvSpPr>
          <p:nvPr/>
        </p:nvSpPr>
        <p:spPr bwMode="auto">
          <a:xfrm>
            <a:off x="7254875" y="5157788"/>
            <a:ext cx="20701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New Creation</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1" name="Rectangle 2"/>
          <p:cNvSpPr txBox="1">
            <a:spLocks noChangeArrowheads="1"/>
          </p:cNvSpPr>
          <p:nvPr/>
        </p:nvSpPr>
        <p:spPr bwMode="auto">
          <a:xfrm>
            <a:off x="755650" y="2784475"/>
            <a:ext cx="1533525" cy="240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Man</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 Rule Lost at </a:t>
            </a:r>
            <a:b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b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Fall</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Rectangle 2"/>
          <p:cNvSpPr txBox="1">
            <a:spLocks noChangeArrowheads="1"/>
          </p:cNvSpPr>
          <p:nvPr/>
        </p:nvSpPr>
        <p:spPr bwMode="auto">
          <a:xfrm>
            <a:off x="5795963" y="2781300"/>
            <a:ext cx="2520950" cy="245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Man</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a:t>
            </a:r>
            <a:b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b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Rule Restored at Millennium</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3" name="Rectangle 2"/>
          <p:cNvSpPr txBox="1">
            <a:spLocks noChangeArrowheads="1"/>
          </p:cNvSpPr>
          <p:nvPr/>
        </p:nvSpPr>
        <p:spPr bwMode="auto">
          <a:xfrm>
            <a:off x="1514475" y="1773238"/>
            <a:ext cx="2913063"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Christ</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 Redemption</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Rectangle 2"/>
          <p:cNvSpPr txBox="1">
            <a:spLocks noChangeArrowheads="1"/>
          </p:cNvSpPr>
          <p:nvPr/>
        </p:nvSpPr>
        <p:spPr bwMode="auto">
          <a:xfrm>
            <a:off x="4846638" y="1773238"/>
            <a:ext cx="2605087"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Christ</a:t>
            </a:r>
            <a:r>
              <a:rPr kumimoji="0"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 Rule</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5" name="Text Box 1041"/>
          <p:cNvSpPr txBox="1">
            <a:spLocks noChangeArrowheads="1"/>
          </p:cNvSpPr>
          <p:nvPr/>
        </p:nvSpPr>
        <p:spPr bwMode="auto">
          <a:xfrm>
            <a:off x="8398715" y="28751"/>
            <a:ext cx="698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446</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3" name="TextBox 2"/>
          <p:cNvSpPr txBox="1"/>
          <p:nvPr/>
        </p:nvSpPr>
        <p:spPr>
          <a:xfrm>
            <a:off x="-254000" y="1071217"/>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ＭＳ Ｐゴシック" charset="0"/>
              <a:cs typeface="+mn-cs"/>
            </a:endParaRPr>
          </a:p>
        </p:txBody>
      </p:sp>
    </p:spTree>
    <p:extLst>
      <p:ext uri="{BB962C8B-B14F-4D97-AF65-F5344CB8AC3E}">
        <p14:creationId xmlns:p14="http://schemas.microsoft.com/office/powerpoint/2010/main" val="34983284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12067"/>
                                        </p:tgtEl>
                                        <p:attrNameLst>
                                          <p:attrName>style.visibility</p:attrName>
                                        </p:attrNameLst>
                                      </p:cBhvr>
                                      <p:to>
                                        <p:strVal val="visible"/>
                                      </p:to>
                                    </p:set>
                                    <p:animEffect transition="in" filter="fade">
                                      <p:cBhvr>
                                        <p:cTn id="15" dur="500"/>
                                        <p:tgtEl>
                                          <p:spTgt spid="11120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9634" name="Rectangle 4"/>
          <p:cNvSpPr>
            <a:spLocks noGrp="1" noChangeArrowheads="1"/>
          </p:cNvSpPr>
          <p:nvPr>
            <p:ph type="body" sz="half" idx="2"/>
          </p:nvPr>
        </p:nvSpPr>
        <p:spPr>
          <a:xfrm>
            <a:off x="4500563" y="2997200"/>
            <a:ext cx="4186237" cy="3479800"/>
          </a:xfrm>
        </p:spPr>
        <p:txBody>
          <a:bodyPr/>
          <a:lstStyle/>
          <a:p>
            <a:pPr eaLnBrk="1" hangingPunct="1"/>
            <a:r>
              <a:rPr lang="en-US" altLang="en-US" sz="3600" b="1" i="1">
                <a:solidFill>
                  <a:schemeClr val="accent1"/>
                </a:solidFill>
                <a:latin typeface="Arial" pitchFamily="34" charset="0"/>
                <a:ea typeface="ＭＳ Ｐゴシック" pitchFamily="34" charset="-128"/>
                <a:cs typeface="Arial" pitchFamily="34" charset="0"/>
              </a:rPr>
              <a:t>People have an inherent sense that they need redemption</a:t>
            </a: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60800" cy="690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9636" name="Rectangle 2"/>
          <p:cNvSpPr>
            <a:spLocks noGrp="1" noChangeArrowheads="1"/>
          </p:cNvSpPr>
          <p:nvPr>
            <p:ph type="title"/>
          </p:nvPr>
        </p:nvSpPr>
        <p:spPr>
          <a:xfrm>
            <a:off x="2743200" y="609600"/>
            <a:ext cx="5791200" cy="1295400"/>
          </a:xfrm>
        </p:spPr>
        <p:txBody>
          <a:bodyPr/>
          <a:lstStyle/>
          <a:p>
            <a:pPr eaLnBrk="1" hangingPunct="1"/>
            <a:r>
              <a:rPr lang="en-US" altLang="en-US" sz="6000">
                <a:solidFill>
                  <a:schemeClr val="accent1"/>
                </a:solidFill>
                <a:latin typeface="Arial" pitchFamily="34" charset="0"/>
                <a:ea typeface="ＭＳ Ｐゴシック" pitchFamily="34" charset="-128"/>
                <a:cs typeface="Arial" pitchFamily="34" charset="0"/>
              </a:rPr>
              <a:t>Redemption in the Media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8"/>
              </a:srgbClr>
            </a:outerShdw>
          </a:effectLst>
        </p:spPr>
        <p:txBody>
          <a:bodyPr/>
          <a:lstStyle/>
          <a:p>
            <a:pPr>
              <a:defRPr/>
            </a:pPr>
            <a:r>
              <a:rPr lang="en-US" altLang="zh-CN" dirty="0">
                <a:latin typeface="Arial" charset="0"/>
                <a:ea typeface="SimSun" charset="0"/>
                <a:cs typeface="SimSun" charset="0"/>
              </a:rPr>
              <a:t>My View of the OT</a:t>
            </a:r>
            <a:r>
              <a:rPr lang="uk-UA" altLang="zh-CN" dirty="0">
                <a:latin typeface="Arial" charset="0"/>
                <a:ea typeface="SimSun" charset="0"/>
                <a:cs typeface="SimSun" charset="0"/>
              </a:rPr>
              <a:t>'</a:t>
            </a:r>
            <a:r>
              <a:rPr lang="en-US" altLang="zh-CN" dirty="0">
                <a:latin typeface="Arial" charset="0"/>
                <a:ea typeface="SimSun" charset="0"/>
                <a:cs typeface="SimSun" charset="0"/>
              </a:rPr>
              <a:t>s Theme</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The Old Testament narrates </a:t>
            </a:r>
            <a:endParaRPr lang="en-US" altLang="zh-CN" b="1" i="1" dirty="0">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i="1" dirty="0">
                <a:effectLst>
                  <a:outerShdw blurRad="50800" dist="127000" dir="2700000" algn="tl" rotWithShape="0">
                    <a:srgbClr val="000000"/>
                  </a:outerShdw>
                </a:effectLst>
                <a:latin typeface="Arial" charset="0"/>
                <a:ea typeface="SimSun" charset="0"/>
                <a:cs typeface="SimSun" charset="0"/>
              </a:rPr>
              <a:t>	</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God</a:t>
            </a:r>
            <a:r>
              <a:rPr lang="uk-UA" altLang="zh-CN" b="1" i="1" dirty="0">
                <a:solidFill>
                  <a:schemeClr val="tx2"/>
                </a:solidFill>
                <a:effectLst>
                  <a:outerShdw blurRad="50800" dist="127000" dir="2700000" algn="tl" rotWithShape="0">
                    <a:srgbClr val="000000"/>
                  </a:outerShdw>
                </a:effectLst>
                <a:latin typeface="Arial" charset="0"/>
                <a:ea typeface="SimSun" charset="0"/>
                <a:cs typeface="SimSun" charset="0"/>
              </a:rPr>
              <a:t>'</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s restoring man to participate in His kingdom rule for His own glory</a:t>
            </a:r>
            <a:endParaRPr lang="en-US" altLang="zh-CN" b="1" dirty="0">
              <a:solidFill>
                <a:schemeClr val="tx2"/>
              </a:solidFill>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mandated in Eden but lost in the Fall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accomplished by redeeming man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through Israel as a kingdom of priests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ultimately through the Messiah,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who will reign as Savior and King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to fulfill the Abrahamic Covenant</a:t>
            </a:r>
            <a:endParaRPr lang="en-US" b="1" dirty="0">
              <a:effectLst>
                <a:outerShdw blurRad="50800" dist="127000" dir="2700000" algn="tl" rotWithShape="0">
                  <a:srgbClr val="000000"/>
                </a:outerShdw>
              </a:effectLst>
              <a:latin typeface="Arial" charset="0"/>
              <a:ea typeface="ＭＳ Ｐゴシック" charset="0"/>
              <a:cs typeface="ＭＳ Ｐゴシック" charset="0"/>
            </a:endParaRPr>
          </a:p>
        </p:txBody>
      </p:sp>
      <p:sp>
        <p:nvSpPr>
          <p:cNvPr id="33587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rPr>
              <a:t>33</a:t>
            </a:r>
          </a:p>
        </p:txBody>
      </p:sp>
    </p:spTree>
    <p:extLst>
      <p:ext uri="{BB962C8B-B14F-4D97-AF65-F5344CB8AC3E}">
        <p14:creationId xmlns:p14="http://schemas.microsoft.com/office/powerpoint/2010/main" val="354288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NT</a:t>
            </a:r>
            <a:r>
              <a:rPr lang="fr-FR" altLang="zh-CN">
                <a:ea typeface="SimSun" pitchFamily="2" charset="-122"/>
              </a:rPr>
              <a:t>'</a:t>
            </a:r>
            <a:r>
              <a:rPr lang="en-US" altLang="zh-CN">
                <a:ea typeface="SimSun" pitchFamily="2" charset="-122"/>
              </a:rPr>
              <a:t>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030560"/>
            <a:ext cx="9144000" cy="56388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New Testament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proclaimed by the Church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by grace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though faith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solidFill>
                  <a:srgbClr val="FFFFFF"/>
                </a:solidFill>
              </a:rPr>
              <a:t>58</a:t>
            </a:r>
          </a:p>
        </p:txBody>
      </p:sp>
    </p:spTree>
    <p:extLst>
      <p:ext uri="{BB962C8B-B14F-4D97-AF65-F5344CB8AC3E}">
        <p14:creationId xmlns:p14="http://schemas.microsoft.com/office/powerpoint/2010/main" val="3165824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Bible's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Bible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though Israel bringing forth the Messiah</a:t>
            </a: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so that the Church may proclaim</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solidFill>
                  <a:srgbClr val="FFFFFF"/>
                </a:solidFill>
              </a:rPr>
              <a:t>58</a:t>
            </a:r>
          </a:p>
        </p:txBody>
      </p:sp>
    </p:spTree>
    <p:extLst>
      <p:ext uri="{BB962C8B-B14F-4D97-AF65-F5344CB8AC3E}">
        <p14:creationId xmlns:p14="http://schemas.microsoft.com/office/powerpoint/2010/main" val="252898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1"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5170" name="Rectangle 2"/>
          <p:cNvSpPr>
            <a:spLocks noGrp="1" noChangeArrowheads="1"/>
          </p:cNvSpPr>
          <p:nvPr>
            <p:ph type="title"/>
          </p:nvPr>
        </p:nvSpPr>
        <p:spPr>
          <a:xfrm>
            <a:off x="4495800" y="3962400"/>
            <a:ext cx="4572000" cy="2743200"/>
          </a:xfrm>
          <a:effectLst>
            <a:outerShdw blurRad="63500" dist="38099" dir="2700000" algn="ctr" rotWithShape="0">
              <a:srgbClr val="000000">
                <a:alpha val="74997"/>
              </a:srgbClr>
            </a:outerShdw>
          </a:effectLst>
        </p:spPr>
        <p:txBody>
          <a:bodyPr/>
          <a:lstStyle/>
          <a:p>
            <a:pPr>
              <a:defRPr/>
            </a:pPr>
            <a:r>
              <a:rPr lang="en-US" sz="3600">
                <a:ea typeface="+mj-ea"/>
                <a:cs typeface="+mj-cs"/>
              </a:rPr>
              <a:t>The Focus of History is the Redemption Provided by Christ</a:t>
            </a:r>
          </a:p>
        </p:txBody>
      </p:sp>
      <p:pic>
        <p:nvPicPr>
          <p:cNvPr id="135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48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nodeType="afterGroup">
                            <p:stCondLst>
                              <p:cond delay="1500"/>
                            </p:stCondLst>
                            <p:childTnLst>
                              <p:par>
                                <p:cTn id="9" presetID="10" presetClass="entr" presetSubtype="0" fill="hold" nodeType="afterEffect">
                                  <p:stCondLst>
                                    <p:cond delay="5000"/>
                                  </p:stCondLst>
                                  <p:childTnLst>
                                    <p:set>
                                      <p:cBhvr>
                                        <p:cTn id="10" dur="1" fill="hold">
                                          <p:stCondLst>
                                            <p:cond delay="0"/>
                                          </p:stCondLst>
                                        </p:cTn>
                                        <p:tgtEl>
                                          <p:spTgt spid="135174"/>
                                        </p:tgtEl>
                                        <p:attrNameLst>
                                          <p:attrName>style.visibility</p:attrName>
                                        </p:attrNameLst>
                                      </p:cBhvr>
                                      <p:to>
                                        <p:strVal val="visible"/>
                                      </p:to>
                                    </p:set>
                                    <p:animEffect transition="in" filter="fade">
                                      <p:cBhvr>
                                        <p:cTn id="11"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04451" name="Oval 3"/>
          <p:cNvSpPr>
            <a:spLocks noChangeArrowheads="1"/>
          </p:cNvSpPr>
          <p:nvPr/>
        </p:nvSpPr>
        <p:spPr bwMode="auto">
          <a:xfrm>
            <a:off x="-29718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grpSp>
        <p:nvGrpSpPr>
          <p:cNvPr id="2" name="Group 4"/>
          <p:cNvGrpSpPr>
            <a:grpSpLocks/>
          </p:cNvGrpSpPr>
          <p:nvPr/>
        </p:nvGrpSpPr>
        <p:grpSpPr bwMode="auto">
          <a:xfrm>
            <a:off x="635000" y="536575"/>
            <a:ext cx="3937000" cy="4530725"/>
            <a:chOff x="400" y="338"/>
            <a:chExt cx="2480" cy="2854"/>
          </a:xfrm>
        </p:grpSpPr>
        <p:sp>
          <p:nvSpPr>
            <p:cNvPr id="104453" name="Line 5"/>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sp>
          <p:nvSpPr>
            <p:cNvPr id="104454" name="Line 6"/>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grpSp>
      <p:sp>
        <p:nvSpPr>
          <p:cNvPr id="104455" name="Text Box 7"/>
          <p:cNvSpPr txBox="1">
            <a:spLocks noChangeArrowheads="1"/>
          </p:cNvSpPr>
          <p:nvPr/>
        </p:nvSpPr>
        <p:spPr bwMode="auto">
          <a:xfrm>
            <a:off x="1676400" y="1936750"/>
            <a:ext cx="609600" cy="341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006600"/>
                </a:solidFill>
                <a:effectLst/>
                <a:uLnTx/>
                <a:uFillTx/>
                <a:latin typeface="Arial"/>
                <a:ea typeface="ＭＳ Ｐゴシック" pitchFamily="34" charset="-128"/>
                <a:cs typeface="Arial"/>
              </a:rPr>
              <a:t>NAT</a:t>
            </a:r>
            <a:br>
              <a:rPr kumimoji="0" lang="en-US" sz="3600" b="1" i="0" u="none" strike="noStrike" kern="1200" cap="none" spc="0" normalizeH="0" baseline="0" noProof="0" dirty="0">
                <a:ln>
                  <a:noFill/>
                </a:ln>
                <a:solidFill>
                  <a:srgbClr val="006600"/>
                </a:solidFill>
                <a:effectLst/>
                <a:uLnTx/>
                <a:uFillTx/>
                <a:latin typeface="Arial"/>
                <a:ea typeface="ＭＳ Ｐゴシック" pitchFamily="34" charset="-128"/>
                <a:cs typeface="Arial"/>
              </a:rPr>
            </a:br>
            <a:r>
              <a:rPr kumimoji="0" lang="en-US" sz="3600" b="1" i="0" u="none" strike="noStrike" kern="1200" cap="none" spc="0" normalizeH="0" baseline="0" noProof="0" dirty="0">
                <a:ln>
                  <a:noFill/>
                </a:ln>
                <a:solidFill>
                  <a:srgbClr val="006600"/>
                </a:solidFill>
                <a:effectLst/>
                <a:uLnTx/>
                <a:uFillTx/>
                <a:latin typeface="Arial"/>
                <a:ea typeface="ＭＳ Ｐゴシック" pitchFamily="34" charset="-128"/>
                <a:cs typeface="Arial"/>
              </a:rPr>
              <a:t>ION</a:t>
            </a:r>
          </a:p>
        </p:txBody>
      </p:sp>
      <p:sp>
        <p:nvSpPr>
          <p:cNvPr id="104456" name="Text Box 8"/>
          <p:cNvSpPr txBox="1">
            <a:spLocks noChangeArrowheads="1"/>
          </p:cNvSpPr>
          <p:nvPr/>
        </p:nvSpPr>
        <p:spPr bwMode="auto">
          <a:xfrm>
            <a:off x="2476500" y="2181225"/>
            <a:ext cx="609600" cy="28622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006600"/>
                </a:solidFill>
                <a:effectLst/>
                <a:uLnTx/>
                <a:uFillTx/>
                <a:latin typeface="Arial"/>
                <a:ea typeface="ＭＳ Ｐゴシック" pitchFamily="34" charset="-128"/>
                <a:cs typeface="Arial"/>
              </a:rPr>
              <a:t>TRI</a:t>
            </a:r>
            <a:br>
              <a:rPr kumimoji="0" lang="en-US" sz="3600" b="1" i="0" u="none" strike="noStrike" kern="1200" cap="none" spc="0" normalizeH="0" baseline="0" noProof="0" dirty="0">
                <a:ln>
                  <a:noFill/>
                </a:ln>
                <a:solidFill>
                  <a:srgbClr val="006600"/>
                </a:solidFill>
                <a:effectLst/>
                <a:uLnTx/>
                <a:uFillTx/>
                <a:latin typeface="Arial"/>
                <a:ea typeface="ＭＳ Ｐゴシック" pitchFamily="34" charset="-128"/>
                <a:cs typeface="Arial"/>
              </a:rPr>
            </a:br>
            <a:r>
              <a:rPr kumimoji="0" lang="en-US" sz="3600" b="1" i="0" u="none" strike="noStrike" kern="1200" cap="none" spc="0" normalizeH="0" baseline="0" noProof="0" dirty="0">
                <a:ln>
                  <a:noFill/>
                </a:ln>
                <a:solidFill>
                  <a:srgbClr val="006600"/>
                </a:solidFill>
                <a:effectLst/>
                <a:uLnTx/>
                <a:uFillTx/>
                <a:latin typeface="Arial"/>
                <a:ea typeface="ＭＳ Ｐゴシック" pitchFamily="34" charset="-128"/>
                <a:cs typeface="Arial"/>
              </a:rPr>
              <a:t>BE</a:t>
            </a:r>
          </a:p>
        </p:txBody>
      </p:sp>
      <p:sp>
        <p:nvSpPr>
          <p:cNvPr id="104457" name="Text Box 9"/>
          <p:cNvSpPr txBox="1">
            <a:spLocks noChangeArrowheads="1"/>
          </p:cNvSpPr>
          <p:nvPr/>
        </p:nvSpPr>
        <p:spPr bwMode="auto">
          <a:xfrm>
            <a:off x="3276600" y="2117725"/>
            <a:ext cx="609600" cy="30464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6600"/>
                </a:solidFill>
                <a:effectLst/>
                <a:uLnTx/>
                <a:uFillTx/>
                <a:latin typeface="Arial"/>
                <a:ea typeface="ＭＳ Ｐゴシック" pitchFamily="34" charset="-128"/>
                <a:cs typeface="Arial"/>
              </a:rPr>
              <a:t>FAMI LY</a:t>
            </a:r>
          </a:p>
        </p:txBody>
      </p:sp>
      <p:grpSp>
        <p:nvGrpSpPr>
          <p:cNvPr id="3" name="Group 10"/>
          <p:cNvGrpSpPr>
            <a:grpSpLocks/>
          </p:cNvGrpSpPr>
          <p:nvPr/>
        </p:nvGrpSpPr>
        <p:grpSpPr bwMode="auto">
          <a:xfrm flipH="1">
            <a:off x="4521200" y="533400"/>
            <a:ext cx="3937000" cy="4530725"/>
            <a:chOff x="400" y="338"/>
            <a:chExt cx="2480" cy="2854"/>
          </a:xfrm>
        </p:grpSpPr>
        <p:sp>
          <p:nvSpPr>
            <p:cNvPr id="104459" name="Line 11"/>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sp>
          <p:nvSpPr>
            <p:cNvPr id="104460" name="Line 12"/>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grpSp>
      <p:sp>
        <p:nvSpPr>
          <p:cNvPr id="104461" name="Oval 13"/>
          <p:cNvSpPr>
            <a:spLocks noChangeArrowheads="1"/>
          </p:cNvSpPr>
          <p:nvPr/>
        </p:nvSpPr>
        <p:spPr bwMode="auto">
          <a:xfrm>
            <a:off x="76200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04462" name="Text Box 14"/>
          <p:cNvSpPr txBox="1">
            <a:spLocks noChangeArrowheads="1"/>
          </p:cNvSpPr>
          <p:nvPr/>
        </p:nvSpPr>
        <p:spPr bwMode="auto">
          <a:xfrm>
            <a:off x="5181600" y="2852738"/>
            <a:ext cx="6096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A50021"/>
                </a:solidFill>
                <a:effectLst/>
                <a:uLnTx/>
                <a:uFillTx/>
                <a:latin typeface="Arial"/>
                <a:ea typeface="ＭＳ Ｐゴシック" pitchFamily="34" charset="-128"/>
                <a:cs typeface="Arial"/>
              </a:rPr>
              <a:t>11</a:t>
            </a:r>
          </a:p>
        </p:txBody>
      </p:sp>
      <p:sp>
        <p:nvSpPr>
          <p:cNvPr id="104463" name="Text Box 15"/>
          <p:cNvSpPr txBox="1">
            <a:spLocks noChangeArrowheads="1"/>
          </p:cNvSpPr>
          <p:nvPr/>
        </p:nvSpPr>
        <p:spPr bwMode="auto">
          <a:xfrm>
            <a:off x="5981700" y="2620963"/>
            <a:ext cx="609600" cy="17541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A50021"/>
                </a:solidFill>
                <a:effectLst/>
                <a:uLnTx/>
                <a:uFillTx/>
                <a:latin typeface="Arial"/>
                <a:ea typeface="ＭＳ Ｐゴシック" pitchFamily="34" charset="-128"/>
                <a:cs typeface="Arial"/>
              </a:rPr>
              <a:t>1 2 0</a:t>
            </a:r>
          </a:p>
        </p:txBody>
      </p:sp>
      <p:sp>
        <p:nvSpPr>
          <p:cNvPr id="104464" name="Text Box 16"/>
          <p:cNvSpPr txBox="1">
            <a:spLocks noChangeArrowheads="1"/>
          </p:cNvSpPr>
          <p:nvPr/>
        </p:nvSpPr>
        <p:spPr bwMode="auto">
          <a:xfrm>
            <a:off x="6781800" y="2378075"/>
            <a:ext cx="609600" cy="23082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A50021"/>
                </a:solidFill>
                <a:effectLst/>
                <a:uLnTx/>
                <a:uFillTx/>
                <a:latin typeface="Arial"/>
                <a:ea typeface="ＭＳ Ｐゴシック" pitchFamily="34" charset="-128"/>
                <a:cs typeface="Arial"/>
              </a:rPr>
              <a:t>5 0  0 0</a:t>
            </a:r>
          </a:p>
        </p:txBody>
      </p:sp>
      <p:pic>
        <p:nvPicPr>
          <p:cNvPr id="104465" name="Picture 17" descr="IS1CR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159000"/>
            <a:ext cx="1485900" cy="2540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66" name="Text Box 18"/>
          <p:cNvSpPr txBox="1">
            <a:spLocks noChangeArrowheads="1"/>
          </p:cNvSpPr>
          <p:nvPr/>
        </p:nvSpPr>
        <p:spPr bwMode="auto">
          <a:xfrm>
            <a:off x="304800" y="115888"/>
            <a:ext cx="5638800" cy="7699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FF3300"/>
                </a:solidFill>
                <a:effectLst/>
                <a:uLnTx/>
                <a:uFillTx/>
                <a:latin typeface="Arial"/>
                <a:ea typeface="ＭＳ Ｐゴシック" pitchFamily="34" charset="-128"/>
                <a:cs typeface="Arial"/>
              </a:rPr>
              <a:t>WHAT?</a:t>
            </a:r>
          </a:p>
        </p:txBody>
      </p:sp>
      <p:sp>
        <p:nvSpPr>
          <p:cNvPr id="104467" name="Text Box 19"/>
          <p:cNvSpPr txBox="1">
            <a:spLocks noChangeArrowheads="1"/>
          </p:cNvSpPr>
          <p:nvPr/>
        </p:nvSpPr>
        <p:spPr bwMode="auto">
          <a:xfrm>
            <a:off x="179388" y="1773238"/>
            <a:ext cx="863600" cy="31384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t>1</a:t>
            </a:r>
            <a:r>
              <a:rPr kumimoji="0" lang="en-US" sz="3600" b="1" i="0" u="none" strike="noStrike" kern="1200" cap="none" spc="0" normalizeH="0" baseline="30000" noProof="0" dirty="0">
                <a:ln>
                  <a:noFill/>
                </a:ln>
                <a:solidFill>
                  <a:srgbClr val="FFFFFF"/>
                </a:solidFill>
                <a:effectLst/>
                <a:uLnTx/>
                <a:uFillTx/>
                <a:latin typeface="Arial"/>
                <a:ea typeface="ＭＳ Ｐゴシック" pitchFamily="34" charset="-128"/>
                <a:cs typeface="Arial"/>
              </a:rPr>
              <a:t>st</a:t>
            </a:r>
            <a: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t>A</a:t>
            </a:r>
            <a:b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br>
            <a: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t>d</a:t>
            </a:r>
            <a:b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br>
            <a: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t>a</a:t>
            </a:r>
            <a:b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br>
            <a:r>
              <a:rPr kumimoji="0" lang="en-US" sz="3600" b="1" i="0" u="none" strike="noStrike" kern="1200" cap="none" spc="0" normalizeH="0" baseline="0" noProof="0" dirty="0">
                <a:ln>
                  <a:noFill/>
                </a:ln>
                <a:solidFill>
                  <a:srgbClr val="FFFFFF"/>
                </a:solidFill>
                <a:effectLst/>
                <a:uLnTx/>
                <a:uFillTx/>
                <a:latin typeface="Arial"/>
                <a:ea typeface="ＭＳ Ｐゴシック" pitchFamily="34" charset="-128"/>
                <a:cs typeface="Arial"/>
              </a:rPr>
              <a:t>m</a:t>
            </a:r>
          </a:p>
        </p:txBody>
      </p:sp>
      <p:sp>
        <p:nvSpPr>
          <p:cNvPr id="104468" name="Text Box 20"/>
          <p:cNvSpPr txBox="1">
            <a:spLocks noChangeArrowheads="1"/>
          </p:cNvSpPr>
          <p:nvPr/>
        </p:nvSpPr>
        <p:spPr bwMode="auto">
          <a:xfrm>
            <a:off x="8229600" y="1773238"/>
            <a:ext cx="838200" cy="31384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a:ea typeface="ＭＳ Ｐゴシック" pitchFamily="34" charset="-128"/>
                <a:cs typeface="Arial"/>
              </a:rPr>
              <a:t>2</a:t>
            </a:r>
            <a:r>
              <a:rPr kumimoji="0" lang="en-US" sz="3600" b="1" i="0" u="none" strike="noStrike" kern="1200" cap="none" spc="0" normalizeH="0" baseline="30000" noProof="0">
                <a:ln>
                  <a:noFill/>
                </a:ln>
                <a:solidFill>
                  <a:srgbClr val="FFFFFF"/>
                </a:solidFill>
                <a:effectLst/>
                <a:uLnTx/>
                <a:uFillTx/>
                <a:latin typeface="Arial"/>
                <a:ea typeface="ＭＳ Ｐゴシック" pitchFamily="34" charset="-128"/>
                <a:cs typeface="Arial"/>
              </a:rPr>
              <a:t>nd</a:t>
            </a:r>
            <a:r>
              <a:rPr kumimoji="0" lang="en-US" sz="3600" b="1" i="0" u="none" strike="noStrike" kern="1200" cap="none" spc="0" normalizeH="0" baseline="0" noProof="0">
                <a:ln>
                  <a:noFill/>
                </a:ln>
                <a:solidFill>
                  <a:srgbClr val="FFFFFF"/>
                </a:solidFill>
                <a:effectLst/>
                <a:uLnTx/>
                <a:uFillTx/>
                <a:latin typeface="Arial"/>
                <a:ea typeface="ＭＳ Ｐゴシック" pitchFamily="34" charset="-128"/>
                <a:cs typeface="Arial"/>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a:ea typeface="ＭＳ Ｐゴシック" pitchFamily="34" charset="-128"/>
                <a:cs typeface="Arial"/>
              </a:rPr>
              <a:t>A  d   a  m</a:t>
            </a:r>
          </a:p>
        </p:txBody>
      </p:sp>
      <p:sp>
        <p:nvSpPr>
          <p:cNvPr id="73744" name="Rectangle 21"/>
          <p:cNvSpPr>
            <a:spLocks noGrp="1" noChangeArrowheads="1"/>
          </p:cNvSpPr>
          <p:nvPr>
            <p:ph type="title" idx="4294967295"/>
          </p:nvPr>
        </p:nvSpPr>
        <p:spPr>
          <a:xfrm>
            <a:off x="0" y="725488"/>
            <a:ext cx="9144000" cy="762000"/>
          </a:xfrm>
        </p:spPr>
        <p:txBody>
          <a:bodyPr/>
          <a:lstStyle/>
          <a:p>
            <a:pPr eaLnBrk="1" hangingPunct="1"/>
            <a:r>
              <a:rPr lang="en-US" altLang="en-US" sz="4000" b="1" dirty="0">
                <a:latin typeface="Arial" pitchFamily="34" charset="0"/>
                <a:ea typeface="ＭＳ Ｐゴシック" pitchFamily="34" charset="-128"/>
                <a:cs typeface="Arial" pitchFamily="34" charset="0"/>
              </a:rPr>
              <a:t>The Centrality of the Cross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p:cTn id="7" dur="500" fill="hold"/>
                                        <p:tgtEl>
                                          <p:spTgt spid="104451"/>
                                        </p:tgtEl>
                                        <p:attrNameLst>
                                          <p:attrName>ppt_w</p:attrName>
                                        </p:attrNameLst>
                                      </p:cBhvr>
                                      <p:tavLst>
                                        <p:tav tm="0">
                                          <p:val>
                                            <p:fltVal val="0"/>
                                          </p:val>
                                        </p:tav>
                                        <p:tav tm="100000">
                                          <p:val>
                                            <p:strVal val="#ppt_w"/>
                                          </p:val>
                                        </p:tav>
                                      </p:tavLst>
                                    </p:anim>
                                    <p:anim calcmode="lin" valueType="num">
                                      <p:cBhvr>
                                        <p:cTn id="8" dur="500" fill="hold"/>
                                        <p:tgtEl>
                                          <p:spTgt spid="104451"/>
                                        </p:tgtEl>
                                        <p:attrNameLst>
                                          <p:attrName>ppt_h</p:attrName>
                                        </p:attrNameLst>
                                      </p:cBhvr>
                                      <p:tavLst>
                                        <p:tav tm="0">
                                          <p:val>
                                            <p:fltVal val="0"/>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104467"/>
                                        </p:tgtEl>
                                        <p:attrNameLst>
                                          <p:attrName>style.visibility</p:attrName>
                                        </p:attrNameLst>
                                      </p:cBhvr>
                                      <p:to>
                                        <p:strVal val="visible"/>
                                      </p:to>
                                    </p:set>
                                    <p:animEffect transition="in" filter="dissolve">
                                      <p:cBhvr>
                                        <p:cTn id="11" dur="500"/>
                                        <p:tgtEl>
                                          <p:spTgt spid="1044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4455"/>
                                        </p:tgtEl>
                                        <p:attrNameLst>
                                          <p:attrName>style.visibility</p:attrName>
                                        </p:attrNameLst>
                                      </p:cBhvr>
                                      <p:to>
                                        <p:strVal val="visible"/>
                                      </p:to>
                                    </p:set>
                                    <p:animEffect transition="in" filter="dissolve">
                                      <p:cBhvr>
                                        <p:cTn id="16" dur="500"/>
                                        <p:tgtEl>
                                          <p:spTgt spid="104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4456"/>
                                        </p:tgtEl>
                                        <p:attrNameLst>
                                          <p:attrName>style.visibility</p:attrName>
                                        </p:attrNameLst>
                                      </p:cBhvr>
                                      <p:to>
                                        <p:strVal val="visible"/>
                                      </p:to>
                                    </p:set>
                                    <p:animEffect transition="in" filter="dissolve">
                                      <p:cBhvr>
                                        <p:cTn id="21" dur="500"/>
                                        <p:tgtEl>
                                          <p:spTgt spid="1044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4457"/>
                                        </p:tgtEl>
                                        <p:attrNameLst>
                                          <p:attrName>style.visibility</p:attrName>
                                        </p:attrNameLst>
                                      </p:cBhvr>
                                      <p:to>
                                        <p:strVal val="visible"/>
                                      </p:to>
                                    </p:set>
                                    <p:animEffect transition="in" filter="dissolve">
                                      <p:cBhvr>
                                        <p:cTn id="26" dur="500"/>
                                        <p:tgtEl>
                                          <p:spTgt spid="1044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04465"/>
                                        </p:tgtEl>
                                        <p:attrNameLst>
                                          <p:attrName>style.visibility</p:attrName>
                                        </p:attrNameLst>
                                      </p:cBhvr>
                                      <p:to>
                                        <p:strVal val="visible"/>
                                      </p:to>
                                    </p:set>
                                    <p:animEffect transition="in" filter="wipe(down)">
                                      <p:cBhvr>
                                        <p:cTn id="36" dur="500"/>
                                        <p:tgtEl>
                                          <p:spTgt spid="1044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4462"/>
                                        </p:tgtEl>
                                        <p:attrNameLst>
                                          <p:attrName>style.visibility</p:attrName>
                                        </p:attrNameLst>
                                      </p:cBhvr>
                                      <p:to>
                                        <p:strVal val="visible"/>
                                      </p:to>
                                    </p:set>
                                    <p:animEffect transition="in" filter="dissolve">
                                      <p:cBhvr>
                                        <p:cTn id="41" dur="500"/>
                                        <p:tgtEl>
                                          <p:spTgt spid="10446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4463"/>
                                        </p:tgtEl>
                                        <p:attrNameLst>
                                          <p:attrName>style.visibility</p:attrName>
                                        </p:attrNameLst>
                                      </p:cBhvr>
                                      <p:to>
                                        <p:strVal val="visible"/>
                                      </p:to>
                                    </p:set>
                                    <p:animEffect transition="in" filter="dissolve">
                                      <p:cBhvr>
                                        <p:cTn id="46" dur="500"/>
                                        <p:tgtEl>
                                          <p:spTgt spid="1044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4464"/>
                                        </p:tgtEl>
                                        <p:attrNameLst>
                                          <p:attrName>style.visibility</p:attrName>
                                        </p:attrNameLst>
                                      </p:cBhvr>
                                      <p:to>
                                        <p:strVal val="visible"/>
                                      </p:to>
                                    </p:set>
                                    <p:animEffect transition="in" filter="dissolve">
                                      <p:cBhvr>
                                        <p:cTn id="51" dur="500"/>
                                        <p:tgtEl>
                                          <p:spTgt spid="1044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4461"/>
                                        </p:tgtEl>
                                        <p:attrNameLst>
                                          <p:attrName>style.visibility</p:attrName>
                                        </p:attrNameLst>
                                      </p:cBhvr>
                                      <p:to>
                                        <p:strVal val="visible"/>
                                      </p:to>
                                    </p:set>
                                    <p:anim calcmode="lin" valueType="num">
                                      <p:cBhvr>
                                        <p:cTn id="61" dur="500" fill="hold"/>
                                        <p:tgtEl>
                                          <p:spTgt spid="104461"/>
                                        </p:tgtEl>
                                        <p:attrNameLst>
                                          <p:attrName>ppt_w</p:attrName>
                                        </p:attrNameLst>
                                      </p:cBhvr>
                                      <p:tavLst>
                                        <p:tav tm="0">
                                          <p:val>
                                            <p:fltVal val="0"/>
                                          </p:val>
                                        </p:tav>
                                        <p:tav tm="100000">
                                          <p:val>
                                            <p:strVal val="#ppt_w"/>
                                          </p:val>
                                        </p:tav>
                                      </p:tavLst>
                                    </p:anim>
                                    <p:anim calcmode="lin" valueType="num">
                                      <p:cBhvr>
                                        <p:cTn id="62" dur="500" fill="hold"/>
                                        <p:tgtEl>
                                          <p:spTgt spid="104461"/>
                                        </p:tgtEl>
                                        <p:attrNameLst>
                                          <p:attrName>ppt_h</p:attrName>
                                        </p:attrNameLst>
                                      </p:cBhvr>
                                      <p:tavLst>
                                        <p:tav tm="0">
                                          <p:val>
                                            <p:fltVal val="0"/>
                                          </p:val>
                                        </p:tav>
                                        <p:tav tm="100000">
                                          <p:val>
                                            <p:strVal val="#ppt_h"/>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04468"/>
                                        </p:tgtEl>
                                        <p:attrNameLst>
                                          <p:attrName>style.visibility</p:attrName>
                                        </p:attrNameLst>
                                      </p:cBhvr>
                                      <p:to>
                                        <p:strVal val="visible"/>
                                      </p:to>
                                    </p:set>
                                    <p:animEffect transition="in" filter="dissolve">
                                      <p:cBhvr>
                                        <p:cTn id="65"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5" grpId="0" autoUpdateAnimBg="0"/>
      <p:bldP spid="104456" grpId="0" autoUpdateAnimBg="0"/>
      <p:bldP spid="104457" grpId="0" autoUpdateAnimBg="0"/>
      <p:bldP spid="104461" grpId="0" animBg="1"/>
      <p:bldP spid="104462" grpId="0" autoUpdateAnimBg="0"/>
      <p:bldP spid="104463" grpId="0" autoUpdateAnimBg="0"/>
      <p:bldP spid="104464" grpId="0" autoUpdateAnimBg="0"/>
      <p:bldP spid="104467" grpId="0" autoUpdateAnimBg="0"/>
      <p:bldP spid="1044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06499" name="Oval 3"/>
          <p:cNvSpPr>
            <a:spLocks noChangeArrowheads="1"/>
          </p:cNvSpPr>
          <p:nvPr/>
        </p:nvSpPr>
        <p:spPr bwMode="auto">
          <a:xfrm>
            <a:off x="8382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grpSp>
        <p:nvGrpSpPr>
          <p:cNvPr id="75779" name="Group 4"/>
          <p:cNvGrpSpPr>
            <a:grpSpLocks/>
          </p:cNvGrpSpPr>
          <p:nvPr/>
        </p:nvGrpSpPr>
        <p:grpSpPr bwMode="auto">
          <a:xfrm>
            <a:off x="2438400" y="266700"/>
            <a:ext cx="2133600" cy="2530475"/>
            <a:chOff x="1536" y="1190"/>
            <a:chExt cx="1344" cy="1594"/>
          </a:xfrm>
        </p:grpSpPr>
        <p:sp>
          <p:nvSpPr>
            <p:cNvPr id="106501" name="Line 5"/>
            <p:cNvSpPr>
              <a:spLocks noChangeShapeType="1"/>
            </p:cNvSpPr>
            <p:nvPr/>
          </p:nvSpPr>
          <p:spPr bwMode="auto">
            <a:xfrm rot="10800000" flipH="1">
              <a:off x="1536" y="2160"/>
              <a:ext cx="1344" cy="624"/>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sp>
          <p:nvSpPr>
            <p:cNvPr id="106502" name="Line 6"/>
            <p:cNvSpPr>
              <a:spLocks noChangeShapeType="1"/>
            </p:cNvSpPr>
            <p:nvPr/>
          </p:nvSpPr>
          <p:spPr bwMode="auto">
            <a:xfrm rot="13995597" flipH="1">
              <a:off x="1521" y="1489"/>
              <a:ext cx="1319" cy="72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grpSp>
      <p:grpSp>
        <p:nvGrpSpPr>
          <p:cNvPr id="75780" name="Group 7"/>
          <p:cNvGrpSpPr>
            <a:grpSpLocks/>
          </p:cNvGrpSpPr>
          <p:nvPr/>
        </p:nvGrpSpPr>
        <p:grpSpPr bwMode="auto">
          <a:xfrm>
            <a:off x="4521200" y="152400"/>
            <a:ext cx="2432050" cy="2727325"/>
            <a:chOff x="2848" y="1118"/>
            <a:chExt cx="1532" cy="1718"/>
          </a:xfrm>
        </p:grpSpPr>
        <p:sp>
          <p:nvSpPr>
            <p:cNvPr id="106504" name="Line 8"/>
            <p:cNvSpPr>
              <a:spLocks noChangeShapeType="1"/>
            </p:cNvSpPr>
            <p:nvPr/>
          </p:nvSpPr>
          <p:spPr bwMode="auto">
            <a:xfrm rot="10800000">
              <a:off x="2848" y="2158"/>
              <a:ext cx="1532" cy="678"/>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sp>
          <p:nvSpPr>
            <p:cNvPr id="106505" name="Line 9"/>
            <p:cNvSpPr>
              <a:spLocks noChangeShapeType="1"/>
            </p:cNvSpPr>
            <p:nvPr/>
          </p:nvSpPr>
          <p:spPr bwMode="auto">
            <a:xfrm rot="7604403">
              <a:off x="2908" y="1417"/>
              <a:ext cx="1433" cy="8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pitchFamily="34" charset="-128"/>
                <a:cs typeface="Arial"/>
              </a:endParaRPr>
            </a:p>
          </p:txBody>
        </p:sp>
      </p:grpSp>
      <p:sp>
        <p:nvSpPr>
          <p:cNvPr id="106506" name="Oval 10"/>
          <p:cNvSpPr>
            <a:spLocks noChangeArrowheads="1"/>
          </p:cNvSpPr>
          <p:nvPr/>
        </p:nvSpPr>
        <p:spPr bwMode="auto">
          <a:xfrm>
            <a:off x="60960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pic>
        <p:nvPicPr>
          <p:cNvPr id="106507" name="Picture 11" descr="IS1CR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739775"/>
            <a:ext cx="1189038" cy="203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8" name="Text Box 12"/>
          <p:cNvSpPr txBox="1">
            <a:spLocks noChangeArrowheads="1"/>
          </p:cNvSpPr>
          <p:nvPr/>
        </p:nvSpPr>
        <p:spPr bwMode="auto">
          <a:xfrm>
            <a:off x="152400" y="417513"/>
            <a:ext cx="685800" cy="25542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E</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T</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E</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R</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N</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I</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T</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Y</a:t>
            </a:r>
          </a:p>
        </p:txBody>
      </p:sp>
      <p:sp>
        <p:nvSpPr>
          <p:cNvPr id="106509" name="Text Box 13"/>
          <p:cNvSpPr txBox="1">
            <a:spLocks noChangeArrowheads="1"/>
          </p:cNvSpPr>
          <p:nvPr/>
        </p:nvSpPr>
        <p:spPr bwMode="auto">
          <a:xfrm>
            <a:off x="8458200" y="371475"/>
            <a:ext cx="685800" cy="2554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E</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T</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E</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R</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N</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I</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T</a:t>
            </a:r>
            <a:b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br>
            <a:r>
              <a:rPr kumimoji="0" lang="en-US" sz="2000" b="1" i="0" u="none" strike="noStrike" kern="1200" cap="none" spc="0" normalizeH="0" baseline="0" noProof="0" dirty="0">
                <a:ln>
                  <a:noFill/>
                </a:ln>
                <a:solidFill>
                  <a:srgbClr val="3366FF"/>
                </a:solidFill>
                <a:effectLst/>
                <a:uLnTx/>
                <a:uFillTx/>
                <a:latin typeface="Arial"/>
                <a:ea typeface="ＭＳ Ｐゴシック" pitchFamily="34" charset="-128"/>
                <a:cs typeface="Arial"/>
              </a:rPr>
              <a:t>Y</a:t>
            </a:r>
          </a:p>
        </p:txBody>
      </p:sp>
      <p:sp>
        <p:nvSpPr>
          <p:cNvPr id="75785" name="Rectangle 15"/>
          <p:cNvSpPr>
            <a:spLocks noGrp="1" noChangeArrowheads="1"/>
          </p:cNvSpPr>
          <p:nvPr>
            <p:ph type="title" idx="4294967295"/>
          </p:nvPr>
        </p:nvSpPr>
        <p:spPr>
          <a:xfrm>
            <a:off x="0" y="0"/>
            <a:ext cx="9144000" cy="685800"/>
          </a:xfrm>
        </p:spPr>
        <p:txBody>
          <a:bodyPr/>
          <a:lstStyle/>
          <a:p>
            <a:pPr eaLnBrk="1" hangingPunct="1"/>
            <a:r>
              <a:rPr lang="en-US" altLang="en-US" sz="4000" b="1" dirty="0">
                <a:latin typeface="Arial" pitchFamily="34" charset="0"/>
                <a:ea typeface="ＭＳ Ｐゴシック" pitchFamily="34" charset="-128"/>
                <a:cs typeface="Arial" pitchFamily="34" charset="0"/>
              </a:rPr>
              <a:t>The Centrality of the Cross</a:t>
            </a:r>
          </a:p>
        </p:txBody>
      </p:sp>
      <p:sp>
        <p:nvSpPr>
          <p:cNvPr id="18" name="TextBox 17"/>
          <p:cNvSpPr txBox="1">
            <a:spLocks noChangeArrowheads="1"/>
          </p:cNvSpPr>
          <p:nvPr/>
        </p:nvSpPr>
        <p:spPr bwMode="auto">
          <a:xfrm>
            <a:off x="152400" y="3260725"/>
            <a:ext cx="8991600" cy="347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7675" indent="-447675">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447675" marR="0" lvl="0" indent="-447675"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It is an </a:t>
            </a:r>
            <a:r>
              <a:rPr kumimoji="0" lang="en-US" altLang="en-US" sz="2000" b="1" i="0" u="sng"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external structure</a:t>
            </a: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 imposed on the OT from systematic theology.</a:t>
            </a:r>
          </a:p>
          <a:p>
            <a:pPr marL="447675" marR="0" lvl="0" indent="-447675"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It </a:t>
            </a:r>
            <a:r>
              <a:rPr kumimoji="0" lang="en-US" altLang="en-US" sz="2000" b="1" i="0" u="sng"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focuses too much on man</a:t>
            </a: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 rather than God.</a:t>
            </a:r>
          </a:p>
          <a:p>
            <a:pPr marL="447675" marR="0" lvl="0" indent="-447675"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Christ is the central person of the Bible, but the </a:t>
            </a:r>
            <a:r>
              <a:rPr kumimoji="0" lang="en-US" altLang="en-US" sz="2000" b="1" i="0" u="sng"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OT focuses on Him as King</a:t>
            </a: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 more than as Savior (the OT rarely notes the salvation of individuals.)</a:t>
            </a:r>
          </a:p>
          <a:p>
            <a:pPr marL="447675" marR="0" lvl="0" indent="-447675"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This view also does not include God</a:t>
            </a:r>
            <a:r>
              <a:rPr kumimoji="0" lang="fr-FR" altLang="ja-JP"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a:t>
            </a: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s program for angels, those not redeemed, and creation as a whole, so it is </a:t>
            </a:r>
            <a:r>
              <a:rPr kumimoji="0" lang="en-US" altLang="en-US" sz="2000" b="1" i="0" u="sng"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too restrictive</a:t>
            </a: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a:t>
            </a:r>
          </a:p>
          <a:p>
            <a:pPr marL="447675" marR="0" lvl="0" indent="-447675"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The view is </a:t>
            </a:r>
            <a:r>
              <a:rPr kumimoji="0" lang="en-US" altLang="en-US" sz="2000" b="1" i="0" u="sng"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not traced in the wisdom books</a:t>
            </a: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 (not supported in Eccles., Prov., etc.).</a:t>
            </a:r>
          </a:p>
          <a:p>
            <a:pPr marL="447675" marR="0" lvl="0" indent="-447675" algn="l" defTabSz="914400" rtl="0" eaLnBrk="0" fontAlgn="base" latinLnBrk="0" hangingPunct="0">
              <a:lnSpc>
                <a:spcPct val="100000"/>
              </a:lnSpc>
              <a:spcBef>
                <a:spcPct val="0"/>
              </a:spcBef>
              <a:spcAft>
                <a:spcPct val="0"/>
              </a:spcAft>
              <a:buClrTx/>
              <a:buSzTx/>
              <a:buFontTx/>
              <a:buAutoNum type="alphaLcParenBoth"/>
              <a:tabLst/>
              <a:defRPr/>
            </a:pP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It </a:t>
            </a:r>
            <a:r>
              <a:rPr kumimoji="0" lang="en-US" altLang="en-US" sz="2000" b="1" i="0" u="sng"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neglects the physical (land) aspects</a:t>
            </a:r>
            <a:r>
              <a:rPr kumimoji="0" lang="en-US" altLang="en-US" sz="20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 prominent in the OT.</a:t>
            </a:r>
          </a:p>
        </p:txBody>
      </p:sp>
      <p:sp>
        <p:nvSpPr>
          <p:cNvPr id="19" name="TextBox 18"/>
          <p:cNvSpPr txBox="1">
            <a:spLocks noChangeArrowheads="1"/>
          </p:cNvSpPr>
          <p:nvPr/>
        </p:nvSpPr>
        <p:spPr bwMode="auto">
          <a:xfrm>
            <a:off x="152400" y="2906713"/>
            <a:ext cx="81359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But redemption as the KEY OT Theme has these problems:</a:t>
            </a:r>
          </a:p>
        </p:txBody>
      </p:sp>
      <p:sp>
        <p:nvSpPr>
          <p:cNvPr id="75788" name="Text Box 6"/>
          <p:cNvSpPr txBox="1">
            <a:spLocks noChangeArrowheads="1"/>
          </p:cNvSpPr>
          <p:nvPr/>
        </p:nvSpPr>
        <p:spPr bwMode="auto">
          <a:xfrm>
            <a:off x="8305800" y="0"/>
            <a:ext cx="83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rPr>
              <a:t>55</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8151" name="Text Box 119"/>
          <p:cNvSpPr txBox="1">
            <a:spLocks noChangeArrowheads="1"/>
          </p:cNvSpPr>
          <p:nvPr/>
        </p:nvSpPr>
        <p:spPr bwMode="auto">
          <a:xfrm>
            <a:off x="467544" y="3468688"/>
            <a:ext cx="7414548" cy="16922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cs typeface="Times" charset="0"/>
              </a:rPr>
              <a:t>	                             </a:t>
            </a:r>
            <a:r>
              <a:rPr lang="en-US" sz="2800" b="1" i="1" dirty="0">
                <a:effectLst>
                  <a:glow rad="101600">
                    <a:schemeClr val="bg2"/>
                  </a:glow>
                </a:effectLst>
                <a:latin typeface="Arial" charset="0"/>
                <a:cs typeface="Times" charset="0"/>
              </a:rPr>
              <a:t>That ancient understanding between God and his friend, ABRAHAM, is accomplished</a:t>
            </a:r>
            <a:r>
              <a:rPr lang="en-US" sz="2800" b="1" dirty="0">
                <a:solidFill>
                  <a:srgbClr val="FFFF00"/>
                </a:solidFill>
                <a:effectLst>
                  <a:glow rad="101600">
                    <a:schemeClr val="bg2"/>
                  </a:glow>
                </a:effectLst>
                <a:latin typeface="Arial" charset="0"/>
                <a:cs typeface="Times" charset="0"/>
              </a:rPr>
              <a:t>." 	            </a:t>
            </a:r>
            <a:endParaRPr lang="en-US" sz="2800" b="1" dirty="0">
              <a:effectLst>
                <a:glow rad="101600">
                  <a:schemeClr val="bg2"/>
                </a:glow>
              </a:effectLst>
              <a:latin typeface="Arial" charset="0"/>
            </a:endParaRPr>
          </a:p>
        </p:txBody>
      </p:sp>
      <p:sp>
        <p:nvSpPr>
          <p:cNvPr id="428077" name="Text Box 45"/>
          <p:cNvSpPr txBox="1">
            <a:spLocks noChangeArrowheads="1"/>
          </p:cNvSpPr>
          <p:nvPr/>
        </p:nvSpPr>
        <p:spPr bwMode="auto">
          <a:xfrm>
            <a:off x="467544" y="228600"/>
            <a:ext cx="7814930" cy="16922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rPr>
              <a:t>	</a:t>
            </a:r>
            <a:r>
              <a:rPr lang="en-US" sz="2800" b="1" dirty="0">
                <a:solidFill>
                  <a:srgbClr val="FFFF00"/>
                </a:solidFill>
                <a:effectLst>
                  <a:glow rad="101600">
                    <a:schemeClr val="bg2"/>
                  </a:glow>
                </a:effectLst>
                <a:latin typeface="Arial" charset="0"/>
                <a:cs typeface="Times" charset="0"/>
              </a:rPr>
              <a:t>"Such is the scenario as the Bible reaches its glorious conclusion in the Book of the Revelation. 	            </a:t>
            </a:r>
          </a:p>
        </p:txBody>
      </p:sp>
      <p:sp>
        <p:nvSpPr>
          <p:cNvPr id="19459" name="AutoShape 90"/>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19460" name="Rectangle 91"/>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19461" name="Line 92"/>
          <p:cNvSpPr>
            <a:spLocks noChangeShapeType="1"/>
          </p:cNvSpPr>
          <p:nvPr/>
        </p:nvSpPr>
        <p:spPr bwMode="auto">
          <a:xfrm>
            <a:off x="8037513" y="40624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2" name="Line 93"/>
          <p:cNvSpPr>
            <a:spLocks noChangeShapeType="1"/>
          </p:cNvSpPr>
          <p:nvPr/>
        </p:nvSpPr>
        <p:spPr bwMode="auto">
          <a:xfrm>
            <a:off x="8043863" y="42021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3" name="Line 94"/>
          <p:cNvSpPr>
            <a:spLocks noChangeShapeType="1"/>
          </p:cNvSpPr>
          <p:nvPr/>
        </p:nvSpPr>
        <p:spPr bwMode="auto">
          <a:xfrm>
            <a:off x="8056563" y="43418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4" name="Line 95"/>
          <p:cNvSpPr>
            <a:spLocks noChangeShapeType="1"/>
          </p:cNvSpPr>
          <p:nvPr/>
        </p:nvSpPr>
        <p:spPr bwMode="auto">
          <a:xfrm>
            <a:off x="8056563" y="44942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5" name="Line 96"/>
          <p:cNvSpPr>
            <a:spLocks noChangeShapeType="1"/>
          </p:cNvSpPr>
          <p:nvPr/>
        </p:nvSpPr>
        <p:spPr bwMode="auto">
          <a:xfrm>
            <a:off x="8043863" y="4633913"/>
            <a:ext cx="8763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6" name="Rectangle 97"/>
          <p:cNvSpPr>
            <a:spLocks noChangeArrowheads="1"/>
          </p:cNvSpPr>
          <p:nvPr/>
        </p:nvSpPr>
        <p:spPr bwMode="auto">
          <a:xfrm>
            <a:off x="8159750" y="4043363"/>
            <a:ext cx="582613"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19467" name="Rectangle 98"/>
          <p:cNvSpPr>
            <a:spLocks noChangeArrowheads="1"/>
          </p:cNvSpPr>
          <p:nvPr/>
        </p:nvSpPr>
        <p:spPr bwMode="auto">
          <a:xfrm>
            <a:off x="8239125" y="4183063"/>
            <a:ext cx="401638"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19468" name="Rectangle 99"/>
          <p:cNvSpPr>
            <a:spLocks noChangeArrowheads="1"/>
          </p:cNvSpPr>
          <p:nvPr/>
        </p:nvSpPr>
        <p:spPr bwMode="auto">
          <a:xfrm>
            <a:off x="8167688" y="4322763"/>
            <a:ext cx="56991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19469" name="Rectangle 100"/>
          <p:cNvSpPr>
            <a:spLocks noChangeArrowheads="1"/>
          </p:cNvSpPr>
          <p:nvPr/>
        </p:nvSpPr>
        <p:spPr bwMode="auto">
          <a:xfrm>
            <a:off x="8107363" y="4462463"/>
            <a:ext cx="695325"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19470" name="Rectangle 101"/>
          <p:cNvSpPr>
            <a:spLocks noChangeArrowheads="1"/>
          </p:cNvSpPr>
          <p:nvPr/>
        </p:nvSpPr>
        <p:spPr bwMode="auto">
          <a:xfrm>
            <a:off x="8034338" y="3429000"/>
            <a:ext cx="6810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428134" name="Rectangle 102"/>
          <p:cNvSpPr>
            <a:spLocks noChangeArrowheads="1"/>
          </p:cNvSpPr>
          <p:nvPr/>
        </p:nvSpPr>
        <p:spPr bwMode="auto">
          <a:xfrm>
            <a:off x="8181975" y="3751263"/>
            <a:ext cx="504825" cy="225425"/>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19472" name="Rectangle 103"/>
          <p:cNvSpPr>
            <a:spLocks noChangeArrowheads="1"/>
          </p:cNvSpPr>
          <p:nvPr/>
        </p:nvSpPr>
        <p:spPr bwMode="auto">
          <a:xfrm>
            <a:off x="8253413" y="3929063"/>
            <a:ext cx="609600" cy="11430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28136" name="Rectangle 104"/>
          <p:cNvSpPr>
            <a:spLocks noChangeArrowheads="1"/>
          </p:cNvSpPr>
          <p:nvPr/>
        </p:nvSpPr>
        <p:spPr bwMode="auto">
          <a:xfrm>
            <a:off x="8135938" y="3884613"/>
            <a:ext cx="581025" cy="225425"/>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19474" name="Line 105"/>
          <p:cNvSpPr>
            <a:spLocks noChangeShapeType="1"/>
          </p:cNvSpPr>
          <p:nvPr/>
        </p:nvSpPr>
        <p:spPr bwMode="auto">
          <a:xfrm>
            <a:off x="8037513" y="379571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75" name="Line 106"/>
          <p:cNvSpPr>
            <a:spLocks noChangeShapeType="1"/>
          </p:cNvSpPr>
          <p:nvPr/>
        </p:nvSpPr>
        <p:spPr bwMode="auto">
          <a:xfrm>
            <a:off x="8037513" y="3929063"/>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76" name="Rectangle 107"/>
          <p:cNvSpPr>
            <a:spLocks noChangeArrowheads="1"/>
          </p:cNvSpPr>
          <p:nvPr/>
        </p:nvSpPr>
        <p:spPr bwMode="auto">
          <a:xfrm>
            <a:off x="8026400" y="3648075"/>
            <a:ext cx="504825" cy="9525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9477" name="Rectangle 108"/>
          <p:cNvSpPr>
            <a:spLocks noChangeArrowheads="1"/>
          </p:cNvSpPr>
          <p:nvPr/>
        </p:nvSpPr>
        <p:spPr bwMode="auto">
          <a:xfrm>
            <a:off x="8213725" y="3635375"/>
            <a:ext cx="504825" cy="9525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428141" name="Rectangle 109"/>
          <p:cNvSpPr>
            <a:spLocks noChangeArrowheads="1"/>
          </p:cNvSpPr>
          <p:nvPr/>
        </p:nvSpPr>
        <p:spPr bwMode="auto">
          <a:xfrm>
            <a:off x="8229600" y="3614738"/>
            <a:ext cx="406400" cy="241300"/>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sp>
        <p:nvSpPr>
          <p:cNvPr id="19479"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428146" name="Rectangle 11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58</a:t>
            </a:r>
          </a:p>
        </p:txBody>
      </p:sp>
      <p:sp>
        <p:nvSpPr>
          <p:cNvPr id="428147" name="Text Box 115"/>
          <p:cNvSpPr txBox="1">
            <a:spLocks noChangeArrowheads="1"/>
          </p:cNvSpPr>
          <p:nvPr/>
        </p:nvSpPr>
        <p:spPr bwMode="auto">
          <a:xfrm>
            <a:off x="6386235" y="5187950"/>
            <a:ext cx="2554288" cy="457200"/>
          </a:xfrm>
          <a:prstGeom prst="rect">
            <a:avLst/>
          </a:prstGeom>
          <a:noFill/>
          <a:ln w="12700">
            <a:noFill/>
            <a:miter lim="800000"/>
            <a:headEnd/>
            <a:tailEnd/>
          </a:ln>
          <a:effectLst>
            <a:outerShdw blurRad="63500" dist="63500" dir="2212194" algn="ctr" rotWithShape="0">
              <a:srgbClr val="0A0A0A">
                <a:alpha val="74998"/>
              </a:srgb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r>
              <a:rPr lang="en-US" sz="2400" dirty="0">
                <a:solidFill>
                  <a:srgbClr val="FFFF00"/>
                </a:solidFill>
                <a:latin typeface="Arial" charset="0"/>
                <a:cs typeface="Times" charset="0"/>
              </a:rPr>
              <a:t>John Walvoord</a:t>
            </a:r>
          </a:p>
        </p:txBody>
      </p:sp>
      <p:sp>
        <p:nvSpPr>
          <p:cNvPr id="428149" name="Text Box 117"/>
          <p:cNvSpPr txBox="1">
            <a:spLocks noChangeArrowheads="1"/>
          </p:cNvSpPr>
          <p:nvPr/>
        </p:nvSpPr>
        <p:spPr bwMode="auto">
          <a:xfrm>
            <a:off x="467544" y="1320800"/>
            <a:ext cx="7856463" cy="22256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a:solidFill>
                  <a:srgbClr val="FFFF00"/>
                </a:solidFill>
                <a:effectLst>
                  <a:glow rad="101600">
                    <a:schemeClr val="bg2"/>
                  </a:glow>
                </a:effectLst>
                <a:latin typeface="Arial" charset="0"/>
                <a:cs typeface="Times" charset="0"/>
              </a:rPr>
              <a:t>	                   There, in the millennial context, all the many streams of history and </a:t>
            </a:r>
            <a:r>
              <a:rPr lang="en-US" sz="2800" b="1" i="1">
                <a:effectLst>
                  <a:glow rad="101600">
                    <a:schemeClr val="bg2"/>
                  </a:glow>
                </a:effectLst>
                <a:latin typeface="Arial" charset="0"/>
                <a:cs typeface="Times" charset="0"/>
              </a:rPr>
              <a:t>God's unconditional covenants</a:t>
            </a:r>
            <a:r>
              <a:rPr lang="en-US" sz="2800" b="1">
                <a:solidFill>
                  <a:srgbClr val="FFFF00"/>
                </a:solidFill>
                <a:effectLst>
                  <a:glow rad="101600">
                    <a:schemeClr val="bg2"/>
                  </a:glow>
                </a:effectLst>
                <a:latin typeface="Arial" charset="0"/>
                <a:cs typeface="Times" charset="0"/>
              </a:rPr>
              <a:t> flow together toward completion. </a:t>
            </a:r>
          </a:p>
        </p:txBody>
      </p:sp>
      <p:sp>
        <p:nvSpPr>
          <p:cNvPr id="428150" name="Text Box 118"/>
          <p:cNvSpPr txBox="1">
            <a:spLocks noChangeArrowheads="1"/>
          </p:cNvSpPr>
          <p:nvPr/>
        </p:nvSpPr>
        <p:spPr bwMode="auto">
          <a:xfrm>
            <a:off x="467543" y="2919413"/>
            <a:ext cx="7589019" cy="1158875"/>
          </a:xfrm>
          <a:prstGeom prst="rect">
            <a:avLst/>
          </a:prstGeom>
          <a:noFill/>
          <a:ln w="12700">
            <a:noFill/>
            <a:miter lim="800000"/>
            <a:headEnd/>
            <a:tailEnd/>
          </a:ln>
          <a:effectLst>
            <a:outerShdw blurRad="63500" dist="63500" dir="3187806"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2800" b="1" dirty="0">
                <a:solidFill>
                  <a:srgbClr val="FFFF00"/>
                </a:solidFill>
                <a:effectLst>
                  <a:glow rad="101600">
                    <a:schemeClr val="bg2"/>
                  </a:glow>
                </a:effectLst>
                <a:latin typeface="Arial" charset="0"/>
                <a:cs typeface="Times" charset="0"/>
              </a:rPr>
              <a:t>		                         All that was promised has been  fulfilled. </a:t>
            </a:r>
            <a:endParaRPr lang="en-US" sz="2800" b="1" dirty="0">
              <a:effectLst>
                <a:glow rad="101600">
                  <a:schemeClr val="bg2"/>
                </a:glow>
              </a:effectLst>
              <a:latin typeface="Arial" charset="0"/>
            </a:endParaRPr>
          </a:p>
        </p:txBody>
      </p:sp>
      <p:sp>
        <p:nvSpPr>
          <p:cNvPr id="19485" name="Text Box 120"/>
          <p:cNvSpPr txBox="1">
            <a:spLocks noChangeArrowheads="1"/>
          </p:cNvSpPr>
          <p:nvPr/>
        </p:nvSpPr>
        <p:spPr bwMode="auto">
          <a:xfrm>
            <a:off x="8548688" y="6446838"/>
            <a:ext cx="30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Times" charset="0"/>
              </a:rPr>
              <a:t>3</a:t>
            </a:r>
          </a:p>
        </p:txBody>
      </p:sp>
      <p:sp>
        <p:nvSpPr>
          <p:cNvPr id="19486" name="Text Box 121"/>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
        <p:nvSpPr>
          <p:cNvPr id="19487" name="Text Box 123"/>
          <p:cNvSpPr txBox="1">
            <a:spLocks noChangeArrowheads="1"/>
          </p:cNvSpPr>
          <p:nvPr/>
        </p:nvSpPr>
        <p:spPr bwMode="auto">
          <a:xfrm>
            <a:off x="449263" y="6537325"/>
            <a:ext cx="976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a:solidFill>
                  <a:srgbClr val="FFFFFF"/>
                </a:solidFill>
              </a:rPr>
              <a:t>© </a:t>
            </a:r>
            <a:r>
              <a:rPr lang="en-US" sz="1000">
                <a:solidFill>
                  <a:srgbClr val="FFFFFF"/>
                </a:solidFill>
              </a:rPr>
              <a:t>2006</a:t>
            </a:r>
            <a:r>
              <a:rPr lang="en-US" sz="900">
                <a:solidFill>
                  <a:srgbClr val="FFFFFF"/>
                </a:solidFill>
              </a:rPr>
              <a:t> TBBMI</a:t>
            </a:r>
          </a:p>
        </p:txBody>
      </p:sp>
      <p:sp>
        <p:nvSpPr>
          <p:cNvPr id="428156" name="Rectangle 124"/>
          <p:cNvSpPr>
            <a:spLocks noChangeArrowheads="1"/>
          </p:cNvSpPr>
          <p:nvPr/>
        </p:nvSpPr>
        <p:spPr bwMode="auto">
          <a:xfrm>
            <a:off x="7561263" y="6519863"/>
            <a:ext cx="723900"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8.0.03f.</a:t>
            </a:r>
          </a:p>
        </p:txBody>
      </p:sp>
      <p:sp>
        <p:nvSpPr>
          <p:cNvPr id="19489" name="Text Box 125"/>
          <p:cNvSpPr txBox="1">
            <a:spLocks noChangeArrowheads="1"/>
          </p:cNvSpPr>
          <p:nvPr/>
        </p:nvSpPr>
        <p:spPr bwMode="auto">
          <a:xfrm>
            <a:off x="1404938" y="6524625"/>
            <a:ext cx="18811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Times" charset="0"/>
              </a:rPr>
              <a:t>PHOTO ©NASA</a:t>
            </a:r>
          </a:p>
        </p:txBody>
      </p:sp>
      <p:sp>
        <p:nvSpPr>
          <p:cNvPr id="35" name="Title 34"/>
          <p:cNvSpPr>
            <a:spLocks noGrp="1"/>
          </p:cNvSpPr>
          <p:nvPr>
            <p:ph type="title" idx="4294967295"/>
          </p:nvPr>
        </p:nvSpPr>
        <p:spPr>
          <a:xfrm>
            <a:off x="690563" y="5416550"/>
            <a:ext cx="8229600" cy="1143000"/>
          </a:xfrm>
          <a:prstGeom prst="rect">
            <a:avLst/>
          </a:prstGeom>
        </p:spPr>
        <p:txBody>
          <a:bodyPr/>
          <a:lstStyle/>
          <a:p>
            <a:pPr algn="ctr">
              <a:defRPr/>
            </a:pPr>
            <a:r>
              <a:rPr lang="en-US" sz="6000">
                <a:solidFill>
                  <a:srgbClr val="FFFF00"/>
                </a:solidFill>
                <a:latin typeface="Arial" charset="0"/>
                <a:ea typeface="ＭＳ Ｐゴシック" charset="0"/>
                <a:cs typeface="Arial" charset="0"/>
              </a:rPr>
              <a:t>Covenant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28147"/>
                                        </p:tgtEl>
                                        <p:attrNameLst>
                                          <p:attrName>style.visibility</p:attrName>
                                        </p:attrNameLst>
                                      </p:cBhvr>
                                      <p:to>
                                        <p:strVal val="visible"/>
                                      </p:to>
                                    </p:set>
                                    <p:anim calcmode="lin" valueType="num">
                                      <p:cBhvr>
                                        <p:cTn id="7" dur="500" fill="hold"/>
                                        <p:tgtEl>
                                          <p:spTgt spid="428147"/>
                                        </p:tgtEl>
                                        <p:attrNameLst>
                                          <p:attrName>ppt_w</p:attrName>
                                        </p:attrNameLst>
                                      </p:cBhvr>
                                      <p:tavLst>
                                        <p:tav tm="0">
                                          <p:val>
                                            <p:fltVal val="0"/>
                                          </p:val>
                                        </p:tav>
                                        <p:tav tm="100000">
                                          <p:val>
                                            <p:strVal val="#ppt_w"/>
                                          </p:val>
                                        </p:tav>
                                      </p:tavLst>
                                    </p:anim>
                                    <p:anim calcmode="lin" valueType="num">
                                      <p:cBhvr>
                                        <p:cTn id="8" dur="500" fill="hold"/>
                                        <p:tgtEl>
                                          <p:spTgt spid="428147"/>
                                        </p:tgtEl>
                                        <p:attrNameLst>
                                          <p:attrName>ppt_h</p:attrName>
                                        </p:attrNameLst>
                                      </p:cBhvr>
                                      <p:tavLst>
                                        <p:tav tm="0">
                                          <p:val>
                                            <p:fltVal val="0"/>
                                          </p:val>
                                        </p:tav>
                                        <p:tav tm="100000">
                                          <p:val>
                                            <p:strVal val="#ppt_h"/>
                                          </p:val>
                                        </p:tav>
                                      </p:tavLst>
                                    </p:anim>
                                    <p:anim calcmode="lin" valueType="num">
                                      <p:cBhvr>
                                        <p:cTn id="9" dur="500" fill="hold"/>
                                        <p:tgtEl>
                                          <p:spTgt spid="428147"/>
                                        </p:tgtEl>
                                        <p:attrNameLst>
                                          <p:attrName>ppt_x</p:attrName>
                                        </p:attrNameLst>
                                      </p:cBhvr>
                                      <p:tavLst>
                                        <p:tav tm="0">
                                          <p:val>
                                            <p:fltVal val="0.5"/>
                                          </p:val>
                                        </p:tav>
                                        <p:tav tm="100000">
                                          <p:val>
                                            <p:strVal val="#ppt_x"/>
                                          </p:val>
                                        </p:tav>
                                      </p:tavLst>
                                    </p:anim>
                                    <p:anim calcmode="lin" valueType="num">
                                      <p:cBhvr>
                                        <p:cTn id="10" dur="500" fill="hold"/>
                                        <p:tgtEl>
                                          <p:spTgt spid="42814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0" presetClass="entr" presetSubtype="0" fill="hold" grpId="0" nodeType="afterEffect">
                                  <p:stCondLst>
                                    <p:cond delay="1500"/>
                                  </p:stCondLst>
                                  <p:childTnLst>
                                    <p:set>
                                      <p:cBhvr>
                                        <p:cTn id="13" dur="1" fill="hold">
                                          <p:stCondLst>
                                            <p:cond delay="0"/>
                                          </p:stCondLst>
                                        </p:cTn>
                                        <p:tgtEl>
                                          <p:spTgt spid="428077"/>
                                        </p:tgtEl>
                                        <p:attrNameLst>
                                          <p:attrName>style.visibility</p:attrName>
                                        </p:attrNameLst>
                                      </p:cBhvr>
                                      <p:to>
                                        <p:strVal val="visible"/>
                                      </p:to>
                                    </p:set>
                                    <p:animEffect transition="in" filter="fade">
                                      <p:cBhvr>
                                        <p:cTn id="14" dur="1000"/>
                                        <p:tgtEl>
                                          <p:spTgt spid="4280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8149"/>
                                        </p:tgtEl>
                                        <p:attrNameLst>
                                          <p:attrName>style.visibility</p:attrName>
                                        </p:attrNameLst>
                                      </p:cBhvr>
                                      <p:to>
                                        <p:strVal val="visible"/>
                                      </p:to>
                                    </p:set>
                                    <p:animEffect transition="in" filter="fade">
                                      <p:cBhvr>
                                        <p:cTn id="19" dur="1000"/>
                                        <p:tgtEl>
                                          <p:spTgt spid="4281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8150"/>
                                        </p:tgtEl>
                                        <p:attrNameLst>
                                          <p:attrName>style.visibility</p:attrName>
                                        </p:attrNameLst>
                                      </p:cBhvr>
                                      <p:to>
                                        <p:strVal val="visible"/>
                                      </p:to>
                                    </p:set>
                                    <p:animEffect transition="in" filter="fade">
                                      <p:cBhvr>
                                        <p:cTn id="24" dur="1000"/>
                                        <p:tgtEl>
                                          <p:spTgt spid="4281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8151"/>
                                        </p:tgtEl>
                                        <p:attrNameLst>
                                          <p:attrName>style.visibility</p:attrName>
                                        </p:attrNameLst>
                                      </p:cBhvr>
                                      <p:to>
                                        <p:strVal val="visible"/>
                                      </p:to>
                                    </p:set>
                                    <p:animEffect transition="in" filter="fade">
                                      <p:cBhvr>
                                        <p:cTn id="29" dur="1000"/>
                                        <p:tgtEl>
                                          <p:spTgt spid="428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151" grpId="0" autoUpdateAnimBg="0"/>
      <p:bldP spid="428077" grpId="0" autoUpdateAnimBg="0"/>
      <p:bldP spid="428147" grpId="0" autoUpdateAnimBg="0"/>
      <p:bldP spid="428149" grpId="0" autoUpdateAnimBg="0"/>
      <p:bldP spid="42815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4400">
                <a:solidFill>
                  <a:srgbClr val="FAFD00"/>
                </a:solidFill>
              </a:rPr>
              <a:t>The Abrahamic Covenant</a:t>
            </a:r>
            <a:endParaRPr lang="en-US" sz="3600">
              <a:solidFill>
                <a:srgbClr val="00FF00"/>
              </a:solidFill>
            </a:endParaRPr>
          </a:p>
        </p:txBody>
      </p:sp>
      <p:sp>
        <p:nvSpPr>
          <p:cNvPr id="21507"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200" i="1">
                <a:solidFill>
                  <a:srgbClr val="00FF00"/>
                </a:solidFill>
                <a:latin typeface="Arial" charset="0"/>
              </a:rPr>
              <a:t>Genesis 12: 1-3</a:t>
            </a:r>
          </a:p>
        </p:txBody>
      </p:sp>
      <p:sp>
        <p:nvSpPr>
          <p:cNvPr id="661512" name="Rectangle 8"/>
          <p:cNvSpPr>
            <a:spLocks noChangeArrowheads="1"/>
          </p:cNvSpPr>
          <p:nvPr/>
        </p:nvSpPr>
        <p:spPr bwMode="auto">
          <a:xfrm>
            <a:off x="3249613" y="1323975"/>
            <a:ext cx="2651125"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a:solidFill>
                  <a:srgbClr val="FAFD00"/>
                </a:solidFill>
              </a:rPr>
              <a:t>(</a:t>
            </a:r>
            <a:r>
              <a:rPr lang="ja-JP" altLang="en-US" sz="3200">
                <a:solidFill>
                  <a:srgbClr val="FAFD00"/>
                </a:solidFill>
              </a:rPr>
              <a:t>“</a:t>
            </a:r>
            <a:r>
              <a:rPr lang="en-US" sz="3200">
                <a:solidFill>
                  <a:srgbClr val="FAFD00"/>
                </a:solidFill>
              </a:rPr>
              <a:t>The Call</a:t>
            </a:r>
            <a:r>
              <a:rPr lang="ja-JP" altLang="en-US" sz="3200">
                <a:solidFill>
                  <a:srgbClr val="FAFD00"/>
                </a:solidFill>
              </a:rPr>
              <a:t>”</a:t>
            </a:r>
            <a:r>
              <a:rPr lang="en-US" sz="3200">
                <a:solidFill>
                  <a:srgbClr val="FAFD00"/>
                </a:solidFill>
              </a:rPr>
              <a:t>)</a:t>
            </a:r>
            <a:endParaRPr lang="en-US" sz="2400">
              <a:solidFill>
                <a:srgbClr val="00FF00"/>
              </a:solidFill>
            </a:endParaRPr>
          </a:p>
        </p:txBody>
      </p:sp>
      <p:grpSp>
        <p:nvGrpSpPr>
          <p:cNvPr id="2" name="Group 45"/>
          <p:cNvGrpSpPr>
            <a:grpSpLocks/>
          </p:cNvGrpSpPr>
          <p:nvPr/>
        </p:nvGrpSpPr>
        <p:grpSpPr bwMode="auto">
          <a:xfrm>
            <a:off x="647700" y="2463800"/>
            <a:ext cx="7524750" cy="3662363"/>
            <a:chOff x="408" y="1552"/>
            <a:chExt cx="4740" cy="2307"/>
          </a:xfrm>
        </p:grpSpPr>
        <p:sp>
          <p:nvSpPr>
            <p:cNvPr id="661508" name="Rectangle 4"/>
            <p:cNvSpPr>
              <a:spLocks noChangeArrowheads="1"/>
            </p:cNvSpPr>
            <p:nvPr/>
          </p:nvSpPr>
          <p:spPr bwMode="auto">
            <a:xfrm>
              <a:off x="642" y="2081"/>
              <a:ext cx="4464" cy="1778"/>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charset="0"/>
              </a:endParaRPr>
            </a:p>
          </p:txBody>
        </p:sp>
        <p:sp>
          <p:nvSpPr>
            <p:cNvPr id="661510" name="Text Box 6"/>
            <p:cNvSpPr txBox="1">
              <a:spLocks noChangeArrowheads="1"/>
            </p:cNvSpPr>
            <p:nvPr/>
          </p:nvSpPr>
          <p:spPr bwMode="auto">
            <a:xfrm>
              <a:off x="408" y="2231"/>
              <a:ext cx="3973" cy="404"/>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endParaRPr lang="en-US" sz="3600">
                <a:solidFill>
                  <a:srgbClr val="00FF00"/>
                </a:solidFill>
                <a:latin typeface="Arial" charset="0"/>
              </a:endParaRPr>
            </a:p>
          </p:txBody>
        </p:sp>
        <p:sp>
          <p:nvSpPr>
            <p:cNvPr id="661514" name="Rectangle 10"/>
            <p:cNvSpPr>
              <a:spLocks noChangeArrowheads="1"/>
            </p:cNvSpPr>
            <p:nvPr/>
          </p:nvSpPr>
          <p:spPr bwMode="auto">
            <a:xfrm>
              <a:off x="665" y="3175"/>
              <a:ext cx="155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Deuteronomy</a:t>
              </a:r>
            </a:p>
            <a:p>
              <a:pPr algn="ctr">
                <a:defRPr/>
              </a:pPr>
              <a:r>
                <a:rPr lang="en-US" sz="2800" i="1">
                  <a:solidFill>
                    <a:srgbClr val="A4FF94"/>
                  </a:solidFill>
                </a:rPr>
                <a:t>30:1-10</a:t>
              </a:r>
            </a:p>
          </p:txBody>
        </p:sp>
        <p:sp>
          <p:nvSpPr>
            <p:cNvPr id="661515" name="Text Box 11"/>
            <p:cNvSpPr txBox="1">
              <a:spLocks noChangeArrowheads="1"/>
            </p:cNvSpPr>
            <p:nvPr/>
          </p:nvSpPr>
          <p:spPr bwMode="auto">
            <a:xfrm>
              <a:off x="936" y="2289"/>
              <a:ext cx="101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LAND</a:t>
              </a:r>
            </a:p>
          </p:txBody>
        </p:sp>
        <p:sp>
          <p:nvSpPr>
            <p:cNvPr id="661516" name="Text Box 12"/>
            <p:cNvSpPr txBox="1">
              <a:spLocks noChangeArrowheads="1"/>
            </p:cNvSpPr>
            <p:nvPr/>
          </p:nvSpPr>
          <p:spPr bwMode="auto">
            <a:xfrm>
              <a:off x="920" y="2733"/>
              <a:ext cx="1061"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Land</a:t>
              </a:r>
            </a:p>
          </p:txBody>
        </p:sp>
        <p:sp>
          <p:nvSpPr>
            <p:cNvPr id="661517" name="Rectangle 13"/>
            <p:cNvSpPr>
              <a:spLocks noChangeArrowheads="1"/>
            </p:cNvSpPr>
            <p:nvPr/>
          </p:nvSpPr>
          <p:spPr bwMode="auto">
            <a:xfrm>
              <a:off x="2302" y="3176"/>
              <a:ext cx="109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2 Samuel</a:t>
              </a:r>
            </a:p>
            <a:p>
              <a:pPr algn="ctr">
                <a:defRPr/>
              </a:pPr>
              <a:r>
                <a:rPr lang="en-US" sz="2800" i="1">
                  <a:solidFill>
                    <a:srgbClr val="A4FF94"/>
                  </a:solidFill>
                </a:rPr>
                <a:t>7:4 -16</a:t>
              </a:r>
            </a:p>
          </p:txBody>
        </p:sp>
        <p:sp>
          <p:nvSpPr>
            <p:cNvPr id="661518" name="Text Box 14"/>
            <p:cNvSpPr txBox="1">
              <a:spLocks noChangeArrowheads="1"/>
            </p:cNvSpPr>
            <p:nvPr/>
          </p:nvSpPr>
          <p:spPr bwMode="auto">
            <a:xfrm>
              <a:off x="2369" y="2296"/>
              <a:ext cx="992"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SEED</a:t>
              </a:r>
            </a:p>
          </p:txBody>
        </p:sp>
        <p:sp>
          <p:nvSpPr>
            <p:cNvPr id="661519" name="Text Box 15"/>
            <p:cNvSpPr txBox="1">
              <a:spLocks noChangeArrowheads="1"/>
            </p:cNvSpPr>
            <p:nvPr/>
          </p:nvSpPr>
          <p:spPr bwMode="auto">
            <a:xfrm>
              <a:off x="2115" y="2741"/>
              <a:ext cx="1513"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Davidic</a:t>
              </a:r>
            </a:p>
          </p:txBody>
        </p:sp>
        <p:sp>
          <p:nvSpPr>
            <p:cNvPr id="661520" name="Rectangle 16"/>
            <p:cNvSpPr>
              <a:spLocks noChangeArrowheads="1"/>
            </p:cNvSpPr>
            <p:nvPr/>
          </p:nvSpPr>
          <p:spPr bwMode="auto">
            <a:xfrm>
              <a:off x="3725" y="3174"/>
              <a:ext cx="109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a:defRPr/>
              </a:pPr>
              <a:r>
                <a:rPr lang="en-US" sz="2800" i="1">
                  <a:solidFill>
                    <a:srgbClr val="A4FF94"/>
                  </a:solidFill>
                </a:rPr>
                <a:t>Jeremiah</a:t>
              </a:r>
            </a:p>
            <a:p>
              <a:pPr algn="ctr">
                <a:defRPr/>
              </a:pPr>
              <a:r>
                <a:rPr lang="en-US" sz="2800" i="1">
                  <a:solidFill>
                    <a:srgbClr val="A4FF94"/>
                  </a:solidFill>
                </a:rPr>
                <a:t>31:31-33</a:t>
              </a:r>
            </a:p>
          </p:txBody>
        </p:sp>
        <p:sp>
          <p:nvSpPr>
            <p:cNvPr id="661521" name="Text Box 17"/>
            <p:cNvSpPr txBox="1">
              <a:spLocks noChangeArrowheads="1"/>
            </p:cNvSpPr>
            <p:nvPr/>
          </p:nvSpPr>
          <p:spPr bwMode="auto">
            <a:xfrm>
              <a:off x="3414" y="2288"/>
              <a:ext cx="173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00FF00"/>
                  </a:solidFill>
                  <a:latin typeface="Arial" charset="0"/>
                </a:rPr>
                <a:t>BLESSING</a:t>
              </a:r>
            </a:p>
          </p:txBody>
        </p:sp>
        <p:sp>
          <p:nvSpPr>
            <p:cNvPr id="661522" name="Text Box 18"/>
            <p:cNvSpPr txBox="1">
              <a:spLocks noChangeArrowheads="1"/>
            </p:cNvSpPr>
            <p:nvPr/>
          </p:nvSpPr>
          <p:spPr bwMode="auto">
            <a:xfrm>
              <a:off x="3588" y="2733"/>
              <a:ext cx="1386"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3600">
                  <a:solidFill>
                    <a:srgbClr val="FAFD00"/>
                  </a:solidFill>
                  <a:latin typeface="Arial Black" charset="0"/>
                </a:rPr>
                <a:t>New</a:t>
              </a:r>
            </a:p>
          </p:txBody>
        </p:sp>
        <p:sp>
          <p:nvSpPr>
            <p:cNvPr id="661523" name="Line 19"/>
            <p:cNvSpPr>
              <a:spLocks noChangeShapeType="1"/>
            </p:cNvSpPr>
            <p:nvPr/>
          </p:nvSpPr>
          <p:spPr bwMode="auto">
            <a:xfrm flipH="1">
              <a:off x="1449" y="1555"/>
              <a:ext cx="1410" cy="75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1524" name="Line 20"/>
            <p:cNvSpPr>
              <a:spLocks noChangeShapeType="1"/>
            </p:cNvSpPr>
            <p:nvPr/>
          </p:nvSpPr>
          <p:spPr bwMode="auto">
            <a:xfrm flipH="1">
              <a:off x="2859" y="1552"/>
              <a:ext cx="0" cy="78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sp>
          <p:nvSpPr>
            <p:cNvPr id="661525" name="Line 21"/>
            <p:cNvSpPr>
              <a:spLocks noChangeShapeType="1"/>
            </p:cNvSpPr>
            <p:nvPr/>
          </p:nvSpPr>
          <p:spPr bwMode="auto">
            <a:xfrm>
              <a:off x="2850" y="1553"/>
              <a:ext cx="1363" cy="76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fontAlgn="auto">
                <a:spcBef>
                  <a:spcPts val="0"/>
                </a:spcBef>
                <a:spcAft>
                  <a:spcPts val="0"/>
                </a:spcAft>
                <a:defRPr/>
              </a:pPr>
              <a:endParaRPr lang="en-US">
                <a:latin typeface="+mn-lt"/>
                <a:ea typeface="+mn-ea"/>
                <a:cs typeface="+mn-cs"/>
              </a:endParaRPr>
            </a:p>
          </p:txBody>
        </p:sp>
      </p:grpSp>
      <p:grpSp>
        <p:nvGrpSpPr>
          <p:cNvPr id="21511" name="Group 22"/>
          <p:cNvGrpSpPr>
            <a:grpSpLocks/>
          </p:cNvGrpSpPr>
          <p:nvPr/>
        </p:nvGrpSpPr>
        <p:grpSpPr bwMode="auto">
          <a:xfrm>
            <a:off x="8005763" y="3429000"/>
            <a:ext cx="952500" cy="1244600"/>
            <a:chOff x="5043" y="2160"/>
            <a:chExt cx="600" cy="784"/>
          </a:xfrm>
        </p:grpSpPr>
        <p:sp>
          <p:nvSpPr>
            <p:cNvPr id="21514" name="AutoShape 23"/>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latin typeface="Times" charset="0"/>
              </a:endParaRPr>
            </a:p>
          </p:txBody>
        </p:sp>
        <p:sp>
          <p:nvSpPr>
            <p:cNvPr id="21515" name="Rectangle 24"/>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latin typeface="Times" charset="0"/>
              </a:endParaRPr>
            </a:p>
          </p:txBody>
        </p:sp>
        <p:sp>
          <p:nvSpPr>
            <p:cNvPr id="21516" name="Line 25"/>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17" name="Line 26"/>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18" name="Line 27"/>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19" name="Line 28"/>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20" name="Line 29"/>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21" name="Rectangle 30"/>
            <p:cNvSpPr>
              <a:spLocks noChangeArrowheads="1"/>
            </p:cNvSpPr>
            <p:nvPr/>
          </p:nvSpPr>
          <p:spPr bwMode="auto">
            <a:xfrm>
              <a:off x="5140" y="2547"/>
              <a:ext cx="36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Gospels</a:t>
              </a:r>
            </a:p>
          </p:txBody>
        </p:sp>
        <p:sp>
          <p:nvSpPr>
            <p:cNvPr id="21522" name="Rectangle 31"/>
            <p:cNvSpPr>
              <a:spLocks noChangeArrowheads="1"/>
            </p:cNvSpPr>
            <p:nvPr/>
          </p:nvSpPr>
          <p:spPr bwMode="auto">
            <a:xfrm>
              <a:off x="5190" y="2635"/>
              <a:ext cx="2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Acts</a:t>
              </a:r>
            </a:p>
          </p:txBody>
        </p:sp>
        <p:sp>
          <p:nvSpPr>
            <p:cNvPr id="21523" name="Rectangle 32"/>
            <p:cNvSpPr>
              <a:spLocks noChangeArrowheads="1"/>
            </p:cNvSpPr>
            <p:nvPr/>
          </p:nvSpPr>
          <p:spPr bwMode="auto">
            <a:xfrm>
              <a:off x="5145" y="2723"/>
              <a:ext cx="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Epistles</a:t>
              </a:r>
            </a:p>
          </p:txBody>
        </p:sp>
        <p:sp>
          <p:nvSpPr>
            <p:cNvPr id="21524" name="Rectangle 33"/>
            <p:cNvSpPr>
              <a:spLocks noChangeArrowheads="1"/>
            </p:cNvSpPr>
            <p:nvPr/>
          </p:nvSpPr>
          <p:spPr bwMode="auto">
            <a:xfrm>
              <a:off x="5107" y="2811"/>
              <a:ext cx="4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Helvetica" charset="0"/>
                </a:rPr>
                <a:t>Revelation</a:t>
              </a:r>
            </a:p>
          </p:txBody>
        </p:sp>
        <p:sp>
          <p:nvSpPr>
            <p:cNvPr id="21525" name="Rectangle 34"/>
            <p:cNvSpPr>
              <a:spLocks noChangeArrowheads="1"/>
            </p:cNvSpPr>
            <p:nvPr/>
          </p:nvSpPr>
          <p:spPr bwMode="auto">
            <a:xfrm>
              <a:off x="5061" y="2160"/>
              <a:ext cx="429"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rgbClr val="000000"/>
                  </a:solidFill>
                  <a:latin typeface="Chicago" charset="0"/>
                </a:rPr>
                <a:t>JESUS</a:t>
              </a:r>
            </a:p>
          </p:txBody>
        </p:sp>
        <p:sp>
          <p:nvSpPr>
            <p:cNvPr id="661539" name="Rectangle 35"/>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Cross</a:t>
              </a:r>
            </a:p>
          </p:txBody>
        </p:sp>
        <p:sp>
          <p:nvSpPr>
            <p:cNvPr id="21527" name="Rectangle 36"/>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1541" name="Rectangle 37"/>
            <p:cNvSpPr>
              <a:spLocks noChangeArrowheads="1"/>
            </p:cNvSpPr>
            <p:nvPr/>
          </p:nvSpPr>
          <p:spPr bwMode="auto">
            <a:xfrm>
              <a:off x="5125" y="2447"/>
              <a:ext cx="366"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rPr>
                <a:t>Church</a:t>
              </a:r>
            </a:p>
          </p:txBody>
        </p:sp>
        <p:sp>
          <p:nvSpPr>
            <p:cNvPr id="21529" name="Line 38"/>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30" name="Line 39"/>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31" name="Rectangle 40"/>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21532" name="Rectangle 41"/>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661546" name="Rectangle 42"/>
            <p:cNvSpPr>
              <a:spLocks noChangeArrowheads="1"/>
            </p:cNvSpPr>
            <p:nvPr/>
          </p:nvSpPr>
          <p:spPr bwMode="auto">
            <a:xfrm>
              <a:off x="5184" y="2277"/>
              <a:ext cx="256" cy="152"/>
            </a:xfrm>
            <a:prstGeom prst="rect">
              <a:avLst/>
            </a:prstGeom>
            <a:noFill/>
            <a:ln w="12700">
              <a:noFill/>
              <a:miter lim="800000"/>
              <a:headEnd/>
              <a:tailEnd/>
            </a:ln>
            <a:effectLst/>
          </p:spPr>
          <p:txBody>
            <a:bodyPr wrap="none" lIns="90487" tIns="44450" rIns="90487" bIns="44450">
              <a:spAutoFit/>
            </a:bodyPr>
            <a:lstStyle/>
            <a:p>
              <a:pPr>
                <a:defRPr/>
              </a:pPr>
              <a:r>
                <a:rPr lang="en-US" sz="1000" i="1">
                  <a:solidFill>
                    <a:srgbClr val="000000"/>
                  </a:solidFill>
                  <a:effectLst>
                    <a:outerShdw blurRad="38100" dist="38100" dir="2700000" algn="tl">
                      <a:srgbClr val="FFFFFF"/>
                    </a:outerShdw>
                  </a:effectLst>
                  <a:latin typeface="Helvetica" charset="0"/>
                </a:rPr>
                <a:t>Life</a:t>
              </a:r>
            </a:p>
          </p:txBody>
        </p:sp>
      </p:grpSp>
      <p:sp>
        <p:nvSpPr>
          <p:cNvPr id="661547" name="Rectangle 43"/>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Times" charset="0"/>
              </a:rPr>
              <a:t>59</a:t>
            </a:r>
          </a:p>
        </p:txBody>
      </p:sp>
      <p:sp>
        <p:nvSpPr>
          <p:cNvPr id="21513"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a:t>Handbook pg. 39-41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430</TotalTime>
  <Words>4397</Words>
  <Application>Microsoft Macintosh PowerPoint</Application>
  <PresentationFormat>On-screen Show (4:3)</PresentationFormat>
  <Paragraphs>675</Paragraphs>
  <Slides>44</Slides>
  <Notes>39</Notes>
  <HiddenSlides>0</HiddenSlides>
  <MMClips>0</MMClips>
  <ScaleCrop>false</ScaleCrop>
  <HeadingPairs>
    <vt:vector size="8" baseType="variant">
      <vt:variant>
        <vt:lpstr>Fonts Used</vt:lpstr>
      </vt:variant>
      <vt:variant>
        <vt:i4>22</vt:i4>
      </vt:variant>
      <vt:variant>
        <vt:lpstr>Theme</vt:lpstr>
      </vt:variant>
      <vt:variant>
        <vt:i4>19</vt:i4>
      </vt:variant>
      <vt:variant>
        <vt:lpstr>Embedded OLE Servers</vt:lpstr>
      </vt:variant>
      <vt:variant>
        <vt:i4>1</vt:i4>
      </vt:variant>
      <vt:variant>
        <vt:lpstr>Slide Titles</vt:lpstr>
      </vt:variant>
      <vt:variant>
        <vt:i4>44</vt:i4>
      </vt:variant>
    </vt:vector>
  </HeadingPairs>
  <TitlesOfParts>
    <vt:vector size="86" baseType="lpstr">
      <vt:lpstr>Chicago</vt:lpstr>
      <vt:lpstr>Kosher-Normal</vt:lpstr>
      <vt:lpstr>ＭＳ Ｐゴシック</vt:lpstr>
      <vt:lpstr>Nadianne</vt:lpstr>
      <vt:lpstr>SimSun</vt:lpstr>
      <vt:lpstr>Times</vt:lpstr>
      <vt:lpstr>Arial</vt:lpstr>
      <vt:lpstr>Arial Black</vt:lpstr>
      <vt:lpstr>Arial Narrow</vt:lpstr>
      <vt:lpstr>Braggadocio</vt:lpstr>
      <vt:lpstr>Bwgrki</vt:lpstr>
      <vt:lpstr>Calibri</vt:lpstr>
      <vt:lpstr>Comic Sans MS</vt:lpstr>
      <vt:lpstr>Copperplate Gothic Light</vt:lpstr>
      <vt:lpstr>Geneva</vt:lpstr>
      <vt:lpstr>Helvetica</vt:lpstr>
      <vt:lpstr>Helvetica BlackOblique</vt:lpstr>
      <vt:lpstr>Impact</vt:lpstr>
      <vt:lpstr>Lucida Handwriting</vt:lpstr>
      <vt:lpstr>Monotype Sorts</vt:lpstr>
      <vt:lpstr>Times New Roman</vt:lpstr>
      <vt:lpstr>Wingdings</vt:lpstr>
      <vt:lpstr>untitled 3</vt:lpstr>
      <vt:lpstr>1_untitled 3</vt:lpstr>
      <vt:lpstr>Default Design</vt:lpstr>
      <vt:lpstr>1_Default Design</vt:lpstr>
      <vt:lpstr>Orbit</vt:lpstr>
      <vt:lpstr>2_blstripc.ppt - Blue Stripes</vt:lpstr>
      <vt:lpstr>1_blstripc.ppt - Blue Stripes</vt:lpstr>
      <vt:lpstr>Blank Presentation</vt:lpstr>
      <vt:lpstr>4_Default Design</vt:lpstr>
      <vt:lpstr>untitled 1</vt:lpstr>
      <vt:lpstr>預設簡報設計</vt:lpstr>
      <vt:lpstr>5_Office Theme</vt:lpstr>
      <vt:lpstr>3_Office Theme</vt:lpstr>
      <vt:lpstr>1_Bar Code</vt:lpstr>
      <vt:lpstr>Selling a Product or Service</vt:lpstr>
      <vt:lpstr>6_Blank Presentation</vt:lpstr>
      <vt:lpstr>2_Default Design</vt:lpstr>
      <vt:lpstr>3_Default Design</vt:lpstr>
      <vt:lpstr>8_Default Design</vt:lpstr>
      <vt:lpstr>Microsoft ClipArt Gallery</vt:lpstr>
      <vt:lpstr>PowerPoint Presentation</vt:lpstr>
      <vt:lpstr>What is the overall theme of the New Testament?</vt:lpstr>
      <vt:lpstr>Redemption means  “to release from ransom”</vt:lpstr>
      <vt:lpstr>Redemption in the Media</vt:lpstr>
      <vt:lpstr>The Focus of History is the Redemption Provided by Christ</vt:lpstr>
      <vt:lpstr>The Centrality of the Cross</vt:lpstr>
      <vt:lpstr>The Centrality of the Cross</vt:lpstr>
      <vt:lpstr>Covenant</vt:lpstr>
      <vt:lpstr>PowerPoint Presentation</vt:lpstr>
      <vt:lpstr>PowerPoint Presentation</vt:lpstr>
      <vt:lpstr>PowerPoint Presentation</vt:lpstr>
      <vt:lpstr>PowerPoint Presentation</vt:lpstr>
      <vt:lpstr>PowerPoint Presentation</vt:lpstr>
      <vt:lpstr>One Nation Under God</vt:lpstr>
      <vt:lpstr>Jesus Christ, the Most Controversial Person</vt:lpstr>
      <vt:lpstr>Salvation in All Ages:</vt:lpstr>
      <vt:lpstr>Different Views on the Nature of the Church</vt:lpstr>
      <vt:lpstr>Denominations</vt:lpstr>
      <vt:lpstr>Denominations</vt:lpstr>
      <vt:lpstr>What is Your Own Definition of the Local Church?</vt:lpstr>
      <vt:lpstr>A Biblical Definition</vt:lpstr>
      <vt:lpstr>Dispensations (Eph. 3:2)</vt:lpstr>
      <vt:lpstr>Dispensations in Ephesians</vt:lpstr>
      <vt:lpstr>The Glory of God</vt:lpstr>
      <vt:lpstr>The Glory of God</vt:lpstr>
      <vt:lpstr>Glory and the Cross</vt:lpstr>
      <vt:lpstr>The Kingdom</vt:lpstr>
      <vt:lpstr>Matt. 3:1-2 NLT</vt:lpstr>
      <vt:lpstr>Matt. 4:17, 23</vt:lpstr>
      <vt:lpstr>Matt. 10:5-7</vt:lpstr>
      <vt:lpstr>Matt. 6:33</vt:lpstr>
      <vt:lpstr>What Kind of Kingdom Did Isaiah  (and Matthew) Envision? </vt:lpstr>
      <vt:lpstr>PowerPoint Presentation</vt:lpstr>
      <vt:lpstr>PowerPoint Presentation</vt:lpstr>
      <vt:lpstr>PowerPoint Presentation</vt:lpstr>
      <vt:lpstr>Kingdom &amp; Covenants Timeline</vt:lpstr>
      <vt:lpstr>"Look!  He comes with the clouds of heaven.  And everyone will see him—  even those who pierced him.    And all the nations of the world will mourn for him.    Yes!  Amen!"</vt:lpstr>
      <vt:lpstr>Jesus Wins!</vt:lpstr>
      <vt:lpstr>The Bible's Chiasm</vt:lpstr>
      <vt:lpstr>My View of the OT's Theme</vt:lpstr>
      <vt:lpstr>My View of the NT's Theme</vt:lpstr>
      <vt:lpstr>My View of the Bible's Theme</vt:lpstr>
      <vt:lpstr>Black</vt:lpstr>
      <vt:lpstr>NT Survey link at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24</cp:revision>
  <dcterms:created xsi:type="dcterms:W3CDTF">2009-06-27T22:20:42Z</dcterms:created>
  <dcterms:modified xsi:type="dcterms:W3CDTF">2026-05-20T14:54:34Z</dcterms:modified>
</cp:coreProperties>
</file>