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841" r:id="rId2"/>
    <p:sldMasterId id="2147483853" r:id="rId3"/>
    <p:sldMasterId id="2147483867" r:id="rId4"/>
    <p:sldMasterId id="2147483870" r:id="rId5"/>
  </p:sldMasterIdLst>
  <p:notesMasterIdLst>
    <p:notesMasterId r:id="rId12"/>
  </p:notesMasterIdLst>
  <p:sldIdLst>
    <p:sldId id="549" r:id="rId6"/>
    <p:sldId id="1207" r:id="rId7"/>
    <p:sldId id="351" r:id="rId8"/>
    <p:sldId id="350" r:id="rId9"/>
    <p:sldId id="305" r:id="rId10"/>
    <p:sldId id="392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90945"/>
  </p:normalViewPr>
  <p:slideViewPr>
    <p:cSldViewPr>
      <p:cViewPr varScale="1">
        <p:scale>
          <a:sx n="114" d="100"/>
          <a:sy n="114" d="100"/>
        </p:scale>
        <p:origin x="21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3C503D-6255-3F4C-B8E2-59E522C7B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92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4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God made each of us a “saint” in Christ (1:1-2).</a:t>
            </a:r>
            <a:r>
              <a:rPr lang="en-S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69EB51-FF1D-544B-AEE6-D48C8068C7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2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1EFE52-51CE-D844-B46A-2630968409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9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B5E57-A459-2640-8613-10D17D0F18D7}" type="slidenum">
              <a:rPr lang="en-US"/>
              <a:pPr/>
              <a:t>5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F9AE7-B39C-EA47-92D4-FB7EC027A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9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3C11-7D55-664D-BBF5-0CD9C26A08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FF332-C016-3E47-BBCD-CE539CB136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7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91AC0B-5766-CE45-8294-4546A173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466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A0FEAF-34AF-084A-A313-67981DCD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318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A40B23-AB25-F34D-A7FD-8EF257AF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98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5C9618-4BB7-0046-9E24-14FB6D02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647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DAED51-70B1-AB48-B88F-260483F6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17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5E6BFE-496D-AF40-8F91-E7A9E087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3361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40CD92-FEF1-3746-93AE-EECC574F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22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F23550-CEEB-3B49-84F8-BF28D94A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846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3287-4BFA-A74B-B92B-8661BB3D5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65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E31A9C-D361-5E4D-88C1-F03F7858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72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887717-F0CA-524E-AC0A-572A7D98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1308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436381-3B77-6E4F-AE9C-A01BC19F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747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1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13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72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46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33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95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8EA2-A99A-284F-829F-2300C5ED1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49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85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45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46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36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9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78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4F39A18-0A4C-0A40-8CFA-388B135A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89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D2BDA02-9AF8-4246-BEA8-A2C580B7B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2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D5581-AABA-1A4D-B3F3-F0CFB5F3966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408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AC4BD-F32D-D849-9529-81AF48F8E65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109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295F3-4D9F-D540-BE66-E8FBEDD892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687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2" indent="0">
              <a:buNone/>
              <a:defRPr sz="1800"/>
            </a:lvl2pPr>
            <a:lvl3pPr marL="914265" indent="0">
              <a:buNone/>
              <a:defRPr sz="1600"/>
            </a:lvl3pPr>
            <a:lvl4pPr marL="1371396" indent="0">
              <a:buNone/>
              <a:defRPr sz="1400"/>
            </a:lvl4pPr>
            <a:lvl5pPr marL="1828530" indent="0">
              <a:buNone/>
              <a:defRPr sz="1400"/>
            </a:lvl5pPr>
            <a:lvl6pPr marL="2285659" indent="0">
              <a:buNone/>
              <a:defRPr sz="1400"/>
            </a:lvl6pPr>
            <a:lvl7pPr marL="2742792" indent="0">
              <a:buNone/>
              <a:defRPr sz="1400"/>
            </a:lvl7pPr>
            <a:lvl8pPr marL="3199924" indent="0">
              <a:buNone/>
              <a:defRPr sz="1400"/>
            </a:lvl8pPr>
            <a:lvl9pPr marL="365705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5291-1B79-9848-83B1-CEB2D66DF02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722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915A0-A46E-0947-9F79-64D1FAD6A57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093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2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2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A3DB5-9CF4-DD43-AFB3-7470F489FE6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3292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B14B8-BA56-F948-9084-B337A368257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488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25A4E-CABA-CB4D-ADBC-39689D520ED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1342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30" indent="0">
              <a:buNone/>
              <a:defRPr sz="900"/>
            </a:lvl5pPr>
            <a:lvl6pPr marL="2285659" indent="0">
              <a:buNone/>
              <a:defRPr sz="900"/>
            </a:lvl6pPr>
            <a:lvl7pPr marL="2742792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DE246-E706-244D-8971-79A1FCC360F6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6057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30" indent="0">
              <a:buNone/>
              <a:defRPr sz="2000"/>
            </a:lvl5pPr>
            <a:lvl6pPr marL="2285659" indent="0">
              <a:buNone/>
              <a:defRPr sz="2000"/>
            </a:lvl6pPr>
            <a:lvl7pPr marL="2742792" indent="0">
              <a:buNone/>
              <a:defRPr sz="2000"/>
            </a:lvl7pPr>
            <a:lvl8pPr marL="3199924" indent="0">
              <a:buNone/>
              <a:defRPr sz="2000"/>
            </a:lvl8pPr>
            <a:lvl9pPr marL="365705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30" indent="0">
              <a:buNone/>
              <a:defRPr sz="900"/>
            </a:lvl5pPr>
            <a:lvl6pPr marL="2285659" indent="0">
              <a:buNone/>
              <a:defRPr sz="900"/>
            </a:lvl6pPr>
            <a:lvl7pPr marL="2742792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A1237-4D45-ED46-B570-EAF8A38231EB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3109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DB32-17B1-1B47-8E90-2F0ACB2C097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5415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32E8F-AD95-9A45-A1DE-9E49789BCF1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63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9310F-459F-8E43-9E15-E285FD80B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3F14C-6727-F842-9A36-D654220851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2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84DCC-F9CC-154B-96D1-F20CA51C86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7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A6083-1B7F-9D4C-860C-93513C8E89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95B0D-956C-3F4D-94E0-49EF590E8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1EE7AA4-69C7-0A4A-BCAD-F323B48A41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289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5F991D0-A1B2-9F42-90B3-8624B8AD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383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0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Arial Black" charset="0"/>
              </a:defRPr>
            </a:lvl1pPr>
          </a:lstStyle>
          <a:p>
            <a:pPr>
              <a:defRPr/>
            </a:pPr>
            <a:fld id="{ADEBA4A3-5119-E348-8B50-B6ED910F2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138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8" r:id="rId1"/>
    <p:sldLayoutId id="214748386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pitchFamily="-105" charset="-128"/>
          <a:cs typeface="ＭＳ Ｐゴシック" pitchFamily="-105" charset="-128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105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  <a:ea typeface="Osaka"/>
              <a:cs typeface="Osaka"/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a typeface="Osaka" charset="0"/>
                <a:cs typeface="Osaka" charset="0"/>
              </a:defRPr>
            </a:lvl1pPr>
          </a:lstStyle>
          <a:p>
            <a:fld id="{B9D20AD3-D622-EC41-AF78-52EA093B16AC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1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2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849" indent="-34284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39" indent="-28570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829" indent="-22856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9961" indent="-22856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094" indent="-22856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225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359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490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9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4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Image result for apostle paul writing">
            <a:extLst>
              <a:ext uri="{FF2B5EF4-FFF2-40B4-BE49-F238E27FC236}">
                <a16:creationId xmlns:a16="http://schemas.microsoft.com/office/drawing/2014/main" id="{EA710AE0-A2B1-7749-90AC-43A8B3B93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92" y="3324"/>
            <a:ext cx="908701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866204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Pauline Authorship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1F67EC-767C-584B-989F-DF1693FBE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1930"/>
            <a:ext cx="9144000" cy="90720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Rick Griffith • Jordan Evangelical Theological Seminary 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19132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2000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41"/>
          <p:cNvSpPr>
            <a:spLocks noChangeArrowheads="1"/>
          </p:cNvSpPr>
          <p:nvPr/>
        </p:nvSpPr>
        <p:spPr bwMode="auto">
          <a:xfrm>
            <a:off x="1094608" y="457201"/>
            <a:ext cx="234950" cy="233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lIns="91427" tIns="45714" rIns="91427" bIns="45714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</a:endParaRPr>
          </a:p>
        </p:txBody>
      </p:sp>
      <p:sp>
        <p:nvSpPr>
          <p:cNvPr id="10" name="Oval 58"/>
          <p:cNvSpPr>
            <a:spLocks noChangeArrowheads="1"/>
          </p:cNvSpPr>
          <p:nvPr/>
        </p:nvSpPr>
        <p:spPr bwMode="auto">
          <a:xfrm>
            <a:off x="5436096" y="1772816"/>
            <a:ext cx="234950" cy="233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lIns="91427" tIns="45714" rIns="91427" bIns="45714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ＭＳ Ｐゴシック" charset="0"/>
            </a:endParaRP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179512" y="745552"/>
            <a:ext cx="1496886" cy="5232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1427" tIns="45714" rIns="91427" bIns="45714">
            <a:spAutoFit/>
          </a:bodyPr>
          <a:lstStyle>
            <a:defPPr>
              <a:defRPr lang="en-GB"/>
            </a:defPPr>
            <a:lvl1pPr algn="ctr" eaLnBrk="1" hangingPunct="1">
              <a:defRPr sz="2800">
                <a:solidFill>
                  <a:srgbClr val="FFFFFF"/>
                </a:solidFill>
                <a:latin typeface="Calibri" charset="0"/>
                <a:cs typeface="MS PGothic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Rome</a:t>
            </a:r>
          </a:p>
        </p:txBody>
      </p:sp>
      <p:pic>
        <p:nvPicPr>
          <p:cNvPr id="13" name="Picture 3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767" y="2855291"/>
            <a:ext cx="652450" cy="72152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8001000" y="-9994"/>
            <a:ext cx="1108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 lIns="91427" tIns="45714" rIns="91427" bIns="45714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26" charset="0"/>
                <a:ea typeface="ＭＳ Ｐゴシック" charset="0"/>
              </a:rPr>
              <a:t>175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26" charset="0"/>
              <a:ea typeface="ＭＳ Ｐゴシック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978095" flipV="1">
            <a:off x="1716714" y="1037062"/>
            <a:ext cx="3639678" cy="450007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4" rIns="91427" bIns="4571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  <a:ea typeface="Osak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0223" y="2132859"/>
            <a:ext cx="4724400" cy="1676400"/>
          </a:xfrm>
          <a:prstGeom prst="rect">
            <a:avLst/>
          </a:prstGeom>
          <a:noFill/>
        </p:spPr>
        <p:txBody>
          <a:bodyPr wrap="none" lIns="91427" tIns="45714" rIns="91427" bIns="45714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MS PGothic" charset="0"/>
                <a:cs typeface="MS PGothic" charset="0"/>
              </a:rPr>
              <a:t>EPHESIANS</a:t>
            </a:r>
          </a:p>
        </p:txBody>
      </p:sp>
      <p:sp>
        <p:nvSpPr>
          <p:cNvPr id="455686" name="TextBox 6"/>
          <p:cNvSpPr txBox="1">
            <a:spLocks noChangeArrowheads="1"/>
          </p:cNvSpPr>
          <p:nvPr/>
        </p:nvSpPr>
        <p:spPr bwMode="auto">
          <a:xfrm>
            <a:off x="5638800" y="2132859"/>
            <a:ext cx="14478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Ephesus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B6EEB41-EBB2-AF4C-8047-36107F705D2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299253"/>
            <a:ext cx="9144000" cy="2558748"/>
          </a:xfrm>
          <a:prstGeom prst="rect">
            <a:avLst/>
          </a:prstGeo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5pPr>
            <a:lvl6pPr marL="45713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6pPr>
            <a:lvl7pPr marL="91426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7pPr>
            <a:lvl8pPr marL="137139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8pPr>
            <a:lvl9pPr marL="182853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Osaka" pitchFamily="-111" charset="-128"/>
                <a:cs typeface="Osaka" pitchFamily="-111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This letter is from Paul, chosen by the will of God to be an apostle of Christ Jesus. I am writing to God’s holy people in Ephesus [“To the saints in Ephesus” NIV], who are faithful followers of Christ Jesus.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” (Ephesians 1:1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NIV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6990293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7380287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5" name="Title 1"/>
          <p:cNvSpPr>
            <a:spLocks noGrp="1"/>
          </p:cNvSpPr>
          <p:nvPr>
            <p:ph type="title" idx="4294967295"/>
          </p:nvPr>
        </p:nvSpPr>
        <p:spPr>
          <a:xfrm>
            <a:off x="0" y="-33338"/>
            <a:ext cx="6192838" cy="4103688"/>
          </a:xfrm>
        </p:spPr>
        <p:txBody>
          <a:bodyPr/>
          <a:lstStyle/>
          <a:p>
            <a:r>
              <a:rPr lang="en-US" sz="6000" b="1">
                <a:latin typeface="Arial Black" charset="0"/>
                <a:ea typeface="ＭＳ Ｐゴシック" charset="0"/>
                <a:cs typeface="ＭＳ Ｐゴシック" charset="0"/>
              </a:rPr>
              <a:t>Paul's Biographical Argument </a:t>
            </a:r>
            <a:br>
              <a:rPr lang="en-US" sz="6000" b="1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sz="6000" b="1">
                <a:latin typeface="Arial Black" charset="0"/>
                <a:ea typeface="ＭＳ Ｐゴシック" charset="0"/>
                <a:cs typeface="ＭＳ Ｐゴシック" charset="0"/>
              </a:rPr>
              <a:t>(Gal. 1–2)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517231"/>
            <a:ext cx="3419872" cy="135625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14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-105" charset="0"/>
              </a:defRPr>
            </a:lvl6pPr>
            <a:lvl7pPr marL="91429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-105" charset="0"/>
              </a:defRPr>
            </a:lvl7pPr>
            <a:lvl8pPr marL="137144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-105" charset="0"/>
              </a:defRPr>
            </a:lvl8pPr>
            <a:lvl9pPr marL="182858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-105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E3EBF1"/>
                </a:solidFill>
                <a:effectLst>
                  <a:glow rad="2794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Paul defends apostleship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3EBF1"/>
              </a:solidFill>
              <a:effectLst>
                <a:glow rad="2794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9354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Title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4283075" cy="3455987"/>
          </a:xfrm>
        </p:spPr>
        <p:txBody>
          <a:bodyPr/>
          <a:lstStyle/>
          <a:p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A Different Type of Salutation </a:t>
            </a:r>
            <a:r>
              <a:rPr lang="en-US" altLang="ja-JP" b="1">
                <a:solidFill>
                  <a:srgbClr val="E3EBF1"/>
                </a:solidFill>
                <a:latin typeface="Arial" charset="0"/>
                <a:ea typeface="ＭＳ Ｐゴシック" charset="0"/>
                <a:cs typeface="Arial" charset="0"/>
              </a:rPr>
              <a:t>(1:1 </a:t>
            </a:r>
            <a:r>
              <a:rPr lang="en-US" altLang="ja-JP" sz="3600" b="1">
                <a:solidFill>
                  <a:srgbClr val="E3EBF1"/>
                </a:solidFill>
                <a:latin typeface="Arial" charset="0"/>
                <a:ea typeface="ＭＳ Ｐゴシック" charset="0"/>
                <a:cs typeface="Arial" charset="0"/>
              </a:rPr>
              <a:t>NLT</a:t>
            </a:r>
            <a:r>
              <a:rPr lang="en-US" altLang="ja-JP" b="1">
                <a:solidFill>
                  <a:srgbClr val="E3EBF1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  <a:endParaRPr lang="en-US" b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4149725"/>
            <a:ext cx="9144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E3EBF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"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3EBF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This letter is from Paul, an apostle. I was not appointed by any group of people or any human authority, but by Jesus Christ himself and by God the Father, who raised Jesus from the dead.</a:t>
            </a:r>
            <a:r>
              <a:rPr kumimoji="0" lang="ru-RU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E3EBF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"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3EBF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358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476250"/>
            <a:ext cx="3168650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1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Black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Critical Studies •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41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N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173</Words>
  <Application>Microsoft Macintosh PowerPoint</Application>
  <PresentationFormat>On-screen Show (4:3)</PresentationFormat>
  <Paragraphs>21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26</vt:lpstr>
      <vt:lpstr>BONES</vt:lpstr>
      <vt:lpstr>Arial</vt:lpstr>
      <vt:lpstr>Arial Black</vt:lpstr>
      <vt:lpstr>Calibri</vt:lpstr>
      <vt:lpstr>Comic Sans MS</vt:lpstr>
      <vt:lpstr>Times New Roman</vt:lpstr>
      <vt:lpstr>Wingdings</vt:lpstr>
      <vt:lpstr>Default Design</vt:lpstr>
      <vt:lpstr>5_Orbit</vt:lpstr>
      <vt:lpstr>50_Blank Presentation</vt:lpstr>
      <vt:lpstr>8_Blank Presentation</vt:lpstr>
      <vt:lpstr>2_Blank Presentation</vt:lpstr>
      <vt:lpstr>Pauline Authorship</vt:lpstr>
      <vt:lpstr>PowerPoint Presentation</vt:lpstr>
      <vt:lpstr>Paul's Biographical Argument  (Gal. 1–2)</vt:lpstr>
      <vt:lpstr>A Different Type of Salutation (1:1 NLT)</vt:lpstr>
      <vt:lpstr>Black</vt:lpstr>
      <vt:lpstr>NT Critical Studies •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83</cp:revision>
  <dcterms:created xsi:type="dcterms:W3CDTF">2004-09-11T01:03:24Z</dcterms:created>
  <dcterms:modified xsi:type="dcterms:W3CDTF">2021-10-04T14:19:51Z</dcterms:modified>
</cp:coreProperties>
</file>