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theme/theme12.xml" ContentType="application/vnd.openxmlformats-officedocument.theme+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12" r:id="rId2"/>
    <p:sldMasterId id="2147483824" r:id="rId3"/>
    <p:sldMasterId id="2147483826" r:id="rId4"/>
    <p:sldMasterId id="2147483828" r:id="rId5"/>
    <p:sldMasterId id="2147483831" r:id="rId6"/>
    <p:sldMasterId id="2147483857" r:id="rId7"/>
    <p:sldMasterId id="2147483869" r:id="rId8"/>
    <p:sldMasterId id="2147483871" r:id="rId9"/>
    <p:sldMasterId id="2147483873" r:id="rId10"/>
    <p:sldMasterId id="2147483886" r:id="rId11"/>
    <p:sldMasterId id="2147483888" r:id="rId12"/>
    <p:sldMasterId id="2147483890" r:id="rId13"/>
    <p:sldMasterId id="2147483892" r:id="rId14"/>
  </p:sldMasterIdLst>
  <p:notesMasterIdLst>
    <p:notesMasterId r:id="rId30"/>
  </p:notesMasterIdLst>
  <p:sldIdLst>
    <p:sldId id="4491" r:id="rId15"/>
    <p:sldId id="435" r:id="rId16"/>
    <p:sldId id="431" r:id="rId17"/>
    <p:sldId id="437" r:id="rId18"/>
    <p:sldId id="290" r:id="rId19"/>
    <p:sldId id="263" r:id="rId20"/>
    <p:sldId id="264" r:id="rId21"/>
    <p:sldId id="262" r:id="rId22"/>
    <p:sldId id="257" r:id="rId23"/>
    <p:sldId id="258" r:id="rId24"/>
    <p:sldId id="259" r:id="rId25"/>
    <p:sldId id="260" r:id="rId26"/>
    <p:sldId id="268" r:id="rId27"/>
    <p:sldId id="362" r:id="rId28"/>
    <p:sldId id="467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65" autoAdjust="0"/>
    <p:restoredTop sz="90945"/>
  </p:normalViewPr>
  <p:slideViewPr>
    <p:cSldViewPr>
      <p:cViewPr varScale="1">
        <p:scale>
          <a:sx n="119" d="100"/>
          <a:sy n="119" d="100"/>
        </p:scale>
        <p:origin x="15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269A5FF-B967-964D-93C9-2D9B3E16E999}" type="slidenum">
              <a:rPr lang="en-US"/>
              <a:pPr/>
              <a:t>‹#›</a:t>
            </a:fld>
            <a:endParaRPr lang="en-US"/>
          </a:p>
        </p:txBody>
      </p:sp>
    </p:spTree>
    <p:extLst>
      <p:ext uri="{BB962C8B-B14F-4D97-AF65-F5344CB8AC3E}">
        <p14:creationId xmlns:p14="http://schemas.microsoft.com/office/powerpoint/2010/main" val="1018544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37677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NC Criticism (</a:t>
            </a:r>
            <a:r>
              <a:rPr lang="en-US" sz="1200" b="0" dirty="0" err="1">
                <a:solidFill>
                  <a:srgbClr val="FFFFFF"/>
                </a:solidFill>
                <a:latin typeface="Arial" charset="0"/>
                <a:ea typeface="ＭＳ Ｐゴシック" charset="0"/>
              </a:rPr>
              <a:t>nc</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2066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9D6F54-16F5-944A-A11E-73DF49AA935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3410" name="Rectangle 2"/>
          <p:cNvSpPr>
            <a:spLocks noGrp="1" noRot="1" noChangeAspect="1" noChangeArrowheads="1" noTextEdit="1"/>
          </p:cNvSpPr>
          <p:nvPr>
            <p:ph type="sldImg"/>
          </p:nvPr>
        </p:nvSpPr>
        <p:spPr>
          <a:xfrm>
            <a:off x="1143000" y="685800"/>
            <a:ext cx="4572000" cy="3429000"/>
          </a:xfrm>
          <a:ln/>
        </p:spPr>
      </p:sp>
      <p:sp>
        <p:nvSpPr>
          <p:cNvPr id="273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D2C249-FDD1-1E45-B062-AB7C5B10363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5458" name="Rectangle 2"/>
          <p:cNvSpPr>
            <a:spLocks noGrp="1" noRot="1" noChangeAspect="1" noChangeArrowheads="1" noTextEdit="1"/>
          </p:cNvSpPr>
          <p:nvPr>
            <p:ph type="sldImg"/>
          </p:nvPr>
        </p:nvSpPr>
        <p:spPr>
          <a:xfrm>
            <a:off x="1143000" y="685800"/>
            <a:ext cx="4572000" cy="3429000"/>
          </a:xfrm>
          <a:ln/>
        </p:spPr>
      </p:sp>
      <p:sp>
        <p:nvSpPr>
          <p:cNvPr id="27545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60FFA-849F-0441-8F23-9E70687B2CD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7506" name="Rectangle 2"/>
          <p:cNvSpPr>
            <a:spLocks noGrp="1" noRot="1" noChangeAspect="1" noChangeArrowheads="1" noTextEdit="1"/>
          </p:cNvSpPr>
          <p:nvPr>
            <p:ph type="sldImg"/>
          </p:nvPr>
        </p:nvSpPr>
        <p:spPr>
          <a:xfrm>
            <a:off x="1143000" y="685800"/>
            <a:ext cx="4572000" cy="3429000"/>
          </a:xfrm>
          <a:ln/>
        </p:spPr>
      </p:sp>
      <p:sp>
        <p:nvSpPr>
          <p:cNvPr id="2775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56DA48-3240-7B45-A10C-6D15F2E72DB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662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ea typeface="ＭＳ Ｐゴシック" charset="0"/>
                <a:cs typeface="ＭＳ Ｐゴシック" charset="0"/>
              </a:rPr>
              <a:t>Christ</a:t>
            </a:r>
            <a:r>
              <a:rPr lang="fr-FR"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9CB64A-5356-1348-89F6-B17785490C6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86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B582CDB-573A-4E4E-A0BB-69E4DCB53A6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3072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3"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baseline="0" dirty="0">
                <a:latin typeface="Arial" panose="020B0604020202020204" pitchFamily="34" charset="0"/>
                <a:cs typeface="Arial" panose="020B0604020202020204" pitchFamily="34" charset="0"/>
              </a:rPr>
              <a:t>OS-26-Ezek40-48-Slide73</a:t>
            </a:r>
          </a:p>
          <a:p>
            <a:r>
              <a:rPr lang="en-US" baseline="0" dirty="0">
                <a:latin typeface="Arial" panose="020B0604020202020204" pitchFamily="34" charset="0"/>
                <a:cs typeface="Arial" panose="020B0604020202020204" pitchFamily="34" charset="0"/>
              </a:rPr>
              <a:t>NS-00-NTS Chronology-slide 8</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ADEA7-D1FB-984B-AE72-30AA32751A3C}" type="slidenum">
              <a:rPr lang="en-US"/>
              <a:pPr/>
              <a:t>14</a:t>
            </a:fld>
            <a:endParaRPr lang="en-US"/>
          </a:p>
        </p:txBody>
      </p:sp>
      <p:sp>
        <p:nvSpPr>
          <p:cNvPr id="158105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8105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9C941-91A6-1842-B58A-C23903DB4ECE}" type="slidenum">
              <a:rPr lang="en-US"/>
              <a:pPr/>
              <a:t>‹#›</a:t>
            </a:fld>
            <a:endParaRPr lang="en-US"/>
          </a:p>
        </p:txBody>
      </p:sp>
    </p:spTree>
    <p:extLst>
      <p:ext uri="{BB962C8B-B14F-4D97-AF65-F5344CB8AC3E}">
        <p14:creationId xmlns:p14="http://schemas.microsoft.com/office/powerpoint/2010/main" val="367913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1356D-A086-1745-966D-92057A81EE05}" type="slidenum">
              <a:rPr lang="en-US"/>
              <a:pPr/>
              <a:t>‹#›</a:t>
            </a:fld>
            <a:endParaRPr lang="en-US"/>
          </a:p>
        </p:txBody>
      </p:sp>
    </p:spTree>
    <p:extLst>
      <p:ext uri="{BB962C8B-B14F-4D97-AF65-F5344CB8AC3E}">
        <p14:creationId xmlns:p14="http://schemas.microsoft.com/office/powerpoint/2010/main" val="202436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C654-88A0-F04E-B238-C127D74F5F2C}" type="slidenum">
              <a:rPr lang="en-US"/>
              <a:pPr/>
              <a:t>‹#›</a:t>
            </a:fld>
            <a:endParaRPr lang="en-US"/>
          </a:p>
        </p:txBody>
      </p:sp>
    </p:spTree>
    <p:extLst>
      <p:ext uri="{BB962C8B-B14F-4D97-AF65-F5344CB8AC3E}">
        <p14:creationId xmlns:p14="http://schemas.microsoft.com/office/powerpoint/2010/main" val="185664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373597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831310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13439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234333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473890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877252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186981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58181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4F967-E776-FC4D-B86D-C26275CA9005}" type="slidenum">
              <a:rPr lang="en-US"/>
              <a:pPr/>
              <a:t>‹#›</a:t>
            </a:fld>
            <a:endParaRPr lang="en-US"/>
          </a:p>
        </p:txBody>
      </p:sp>
    </p:spTree>
    <p:extLst>
      <p:ext uri="{BB962C8B-B14F-4D97-AF65-F5344CB8AC3E}">
        <p14:creationId xmlns:p14="http://schemas.microsoft.com/office/powerpoint/2010/main" val="33109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047629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7923053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1718590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4E9CD73F-538D-1D42-90DF-EE17D3D1EC75}" type="slidenum">
              <a:rPr lang="en-GB"/>
              <a:pPr>
                <a:defRPr/>
              </a:pPr>
              <a:t>‹#›</a:t>
            </a:fld>
            <a:endParaRPr lang="en-GB"/>
          </a:p>
        </p:txBody>
      </p:sp>
    </p:spTree>
    <p:extLst>
      <p:ext uri="{BB962C8B-B14F-4D97-AF65-F5344CB8AC3E}">
        <p14:creationId xmlns:p14="http://schemas.microsoft.com/office/powerpoint/2010/main" val="3830251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68" name="Freeform 70"/>
          <p:cNvSpPr>
            <a:spLocks/>
          </p:cNvSpPr>
          <p:nvPr/>
        </p:nvSpPr>
        <p:spPr bwMode="auto">
          <a:xfrm rot="16200000">
            <a:off x="3871135" y="1005684"/>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lIns="91334" tIns="45667" rIns="91334" bIns="45667"/>
          <a:lstStyle/>
          <a:p>
            <a:endParaRPr lang="en-US"/>
          </a:p>
        </p:txBody>
      </p:sp>
      <p:sp>
        <p:nvSpPr>
          <p:cNvPr id="13523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35237" name="Rectangle 69"/>
          <p:cNvSpPr>
            <a:spLocks noGrp="1" noChangeArrowheads="1"/>
          </p:cNvSpPr>
          <p:nvPr>
            <p:ph type="subTitle" idx="1"/>
          </p:nvPr>
        </p:nvSpPr>
        <p:spPr>
          <a:xfrm>
            <a:off x="1371600" y="3886201"/>
            <a:ext cx="6400800" cy="1752600"/>
          </a:xfrm>
        </p:spPr>
        <p:txBody>
          <a:bodyPr/>
          <a:lstStyle>
            <a:lvl1pPr marL="0" indent="101485" algn="ctr">
              <a:buFont typeface="Wingdings" pitchFamily="-110"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4B5FB220-4C30-6544-8C42-700ABDB58112}" type="slidenum">
              <a:rPr lang="en-US" altLang="ja-JP"/>
              <a:pPr>
                <a:defRPr/>
              </a:pPr>
              <a:t>‹#›</a:t>
            </a:fld>
            <a:endParaRPr lang="en-US" altLang="ja-JP"/>
          </a:p>
        </p:txBody>
      </p:sp>
    </p:spTree>
    <p:extLst>
      <p:ext uri="{BB962C8B-B14F-4D97-AF65-F5344CB8AC3E}">
        <p14:creationId xmlns:p14="http://schemas.microsoft.com/office/powerpoint/2010/main" val="3855565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lgn="ctr">
              <a:defRPr>
                <a:ea typeface="+mn-ea"/>
                <a:cs typeface="+mn-cs"/>
              </a:defRPr>
            </a:lvl1pPr>
          </a:lstStyle>
          <a:p>
            <a:pPr>
              <a:defRPr/>
            </a:pPr>
            <a:endParaRPr lang="en-US"/>
          </a:p>
        </p:txBody>
      </p:sp>
      <p:sp>
        <p:nvSpPr>
          <p:cNvPr id="3" name="Rectangle 7"/>
          <p:cNvSpPr>
            <a:spLocks noGrp="1" noChangeArrowheads="1"/>
          </p:cNvSpPr>
          <p:nvPr>
            <p:ph type="ftr" sz="quarter" idx="11"/>
          </p:nvPr>
        </p:nvSpPr>
        <p:spPr/>
        <p:txBody>
          <a:bodyPr/>
          <a:lstStyle>
            <a:lvl1pPr>
              <a:defRPr>
                <a:ea typeface="+mn-ea"/>
                <a:cs typeface="+mn-cs"/>
              </a:defRPr>
            </a:lvl1pPr>
          </a:lstStyle>
          <a:p>
            <a:pPr>
              <a:defRPr/>
            </a:pPr>
            <a:endParaRPr lang="en-US"/>
          </a:p>
        </p:txBody>
      </p:sp>
      <p:sp>
        <p:nvSpPr>
          <p:cNvPr id="4" name="Rectangle 8"/>
          <p:cNvSpPr>
            <a:spLocks noGrp="1" noChangeArrowheads="1"/>
          </p:cNvSpPr>
          <p:nvPr>
            <p:ph type="sldNum" sz="quarter" idx="12"/>
          </p:nvPr>
        </p:nvSpPr>
        <p:spPr/>
        <p:txBody>
          <a:bodyPr/>
          <a:lstStyle>
            <a:lvl1pPr>
              <a:defRPr/>
            </a:lvl1pPr>
          </a:lstStyle>
          <a:p>
            <a:pPr>
              <a:defRPr/>
            </a:pPr>
            <a:fld id="{044288F6-D6FA-1D4F-B12B-44426FBA29CF}" type="slidenum">
              <a:rPr lang="en-US"/>
              <a:pPr>
                <a:defRPr/>
              </a:pPr>
              <a:t>‹#›</a:t>
            </a:fld>
            <a:endParaRPr lang="en-US"/>
          </a:p>
        </p:txBody>
      </p:sp>
    </p:spTree>
    <p:extLst>
      <p:ext uri="{BB962C8B-B14F-4D97-AF65-F5344CB8AC3E}">
        <p14:creationId xmlns:p14="http://schemas.microsoft.com/office/powerpoint/2010/main" val="1615910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1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15" y="4038600"/>
            <a:ext cx="3960813" cy="1752600"/>
          </a:xfrm>
          <a:ln w="9525">
            <a:headEnd/>
            <a:tailEnd/>
          </a:ln>
        </p:spPr>
        <p:txBody>
          <a:bodyPr lIns="91967" tIns="45986" rIns="91967" bIns="45986"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EAEAEA"/>
                </a:solidFill>
              </a:defRPr>
            </a:lvl1pPr>
          </a:lstStyle>
          <a:p>
            <a:pPr>
              <a:defRPr/>
            </a:pPr>
            <a:fld id="{7DFCA3B4-1E60-C84D-8B9F-A03684888515}" type="slidenum">
              <a:rPr lang="en-US"/>
              <a:pPr>
                <a:defRPr/>
              </a:pPr>
              <a:t>‹#›</a:t>
            </a:fld>
            <a:endParaRPr lang="en-US"/>
          </a:p>
        </p:txBody>
      </p:sp>
    </p:spTree>
    <p:extLst>
      <p:ext uri="{BB962C8B-B14F-4D97-AF65-F5344CB8AC3E}">
        <p14:creationId xmlns:p14="http://schemas.microsoft.com/office/powerpoint/2010/main" val="3995061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1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15" y="4038600"/>
            <a:ext cx="3960813" cy="1752600"/>
          </a:xfrm>
          <a:ln w="9525">
            <a:headEnd/>
            <a:tailEnd/>
          </a:ln>
        </p:spPr>
        <p:txBody>
          <a:bodyPr lIns="91967" tIns="45986" rIns="91967" bIns="45986"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D313A67C-DAC8-AC4D-A21E-525E8E705C37}" type="slidenum">
              <a:rPr lang="en-US"/>
              <a:pPr>
                <a:defRPr/>
              </a:pPr>
              <a:t>‹#›</a:t>
            </a:fld>
            <a:endParaRPr lang="en-US"/>
          </a:p>
        </p:txBody>
      </p:sp>
    </p:spTree>
    <p:extLst>
      <p:ext uri="{BB962C8B-B14F-4D97-AF65-F5344CB8AC3E}">
        <p14:creationId xmlns:p14="http://schemas.microsoft.com/office/powerpoint/2010/main" val="256876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211AFF9-30F3-1640-A91F-12D62F0AAB06}" type="slidenum">
              <a:rPr lang="en-US"/>
              <a:pPr>
                <a:defRPr/>
              </a:pPr>
              <a:t>‹#›</a:t>
            </a:fld>
            <a:endParaRPr lang="en-US"/>
          </a:p>
        </p:txBody>
      </p:sp>
    </p:spTree>
    <p:extLst>
      <p:ext uri="{BB962C8B-B14F-4D97-AF65-F5344CB8AC3E}">
        <p14:creationId xmlns:p14="http://schemas.microsoft.com/office/powerpoint/2010/main" val="532807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686" indent="0">
              <a:buNone/>
              <a:defRPr sz="1800"/>
            </a:lvl2pPr>
            <a:lvl3pPr marL="913370" indent="0">
              <a:buNone/>
              <a:defRPr sz="1600"/>
            </a:lvl3pPr>
            <a:lvl4pPr marL="1370051" indent="0">
              <a:buNone/>
              <a:defRPr sz="1400"/>
            </a:lvl4pPr>
            <a:lvl5pPr marL="1826739" indent="0">
              <a:buNone/>
              <a:defRPr sz="1400"/>
            </a:lvl5pPr>
            <a:lvl6pPr marL="2283420" indent="0">
              <a:buNone/>
              <a:defRPr sz="1400"/>
            </a:lvl6pPr>
            <a:lvl7pPr marL="2740100" indent="0">
              <a:buNone/>
              <a:defRPr sz="1400"/>
            </a:lvl7pPr>
            <a:lvl8pPr marL="3196784" indent="0">
              <a:buNone/>
              <a:defRPr sz="1400"/>
            </a:lvl8pPr>
            <a:lvl9pPr marL="3653466"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19DAB6E-0746-2D41-B6F6-BBDFA5BAF656}" type="slidenum">
              <a:rPr lang="en-US"/>
              <a:pPr>
                <a:defRPr/>
              </a:pPr>
              <a:t>‹#›</a:t>
            </a:fld>
            <a:endParaRPr lang="en-US"/>
          </a:p>
        </p:txBody>
      </p:sp>
    </p:spTree>
    <p:extLst>
      <p:ext uri="{BB962C8B-B14F-4D97-AF65-F5344CB8AC3E}">
        <p14:creationId xmlns:p14="http://schemas.microsoft.com/office/powerpoint/2010/main" val="264687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C08D2B-D366-864C-9AE0-903A14011E55}" type="slidenum">
              <a:rPr lang="en-US"/>
              <a:pPr/>
              <a:t>‹#›</a:t>
            </a:fld>
            <a:endParaRPr lang="en-US"/>
          </a:p>
        </p:txBody>
      </p:sp>
    </p:spTree>
    <p:extLst>
      <p:ext uri="{BB962C8B-B14F-4D97-AF65-F5344CB8AC3E}">
        <p14:creationId xmlns:p14="http://schemas.microsoft.com/office/powerpoint/2010/main" val="16287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1"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5EFD22-46D6-E94D-AD43-ACC86741E807}" type="slidenum">
              <a:rPr lang="en-US"/>
              <a:pPr>
                <a:defRPr/>
              </a:pPr>
              <a:t>‹#›</a:t>
            </a:fld>
            <a:endParaRPr lang="en-US"/>
          </a:p>
        </p:txBody>
      </p:sp>
    </p:spTree>
    <p:extLst>
      <p:ext uri="{BB962C8B-B14F-4D97-AF65-F5344CB8AC3E}">
        <p14:creationId xmlns:p14="http://schemas.microsoft.com/office/powerpoint/2010/main" val="1812595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ADC882C-0CE8-A94C-9FA8-5B0D59ED452D}" type="slidenum">
              <a:rPr lang="en-US"/>
              <a:pPr>
                <a:defRPr/>
              </a:pPr>
              <a:t>‹#›</a:t>
            </a:fld>
            <a:endParaRPr lang="en-US"/>
          </a:p>
        </p:txBody>
      </p:sp>
    </p:spTree>
    <p:extLst>
      <p:ext uri="{BB962C8B-B14F-4D97-AF65-F5344CB8AC3E}">
        <p14:creationId xmlns:p14="http://schemas.microsoft.com/office/powerpoint/2010/main" val="3511143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23AFB7A-F072-1C4B-9874-FDA644B8E638}" type="slidenum">
              <a:rPr lang="en-US"/>
              <a:pPr>
                <a:defRPr/>
              </a:pPr>
              <a:t>‹#›</a:t>
            </a:fld>
            <a:endParaRPr lang="en-US"/>
          </a:p>
        </p:txBody>
      </p:sp>
    </p:spTree>
    <p:extLst>
      <p:ext uri="{BB962C8B-B14F-4D97-AF65-F5344CB8AC3E}">
        <p14:creationId xmlns:p14="http://schemas.microsoft.com/office/powerpoint/2010/main" val="1262071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CD45910B-636C-5344-BED5-0CA47D68AD39}" type="slidenum">
              <a:rPr lang="en-US"/>
              <a:pPr>
                <a:defRPr/>
              </a:pPr>
              <a:t>‹#›</a:t>
            </a:fld>
            <a:endParaRPr lang="en-US"/>
          </a:p>
        </p:txBody>
      </p:sp>
    </p:spTree>
    <p:extLst>
      <p:ext uri="{BB962C8B-B14F-4D97-AF65-F5344CB8AC3E}">
        <p14:creationId xmlns:p14="http://schemas.microsoft.com/office/powerpoint/2010/main" val="3813071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08"/>
            <a:ext cx="3008313" cy="4691063"/>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BD1A499-6EFD-F94F-8D98-FD994B1B8EEF}" type="slidenum">
              <a:rPr lang="en-US"/>
              <a:pPr>
                <a:defRPr/>
              </a:pPr>
              <a:t>‹#›</a:t>
            </a:fld>
            <a:endParaRPr lang="en-US"/>
          </a:p>
        </p:txBody>
      </p:sp>
    </p:spTree>
    <p:extLst>
      <p:ext uri="{BB962C8B-B14F-4D97-AF65-F5344CB8AC3E}">
        <p14:creationId xmlns:p14="http://schemas.microsoft.com/office/powerpoint/2010/main" val="730507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6" indent="0">
              <a:buNone/>
              <a:defRPr sz="2800"/>
            </a:lvl2pPr>
            <a:lvl3pPr marL="913370" indent="0">
              <a:buNone/>
              <a:defRPr sz="2400"/>
            </a:lvl3pPr>
            <a:lvl4pPr marL="1370051" indent="0">
              <a:buNone/>
              <a:defRPr sz="2000"/>
            </a:lvl4pPr>
            <a:lvl5pPr marL="1826739" indent="0">
              <a:buNone/>
              <a:defRPr sz="2000"/>
            </a:lvl5pPr>
            <a:lvl6pPr marL="2283420" indent="0">
              <a:buNone/>
              <a:defRPr sz="2000"/>
            </a:lvl6pPr>
            <a:lvl7pPr marL="2740100" indent="0">
              <a:buNone/>
              <a:defRPr sz="2000"/>
            </a:lvl7pPr>
            <a:lvl8pPr marL="3196784" indent="0">
              <a:buNone/>
              <a:defRPr sz="2000"/>
            </a:lvl8pPr>
            <a:lvl9pPr marL="365346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7E05573-470B-BD4E-9C66-6261B5E1B052}" type="slidenum">
              <a:rPr lang="en-US"/>
              <a:pPr>
                <a:defRPr/>
              </a:pPr>
              <a:t>‹#›</a:t>
            </a:fld>
            <a:endParaRPr lang="en-US"/>
          </a:p>
        </p:txBody>
      </p:sp>
    </p:spTree>
    <p:extLst>
      <p:ext uri="{BB962C8B-B14F-4D97-AF65-F5344CB8AC3E}">
        <p14:creationId xmlns:p14="http://schemas.microsoft.com/office/powerpoint/2010/main" val="288446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8D5554B-0BD2-7846-8332-8CAC344705CB}" type="slidenum">
              <a:rPr lang="en-US"/>
              <a:pPr>
                <a:defRPr/>
              </a:pPr>
              <a:t>‹#›</a:t>
            </a:fld>
            <a:endParaRPr lang="en-US"/>
          </a:p>
        </p:txBody>
      </p:sp>
    </p:spTree>
    <p:extLst>
      <p:ext uri="{BB962C8B-B14F-4D97-AF65-F5344CB8AC3E}">
        <p14:creationId xmlns:p14="http://schemas.microsoft.com/office/powerpoint/2010/main" val="32569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52005F6-FF7C-EA4D-AA87-2A457AC3D9BC}" type="slidenum">
              <a:rPr lang="en-US"/>
              <a:pPr>
                <a:defRPr/>
              </a:pPr>
              <a:t>‹#›</a:t>
            </a:fld>
            <a:endParaRPr lang="en-US"/>
          </a:p>
        </p:txBody>
      </p:sp>
    </p:spTree>
    <p:extLst>
      <p:ext uri="{BB962C8B-B14F-4D97-AF65-F5344CB8AC3E}">
        <p14:creationId xmlns:p14="http://schemas.microsoft.com/office/powerpoint/2010/main" val="16996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952" indent="0" algn="ctr">
              <a:buNone/>
              <a:defRPr/>
            </a:lvl2pPr>
            <a:lvl3pPr marL="913905" indent="0" algn="ctr">
              <a:buNone/>
              <a:defRPr/>
            </a:lvl3pPr>
            <a:lvl4pPr marL="1370852" indent="0" algn="ctr">
              <a:buNone/>
              <a:defRPr/>
            </a:lvl4pPr>
            <a:lvl5pPr marL="1827807" indent="0" algn="ctr">
              <a:buNone/>
              <a:defRPr/>
            </a:lvl5pPr>
            <a:lvl6pPr marL="2284752" indent="0" algn="ctr">
              <a:buNone/>
              <a:defRPr/>
            </a:lvl6pPr>
            <a:lvl7pPr marL="2741704" indent="0" algn="ctr">
              <a:buNone/>
              <a:defRPr/>
            </a:lvl7pPr>
            <a:lvl8pPr marL="3198654" indent="0" algn="ctr">
              <a:buNone/>
              <a:defRPr/>
            </a:lvl8pPr>
            <a:lvl9pPr marL="3655603" indent="0" algn="ctr">
              <a:buNone/>
              <a:defRPr/>
            </a:lvl9pPr>
          </a:lstStyle>
          <a:p>
            <a:r>
              <a:rPr lang="en-US"/>
              <a:t>Click to edit Master subtitle style</a:t>
            </a:r>
          </a:p>
        </p:txBody>
      </p:sp>
    </p:spTree>
    <p:extLst>
      <p:ext uri="{BB962C8B-B14F-4D97-AF65-F5344CB8AC3E}">
        <p14:creationId xmlns:p14="http://schemas.microsoft.com/office/powerpoint/2010/main" val="106974821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4737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6C5EBD-84C8-C743-B356-1E0519FCA617}" type="slidenum">
              <a:rPr lang="en-US"/>
              <a:pPr/>
              <a:t>‹#›</a:t>
            </a:fld>
            <a:endParaRPr lang="en-US"/>
          </a:p>
        </p:txBody>
      </p:sp>
    </p:spTree>
    <p:extLst>
      <p:ext uri="{BB962C8B-B14F-4D97-AF65-F5344CB8AC3E}">
        <p14:creationId xmlns:p14="http://schemas.microsoft.com/office/powerpoint/2010/main" val="1318465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2" indent="0">
              <a:buNone/>
              <a:defRPr sz="1800"/>
            </a:lvl2pPr>
            <a:lvl3pPr marL="913905" indent="0">
              <a:buNone/>
              <a:defRPr sz="1600"/>
            </a:lvl3pPr>
            <a:lvl4pPr marL="1370852" indent="0">
              <a:buNone/>
              <a:defRPr sz="1400"/>
            </a:lvl4pPr>
            <a:lvl5pPr marL="1827807" indent="0">
              <a:buNone/>
              <a:defRPr sz="1400"/>
            </a:lvl5pPr>
            <a:lvl6pPr marL="2284752" indent="0">
              <a:buNone/>
              <a:defRPr sz="1400"/>
            </a:lvl6pPr>
            <a:lvl7pPr marL="2741704" indent="0">
              <a:buNone/>
              <a:defRPr sz="1400"/>
            </a:lvl7pPr>
            <a:lvl8pPr marL="3198654" indent="0">
              <a:buNone/>
              <a:defRPr sz="1400"/>
            </a:lvl8pPr>
            <a:lvl9pPr marL="3655603" indent="0">
              <a:buNone/>
              <a:defRPr sz="1400"/>
            </a:lvl9pPr>
          </a:lstStyle>
          <a:p>
            <a:pPr lvl="0"/>
            <a:r>
              <a:rPr lang="en-US"/>
              <a:t>Click to edit Master text styles</a:t>
            </a:r>
          </a:p>
        </p:txBody>
      </p:sp>
    </p:spTree>
    <p:extLst>
      <p:ext uri="{BB962C8B-B14F-4D97-AF65-F5344CB8AC3E}">
        <p14:creationId xmlns:p14="http://schemas.microsoft.com/office/powerpoint/2010/main" val="13864299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90463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8452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65405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4113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1"/>
            <a:ext cx="3008313" cy="4691063"/>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33943625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2" indent="0">
              <a:buNone/>
              <a:defRPr sz="2800"/>
            </a:lvl2pPr>
            <a:lvl3pPr marL="913905" indent="0">
              <a:buNone/>
              <a:defRPr sz="2400"/>
            </a:lvl3pPr>
            <a:lvl4pPr marL="1370852" indent="0">
              <a:buNone/>
              <a:defRPr sz="2000"/>
            </a:lvl4pPr>
            <a:lvl5pPr marL="1827807" indent="0">
              <a:buNone/>
              <a:defRPr sz="2000"/>
            </a:lvl5pPr>
            <a:lvl6pPr marL="2284752" indent="0">
              <a:buNone/>
              <a:defRPr sz="2000"/>
            </a:lvl6pPr>
            <a:lvl7pPr marL="2741704" indent="0">
              <a:buNone/>
              <a:defRPr sz="2000"/>
            </a:lvl7pPr>
            <a:lvl8pPr marL="3198654" indent="0">
              <a:buNone/>
              <a:defRPr sz="2000"/>
            </a:lvl8pPr>
            <a:lvl9pPr marL="36556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267860468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91159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5227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254773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E5D4A6-BB74-0E46-86C8-BE5D0A6BF7C2}" type="slidenum">
              <a:rPr lang="en-US"/>
              <a:pPr/>
              <a:t>‹#›</a:t>
            </a:fld>
            <a:endParaRPr lang="en-US"/>
          </a:p>
        </p:txBody>
      </p:sp>
    </p:spTree>
    <p:extLst>
      <p:ext uri="{BB962C8B-B14F-4D97-AF65-F5344CB8AC3E}">
        <p14:creationId xmlns:p14="http://schemas.microsoft.com/office/powerpoint/2010/main" val="430587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3346803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7693456B-A965-3F40-80AA-ED6F3D45E004}" type="slidenum">
              <a:rPr lang="en-US"/>
              <a:pPr>
                <a:defRPr/>
              </a:pPr>
              <a:t>‹#›</a:t>
            </a:fld>
            <a:endParaRPr lang="en-US"/>
          </a:p>
        </p:txBody>
      </p:sp>
    </p:spTree>
    <p:extLst>
      <p:ext uri="{BB962C8B-B14F-4D97-AF65-F5344CB8AC3E}">
        <p14:creationId xmlns:p14="http://schemas.microsoft.com/office/powerpoint/2010/main" val="2323303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EBB1B31-D688-8146-8A7F-1BAD3708F6BC}" type="slidenum">
              <a:rPr lang="en-US"/>
              <a:pPr>
                <a:defRPr/>
              </a:pPr>
              <a:t>‹#›</a:t>
            </a:fld>
            <a:endParaRPr lang="en-US"/>
          </a:p>
        </p:txBody>
      </p:sp>
    </p:spTree>
    <p:extLst>
      <p:ext uri="{BB962C8B-B14F-4D97-AF65-F5344CB8AC3E}">
        <p14:creationId xmlns:p14="http://schemas.microsoft.com/office/powerpoint/2010/main" val="4285120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03A71FBD-E776-F44F-A2C6-7BC75381E6D9}" type="slidenum">
              <a:rPr lang="en-US"/>
              <a:pPr>
                <a:defRPr/>
              </a:pPr>
              <a:t>‹#›</a:t>
            </a:fld>
            <a:endParaRPr lang="en-US"/>
          </a:p>
        </p:txBody>
      </p:sp>
    </p:spTree>
    <p:extLst>
      <p:ext uri="{BB962C8B-B14F-4D97-AF65-F5344CB8AC3E}">
        <p14:creationId xmlns:p14="http://schemas.microsoft.com/office/powerpoint/2010/main" val="921523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73A214AC-427E-4F47-98FA-91BA4ACF2CDB}" type="slidenum">
              <a:rPr lang="en-US"/>
              <a:pPr>
                <a:defRPr/>
              </a:pPr>
              <a:t>‹#›</a:t>
            </a:fld>
            <a:endParaRPr lang="en-US"/>
          </a:p>
        </p:txBody>
      </p:sp>
    </p:spTree>
    <p:extLst>
      <p:ext uri="{BB962C8B-B14F-4D97-AF65-F5344CB8AC3E}">
        <p14:creationId xmlns:p14="http://schemas.microsoft.com/office/powerpoint/2010/main" val="2045513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01830499-D8D2-4F46-A5E5-C4F23E6B0491}" type="slidenum">
              <a:rPr lang="en-US"/>
              <a:pPr>
                <a:defRPr/>
              </a:pPr>
              <a:t>‹#›</a:t>
            </a:fld>
            <a:endParaRPr lang="en-US"/>
          </a:p>
        </p:txBody>
      </p:sp>
    </p:spTree>
    <p:extLst>
      <p:ext uri="{BB962C8B-B14F-4D97-AF65-F5344CB8AC3E}">
        <p14:creationId xmlns:p14="http://schemas.microsoft.com/office/powerpoint/2010/main" val="24387764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7C147D6F-35E4-DD4C-A3A5-59C2B5251082}" type="slidenum">
              <a:rPr lang="en-US"/>
              <a:pPr>
                <a:defRPr/>
              </a:pPr>
              <a:t>‹#›</a:t>
            </a:fld>
            <a:endParaRPr lang="en-US"/>
          </a:p>
        </p:txBody>
      </p:sp>
    </p:spTree>
    <p:extLst>
      <p:ext uri="{BB962C8B-B14F-4D97-AF65-F5344CB8AC3E}">
        <p14:creationId xmlns:p14="http://schemas.microsoft.com/office/powerpoint/2010/main" val="527552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66A0C73A-5087-AE49-853E-55246C6E4CEA}" type="slidenum">
              <a:rPr lang="en-US"/>
              <a:pPr>
                <a:defRPr/>
              </a:pPr>
              <a:t>‹#›</a:t>
            </a:fld>
            <a:endParaRPr lang="en-US"/>
          </a:p>
        </p:txBody>
      </p:sp>
    </p:spTree>
    <p:extLst>
      <p:ext uri="{BB962C8B-B14F-4D97-AF65-F5344CB8AC3E}">
        <p14:creationId xmlns:p14="http://schemas.microsoft.com/office/powerpoint/2010/main" val="3492391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63B3A7E-D403-8D4A-9AD2-8411060B54CA}" type="slidenum">
              <a:rPr lang="en-US"/>
              <a:pPr>
                <a:defRPr/>
              </a:pPr>
              <a:t>‹#›</a:t>
            </a:fld>
            <a:endParaRPr lang="en-US"/>
          </a:p>
        </p:txBody>
      </p:sp>
    </p:spTree>
    <p:extLst>
      <p:ext uri="{BB962C8B-B14F-4D97-AF65-F5344CB8AC3E}">
        <p14:creationId xmlns:p14="http://schemas.microsoft.com/office/powerpoint/2010/main" val="3810358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48E5A141-0E1E-7243-BAAB-F34C2CE2A43D}" type="slidenum">
              <a:rPr lang="en-US"/>
              <a:pPr>
                <a:defRPr/>
              </a:pPr>
              <a:t>‹#›</a:t>
            </a:fld>
            <a:endParaRPr lang="en-US"/>
          </a:p>
        </p:txBody>
      </p:sp>
    </p:spTree>
    <p:extLst>
      <p:ext uri="{BB962C8B-B14F-4D97-AF65-F5344CB8AC3E}">
        <p14:creationId xmlns:p14="http://schemas.microsoft.com/office/powerpoint/2010/main" val="311528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9B8AED-2A2B-754B-84BF-CD5496BD3493}" type="slidenum">
              <a:rPr lang="en-US"/>
              <a:pPr/>
              <a:t>‹#›</a:t>
            </a:fld>
            <a:endParaRPr lang="en-US"/>
          </a:p>
        </p:txBody>
      </p:sp>
    </p:spTree>
    <p:extLst>
      <p:ext uri="{BB962C8B-B14F-4D97-AF65-F5344CB8AC3E}">
        <p14:creationId xmlns:p14="http://schemas.microsoft.com/office/powerpoint/2010/main" val="1644790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98AD5AE0-61C5-A549-AB36-BC913F850F84}" type="slidenum">
              <a:rPr lang="en-US"/>
              <a:pPr>
                <a:defRPr/>
              </a:pPr>
              <a:t>‹#›</a:t>
            </a:fld>
            <a:endParaRPr lang="en-US"/>
          </a:p>
        </p:txBody>
      </p:sp>
    </p:spTree>
    <p:extLst>
      <p:ext uri="{BB962C8B-B14F-4D97-AF65-F5344CB8AC3E}">
        <p14:creationId xmlns:p14="http://schemas.microsoft.com/office/powerpoint/2010/main" val="38185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A0CABF77-EC1E-B740-B874-60A9B2A66FB8}" type="slidenum">
              <a:rPr lang="en-US"/>
              <a:pPr>
                <a:defRPr/>
              </a:pPr>
              <a:t>‹#›</a:t>
            </a:fld>
            <a:endParaRPr lang="en-US"/>
          </a:p>
        </p:txBody>
      </p:sp>
    </p:spTree>
    <p:extLst>
      <p:ext uri="{BB962C8B-B14F-4D97-AF65-F5344CB8AC3E}">
        <p14:creationId xmlns:p14="http://schemas.microsoft.com/office/powerpoint/2010/main" val="1050589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2D75979E-8B02-2C44-8510-092DDD373073}" type="slidenum">
              <a:rPr lang="en-US"/>
              <a:pPr>
                <a:defRPr/>
              </a:pPr>
              <a:t>‹#›</a:t>
            </a:fld>
            <a:endParaRPr lang="en-US"/>
          </a:p>
        </p:txBody>
      </p:sp>
    </p:spTree>
    <p:extLst>
      <p:ext uri="{BB962C8B-B14F-4D97-AF65-F5344CB8AC3E}">
        <p14:creationId xmlns:p14="http://schemas.microsoft.com/office/powerpoint/2010/main" val="396462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9FA830A6-D475-484F-A0CD-EBDFD338F424}" type="slidenum">
              <a:rPr lang="en-US"/>
              <a:pPr>
                <a:defRPr/>
              </a:pPr>
              <a:t>‹#›</a:t>
            </a:fld>
            <a:endParaRPr lang="en-US"/>
          </a:p>
        </p:txBody>
      </p:sp>
    </p:spTree>
    <p:extLst>
      <p:ext uri="{BB962C8B-B14F-4D97-AF65-F5344CB8AC3E}">
        <p14:creationId xmlns:p14="http://schemas.microsoft.com/office/powerpoint/2010/main" val="34944528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charset="0"/>
                <a:cs typeface="MS Gothic" charset="0"/>
              </a:defRPr>
            </a:lvl1pPr>
          </a:lstStyle>
          <a:p>
            <a:pPr>
              <a:defRPr/>
            </a:pPr>
            <a:fld id="{BB949F63-333E-2F4E-B8DD-C43CF5671ECB}" type="slidenum">
              <a:rPr lang="en-US"/>
              <a:pPr>
                <a:defRPr/>
              </a:pPr>
              <a:t>‹#›</a:t>
            </a:fld>
            <a:endParaRPr lang="en-US"/>
          </a:p>
        </p:txBody>
      </p:sp>
    </p:spTree>
    <p:extLst>
      <p:ext uri="{BB962C8B-B14F-4D97-AF65-F5344CB8AC3E}">
        <p14:creationId xmlns:p14="http://schemas.microsoft.com/office/powerpoint/2010/main" val="3762938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a:defRPr/>
            </a:lvl1pPr>
          </a:lstStyle>
          <a:p>
            <a:pPr>
              <a:defRPr/>
            </a:pPr>
            <a:fld id="{07C60A8C-E84E-574F-9738-3EC4A83D396F}" type="slidenum">
              <a:rPr lang="en-US"/>
              <a:pPr>
                <a:defRPr/>
              </a:pPr>
              <a:t>‹#›</a:t>
            </a:fld>
            <a:endParaRPr lang="en-US"/>
          </a:p>
        </p:txBody>
      </p:sp>
    </p:spTree>
    <p:extLst>
      <p:ext uri="{BB962C8B-B14F-4D97-AF65-F5344CB8AC3E}">
        <p14:creationId xmlns:p14="http://schemas.microsoft.com/office/powerpoint/2010/main" val="1090293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5863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5106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3392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406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D722B7-F7C7-474C-B972-3BC10466B970}" type="slidenum">
              <a:rPr lang="en-US"/>
              <a:pPr/>
              <a:t>‹#›</a:t>
            </a:fld>
            <a:endParaRPr lang="en-US"/>
          </a:p>
        </p:txBody>
      </p:sp>
    </p:spTree>
    <p:extLst>
      <p:ext uri="{BB962C8B-B14F-4D97-AF65-F5344CB8AC3E}">
        <p14:creationId xmlns:p14="http://schemas.microsoft.com/office/powerpoint/2010/main" val="610121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194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68558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17564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02596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2084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4832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282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AA7230-04AD-F148-9D17-F3C87A0D157D}" type="slidenum">
              <a:rPr lang="en-US"/>
              <a:pPr/>
              <a:t>‹#›</a:t>
            </a:fld>
            <a:endParaRPr lang="en-US"/>
          </a:p>
        </p:txBody>
      </p:sp>
    </p:spTree>
    <p:extLst>
      <p:ext uri="{BB962C8B-B14F-4D97-AF65-F5344CB8AC3E}">
        <p14:creationId xmlns:p14="http://schemas.microsoft.com/office/powerpoint/2010/main" val="373389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5F981-7F2F-2142-9CBE-F1E6699A926F}" type="slidenum">
              <a:rPr lang="en-US"/>
              <a:pPr/>
              <a:t>‹#›</a:t>
            </a:fld>
            <a:endParaRPr lang="en-US"/>
          </a:p>
        </p:txBody>
      </p:sp>
    </p:spTree>
    <p:extLst>
      <p:ext uri="{BB962C8B-B14F-4D97-AF65-F5344CB8AC3E}">
        <p14:creationId xmlns:p14="http://schemas.microsoft.com/office/powerpoint/2010/main" val="62997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10.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4.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49.xml"/><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7CB6E65-B044-5742-9FB1-4BB55E1870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57200" y="992188"/>
            <a:ext cx="8153400" cy="1600200"/>
            <a:chOff x="288" y="625"/>
            <a:chExt cx="5136" cy="1008"/>
          </a:xfrm>
        </p:grpSpPr>
        <p:sp>
          <p:nvSpPr>
            <p:cNvPr id="92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92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2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914400">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914400">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6D7AF3FE-1026-2143-B10C-72C7A5F08689}" type="slidenum">
              <a:rPr lang="en-US"/>
              <a:pPr>
                <a:defRPr/>
              </a:pPr>
              <a:t>‹#›</a:t>
            </a:fld>
            <a:endParaRPr lang="en-US"/>
          </a:p>
        </p:txBody>
      </p:sp>
    </p:spTree>
    <p:extLst>
      <p:ext uri="{BB962C8B-B14F-4D97-AF65-F5344CB8AC3E}">
        <p14:creationId xmlns:p14="http://schemas.microsoft.com/office/powerpoint/2010/main" val="480875020"/>
      </p:ext>
    </p:extLst>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pPr>
              <a:defRPr/>
            </a:pPr>
            <a:fld id="{447EA2AD-4F9D-3D40-B0BE-E47BBDD25FF2}" type="slidenum">
              <a:rPr lang="en-US"/>
              <a:pPr>
                <a:defRPr/>
              </a:pPr>
              <a:t>‹#›</a:t>
            </a:fld>
            <a:endParaRPr lang="en-US"/>
          </a:p>
        </p:txBody>
      </p:sp>
    </p:spTree>
    <p:extLst>
      <p:ext uri="{BB962C8B-B14F-4D97-AF65-F5344CB8AC3E}">
        <p14:creationId xmlns:p14="http://schemas.microsoft.com/office/powerpoint/2010/main" val="3612988316"/>
      </p:ext>
    </p:extLst>
  </p:cSld>
  <p:clrMap bg1="dk2" tx1="lt1" bg2="dk1" tx2="lt2" accent1="accent1" accent2="accent2" accent3="accent3" accent4="accent4" accent5="accent5" accent6="accent6" hlink="hlink" folHlink="folHlink"/>
  <p:sldLayoutIdLst>
    <p:sldLayoutId id="2147483887"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defTabSz="914400"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66" tIns="41998" rIns="80766" bIns="41998" anchor="ctr">
            <a:spAutoFit/>
          </a:bodyPr>
          <a:lstStyle/>
          <a:p>
            <a:pPr algn="ctr" defTabSz="914400">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104" tIns="45552" rIns="91104" bIns="45552">
            <a:spAutoFit/>
          </a:bodyPr>
          <a:lstStyle/>
          <a:p>
            <a:pPr defTabSz="914400">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452367453"/>
      </p:ext>
    </p:extLst>
  </p:cSld>
  <p:clrMap bg1="lt1" tx1="dk1" bg2="lt2" tx2="dk2" accent1="accent1" accent2="accent2" accent3="accent3" accent4="accent4" accent5="accent5" accent6="accent6" hlink="hlink" folHlink="folHlink"/>
  <p:sldLayoutIdLst>
    <p:sldLayoutId id="2147483889"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mj-ea"/>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mn-ea"/>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1"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2"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3"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4"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5"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6"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defTabSz="914400"/>
            <a:endParaRPr kumimoji="1" lang="en-US" sz="2400">
              <a:solidFill>
                <a:srgbClr val="000000"/>
              </a:solidFill>
            </a:endParaRPr>
          </a:p>
        </p:txBody>
      </p:sp>
      <p:sp>
        <p:nvSpPr>
          <p:cNvPr id="7177"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defRPr>
            </a:lvl1pPr>
          </a:lstStyle>
          <a:p>
            <a:pPr>
              <a:defRPr/>
            </a:pPr>
            <a:fld id="{68D099F0-7596-774D-AE4B-7ACEB53BF444}" type="slidenum">
              <a:rPr lang="en-US"/>
              <a:pPr>
                <a:defRPr/>
              </a:pPr>
              <a:t>‹#›</a:t>
            </a:fld>
            <a:endParaRPr lang="en-US"/>
          </a:p>
        </p:txBody>
      </p:sp>
    </p:spTree>
    <p:extLst>
      <p:ext uri="{BB962C8B-B14F-4D97-AF65-F5344CB8AC3E}">
        <p14:creationId xmlns:p14="http://schemas.microsoft.com/office/powerpoint/2010/main" val="507824305"/>
      </p:ext>
    </p:extLst>
  </p:cSld>
  <p:clrMap bg1="lt1" tx1="dk1" bg2="lt2" tx2="dk2" accent1="accent1" accent2="accent2" accent3="accent3" accent4="accent4" accent5="accent5" accent6="accent6" hlink="hlink" folHlink="folHlink"/>
  <p:sldLayoutIdLst>
    <p:sldLayoutId id="2147483891"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3085463263"/>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58956396"/>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76200" y="76200"/>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p>
            <a:pPr lvl="0"/>
            <a:r>
              <a:rPr lang="en-GB"/>
              <a:t>Click to edit Master title style</a:t>
            </a:r>
          </a:p>
        </p:txBody>
      </p:sp>
      <p:sp>
        <p:nvSpPr>
          <p:cNvPr id="169987" name="Rectangle 3"/>
          <p:cNvSpPr>
            <a:spLocks noGrp="1" noChangeArrowheads="1"/>
          </p:cNvSpPr>
          <p:nvPr>
            <p:ph type="body" idx="1"/>
          </p:nvPr>
        </p:nvSpPr>
        <p:spPr bwMode="auto">
          <a:xfrm>
            <a:off x="76200" y="1447800"/>
            <a:ext cx="8915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l">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r">
              <a:defRPr sz="1400">
                <a:solidFill>
                  <a:srgbClr val="000000"/>
                </a:solidFill>
                <a:cs typeface="Times New Roman" charset="0"/>
              </a:defRPr>
            </a:lvl1pPr>
          </a:lstStyle>
          <a:p>
            <a:pPr>
              <a:defRPr/>
            </a:pPr>
            <a:fld id="{3995B5C2-DA00-BA4C-95D9-FB6511BB5F58}" type="slidenum">
              <a:rPr lang="en-GB"/>
              <a:pPr>
                <a:defRPr/>
              </a:pPr>
              <a:t>‹#›</a:t>
            </a:fld>
            <a:endParaRPr lang="en-GB"/>
          </a:p>
        </p:txBody>
      </p:sp>
    </p:spTree>
    <p:extLst>
      <p:ext uri="{BB962C8B-B14F-4D97-AF65-F5344CB8AC3E}">
        <p14:creationId xmlns:p14="http://schemas.microsoft.com/office/powerpoint/2010/main" val="3060411348"/>
      </p:ext>
    </p:extLst>
  </p:cSld>
  <p:clrMap bg1="lt1" tx1="dk1" bg2="lt2" tx2="dk2" accent1="accent1" accent2="accent2" accent3="accent3" accent4="accent4" accent5="accent5" accent6="accent6" hlink="hlink" folHlink="folHlink"/>
  <p:sldLayoutIdLst>
    <p:sldLayoutId id="2147483825" r:id="rId1"/>
  </p:sldLayoutIdLst>
  <p:txStyles>
    <p:titleStyle>
      <a:lvl1pPr algn="ctr" rtl="0" eaLnBrk="0" fontAlgn="base" hangingPunct="0">
        <a:spcBef>
          <a:spcPct val="0"/>
        </a:spcBef>
        <a:spcAft>
          <a:spcPct val="0"/>
        </a:spcAft>
        <a:defRPr sz="4400" b="1">
          <a:solidFill>
            <a:schemeClr val="tx2"/>
          </a:solidFill>
          <a:latin typeface="Arial"/>
          <a:ea typeface="ＭＳ Ｐゴシック" charset="0"/>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0"/>
          <a:cs typeface="Times New Roman"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Times New Roman"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Times New Roman"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Times New Roman" charset="0"/>
        </a:defRPr>
      </a:lvl5pPr>
      <a:lvl6pPr marL="456686"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37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051"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6739"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512" indent="-342512" algn="l" rtl="0" eaLnBrk="0" fontAlgn="base" hangingPunct="0">
        <a:spcBef>
          <a:spcPct val="20000"/>
        </a:spcBef>
        <a:spcAft>
          <a:spcPct val="0"/>
        </a:spcAft>
        <a:buChar char="•"/>
        <a:defRPr sz="3200" b="1">
          <a:solidFill>
            <a:schemeClr val="tx1"/>
          </a:solidFill>
          <a:latin typeface="Arial"/>
          <a:ea typeface="ＭＳ Ｐゴシック" charset="0"/>
          <a:cs typeface="Arial"/>
        </a:defRPr>
      </a:lvl1pPr>
      <a:lvl2pPr marL="742108" indent="-285428" algn="l" rtl="0" eaLnBrk="0" fontAlgn="base" hangingPunct="0">
        <a:spcBef>
          <a:spcPct val="20000"/>
        </a:spcBef>
        <a:spcAft>
          <a:spcPct val="0"/>
        </a:spcAft>
        <a:buChar char="–"/>
        <a:defRPr sz="2800" b="1">
          <a:solidFill>
            <a:schemeClr val="tx1"/>
          </a:solidFill>
          <a:latin typeface="Arial"/>
          <a:ea typeface="+mn-ea"/>
          <a:cs typeface="Arial"/>
        </a:defRPr>
      </a:lvl2pPr>
      <a:lvl3pPr marL="1141708" indent="-228341" algn="l" rtl="0" eaLnBrk="0" fontAlgn="base" hangingPunct="0">
        <a:spcBef>
          <a:spcPct val="20000"/>
        </a:spcBef>
        <a:spcAft>
          <a:spcPct val="0"/>
        </a:spcAft>
        <a:buChar char="•"/>
        <a:defRPr sz="2400" b="1">
          <a:solidFill>
            <a:schemeClr val="tx1"/>
          </a:solidFill>
          <a:latin typeface="Arial"/>
          <a:ea typeface="+mn-ea"/>
          <a:cs typeface="Arial"/>
        </a:defRPr>
      </a:lvl3pPr>
      <a:lvl4pPr marL="1598393" indent="-228341" algn="l" rtl="0" eaLnBrk="0" fontAlgn="base" hangingPunct="0">
        <a:spcBef>
          <a:spcPct val="20000"/>
        </a:spcBef>
        <a:spcAft>
          <a:spcPct val="0"/>
        </a:spcAft>
        <a:buChar char="–"/>
        <a:defRPr sz="2000" b="1">
          <a:solidFill>
            <a:schemeClr val="tx1"/>
          </a:solidFill>
          <a:latin typeface="Arial"/>
          <a:ea typeface="+mn-ea"/>
          <a:cs typeface="Arial"/>
        </a:defRPr>
      </a:lvl4pPr>
      <a:lvl5pPr marL="2055075" indent="-228341" algn="l" rtl="0" eaLnBrk="0" fontAlgn="base" hangingPunct="0">
        <a:spcBef>
          <a:spcPct val="20000"/>
        </a:spcBef>
        <a:spcAft>
          <a:spcPct val="0"/>
        </a:spcAft>
        <a:buChar char="»"/>
        <a:defRPr sz="2000" b="1">
          <a:solidFill>
            <a:schemeClr val="tx1"/>
          </a:solidFill>
          <a:latin typeface="Arial"/>
          <a:ea typeface="+mn-ea"/>
          <a:cs typeface="Arial"/>
        </a:defRPr>
      </a:lvl5pPr>
      <a:lvl6pPr marL="2511759" indent="-228341" algn="l" rtl="0" fontAlgn="base">
        <a:spcBef>
          <a:spcPct val="20000"/>
        </a:spcBef>
        <a:spcAft>
          <a:spcPct val="0"/>
        </a:spcAft>
        <a:buChar char="»"/>
        <a:defRPr sz="2000">
          <a:solidFill>
            <a:schemeClr val="tx1"/>
          </a:solidFill>
          <a:latin typeface="+mn-lt"/>
          <a:ea typeface="+mn-ea"/>
          <a:cs typeface="+mn-cs"/>
        </a:defRPr>
      </a:lvl6pPr>
      <a:lvl7pPr marL="2968447" indent="-228341" algn="l" rtl="0" fontAlgn="base">
        <a:spcBef>
          <a:spcPct val="20000"/>
        </a:spcBef>
        <a:spcAft>
          <a:spcPct val="0"/>
        </a:spcAft>
        <a:buChar char="»"/>
        <a:defRPr sz="2000">
          <a:solidFill>
            <a:schemeClr val="tx1"/>
          </a:solidFill>
          <a:latin typeface="+mn-lt"/>
          <a:ea typeface="+mn-ea"/>
          <a:cs typeface="+mn-cs"/>
        </a:defRPr>
      </a:lvl7pPr>
      <a:lvl8pPr marL="3425126" indent="-228341" algn="l" rtl="0" fontAlgn="base">
        <a:spcBef>
          <a:spcPct val="20000"/>
        </a:spcBef>
        <a:spcAft>
          <a:spcPct val="0"/>
        </a:spcAft>
        <a:buChar char="»"/>
        <a:defRPr sz="2000">
          <a:solidFill>
            <a:schemeClr val="tx1"/>
          </a:solidFill>
          <a:latin typeface="+mn-lt"/>
          <a:ea typeface="+mn-ea"/>
          <a:cs typeface="+mn-cs"/>
        </a:defRPr>
      </a:lvl8pPr>
      <a:lvl9pPr marL="3881814" indent="-228341"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2286000"/>
            <a:ext cx="9144000" cy="3581400"/>
            <a:chOff x="0" y="1968"/>
            <a:chExt cx="5760" cy="2256"/>
          </a:xfrm>
        </p:grpSpPr>
        <p:sp>
          <p:nvSpPr>
            <p:cNvPr id="165897"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898"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899"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0"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1"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2"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3"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4"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5"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6"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7"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8"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09"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0"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1"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2"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3"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4"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5"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6"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7"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8"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19"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0"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1"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2"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3"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4"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5"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6"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7"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8"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29"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0"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1"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2"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3"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4"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5"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6"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7"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8"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39"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0"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1"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2"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3"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4"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5"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6"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7"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8"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49"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0"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1"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2"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3"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4"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5"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6"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7"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8"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165959"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165891"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p>
            <a:pPr lvl="0"/>
            <a:r>
              <a:rPr lang="en-US" altLang="ja-JP"/>
              <a:t>Click to edit Master title style</a:t>
            </a:r>
          </a:p>
        </p:txBody>
      </p:sp>
      <p:sp>
        <p:nvSpPr>
          <p:cNvPr id="165892"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421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lgn="l">
              <a:defRPr kumimoji="1" sz="1400">
                <a:solidFill>
                  <a:srgbClr val="FFFFFF"/>
                </a:solidFill>
                <a:latin typeface="Helvetica" pitchFamily="-112" charset="0"/>
                <a:ea typeface="+mn-ea"/>
                <a:cs typeface="+mn-cs"/>
              </a:defRPr>
            </a:lvl1pPr>
          </a:lstStyle>
          <a:p>
            <a:pPr>
              <a:defRPr/>
            </a:pPr>
            <a:endParaRPr lang="en-US" altLang="ja-JP"/>
          </a:p>
        </p:txBody>
      </p:sp>
      <p:sp>
        <p:nvSpPr>
          <p:cNvPr id="134213" name="Rectangle 69"/>
          <p:cNvSpPr>
            <a:spLocks noGrp="1" noChangeArrowheads="1"/>
          </p:cNvSpPr>
          <p:nvPr>
            <p:ph type="ftr" sz="quarter" idx="3"/>
          </p:nvPr>
        </p:nvSpPr>
        <p:spPr bwMode="auto">
          <a:xfrm>
            <a:off x="2057417" y="6248400"/>
            <a:ext cx="5237163"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defRPr kumimoji="1" sz="1400">
                <a:solidFill>
                  <a:srgbClr val="FFFFFF"/>
                </a:solidFill>
                <a:latin typeface="Helvetica" pitchFamily="-112" charset="0"/>
                <a:ea typeface="+mn-ea"/>
                <a:cs typeface="+mn-cs"/>
              </a:defRPr>
            </a:lvl1pPr>
          </a:lstStyle>
          <a:p>
            <a:pPr>
              <a:defRPr/>
            </a:pPr>
            <a:endParaRPr lang="en-US" altLang="ja-JP"/>
          </a:p>
        </p:txBody>
      </p:sp>
      <p:sp>
        <p:nvSpPr>
          <p:cNvPr id="13421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334" tIns="45667" rIns="91334" bIns="45667" numCol="1" anchor="t" anchorCtr="0" compatLnSpc="1">
            <a:prstTxWarp prst="textNoShape">
              <a:avLst/>
            </a:prstTxWarp>
          </a:bodyPr>
          <a:lstStyle>
            <a:lvl1pPr>
              <a:defRPr kumimoji="1" sz="1400">
                <a:solidFill>
                  <a:srgbClr val="FFFFFF"/>
                </a:solidFill>
                <a:latin typeface="Helvetica" charset="0"/>
                <a:ea typeface="Osaka" charset="0"/>
                <a:cs typeface="Osaka" charset="0"/>
              </a:defRPr>
            </a:lvl1pPr>
          </a:lstStyle>
          <a:p>
            <a:pPr>
              <a:defRPr/>
            </a:pPr>
            <a:fld id="{69753A05-A1DC-7744-A6A9-1E251F48BA33}" type="slidenum">
              <a:rPr lang="en-US" altLang="ja-JP"/>
              <a:pPr>
                <a:defRPr/>
              </a:pPr>
              <a:t>‹#›</a:t>
            </a:fld>
            <a:endParaRPr lang="en-US" altLang="ja-JP"/>
          </a:p>
        </p:txBody>
      </p:sp>
      <p:pic>
        <p:nvPicPr>
          <p:cNvPr id="165896"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9093"/>
      </p:ext>
    </p:extLst>
  </p:cSld>
  <p:clrMap bg1="dk2" tx1="lt1" bg2="dk1" tx2="lt2" accent1="accent1" accent2="accent2" accent3="accent3" accent4="accent4" accent5="accent5" accent6="accent6" hlink="hlink" folHlink="folHlink"/>
  <p:sldLayoutIdLst>
    <p:sldLayoutId id="2147483827"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2pPr>
      <a:lvl3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3pPr>
      <a:lvl4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4pPr>
      <a:lvl5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5pPr>
      <a:lvl6pPr marL="456686"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6pPr>
      <a:lvl7pPr marL="913370"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7pPr>
      <a:lvl8pPr marL="1370051"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8pPr>
      <a:lvl9pPr marL="1826739"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9pPr>
    </p:titleStyle>
    <p:bodyStyle>
      <a:lvl1pPr marL="453511" indent="-352030"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8130" indent="-350444"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0051" indent="-317141"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2588" indent="-30128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5263" indent="-294938"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1945" indent="-294938"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6pPr>
      <a:lvl7pPr marL="3258630" indent="-294938"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7pPr>
      <a:lvl8pPr marL="3715311" indent="-294938"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8pPr>
      <a:lvl9pPr marL="4171995" indent="-294938"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2"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lgn="l">
                <a:defRPr/>
              </a:pPr>
              <a:endParaRPr lang="en-US">
                <a:solidFill>
                  <a:srgbClr val="FFFFFF"/>
                </a:solidFill>
                <a:ea typeface="ＭＳ Ｐゴシック" charset="-128"/>
                <a:cs typeface="ＭＳ Ｐゴシック" charset="-128"/>
              </a:endParaRPr>
            </a:p>
          </p:txBody>
        </p:sp>
        <p:sp>
          <p:nvSpPr>
            <p:cNvPr id="172041" name="Arc 4"/>
            <p:cNvSpPr>
              <a:spLocks/>
            </p:cNvSpPr>
            <p:nvPr/>
          </p:nvSpPr>
          <p:spPr bwMode="auto">
            <a:xfrm>
              <a:off x="0" y="1"/>
              <a:ext cx="5298" cy="4312"/>
            </a:xfrm>
            <a:custGeom>
              <a:avLst/>
              <a:gdLst>
                <a:gd name="T0" fmla="*/ 0 w 21600"/>
                <a:gd name="T1" fmla="*/ 0 h 21600"/>
                <a:gd name="T2" fmla="*/ 5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967" tIns="45986" rIns="91967" bIns="45986"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967" tIns="45986" rIns="91967" bIns="45986" numCol="1" anchor="ctr" anchorCtr="0" compatLnSpc="1">
            <a:prstTxWarp prst="textNoShape">
              <a:avLst/>
            </a:prstTxWarp>
          </a:bodyPr>
          <a:lstStyle>
            <a:lvl1pPr algn="l">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967" tIns="45986" rIns="91967" bIns="45986"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967" tIns="45986" rIns="91967" bIns="45986" numCol="1" anchor="ctr" anchorCtr="0" compatLnSpc="1">
            <a:prstTxWarp prst="textNoShape">
              <a:avLst/>
            </a:prstTxWarp>
          </a:bodyPr>
          <a:lstStyle>
            <a:lvl1pPr algn="r">
              <a:defRPr sz="1400">
                <a:solidFill>
                  <a:srgbClr val="FFFFFF"/>
                </a:solidFill>
              </a:defRPr>
            </a:lvl1pPr>
          </a:lstStyle>
          <a:p>
            <a:pPr>
              <a:defRPr/>
            </a:pPr>
            <a:fld id="{E5CBFE85-CB81-444F-BF28-7FA444F7EBAA}" type="slidenum">
              <a:rPr lang="en-US"/>
              <a:pPr>
                <a:defRPr/>
              </a:pPr>
              <a:t>‹#›</a:t>
            </a:fld>
            <a:endParaRPr lang="en-US"/>
          </a:p>
        </p:txBody>
      </p:sp>
      <p:sp>
        <p:nvSpPr>
          <p:cNvPr id="1720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399027"/>
      </p:ext>
    </p:extLst>
  </p:cSld>
  <p:clrMap bg1="dk2" tx1="lt1" bg2="dk1" tx2="lt2" accent1="accent1" accent2="accent2" accent3="accent3" accent4="accent4" accent5="accent5" accent6="accent6" hlink="hlink" folHlink="folHlink"/>
  <p:sldLayoutIdLst>
    <p:sldLayoutId id="2147483829" r:id="rId1"/>
    <p:sldLayoutId id="214748383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668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337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0051"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6739"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512" indent="-342512"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108" indent="-285428"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1708" indent="-228341"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8393" indent="-228341"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5075" indent="-228341"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1759" indent="-228341"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68447" indent="-228341"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5126" indent="-228341"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1814" indent="-228341"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967" tIns="45986" rIns="91967" bIns="45986"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l">
              <a:spcBef>
                <a:spcPct val="50000"/>
              </a:spcBef>
              <a:defRPr sz="1400">
                <a:latin typeface="Times New Roman" pitchFamily="-112" charset="0"/>
                <a:ea typeface="+mn-ea"/>
                <a:cs typeface="+mn-cs"/>
              </a:defRPr>
            </a:lvl1pPr>
          </a:lstStyle>
          <a:p>
            <a:pPr>
              <a:defRPr/>
            </a:pPr>
            <a:endParaRPr lang="en-US"/>
          </a:p>
        </p:txBody>
      </p:sp>
      <p:sp>
        <p:nvSpPr>
          <p:cNvPr id="2048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2048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r">
              <a:spcBef>
                <a:spcPct val="50000"/>
              </a:spcBef>
              <a:defRPr sz="1400"/>
            </a:lvl1pPr>
          </a:lstStyle>
          <a:p>
            <a:pPr>
              <a:defRPr/>
            </a:pPr>
            <a:fld id="{41463586-26F2-604D-A40D-8471C93EA0B5}" type="slidenum">
              <a:rPr lang="en-US"/>
              <a:pPr>
                <a:defRPr/>
              </a:pPr>
              <a:t>‹#›</a:t>
            </a:fld>
            <a:endParaRPr lang="en-US"/>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334" tIns="45667" rIns="91334"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8768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5pPr>
      <a:lvl6pPr marL="456686" algn="ctr" rtl="0" fontAlgn="base">
        <a:spcBef>
          <a:spcPct val="0"/>
        </a:spcBef>
        <a:spcAft>
          <a:spcPct val="0"/>
        </a:spcAft>
        <a:defRPr sz="4400">
          <a:solidFill>
            <a:schemeClr val="tx2"/>
          </a:solidFill>
          <a:latin typeface="Times New Roman" pitchFamily="-110" charset="0"/>
        </a:defRPr>
      </a:lvl6pPr>
      <a:lvl7pPr marL="913370" algn="ctr" rtl="0" fontAlgn="base">
        <a:spcBef>
          <a:spcPct val="0"/>
        </a:spcBef>
        <a:spcAft>
          <a:spcPct val="0"/>
        </a:spcAft>
        <a:defRPr sz="4400">
          <a:solidFill>
            <a:schemeClr val="tx2"/>
          </a:solidFill>
          <a:latin typeface="Times New Roman" pitchFamily="-110" charset="0"/>
        </a:defRPr>
      </a:lvl7pPr>
      <a:lvl8pPr marL="1370051" algn="ctr" rtl="0" fontAlgn="base">
        <a:spcBef>
          <a:spcPct val="0"/>
        </a:spcBef>
        <a:spcAft>
          <a:spcPct val="0"/>
        </a:spcAft>
        <a:defRPr sz="4400">
          <a:solidFill>
            <a:schemeClr val="tx2"/>
          </a:solidFill>
          <a:latin typeface="Times New Roman" pitchFamily="-110" charset="0"/>
        </a:defRPr>
      </a:lvl8pPr>
      <a:lvl9pPr marL="1826739" algn="ctr" rtl="0" fontAlgn="base">
        <a:spcBef>
          <a:spcPct val="0"/>
        </a:spcBef>
        <a:spcAft>
          <a:spcPct val="0"/>
        </a:spcAft>
        <a:defRPr sz="4400">
          <a:solidFill>
            <a:schemeClr val="tx2"/>
          </a:solidFill>
          <a:latin typeface="Times New Roman" pitchFamily="-110" charset="0"/>
        </a:defRPr>
      </a:lvl9pPr>
    </p:titleStyle>
    <p:bodyStyle>
      <a:lvl1pPr marL="342512" indent="-342512"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08" charset="-128"/>
          <a:cs typeface="ＭＳ Ｐゴシック" pitchFamily="-108" charset="-128"/>
        </a:defRPr>
      </a:lvl1pPr>
      <a:lvl2pPr marL="742108" indent="-285428" algn="l" rtl="0" eaLnBrk="0" fontAlgn="base" hangingPunct="0">
        <a:spcBef>
          <a:spcPct val="20000"/>
        </a:spcBef>
        <a:spcAft>
          <a:spcPct val="0"/>
        </a:spcAft>
        <a:buSzPct val="95000"/>
        <a:buChar char="–"/>
        <a:defRPr sz="2800">
          <a:solidFill>
            <a:schemeClr val="tx1"/>
          </a:solidFill>
          <a:latin typeface="+mn-lt"/>
          <a:ea typeface="ＭＳ Ｐゴシック" pitchFamily="-110" charset="-128"/>
        </a:defRPr>
      </a:lvl2pPr>
      <a:lvl3pPr marL="1141708" indent="-228341"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393"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075"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759" indent="-228341" algn="l" rtl="0" fontAlgn="base">
        <a:spcBef>
          <a:spcPct val="20000"/>
        </a:spcBef>
        <a:spcAft>
          <a:spcPct val="0"/>
        </a:spcAft>
        <a:buChar char="•"/>
        <a:defRPr sz="2000">
          <a:solidFill>
            <a:schemeClr val="tx1"/>
          </a:solidFill>
          <a:latin typeface="+mn-lt"/>
          <a:ea typeface="ＭＳ Ｐゴシック" pitchFamily="-110" charset="-128"/>
        </a:defRPr>
      </a:lvl6pPr>
      <a:lvl7pPr marL="2968447" indent="-228341" algn="l" rtl="0" fontAlgn="base">
        <a:spcBef>
          <a:spcPct val="20000"/>
        </a:spcBef>
        <a:spcAft>
          <a:spcPct val="0"/>
        </a:spcAft>
        <a:buChar char="•"/>
        <a:defRPr sz="2000">
          <a:solidFill>
            <a:schemeClr val="tx1"/>
          </a:solidFill>
          <a:latin typeface="+mn-lt"/>
          <a:ea typeface="ＭＳ Ｐゴシック" pitchFamily="-110" charset="-128"/>
        </a:defRPr>
      </a:lvl7pPr>
      <a:lvl8pPr marL="3425126" indent="-228341" algn="l" rtl="0" fontAlgn="base">
        <a:spcBef>
          <a:spcPct val="20000"/>
        </a:spcBef>
        <a:spcAft>
          <a:spcPct val="0"/>
        </a:spcAft>
        <a:buChar char="•"/>
        <a:defRPr sz="2000">
          <a:solidFill>
            <a:schemeClr val="tx1"/>
          </a:solidFill>
          <a:latin typeface="+mn-lt"/>
          <a:ea typeface="ＭＳ Ｐゴシック" pitchFamily="-110" charset="-128"/>
        </a:defRPr>
      </a:lvl8pPr>
      <a:lvl9pPr marL="3881814" indent="-228341"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7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9" tIns="45695" rIns="91389" bIns="45695" numCol="1" anchor="ctr" anchorCtr="0" compatLnSpc="1">
            <a:prstTxWarp prst="textNoShape">
              <a:avLst/>
            </a:prstTxWarp>
          </a:bodyPr>
          <a:lstStyle/>
          <a:p>
            <a:pPr lvl="0"/>
            <a:r>
              <a:rPr lang="en-US"/>
              <a:t>Click to edit Master title style</a:t>
            </a:r>
          </a:p>
        </p:txBody>
      </p:sp>
      <p:sp>
        <p:nvSpPr>
          <p:cNvPr id="167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9" tIns="45695" rIns="91389" bIns="4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940685"/>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p:transition>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2pPr>
      <a:lvl3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3pPr>
      <a:lvl4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4pPr>
      <a:lvl5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5pPr>
      <a:lvl6pPr marL="456952" algn="ctr" rtl="0" fontAlgn="base">
        <a:spcBef>
          <a:spcPct val="0"/>
        </a:spcBef>
        <a:spcAft>
          <a:spcPct val="0"/>
        </a:spcAft>
        <a:defRPr sz="4400" b="1">
          <a:solidFill>
            <a:schemeClr val="tx1"/>
          </a:solidFill>
          <a:latin typeface="Candara" charset="0"/>
          <a:ea typeface="ＭＳ Ｐゴシック" charset="0"/>
          <a:cs typeface="Arial" charset="0"/>
        </a:defRPr>
      </a:lvl6pPr>
      <a:lvl7pPr marL="913905" algn="ctr" rtl="0" fontAlgn="base">
        <a:spcBef>
          <a:spcPct val="0"/>
        </a:spcBef>
        <a:spcAft>
          <a:spcPct val="0"/>
        </a:spcAft>
        <a:defRPr sz="4400" b="1">
          <a:solidFill>
            <a:schemeClr val="tx1"/>
          </a:solidFill>
          <a:latin typeface="Candara" charset="0"/>
          <a:ea typeface="ＭＳ Ｐゴシック" charset="0"/>
          <a:cs typeface="Arial" charset="0"/>
        </a:defRPr>
      </a:lvl7pPr>
      <a:lvl8pPr marL="1370852" algn="ctr" rtl="0" fontAlgn="base">
        <a:spcBef>
          <a:spcPct val="0"/>
        </a:spcBef>
        <a:spcAft>
          <a:spcPct val="0"/>
        </a:spcAft>
        <a:defRPr sz="4400" b="1">
          <a:solidFill>
            <a:schemeClr val="tx1"/>
          </a:solidFill>
          <a:latin typeface="Candara" charset="0"/>
          <a:ea typeface="ＭＳ Ｐゴシック" charset="0"/>
          <a:cs typeface="Arial" charset="0"/>
        </a:defRPr>
      </a:lvl8pPr>
      <a:lvl9pPr marL="1827807" algn="ctr" rtl="0" fontAlgn="base">
        <a:spcBef>
          <a:spcPct val="0"/>
        </a:spcBef>
        <a:spcAft>
          <a:spcPct val="0"/>
        </a:spcAft>
        <a:defRPr sz="4400" b="1">
          <a:solidFill>
            <a:schemeClr val="tx1"/>
          </a:solidFill>
          <a:latin typeface="Candara" charset="0"/>
          <a:ea typeface="ＭＳ Ｐゴシック" charset="0"/>
          <a:cs typeface="Arial" charset="0"/>
        </a:defRPr>
      </a:lvl9pPr>
    </p:titleStyle>
    <p:bodyStyle>
      <a:lvl1pPr marL="342713" indent="-342713" algn="l" rtl="0" eaLnBrk="0" fontAlgn="base" hangingPunct="0">
        <a:spcBef>
          <a:spcPct val="20000"/>
        </a:spcBef>
        <a:spcAft>
          <a:spcPct val="0"/>
        </a:spcAft>
        <a:buFont typeface="Arial" charset="0"/>
        <a:buChar char="•"/>
        <a:defRPr sz="3200" b="1">
          <a:solidFill>
            <a:schemeClr val="tx1"/>
          </a:solidFill>
          <a:latin typeface="+mn-lt"/>
          <a:ea typeface="+mn-ea"/>
          <a:cs typeface="+mn-cs"/>
        </a:defRPr>
      </a:lvl1pPr>
      <a:lvl2pPr marL="742543" indent="-285596" algn="l" rtl="0" eaLnBrk="0" fontAlgn="base" hangingPunct="0">
        <a:spcBef>
          <a:spcPct val="20000"/>
        </a:spcBef>
        <a:spcAft>
          <a:spcPct val="0"/>
        </a:spcAft>
        <a:buFont typeface="Arial" charset="0"/>
        <a:buChar char="–"/>
        <a:defRPr sz="2800" b="1">
          <a:solidFill>
            <a:schemeClr val="tx1"/>
          </a:solidFill>
          <a:latin typeface="+mn-lt"/>
          <a:ea typeface="Arial" charset="0"/>
          <a:cs typeface="+mn-cs"/>
        </a:defRPr>
      </a:lvl2pPr>
      <a:lvl3pPr marL="1142374" indent="-228477" algn="l" rtl="0" eaLnBrk="0" fontAlgn="base" hangingPunct="0">
        <a:spcBef>
          <a:spcPct val="20000"/>
        </a:spcBef>
        <a:spcAft>
          <a:spcPct val="0"/>
        </a:spcAft>
        <a:buFont typeface="Arial" charset="0"/>
        <a:buChar char="•"/>
        <a:defRPr sz="2400" b="1">
          <a:solidFill>
            <a:schemeClr val="tx1"/>
          </a:solidFill>
          <a:latin typeface="+mn-lt"/>
          <a:ea typeface="Arial" charset="0"/>
          <a:cs typeface="+mn-cs"/>
        </a:defRPr>
      </a:lvl3pPr>
      <a:lvl4pPr marL="1599329"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4pPr>
      <a:lvl5pPr marL="2056278"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5pPr>
      <a:lvl6pPr marL="2513228" indent="-228477" algn="l" rtl="0" fontAlgn="base">
        <a:spcBef>
          <a:spcPct val="20000"/>
        </a:spcBef>
        <a:spcAft>
          <a:spcPct val="0"/>
        </a:spcAft>
        <a:buFont typeface="Arial" charset="0"/>
        <a:buChar char="»"/>
        <a:defRPr sz="2000" b="1">
          <a:solidFill>
            <a:schemeClr val="tx1"/>
          </a:solidFill>
          <a:latin typeface="+mn-lt"/>
          <a:ea typeface="Arial" charset="0"/>
          <a:cs typeface="+mn-cs"/>
        </a:defRPr>
      </a:lvl6pPr>
      <a:lvl7pPr marL="29701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7pPr>
      <a:lvl8pPr marL="3427130" indent="-228477" algn="l" rtl="0" fontAlgn="base">
        <a:spcBef>
          <a:spcPct val="20000"/>
        </a:spcBef>
        <a:spcAft>
          <a:spcPct val="0"/>
        </a:spcAft>
        <a:buFont typeface="Arial" charset="0"/>
        <a:buChar char="»"/>
        <a:defRPr sz="2000" b="1">
          <a:solidFill>
            <a:schemeClr val="tx1"/>
          </a:solidFill>
          <a:latin typeface="+mn-lt"/>
          <a:ea typeface="Arial" charset="0"/>
          <a:cs typeface="+mn-cs"/>
        </a:defRPr>
      </a:lvl8pPr>
      <a:lvl9pPr marL="38840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9pPr>
    </p:bodyStyle>
    <p:otherStyle>
      <a:defPPr>
        <a:defRPr lang="en-US"/>
      </a:defPPr>
      <a:lvl1pPr marL="0" algn="l" defTabSz="456952" rtl="0" eaLnBrk="1" latinLnBrk="0" hangingPunct="1">
        <a:defRPr sz="1800" kern="1200">
          <a:solidFill>
            <a:schemeClr val="tx1"/>
          </a:solidFill>
          <a:latin typeface="+mn-lt"/>
          <a:ea typeface="+mn-ea"/>
          <a:cs typeface="+mn-cs"/>
        </a:defRPr>
      </a:lvl1pPr>
      <a:lvl2pPr marL="456952" algn="l" defTabSz="456952" rtl="0" eaLnBrk="1" latinLnBrk="0" hangingPunct="1">
        <a:defRPr sz="1800" kern="1200">
          <a:solidFill>
            <a:schemeClr val="tx1"/>
          </a:solidFill>
          <a:latin typeface="+mn-lt"/>
          <a:ea typeface="+mn-ea"/>
          <a:cs typeface="+mn-cs"/>
        </a:defRPr>
      </a:lvl2pPr>
      <a:lvl3pPr marL="913905" algn="l" defTabSz="456952" rtl="0" eaLnBrk="1" latinLnBrk="0" hangingPunct="1">
        <a:defRPr sz="1800" kern="1200">
          <a:solidFill>
            <a:schemeClr val="tx1"/>
          </a:solidFill>
          <a:latin typeface="+mn-lt"/>
          <a:ea typeface="+mn-ea"/>
          <a:cs typeface="+mn-cs"/>
        </a:defRPr>
      </a:lvl3pPr>
      <a:lvl4pPr marL="1370852" algn="l" defTabSz="456952" rtl="0" eaLnBrk="1" latinLnBrk="0" hangingPunct="1">
        <a:defRPr sz="1800" kern="1200">
          <a:solidFill>
            <a:schemeClr val="tx1"/>
          </a:solidFill>
          <a:latin typeface="+mn-lt"/>
          <a:ea typeface="+mn-ea"/>
          <a:cs typeface="+mn-cs"/>
        </a:defRPr>
      </a:lvl4pPr>
      <a:lvl5pPr marL="1827807" algn="l" defTabSz="456952" rtl="0" eaLnBrk="1" latinLnBrk="0" hangingPunct="1">
        <a:defRPr sz="1800" kern="1200">
          <a:solidFill>
            <a:schemeClr val="tx1"/>
          </a:solidFill>
          <a:latin typeface="+mn-lt"/>
          <a:ea typeface="+mn-ea"/>
          <a:cs typeface="+mn-cs"/>
        </a:defRPr>
      </a:lvl5pPr>
      <a:lvl6pPr marL="2284752" algn="l" defTabSz="456952" rtl="0" eaLnBrk="1" latinLnBrk="0" hangingPunct="1">
        <a:defRPr sz="1800" kern="1200">
          <a:solidFill>
            <a:schemeClr val="tx1"/>
          </a:solidFill>
          <a:latin typeface="+mn-lt"/>
          <a:ea typeface="+mn-ea"/>
          <a:cs typeface="+mn-cs"/>
        </a:defRPr>
      </a:lvl6pPr>
      <a:lvl7pPr marL="2741704" algn="l" defTabSz="456952" rtl="0" eaLnBrk="1" latinLnBrk="0" hangingPunct="1">
        <a:defRPr sz="1800" kern="1200">
          <a:solidFill>
            <a:schemeClr val="tx1"/>
          </a:solidFill>
          <a:latin typeface="+mn-lt"/>
          <a:ea typeface="+mn-ea"/>
          <a:cs typeface="+mn-cs"/>
        </a:defRPr>
      </a:lvl7pPr>
      <a:lvl8pPr marL="3198654" algn="l" defTabSz="456952" rtl="0" eaLnBrk="1" latinLnBrk="0" hangingPunct="1">
        <a:defRPr sz="1800" kern="1200">
          <a:solidFill>
            <a:schemeClr val="tx1"/>
          </a:solidFill>
          <a:latin typeface="+mn-lt"/>
          <a:ea typeface="+mn-ea"/>
          <a:cs typeface="+mn-cs"/>
        </a:defRPr>
      </a:lvl8pPr>
      <a:lvl9pPr marL="3655603" algn="l" defTabSz="4569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extLst>
      <p:ext uri="{BB962C8B-B14F-4D97-AF65-F5344CB8AC3E}">
        <p14:creationId xmlns:p14="http://schemas.microsoft.com/office/powerpoint/2010/main" val="2917587758"/>
      </p:ext>
    </p:extLst>
  </p:cSld>
  <p:clrMap bg1="lt1" tx1="dk1" bg2="lt2" tx2="dk2" accent1="accent1" accent2="accent2" accent3="accent3" accent4="accent4" accent5="accent5" accent6="accent6" hlink="hlink" folHlink="folHlink"/>
  <p:sldLayoutIdLst>
    <p:sldLayoutId id="2147483870"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310217919"/>
      </p:ext>
    </p:extLst>
  </p:cSld>
  <p:clrMap bg1="lt1" tx1="dk1" bg2="lt2" tx2="dk2" accent1="accent1" accent2="accent2" accent3="accent3" accent4="accent4" accent5="accent5" accent6="accent6" hlink="hlink" folHlink="folHlink"/>
  <p:sldLayoutIdLst>
    <p:sldLayoutId id="214748387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Image result for holy spirit images">
            <a:extLst>
              <a:ext uri="{FF2B5EF4-FFF2-40B4-BE49-F238E27FC236}">
                <a16:creationId xmlns:a16="http://schemas.microsoft.com/office/drawing/2014/main" id="{989F7C43-FB86-8148-98BF-0633515163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619"/>
          <a:stretch/>
        </p:blipFill>
        <p:spPr bwMode="auto">
          <a:xfrm>
            <a:off x="-23813" y="-1"/>
            <a:ext cx="9167814" cy="63641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4660235"/>
            <a:ext cx="4019749" cy="1150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NT Critical Studies</a:t>
            </a:r>
          </a:p>
        </p:txBody>
      </p:sp>
      <p:sp>
        <p:nvSpPr>
          <p:cNvPr id="900098" name="Rectangle 2"/>
          <p:cNvSpPr>
            <a:spLocks noGrp="1" noChangeArrowheads="1"/>
          </p:cNvSpPr>
          <p:nvPr>
            <p:ph type="ctrTitle"/>
          </p:nvPr>
        </p:nvSpPr>
        <p:spPr>
          <a:xfrm>
            <a:off x="1" y="1046827"/>
            <a:ext cx="9120187" cy="1446653"/>
          </a:xfrm>
          <a:effectLst/>
        </p:spPr>
        <p:txBody>
          <a:bodyPr/>
          <a:lstStyle/>
          <a:p>
            <a:pPr>
              <a:defRPr/>
            </a:pPr>
            <a:r>
              <a:rPr lang="en-US" sz="6600" b="1" dirty="0">
                <a:effectLst>
                  <a:glow rad="127000">
                    <a:schemeClr val="bg1"/>
                  </a:glow>
                </a:effectLst>
                <a:latin typeface="Arial" charset="0"/>
                <a:ea typeface="ＭＳ Ｐゴシック" charset="0"/>
                <a:cs typeface="ＭＳ Ｐゴシック" charset="0"/>
              </a:rPr>
              <a:t>The Reliability of the Book of Acts</a:t>
            </a:r>
          </a:p>
        </p:txBody>
      </p:sp>
      <p:sp>
        <p:nvSpPr>
          <p:cNvPr id="9" name="Rectangle 8">
            <a:extLst>
              <a:ext uri="{FF2B5EF4-FFF2-40B4-BE49-F238E27FC236}">
                <a16:creationId xmlns:a16="http://schemas.microsoft.com/office/drawing/2014/main" id="{0136BFBC-967F-D744-AC68-903F90085DC8}"/>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7274257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60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603" name="Rectangle 8"/>
          <p:cNvSpPr>
            <a:spLocks noGrp="1" noChangeArrowheads="1"/>
          </p:cNvSpPr>
          <p:nvPr>
            <p:ph type="title"/>
          </p:nvPr>
        </p:nvSpPr>
        <p:spPr bwMode="auto">
          <a:xfrm>
            <a:off x="-152400" y="0"/>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ea typeface="MS Gothic" charset="0"/>
                <a:cs typeface="Arial" charset="0"/>
              </a:rPr>
              <a:t>The Duration of Christ</a:t>
            </a:r>
            <a:r>
              <a:rPr lang="fr-FR" altLang="zh-CN" sz="4400">
                <a:solidFill>
                  <a:schemeClr val="bg1"/>
                </a:solidFill>
                <a:latin typeface="Arial" charset="0"/>
                <a:ea typeface="MS Gothic" charset="0"/>
                <a:cs typeface="Arial" charset="0"/>
              </a:rPr>
              <a:t>'</a:t>
            </a:r>
            <a:r>
              <a:rPr lang="en-US" altLang="zh-CN" sz="4400">
                <a:solidFill>
                  <a:schemeClr val="bg1"/>
                </a:solidFill>
                <a:latin typeface="Arial" charset="0"/>
                <a:ea typeface="MS Gothic" charset="0"/>
                <a:cs typeface="Arial" charset="0"/>
              </a:rPr>
              <a:t>s Ministry</a:t>
            </a:r>
            <a:endParaRPr lang="en-US" altLang="zh-CN" sz="4000">
              <a:latin typeface="Arial" charset="0"/>
              <a:ea typeface="MS Gothic" charset="0"/>
              <a:cs typeface="Arial" charset="0"/>
            </a:endParaRPr>
          </a:p>
        </p:txBody>
      </p:sp>
      <p:sp>
        <p:nvSpPr>
          <p:cNvPr id="2560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MS Gothic" charset="0"/>
                <a:cs typeface="MS Gothic" charset="0"/>
              </a:rPr>
              <a:t>Autumn AD 29 – 3 April AD 33 (3.5 Years)</a:t>
            </a:r>
          </a:p>
        </p:txBody>
      </p:sp>
      <p:sp>
        <p:nvSpPr>
          <p:cNvPr id="2560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Commencement of Christ</a:t>
            </a:r>
            <a:r>
              <a:rPr kumimoji="0" lang="fr-FR" altLang="ja-JP" sz="1600" b="1" i="0" u="none" strike="noStrike" kern="1200" cap="none" spc="0" normalizeH="0" baseline="0" noProof="0">
                <a:ln>
                  <a:noFill/>
                </a:ln>
                <a:solidFill>
                  <a:srgbClr val="FFFFFF"/>
                </a:solidFill>
                <a:effectLst/>
                <a:uLnTx/>
                <a:uFillTx/>
                <a:latin typeface="Arial" charset="0"/>
                <a:ea typeface="MS Gothic" charset="0"/>
                <a:cs typeface="MS Gothic" charset="0"/>
              </a:rPr>
              <a:t>'</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s Ministry</a:t>
            </a:r>
          </a:p>
        </p:txBody>
      </p:sp>
      <p:sp>
        <p:nvSpPr>
          <p:cNvPr id="2560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Autumn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29</a:t>
            </a:r>
          </a:p>
        </p:txBody>
      </p:sp>
      <p:cxnSp>
        <p:nvCxnSpPr>
          <p:cNvPr id="2560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1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61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#1</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7,</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30</a:t>
            </a:r>
          </a:p>
        </p:txBody>
      </p:sp>
      <p:sp>
        <p:nvSpPr>
          <p:cNvPr id="2561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2:13, 23</a:t>
            </a:r>
          </a:p>
        </p:txBody>
      </p:sp>
      <p:sp>
        <p:nvSpPr>
          <p:cNvPr id="2561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Passover #2</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endPar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61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Unstated by John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Mark 2:23-28</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Luke 6:1-5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Matthew 12:1-8</a:t>
            </a:r>
          </a:p>
        </p:txBody>
      </p:sp>
      <p:sp>
        <p:nvSpPr>
          <p:cNvPr id="2561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25,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32</a:t>
            </a:r>
          </a:p>
        </p:txBody>
      </p:sp>
      <p:sp>
        <p:nvSpPr>
          <p:cNvPr id="2561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6:4</a:t>
            </a:r>
          </a:p>
        </p:txBody>
      </p:sp>
      <p:sp>
        <p:nvSpPr>
          <p:cNvPr id="2561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#4</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33</a:t>
            </a:r>
          </a:p>
        </p:txBody>
      </p:sp>
      <p:sp>
        <p:nvSpPr>
          <p:cNvPr id="2562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11:55–12:1</a:t>
            </a:r>
          </a:p>
        </p:txBody>
      </p:sp>
      <p:sp>
        <p:nvSpPr>
          <p:cNvPr id="2562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Arial" charset="0"/>
                <a:ea typeface="MS Gothic" charset="0"/>
                <a:cs typeface="MS Gothic" charset="0"/>
              </a:rPr>
              <a:t>John </a:t>
            </a:r>
            <a:r>
              <a:rPr kumimoji="0" lang="en-US" sz="2800" b="1" i="1" u="none" strike="noStrike" kern="1200" cap="none" spc="0" normalizeH="0" baseline="0" noProof="0">
                <a:ln>
                  <a:noFill/>
                </a:ln>
                <a:solidFill>
                  <a:srgbClr val="FFFFFF"/>
                </a:solidFill>
                <a:effectLst/>
                <a:uLnTx/>
                <a:uFillTx/>
                <a:latin typeface="Arial" charset="0"/>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charset="0"/>
                <a:ea typeface="MS Gothic" charset="0"/>
              </a:rPr>
              <a:t>56</a:t>
            </a:r>
          </a:p>
        </p:txBody>
      </p:sp>
      <p:sp>
        <p:nvSpPr>
          <p:cNvPr id="2562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Harold W. Hoehner, </a:t>
            </a:r>
            <a:r>
              <a:rPr kumimoji="0" lang="en-US" sz="1600" b="1" i="1" u="none" strike="noStrike" kern="1200" cap="none" spc="0" normalizeH="0" baseline="0" noProof="0">
                <a:ln>
                  <a:noFill/>
                </a:ln>
                <a:solidFill>
                  <a:srgbClr val="FFFFFF"/>
                </a:solidFill>
                <a:effectLst/>
                <a:uLnTx/>
                <a:uFillTx/>
                <a:latin typeface="Arial" charset="0"/>
                <a:ea typeface="MS Gothic" charset="0"/>
                <a:cs typeface="MS Gothic" charset="0"/>
              </a:rPr>
              <a:t>Chronological Aspects of the Life of Christ </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(Zondervan, 1977), 114</a:t>
            </a:r>
          </a:p>
        </p:txBody>
      </p:sp>
      <p:sp>
        <p:nvSpPr>
          <p:cNvPr id="2562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2FCFF"/>
                </a:solidFill>
                <a:effectLst/>
                <a:uLnTx/>
                <a:uFillTx/>
                <a:latin typeface="Arial" charset="0"/>
                <a:ea typeface="MS Gothic" charset="0"/>
                <a:cs typeface="MS Gothic" charset="0"/>
              </a:rPr>
              <a:t>Therefore, Christ's ministry was at least 2.5 years</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72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15th Yr.</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John &amp; </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Paul</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12164"/>
              </a:solidFill>
              <a:effectLst/>
              <a:uLnTx/>
              <a:uFillTx/>
              <a:latin typeface="Arial" charset="0"/>
              <a:ea typeface="ＭＳ Ｐゴシック" charset="0"/>
            </a:endParaRPr>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Now Jesus himself was about 30 years old when he began his ministry</a:t>
            </a: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 (Luke 3:23)</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In the 15th year of Tiberius… John preached</a:t>
            </a: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 (Luke 3:1)</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2766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38a</a:t>
            </a:r>
            <a:endParaRPr kumimoji="0" lang="en-US" sz="2000" b="0" i="0" u="none" strike="noStrike" kern="1200" cap="none" spc="0" normalizeH="0" baseline="0" noProof="0">
              <a:ln>
                <a:noFill/>
              </a:ln>
              <a:solidFill>
                <a:srgbClr val="212164"/>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698"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699"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0"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1"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2"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3"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4"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5"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6"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7"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8"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09"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0"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1"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2"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3"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4"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5"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6"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7"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8"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19"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0"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1"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2"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3"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4"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5"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6"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7"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28" name="Text Box 33"/>
          <p:cNvSpPr txBox="1">
            <a:spLocks noChangeArrowheads="1"/>
          </p:cNvSpPr>
          <p:nvPr/>
        </p:nvSpPr>
        <p:spPr bwMode="auto">
          <a:xfrm>
            <a:off x="0" y="4100513"/>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Arial" charset="0"/>
              </a:rPr>
              <a:t>  4       3     2      1      </a:t>
            </a:r>
            <a:r>
              <a:rPr kumimoji="0" lang="en-US" sz="1200" b="1" i="0" u="none" strike="noStrike" kern="1200" cap="none" spc="0" normalizeH="0" baseline="0" noProof="0">
                <a:ln>
                  <a:noFill/>
                </a:ln>
                <a:solidFill>
                  <a:srgbClr val="000099"/>
                </a:solidFill>
                <a:effectLst/>
                <a:uLnTx/>
                <a:uFillTx/>
                <a:latin typeface="Arial" charset="0"/>
                <a:ea typeface="ＭＳ Ｐゴシック" charset="0"/>
                <a:cs typeface="Arial" charset="0"/>
              </a:rPr>
              <a:t>1     2      3       4      5      6      7      8 ……………………………………………….…………………… 26  27  28   29</a:t>
            </a:r>
          </a:p>
        </p:txBody>
      </p:sp>
      <p:sp>
        <p:nvSpPr>
          <p:cNvPr id="29729" name="Line 34"/>
          <p:cNvSpPr>
            <a:spLocks noChangeShapeType="1"/>
          </p:cNvSpPr>
          <p:nvPr/>
        </p:nvSpPr>
        <p:spPr bwMode="auto">
          <a:xfrm flipH="1">
            <a:off x="166688"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30"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31"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732" name="Text Box 37"/>
          <p:cNvSpPr txBox="1">
            <a:spLocks noChangeArrowheads="1"/>
          </p:cNvSpPr>
          <p:nvPr/>
        </p:nvSpPr>
        <p:spPr bwMode="auto">
          <a:xfrm>
            <a:off x="0" y="2881313"/>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3 yrs</a:t>
            </a:r>
          </a:p>
        </p:txBody>
      </p:sp>
      <p:sp>
        <p:nvSpPr>
          <p:cNvPr id="29733"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1yr</a:t>
            </a:r>
          </a:p>
        </p:txBody>
      </p:sp>
      <p:sp>
        <p:nvSpPr>
          <p:cNvPr id="29734" name="Text Box 39"/>
          <p:cNvSpPr txBox="1">
            <a:spLocks noChangeArrowheads="1"/>
          </p:cNvSpPr>
          <p:nvPr/>
        </p:nvSpPr>
        <p:spPr bwMode="auto">
          <a:xfrm>
            <a:off x="1447800" y="2805113"/>
            <a:ext cx="7593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9735" name="Text Box 40"/>
          <p:cNvSpPr txBox="1">
            <a:spLocks noChangeArrowheads="1"/>
          </p:cNvSpPr>
          <p:nvPr/>
        </p:nvSpPr>
        <p:spPr bwMode="auto">
          <a:xfrm>
            <a:off x="1447800" y="2805113"/>
            <a:ext cx="7634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28 / 29 years</a:t>
            </a:r>
          </a:p>
        </p:txBody>
      </p:sp>
      <p:sp>
        <p:nvSpPr>
          <p:cNvPr id="29736" name="Text Box 41"/>
          <p:cNvSpPr txBox="1">
            <a:spLocks noChangeArrowheads="1"/>
          </p:cNvSpPr>
          <p:nvPr/>
        </p:nvSpPr>
        <p:spPr bwMode="auto">
          <a:xfrm>
            <a:off x="0" y="4405313"/>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BC	      </a:t>
            </a:r>
            <a:r>
              <a:rPr kumimoji="0" lang="en-US" sz="2400" b="0" i="0" u="none" strike="noStrike" kern="1200" cap="none" spc="0" normalizeH="0" baseline="0" noProof="0">
                <a:ln>
                  <a:noFill/>
                </a:ln>
                <a:solidFill>
                  <a:srgbClr val="000099"/>
                </a:solidFill>
                <a:effectLst/>
                <a:uLnTx/>
                <a:uFillTx/>
                <a:latin typeface="Arial" charset="0"/>
                <a:ea typeface="ＭＳ Ｐゴシック" charset="0"/>
                <a:cs typeface="Arial" charset="0"/>
              </a:rPr>
              <a:t>AD</a:t>
            </a: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p:txBody>
      </p:sp>
      <p:sp>
        <p:nvSpPr>
          <p:cNvPr id="29737" name="Text Box 42"/>
          <p:cNvSpPr txBox="1">
            <a:spLocks noChangeArrowheads="1"/>
          </p:cNvSpPr>
          <p:nvPr/>
        </p:nvSpPr>
        <p:spPr bwMode="auto">
          <a:xfrm>
            <a:off x="1447800" y="838200"/>
            <a:ext cx="655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9738" name="Text Box 43"/>
          <p:cNvSpPr txBox="1">
            <a:spLocks noChangeArrowheads="1"/>
          </p:cNvSpPr>
          <p:nvPr/>
        </p:nvSpPr>
        <p:spPr bwMode="auto">
          <a:xfrm>
            <a:off x="1295400" y="5014913"/>
            <a:ext cx="6629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3 + 1 + 28 = 32 years (Non-inclusive of AD 29)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3 + 1 + 29 = 33 years (Inclusive of AD 29)</a:t>
            </a:r>
          </a:p>
        </p:txBody>
      </p:sp>
      <p:sp>
        <p:nvSpPr>
          <p:cNvPr id="29739"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9740" name="Text Box 45"/>
          <p:cNvSpPr txBox="1">
            <a:spLocks noChangeArrowheads="1"/>
          </p:cNvSpPr>
          <p:nvPr/>
        </p:nvSpPr>
        <p:spPr bwMode="auto">
          <a:xfrm>
            <a:off x="0" y="6373813"/>
            <a:ext cx="8990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charset="0"/>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1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Now Jesus himself was about 30 years old when he began his ministry</a:t>
            </a: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 (Luke 3:23)</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9742"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38a</a:t>
            </a:r>
            <a:endParaRPr kumimoji="0" lang="en-US" sz="2000" b="0" i="0" u="none" strike="noStrike" kern="1200" cap="none" spc="0" normalizeH="0" baseline="0" noProof="0">
              <a:ln>
                <a:noFill/>
              </a:ln>
              <a:solidFill>
                <a:srgbClr val="212164"/>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en-US" altLang="en-US" b="1">
                <a:solidFill>
                  <a:srgbClr val="FFFFFF"/>
                </a:solidFill>
                <a:latin typeface="Arial" pitchFamily="34" charset="0"/>
                <a:cs typeface="Arial" pitchFamily="34" charset="0"/>
              </a:rPr>
              <a:t>A Prophetic Weekend</a:t>
            </a: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Thursday</a:t>
              </a: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Friday</a:t>
              </a: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Saturday</a:t>
              </a: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Sunday</a:t>
              </a: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Last Supper</a:t>
            </a: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Crucifixion</a:t>
            </a: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Resurrection</a:t>
            </a: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Galilean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Judean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April 33</a:t>
            </a: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April 33</a:t>
            </a: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April 33</a:t>
            </a: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60400"/>
                </a:solidFill>
                <a:effectLst/>
                <a:uLnTx/>
                <a:uFillTx/>
                <a:latin typeface="Arial" charset="0"/>
                <a:ea typeface="Times New Roman" charset="0"/>
                <a:cs typeface="Times New Roman" charset="0"/>
              </a:rPr>
              <a:t>NTS 39</a:t>
            </a:r>
          </a:p>
        </p:txBody>
      </p:sp>
    </p:spTree>
    <p:extLst>
      <p:ext uri="{BB962C8B-B14F-4D97-AF65-F5344CB8AC3E}">
        <p14:creationId xmlns:p14="http://schemas.microsoft.com/office/powerpoint/2010/main" val="254622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Criticism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58728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34" tIns="45667" rIns="91334" bIns="45667"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14"/>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67" rIns="0"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2000" b="1" i="0" u="none" strike="noStrike" kern="1200" cap="none" spc="0" normalizeH="0" baseline="0" noProof="0" dirty="0">
                <a:ln>
                  <a:noFill/>
                </a:ln>
                <a:solidFill>
                  <a:srgbClr val="000000"/>
                </a:solidFill>
                <a:effectLst/>
                <a:uLnTx/>
                <a:uFillTx/>
                <a:latin typeface="Arial" charset="0"/>
                <a:ea typeface="+mn-ea"/>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To the remotest part of the earth</a:t>
            </a:r>
            <a:r>
              <a:rPr kumimoji="0" lang="ru-RU" sz="2000" b="1" i="0" u="none" strike="noStrike" kern="1200" cap="none" spc="0" normalizeH="0" baseline="0" noProof="0" dirty="0">
                <a:ln>
                  <a:noFill/>
                </a:ln>
                <a:solidFill>
                  <a:srgbClr val="000000"/>
                </a:solidFill>
                <a:effectLst/>
                <a:uLnTx/>
                <a:uFillTx/>
                <a:latin typeface="Arial" charset="0"/>
                <a:ea typeface="+mn-ea"/>
                <a:cs typeface="Times New Roman"/>
              </a:rPr>
              <a:t>"</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9  13       14    15  16          18           21     27     28</a:t>
            </a:r>
          </a:p>
        </p:txBody>
      </p:sp>
      <p:sp>
        <p:nvSpPr>
          <p:cNvPr id="229379" name="Text Box 16"/>
          <p:cNvSpPr txBox="1">
            <a:spLocks noChangeArrowheads="1"/>
          </p:cNvSpPr>
          <p:nvPr/>
        </p:nvSpPr>
        <p:spPr bwMode="auto">
          <a:xfrm>
            <a:off x="1828801"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229380" name="Text Box 17"/>
          <p:cNvSpPr txBox="1">
            <a:spLocks noChangeArrowheads="1"/>
          </p:cNvSpPr>
          <p:nvPr/>
        </p:nvSpPr>
        <p:spPr bwMode="auto">
          <a:xfrm>
            <a:off x="4724401"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38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34" tIns="45667" rIns="91334" bIns="45667"/>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9382" name="Text Box 20"/>
          <p:cNvSpPr txBox="1">
            <a:spLocks noChangeArrowheads="1"/>
          </p:cNvSpPr>
          <p:nvPr/>
        </p:nvSpPr>
        <p:spPr bwMode="auto">
          <a:xfrm>
            <a:off x="8296279" y="2324101"/>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22938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229384" name="Text Box 7"/>
          <p:cNvSpPr txBox="1">
            <a:spLocks noChangeArrowheads="1"/>
          </p:cNvSpPr>
          <p:nvPr/>
        </p:nvSpPr>
        <p:spPr bwMode="auto">
          <a:xfrm>
            <a:off x="914401" y="201959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9385" name="Text Box 9"/>
          <p:cNvSpPr txBox="1">
            <a:spLocks noChangeArrowheads="1"/>
          </p:cNvSpPr>
          <p:nvPr/>
        </p:nvSpPr>
        <p:spPr bwMode="auto">
          <a:xfrm>
            <a:off x="3743326"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1" y="1996511"/>
            <a:ext cx="990600" cy="1338828"/>
          </a:xfrm>
          <a:prstGeom prst="rect">
            <a:avLst/>
          </a:prstGeom>
          <a:solidFill>
            <a:schemeClr val="accent4"/>
          </a:solidFill>
          <a:ln w="12700">
            <a:solidFill>
              <a:srgbClr val="FFFFFF"/>
            </a:solidFill>
            <a:miter lim="800000"/>
            <a:headEnd/>
            <a:tailEnd/>
          </a:ln>
          <a:effectLst/>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1" y="1996511"/>
            <a:ext cx="990600" cy="1338828"/>
          </a:xfrm>
          <a:prstGeom prst="rect">
            <a:avLst/>
          </a:prstGeom>
          <a:solidFill>
            <a:schemeClr val="accent4"/>
          </a:solidFill>
          <a:ln w="12700">
            <a:solidFill>
              <a:srgbClr val="FFFFFF"/>
            </a:solidFill>
            <a:miter lim="800000"/>
            <a:headEnd/>
            <a:tailEnd/>
          </a:ln>
          <a:effectLst/>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388" name="TextBox 27"/>
          <p:cNvSpPr txBox="1">
            <a:spLocks noChangeArrowheads="1"/>
          </p:cNvSpPr>
          <p:nvPr/>
        </p:nvSpPr>
        <p:spPr bwMode="auto">
          <a:xfrm>
            <a:off x="7924800" y="71439"/>
            <a:ext cx="11557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229389"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dirty="0">
                <a:solidFill>
                  <a:srgbClr val="FFFFFF"/>
                </a:solidFill>
                <a:latin typeface="Arial" charset="0"/>
                <a:ea typeface="Times New Roman" charset="0"/>
              </a:rPr>
              <a:t>NT Overview (History)</a:t>
            </a:r>
          </a:p>
        </p:txBody>
      </p:sp>
      <p:sp>
        <p:nvSpPr>
          <p:cNvPr id="32" name="Text Box 19"/>
          <p:cNvSpPr txBox="1">
            <a:spLocks noChangeArrowheads="1"/>
          </p:cNvSpPr>
          <p:nvPr/>
        </p:nvSpPr>
        <p:spPr bwMode="auto">
          <a:xfrm>
            <a:off x="990607" y="3657602"/>
            <a:ext cx="792163" cy="373651"/>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67" rIns="0"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7" y="3657602"/>
            <a:ext cx="792163" cy="373651"/>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67" rIns="0"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6" y="3657602"/>
            <a:ext cx="792163" cy="373651"/>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67" rIns="0"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1" y="5486402"/>
            <a:ext cx="1800225" cy="373651"/>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67" rIns="0"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397" name="Text Box 20"/>
          <p:cNvSpPr txBox="1">
            <a:spLocks noChangeArrowheads="1"/>
          </p:cNvSpPr>
          <p:nvPr/>
        </p:nvSpPr>
        <p:spPr bwMode="auto">
          <a:xfrm>
            <a:off x="6477002"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398" name="Text Box 7"/>
          <p:cNvSpPr txBox="1">
            <a:spLocks noChangeArrowheads="1"/>
          </p:cNvSpPr>
          <p:nvPr/>
        </p:nvSpPr>
        <p:spPr bwMode="auto">
          <a:xfrm>
            <a:off x="2667000" y="1987845"/>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9399"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26"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401" name="Text Box 20"/>
          <p:cNvSpPr txBox="1">
            <a:spLocks noChangeArrowheads="1"/>
          </p:cNvSpPr>
          <p:nvPr/>
        </p:nvSpPr>
        <p:spPr bwMode="auto">
          <a:xfrm>
            <a:off x="3352800" y="5907088"/>
            <a:ext cx="1600200" cy="281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229402"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67"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9403" name="Text Box 20"/>
          <p:cNvSpPr txBox="1">
            <a:spLocks noChangeArrowheads="1"/>
          </p:cNvSpPr>
          <p:nvPr/>
        </p:nvSpPr>
        <p:spPr bwMode="auto">
          <a:xfrm>
            <a:off x="3352800" y="6370638"/>
            <a:ext cx="1600200" cy="281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4" descr="Luke&amp;Pau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ctrTitle"/>
          </p:nvPr>
        </p:nvSpPr>
        <p:spPr>
          <a:xfrm>
            <a:off x="457200" y="76200"/>
            <a:ext cx="8229600" cy="914400"/>
          </a:xfrm>
          <a:effectLst>
            <a:outerShdw blurRad="63500" dist="35921" dir="2700000" algn="ctr" rotWithShape="0">
              <a:srgbClr val="000000">
                <a:alpha val="74998"/>
              </a:srgbClr>
            </a:outerShdw>
          </a:effectLst>
        </p:spPr>
        <p:txBody>
          <a:bodyPr/>
          <a:lstStyle/>
          <a:p>
            <a:pPr eaLnBrk="1" hangingPunct="1">
              <a:defRPr/>
            </a:pPr>
            <a:r>
              <a:rPr kumimoji="0" lang="en-US" b="1" dirty="0"/>
              <a:t>Who was Luke?</a:t>
            </a:r>
          </a:p>
        </p:txBody>
      </p:sp>
      <p:sp>
        <p:nvSpPr>
          <p:cNvPr id="5" name="Rectangle 3"/>
          <p:cNvSpPr txBox="1">
            <a:spLocks noChangeArrowheads="1"/>
          </p:cNvSpPr>
          <p:nvPr/>
        </p:nvSpPr>
        <p:spPr bwMode="auto">
          <a:xfrm>
            <a:off x="1371600" y="4876800"/>
            <a:ext cx="6400800" cy="1752600"/>
          </a:xfrm>
          <a:prstGeom prst="rect">
            <a:avLst/>
          </a:prstGeom>
          <a:noFill/>
          <a:ln w="9525">
            <a:noFill/>
            <a:miter lim="800000"/>
            <a:headEnd/>
            <a:tailEnd/>
          </a:ln>
          <a:effectLst>
            <a:outerShdw blurRad="63500" dist="35921" dir="2700000" algn="ctr" rotWithShape="0">
              <a:srgbClr val="000000">
                <a:alpha val="74998"/>
              </a:srgbClr>
            </a:outerShdw>
          </a:effectLst>
        </p:spPr>
        <p:txBody>
          <a:bodyPr lIns="91334" tIns="45667" rIns="91334" bIns="45667"/>
          <a:lstStyle/>
          <a:p>
            <a:pPr marL="0" marR="0" lvl="0" indent="10148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en-US" sz="3200" b="1" i="0" u="none" strike="noStrike" kern="0" cap="none" spc="0" normalizeH="0" baseline="0" noProof="0" dirty="0">
                <a:ln>
                  <a:noFill/>
                </a:ln>
                <a:solidFill>
                  <a:srgbClr val="FFFFFF"/>
                </a:solidFill>
                <a:effectLst/>
                <a:uLnTx/>
                <a:uFillTx/>
                <a:latin typeface="Helvetica"/>
                <a:ea typeface="Osaka"/>
                <a:cs typeface="+mn-cs"/>
              </a:rPr>
              <a:t>Medical doctor</a:t>
            </a:r>
          </a:p>
          <a:p>
            <a:pPr marL="0" marR="0" lvl="0" indent="10148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en-US" sz="3200" b="1" i="0" u="none" strike="noStrike" kern="0" cap="none" spc="0" normalizeH="0" baseline="0" noProof="0" dirty="0">
                <a:ln>
                  <a:noFill/>
                </a:ln>
                <a:solidFill>
                  <a:srgbClr val="FFFFFF"/>
                </a:solidFill>
                <a:effectLst/>
                <a:uLnTx/>
                <a:uFillTx/>
                <a:latin typeface="Helvetica"/>
                <a:ea typeface="Osaka"/>
                <a:cs typeface="+mn-cs"/>
              </a:rPr>
              <a:t>Traveling companion of Paul</a:t>
            </a:r>
          </a:p>
          <a:p>
            <a:pPr marL="0" marR="0" lvl="0" indent="10148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en-US" sz="3200" b="1" i="0" u="none" strike="noStrike" kern="0" cap="none" spc="0" normalizeH="0" baseline="0" noProof="0" dirty="0">
                <a:ln>
                  <a:noFill/>
                </a:ln>
                <a:solidFill>
                  <a:srgbClr val="FFFFFF"/>
                </a:solidFill>
                <a:effectLst/>
                <a:uLnTx/>
                <a:uFillTx/>
                <a:latin typeface="Helvetica"/>
                <a:ea typeface="Osaka"/>
                <a:cs typeface="+mn-cs"/>
              </a:rPr>
              <a:t>Articulate historian &amp; writer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lIns="91334" tIns="45667" rIns="91334" bIns="4566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74434" name="Text Box 2"/>
          <p:cNvSpPr txBox="1">
            <a:spLocks noChangeArrowheads="1"/>
          </p:cNvSpPr>
          <p:nvPr/>
        </p:nvSpPr>
        <p:spPr bwMode="auto">
          <a:xfrm>
            <a:off x="8382008" y="152409"/>
            <a:ext cx="697964" cy="461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121</a:t>
            </a:r>
          </a:p>
        </p:txBody>
      </p:sp>
      <p:sp>
        <p:nvSpPr>
          <p:cNvPr id="61445" name="Text Box 5"/>
          <p:cNvSpPr txBox="1">
            <a:spLocks noChangeArrowheads="1"/>
          </p:cNvSpPr>
          <p:nvPr/>
        </p:nvSpPr>
        <p:spPr bwMode="auto">
          <a:xfrm>
            <a:off x="762000" y="1143000"/>
            <a:ext cx="8001000" cy="5105400"/>
          </a:xfrm>
          <a:prstGeom prst="rect">
            <a:avLst/>
          </a:prstGeom>
          <a:solidFill>
            <a:srgbClr val="800000"/>
          </a:solidFill>
          <a:ln w="12700" cap="sq">
            <a:solidFill>
              <a:schemeClr val="tx1"/>
            </a:solidFill>
            <a:miter lim="800000"/>
            <a:headEnd type="none" w="sm" len="sm"/>
            <a:tailEnd type="none" w="sm" len="sm"/>
          </a:ln>
        </p:spPr>
        <p:txBody>
          <a:bodyPr lIns="91334" tIns="45667" rIns="91334" bIns="45667"/>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Both dedicated to Theophilus</a:t>
            </a: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Acts 1:1 refers to </a:t>
            </a:r>
            <a:r>
              <a:rPr kumimoji="0" lang="ru-RU"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the first account</a:t>
            </a:r>
            <a:r>
              <a:rPr kumimoji="0" lang="ru-RU"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Similar language (medical terms)</a:t>
            </a: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Same theme (sovereignty)</a:t>
            </a: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Chronological orientation</a:t>
            </a:r>
          </a:p>
        </p:txBody>
      </p:sp>
      <p:sp>
        <p:nvSpPr>
          <p:cNvPr id="274436" name="Rectangle 6"/>
          <p:cNvSpPr>
            <a:spLocks noGrp="1" noChangeArrowheads="1"/>
          </p:cNvSpPr>
          <p:nvPr>
            <p:ph type="title" idx="4294967295"/>
          </p:nvPr>
        </p:nvSpPr>
        <p:spPr>
          <a:xfrm>
            <a:off x="1524000" y="304818"/>
            <a:ext cx="6934200" cy="523875"/>
          </a:xfrm>
          <a:solidFill>
            <a:schemeClr val="bg2"/>
          </a:solidFill>
          <a:ln w="12700" cap="sq">
            <a:solidFill>
              <a:schemeClr val="bg2"/>
            </a:solidFill>
          </a:ln>
        </p:spPr>
        <p:txBody>
          <a:bodyPr lIns="91334" tIns="45667" rIns="91334" bIns="45667" anchor="t">
            <a:spAutoFit/>
          </a:bodyPr>
          <a:lstStyle/>
          <a:p>
            <a:pPr eaLnBrk="1" hangingPunct="1"/>
            <a:r>
              <a:rPr lang="en-US" altLang="zh-CN" sz="2800" b="1">
                <a:solidFill>
                  <a:schemeClr val="tx1"/>
                </a:solidFill>
                <a:effectLst/>
                <a:latin typeface="Arial" charset="0"/>
                <a:ea typeface="ＭＳ Ｐゴシック" charset="0"/>
                <a:cs typeface="Arial" charset="0"/>
              </a:rPr>
              <a:t>Common Authorship of Luke-Acts</a:t>
            </a:r>
            <a:endParaRPr lang="en-US" sz="2800" b="1">
              <a:solidFill>
                <a:schemeClr val="tx1"/>
              </a:solidFill>
              <a:effectLst/>
              <a:latin typeface="Arial" charset="0"/>
              <a:ea typeface="ＭＳ Ｐゴシック" charset="0"/>
              <a:cs typeface="Arial" charset="0"/>
            </a:endParaRPr>
          </a:p>
        </p:txBody>
      </p:sp>
      <p:pic>
        <p:nvPicPr>
          <p:cNvPr id="274437" name="Picture 5" descr="saintlukeic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
            <a:ext cx="1752600" cy="236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1+#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1" name="Text Box 2"/>
          <p:cNvSpPr txBox="1">
            <a:spLocks noChangeArrowheads="1"/>
          </p:cNvSpPr>
          <p:nvPr/>
        </p:nvSpPr>
        <p:spPr bwMode="auto">
          <a:xfrm>
            <a:off x="8445505" y="5"/>
            <a:ext cx="697964" cy="4615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121</a:t>
            </a:r>
          </a:p>
        </p:txBody>
      </p:sp>
      <p:sp>
        <p:nvSpPr>
          <p:cNvPr id="46088" name="Text Box 8"/>
          <p:cNvSpPr txBox="1">
            <a:spLocks noChangeArrowheads="1"/>
          </p:cNvSpPr>
          <p:nvPr/>
        </p:nvSpPr>
        <p:spPr bwMode="auto">
          <a:xfrm>
            <a:off x="0" y="571500"/>
            <a:ext cx="4495800" cy="62865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sng" strike="noStrike" kern="1200" cap="none" spc="0" normalizeH="0" baseline="0" noProof="0">
                <a:ln>
                  <a:noFill/>
                </a:ln>
                <a:solidFill>
                  <a:srgbClr val="FFFFFF"/>
                </a:solidFill>
                <a:effectLst/>
                <a:uLnTx/>
                <a:uFillTx/>
                <a:latin typeface="Arial" charset="0"/>
                <a:ea typeface="ＭＳ Ｐゴシック" charset="0"/>
                <a:cs typeface="Arial" charset="0"/>
              </a:rPr>
              <a:t>External (Outside Acts)</a:t>
            </a:r>
            <a:endParaRPr kumimoji="0" lang="en-US" altLang="zh-CN" sz="2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1" u="none" strike="noStrike" kern="1200" cap="none" spc="0" normalizeH="0" baseline="0" noProof="0">
                <a:ln>
                  <a:noFill/>
                </a:ln>
                <a:solidFill>
                  <a:srgbClr val="FFFFFF"/>
                </a:solidFill>
                <a:effectLst/>
                <a:uLnTx/>
                <a:uFillTx/>
                <a:latin typeface="Arial" charset="0"/>
                <a:ea typeface="ＭＳ Ｐゴシック" charset="0"/>
                <a:cs typeface="Arial" charset="0"/>
              </a:rPr>
              <a:t>Earliest Evidence in Canons: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1"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Anti-Marcionite Prologue (</a:t>
            </a: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AD</a:t>
            </a: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150-180)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Muratorian Canon (</a:t>
            </a: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AD</a:t>
            </a: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160-200)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1" u="none" strike="noStrike" kern="1200" cap="none" spc="0" normalizeH="0" baseline="0" noProof="0">
                <a:ln>
                  <a:noFill/>
                </a:ln>
                <a:solidFill>
                  <a:srgbClr val="FFFFFF"/>
                </a:solidFill>
                <a:effectLst/>
                <a:uLnTx/>
                <a:uFillTx/>
                <a:latin typeface="Arial" charset="0"/>
                <a:ea typeface="ＭＳ Ｐゴシック" charset="0"/>
                <a:cs typeface="Arial" charset="0"/>
              </a:rPr>
              <a:t>Church Fathers (late 2nd cent.):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Irenaeus (</a:t>
            </a: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AD</a:t>
            </a: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185)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Clement of Alexandria (</a:t>
            </a: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AD</a:t>
            </a: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155-216)</a:t>
            </a:r>
          </a:p>
        </p:txBody>
      </p:sp>
      <p:sp>
        <p:nvSpPr>
          <p:cNvPr id="46089" name="Text Box 9"/>
          <p:cNvSpPr txBox="1">
            <a:spLocks noChangeArrowheads="1"/>
          </p:cNvSpPr>
          <p:nvPr/>
        </p:nvSpPr>
        <p:spPr bwMode="auto">
          <a:xfrm>
            <a:off x="4573589" y="609600"/>
            <a:ext cx="4570412" cy="62484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sng" strike="noStrike" kern="1200" cap="none" spc="0" normalizeH="0" baseline="0" noProof="0" dirty="0">
                <a:ln>
                  <a:noFill/>
                </a:ln>
                <a:solidFill>
                  <a:srgbClr val="FFFFFF"/>
                </a:solidFill>
                <a:effectLst/>
                <a:uLnTx/>
                <a:uFillTx/>
                <a:latin typeface="Arial" charset="0"/>
                <a:ea typeface="ＭＳ Ｐゴシック" charset="0"/>
                <a:cs typeface="Arial" charset="0"/>
              </a:rPr>
              <a:t>Internal (Compared to Gospel)</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Both dedicated to Theophilus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Acts 1:1 refers to </a:t>
            </a:r>
            <a:r>
              <a:rPr kumimoji="0" lang="ru-RU"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first account</a:t>
            </a:r>
            <a:r>
              <a:rPr kumimoji="0" lang="ru-RU"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Similar language (medical terms)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Same theme (sovereignty)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Chronological orientation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sng" strike="noStrike" kern="1200" cap="none" spc="0" normalizeH="0" baseline="0" noProof="0" dirty="0">
                <a:ln>
                  <a:noFill/>
                </a:ln>
                <a:solidFill>
                  <a:srgbClr val="FFFFFF"/>
                </a:solidFill>
                <a:effectLst/>
                <a:uLnTx/>
                <a:uFillTx/>
                <a:latin typeface="Arial" charset="0"/>
                <a:ea typeface="ＭＳ Ｐゴシック" charset="0"/>
                <a:cs typeface="Arial" charset="0"/>
              </a:rPr>
              <a:t>Internal (Within Acts)</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Four </a:t>
            </a:r>
            <a:r>
              <a:rPr kumimoji="0" lang="ru-RU"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we-sections</a:t>
            </a:r>
            <a:r>
              <a:rPr kumimoji="0" lang="ru-RU"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(traveled with Paul)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only traveling companions not named in these sections are Titus and Luke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But Titus has never been seriously considered as the author of Acts</a:t>
            </a:r>
          </a:p>
        </p:txBody>
      </p:sp>
      <p:sp>
        <p:nvSpPr>
          <p:cNvPr id="276484" name="Rectangle 12"/>
          <p:cNvSpPr>
            <a:spLocks noGrp="1" noChangeArrowheads="1"/>
          </p:cNvSpPr>
          <p:nvPr>
            <p:ph type="title" idx="4294967295"/>
          </p:nvPr>
        </p:nvSpPr>
        <p:spPr>
          <a:xfrm>
            <a:off x="1371613" y="0"/>
            <a:ext cx="6106783" cy="590092"/>
          </a:xfrm>
          <a:solidFill>
            <a:srgbClr val="000099"/>
          </a:solidFill>
        </p:spPr>
        <p:txBody>
          <a:bodyPr wrap="none" lIns="91334" tIns="45667" rIns="91334" bIns="45667" anchor="t">
            <a:spAutoFit/>
          </a:bodyPr>
          <a:lstStyle/>
          <a:p>
            <a:pPr algn="l" eaLnBrk="1" hangingPunct="1"/>
            <a:r>
              <a:rPr lang="en-US" altLang="zh-CN" sz="3200" b="1">
                <a:solidFill>
                  <a:srgbClr val="FFFFFF"/>
                </a:solidFill>
                <a:latin typeface="Arial" charset="0"/>
                <a:ea typeface="ＭＳ Ｐゴシック" charset="0"/>
                <a:cs typeface="Arial" charset="0"/>
              </a:rPr>
              <a:t>Support for Lukan Authorship</a:t>
            </a:r>
            <a:endParaRPr lang="en-US" sz="3200" b="1">
              <a:solidFill>
                <a:srgbClr val="FFFFFF"/>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dissolve">
                                      <p:cBhvr>
                                        <p:cTn id="7" dur="500"/>
                                        <p:tgtEl>
                                          <p:spTgt spid="460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6088">
                                            <p:txEl>
                                              <p:pRg st="2" end="2"/>
                                            </p:txEl>
                                          </p:spTgt>
                                        </p:tgtEl>
                                        <p:attrNameLst>
                                          <p:attrName>style.visibility</p:attrName>
                                        </p:attrNameLst>
                                      </p:cBhvr>
                                      <p:to>
                                        <p:strVal val="visible"/>
                                      </p:to>
                                    </p:set>
                                    <p:animScale>
                                      <p:cBhvr>
                                        <p:cTn id="12" dur="1000" decel="50000" fill="hold">
                                          <p:stCondLst>
                                            <p:cond delay="0"/>
                                          </p:stCondLst>
                                        </p:cTn>
                                        <p:tgtEl>
                                          <p:spTgt spid="4608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088">
                                            <p:txEl>
                                              <p:pRg st="2" end="2"/>
                                            </p:txEl>
                                          </p:spTgt>
                                        </p:tgtEl>
                                        <p:attrNameLst>
                                          <p:attrName>ppt_x</p:attrName>
                                          <p:attrName>ppt_y</p:attrName>
                                        </p:attrNameLst>
                                      </p:cBhvr>
                                    </p:animMotion>
                                    <p:animEffect transition="in" filter="fade">
                                      <p:cBhvr>
                                        <p:cTn id="14" dur="1000"/>
                                        <p:tgtEl>
                                          <p:spTgt spid="46088">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6088">
                                            <p:txEl>
                                              <p:pRg st="4" end="4"/>
                                            </p:txEl>
                                          </p:spTgt>
                                        </p:tgtEl>
                                        <p:attrNameLst>
                                          <p:attrName>style.visibility</p:attrName>
                                        </p:attrNameLst>
                                      </p:cBhvr>
                                      <p:to>
                                        <p:strVal val="visible"/>
                                      </p:to>
                                    </p:set>
                                    <p:animScale>
                                      <p:cBhvr>
                                        <p:cTn id="17" dur="1000" decel="50000" fill="hold">
                                          <p:stCondLst>
                                            <p:cond delay="0"/>
                                          </p:stCondLst>
                                        </p:cTn>
                                        <p:tgtEl>
                                          <p:spTgt spid="4608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088">
                                            <p:txEl>
                                              <p:pRg st="4" end="4"/>
                                            </p:txEl>
                                          </p:spTgt>
                                        </p:tgtEl>
                                        <p:attrNameLst>
                                          <p:attrName>ppt_x</p:attrName>
                                          <p:attrName>ppt_y</p:attrName>
                                        </p:attrNameLst>
                                      </p:cBhvr>
                                    </p:animMotion>
                                    <p:animEffect transition="in" filter="fade">
                                      <p:cBhvr>
                                        <p:cTn id="19" dur="1000"/>
                                        <p:tgtEl>
                                          <p:spTgt spid="46088">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6088">
                                            <p:txEl>
                                              <p:pRg st="6" end="6"/>
                                            </p:txEl>
                                          </p:spTgt>
                                        </p:tgtEl>
                                        <p:attrNameLst>
                                          <p:attrName>style.visibility</p:attrName>
                                        </p:attrNameLst>
                                      </p:cBhvr>
                                      <p:to>
                                        <p:strVal val="visible"/>
                                      </p:to>
                                    </p:set>
                                    <p:animScale>
                                      <p:cBhvr>
                                        <p:cTn id="22" dur="1000" decel="50000" fill="hold">
                                          <p:stCondLst>
                                            <p:cond delay="0"/>
                                          </p:stCondLst>
                                        </p:cTn>
                                        <p:tgtEl>
                                          <p:spTgt spid="4608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6088">
                                            <p:txEl>
                                              <p:pRg st="6" end="6"/>
                                            </p:txEl>
                                          </p:spTgt>
                                        </p:tgtEl>
                                        <p:attrNameLst>
                                          <p:attrName>ppt_x</p:attrName>
                                          <p:attrName>ppt_y</p:attrName>
                                        </p:attrNameLst>
                                      </p:cBhvr>
                                    </p:animMotion>
                                    <p:animEffect transition="in" filter="fade">
                                      <p:cBhvr>
                                        <p:cTn id="24" dur="1000"/>
                                        <p:tgtEl>
                                          <p:spTgt spid="46088">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46088">
                                            <p:txEl>
                                              <p:pRg st="9" end="9"/>
                                            </p:txEl>
                                          </p:spTgt>
                                        </p:tgtEl>
                                        <p:attrNameLst>
                                          <p:attrName>style.visibility</p:attrName>
                                        </p:attrNameLst>
                                      </p:cBhvr>
                                      <p:to>
                                        <p:strVal val="visible"/>
                                      </p:to>
                                    </p:set>
                                    <p:animScale>
                                      <p:cBhvr>
                                        <p:cTn id="29" dur="1000" decel="50000" fill="hold">
                                          <p:stCondLst>
                                            <p:cond delay="0"/>
                                          </p:stCondLst>
                                        </p:cTn>
                                        <p:tgtEl>
                                          <p:spTgt spid="46088">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6088">
                                            <p:txEl>
                                              <p:pRg st="9" end="9"/>
                                            </p:txEl>
                                          </p:spTgt>
                                        </p:tgtEl>
                                        <p:attrNameLst>
                                          <p:attrName>ppt_x</p:attrName>
                                          <p:attrName>ppt_y</p:attrName>
                                        </p:attrNameLst>
                                      </p:cBhvr>
                                    </p:animMotion>
                                    <p:animEffect transition="in" filter="fade">
                                      <p:cBhvr>
                                        <p:cTn id="31" dur="1000"/>
                                        <p:tgtEl>
                                          <p:spTgt spid="46088">
                                            <p:txEl>
                                              <p:pRg st="9" end="9"/>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46088">
                                            <p:txEl>
                                              <p:pRg st="10" end="10"/>
                                            </p:txEl>
                                          </p:spTgt>
                                        </p:tgtEl>
                                        <p:attrNameLst>
                                          <p:attrName>style.visibility</p:attrName>
                                        </p:attrNameLst>
                                      </p:cBhvr>
                                      <p:to>
                                        <p:strVal val="visible"/>
                                      </p:to>
                                    </p:set>
                                    <p:animScale>
                                      <p:cBhvr>
                                        <p:cTn id="34" dur="1000" decel="50000" fill="hold">
                                          <p:stCondLst>
                                            <p:cond delay="0"/>
                                          </p:stCondLst>
                                        </p:cTn>
                                        <p:tgtEl>
                                          <p:spTgt spid="46088">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6088">
                                            <p:txEl>
                                              <p:pRg st="10" end="10"/>
                                            </p:txEl>
                                          </p:spTgt>
                                        </p:tgtEl>
                                        <p:attrNameLst>
                                          <p:attrName>ppt_x</p:attrName>
                                          <p:attrName>ppt_y</p:attrName>
                                        </p:attrNameLst>
                                      </p:cBhvr>
                                    </p:animMotion>
                                    <p:animEffect transition="in" filter="fade">
                                      <p:cBhvr>
                                        <p:cTn id="36" dur="1000"/>
                                        <p:tgtEl>
                                          <p:spTgt spid="46088">
                                            <p:txEl>
                                              <p:pRg st="10" end="10"/>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46088">
                                            <p:txEl>
                                              <p:pRg st="11" end="11"/>
                                            </p:txEl>
                                          </p:spTgt>
                                        </p:tgtEl>
                                        <p:attrNameLst>
                                          <p:attrName>style.visibility</p:attrName>
                                        </p:attrNameLst>
                                      </p:cBhvr>
                                      <p:to>
                                        <p:strVal val="visible"/>
                                      </p:to>
                                    </p:set>
                                    <p:animScale>
                                      <p:cBhvr>
                                        <p:cTn id="39" dur="1000" decel="50000" fill="hold">
                                          <p:stCondLst>
                                            <p:cond delay="0"/>
                                          </p:stCondLst>
                                        </p:cTn>
                                        <p:tgtEl>
                                          <p:spTgt spid="46088">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6088">
                                            <p:txEl>
                                              <p:pRg st="11" end="11"/>
                                            </p:txEl>
                                          </p:spTgt>
                                        </p:tgtEl>
                                        <p:attrNameLst>
                                          <p:attrName>ppt_x</p:attrName>
                                          <p:attrName>ppt_y</p:attrName>
                                        </p:attrNameLst>
                                      </p:cBhvr>
                                    </p:animMotion>
                                    <p:animEffect transition="in" filter="fade">
                                      <p:cBhvr>
                                        <p:cTn id="41" dur="1000"/>
                                        <p:tgtEl>
                                          <p:spTgt spid="46088">
                                            <p:txEl>
                                              <p:pRg st="11" end="11"/>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46088">
                                            <p:txEl>
                                              <p:pRg st="13" end="13"/>
                                            </p:txEl>
                                          </p:spTgt>
                                        </p:tgtEl>
                                        <p:attrNameLst>
                                          <p:attrName>style.visibility</p:attrName>
                                        </p:attrNameLst>
                                      </p:cBhvr>
                                      <p:to>
                                        <p:strVal val="visible"/>
                                      </p:to>
                                    </p:set>
                                    <p:animScale>
                                      <p:cBhvr>
                                        <p:cTn id="44" dur="1000" decel="50000" fill="hold">
                                          <p:stCondLst>
                                            <p:cond delay="0"/>
                                          </p:stCondLst>
                                        </p:cTn>
                                        <p:tgtEl>
                                          <p:spTgt spid="46088">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6088">
                                            <p:txEl>
                                              <p:pRg st="13" end="13"/>
                                            </p:txEl>
                                          </p:spTgt>
                                        </p:tgtEl>
                                        <p:attrNameLst>
                                          <p:attrName>ppt_x</p:attrName>
                                          <p:attrName>ppt_y</p:attrName>
                                        </p:attrNameLst>
                                      </p:cBhvr>
                                    </p:animMotion>
                                    <p:animEffect transition="in" filter="fade">
                                      <p:cBhvr>
                                        <p:cTn id="46" dur="1000"/>
                                        <p:tgtEl>
                                          <p:spTgt spid="46088">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6089">
                                            <p:bg/>
                                          </p:spTgt>
                                        </p:tgtEl>
                                        <p:attrNameLst>
                                          <p:attrName>style.visibility</p:attrName>
                                        </p:attrNameLst>
                                      </p:cBhvr>
                                      <p:to>
                                        <p:strVal val="visible"/>
                                      </p:to>
                                    </p:set>
                                    <p:anim calcmode="lin" valueType="num">
                                      <p:cBhvr additive="base">
                                        <p:cTn id="51" dur="500" fill="hold"/>
                                        <p:tgtEl>
                                          <p:spTgt spid="46089">
                                            <p:bg/>
                                          </p:spTgt>
                                        </p:tgtEl>
                                        <p:attrNameLst>
                                          <p:attrName>ppt_x</p:attrName>
                                        </p:attrNameLst>
                                      </p:cBhvr>
                                      <p:tavLst>
                                        <p:tav tm="0">
                                          <p:val>
                                            <p:strVal val="1+#ppt_w/2"/>
                                          </p:val>
                                        </p:tav>
                                        <p:tav tm="100000">
                                          <p:val>
                                            <p:strVal val="#ppt_x"/>
                                          </p:val>
                                        </p:tav>
                                      </p:tavLst>
                                    </p:anim>
                                    <p:anim calcmode="lin" valueType="num">
                                      <p:cBhvr additive="base">
                                        <p:cTn id="52" dur="500" fill="hold"/>
                                        <p:tgtEl>
                                          <p:spTgt spid="46089">
                                            <p:bg/>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6089">
                                            <p:txEl>
                                              <p:pRg st="0" end="0"/>
                                            </p:txEl>
                                          </p:spTgt>
                                        </p:tgtEl>
                                        <p:attrNameLst>
                                          <p:attrName>style.visibility</p:attrName>
                                        </p:attrNameLst>
                                      </p:cBhvr>
                                      <p:to>
                                        <p:strVal val="visible"/>
                                      </p:to>
                                    </p:set>
                                    <p:animEffect transition="in" filter="dissolve">
                                      <p:cBhvr>
                                        <p:cTn id="57" dur="500"/>
                                        <p:tgtEl>
                                          <p:spTgt spid="46089">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6089">
                                            <p:txEl>
                                              <p:pRg st="12" end="12"/>
                                            </p:txEl>
                                          </p:spTgt>
                                        </p:tgtEl>
                                        <p:attrNameLst>
                                          <p:attrName>style.visibility</p:attrName>
                                        </p:attrNameLst>
                                      </p:cBhvr>
                                      <p:to>
                                        <p:strVal val="visible"/>
                                      </p:to>
                                    </p:set>
                                    <p:animEffect transition="in" filter="dissolve">
                                      <p:cBhvr>
                                        <p:cTn id="62" dur="500"/>
                                        <p:tgtEl>
                                          <p:spTgt spid="46089">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nodeType="clickEffect">
                                  <p:stCondLst>
                                    <p:cond delay="0"/>
                                  </p:stCondLst>
                                  <p:childTnLst>
                                    <p:set>
                                      <p:cBhvr>
                                        <p:cTn id="66" dur="1" fill="hold">
                                          <p:stCondLst>
                                            <p:cond delay="0"/>
                                          </p:stCondLst>
                                        </p:cTn>
                                        <p:tgtEl>
                                          <p:spTgt spid="46089">
                                            <p:txEl>
                                              <p:pRg st="2" end="2"/>
                                            </p:txEl>
                                          </p:spTgt>
                                        </p:tgtEl>
                                        <p:attrNameLst>
                                          <p:attrName>style.visibility</p:attrName>
                                        </p:attrNameLst>
                                      </p:cBhvr>
                                      <p:to>
                                        <p:strVal val="visible"/>
                                      </p:to>
                                    </p:set>
                                    <p:animScale>
                                      <p:cBhvr>
                                        <p:cTn id="67" dur="1000" decel="50000" fill="hold">
                                          <p:stCondLst>
                                            <p:cond delay="0"/>
                                          </p:stCondLst>
                                        </p:cTn>
                                        <p:tgtEl>
                                          <p:spTgt spid="4608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46089">
                                            <p:txEl>
                                              <p:pRg st="2" end="2"/>
                                            </p:txEl>
                                          </p:spTgt>
                                        </p:tgtEl>
                                        <p:attrNameLst>
                                          <p:attrName>ppt_x</p:attrName>
                                          <p:attrName>ppt_y</p:attrName>
                                        </p:attrNameLst>
                                      </p:cBhvr>
                                    </p:animMotion>
                                    <p:animEffect transition="in" filter="fade">
                                      <p:cBhvr>
                                        <p:cTn id="69" dur="1000"/>
                                        <p:tgtEl>
                                          <p:spTgt spid="46089">
                                            <p:txEl>
                                              <p:pRg st="2" end="2"/>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2" presetClass="entr" presetSubtype="0" fill="hold" nodeType="clickEffect">
                                  <p:stCondLst>
                                    <p:cond delay="0"/>
                                  </p:stCondLst>
                                  <p:childTnLst>
                                    <p:set>
                                      <p:cBhvr>
                                        <p:cTn id="73" dur="1" fill="hold">
                                          <p:stCondLst>
                                            <p:cond delay="0"/>
                                          </p:stCondLst>
                                        </p:cTn>
                                        <p:tgtEl>
                                          <p:spTgt spid="46089">
                                            <p:txEl>
                                              <p:pRg st="4" end="4"/>
                                            </p:txEl>
                                          </p:spTgt>
                                        </p:tgtEl>
                                        <p:attrNameLst>
                                          <p:attrName>style.visibility</p:attrName>
                                        </p:attrNameLst>
                                      </p:cBhvr>
                                      <p:to>
                                        <p:strVal val="visible"/>
                                      </p:to>
                                    </p:set>
                                    <p:animScale>
                                      <p:cBhvr>
                                        <p:cTn id="74" dur="1000" decel="50000" fill="hold">
                                          <p:stCondLst>
                                            <p:cond delay="0"/>
                                          </p:stCondLst>
                                        </p:cTn>
                                        <p:tgtEl>
                                          <p:spTgt spid="4608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46089">
                                            <p:txEl>
                                              <p:pRg st="4" end="4"/>
                                            </p:txEl>
                                          </p:spTgt>
                                        </p:tgtEl>
                                        <p:attrNameLst>
                                          <p:attrName>ppt_x</p:attrName>
                                          <p:attrName>ppt_y</p:attrName>
                                        </p:attrNameLst>
                                      </p:cBhvr>
                                    </p:animMotion>
                                    <p:animEffect transition="in" filter="fade">
                                      <p:cBhvr>
                                        <p:cTn id="76" dur="1000"/>
                                        <p:tgtEl>
                                          <p:spTgt spid="46089">
                                            <p:txEl>
                                              <p:pRg st="4" end="4"/>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2" presetClass="entr" presetSubtype="0" fill="hold" nodeType="clickEffect">
                                  <p:stCondLst>
                                    <p:cond delay="0"/>
                                  </p:stCondLst>
                                  <p:childTnLst>
                                    <p:set>
                                      <p:cBhvr>
                                        <p:cTn id="80" dur="1" fill="hold">
                                          <p:stCondLst>
                                            <p:cond delay="0"/>
                                          </p:stCondLst>
                                        </p:cTn>
                                        <p:tgtEl>
                                          <p:spTgt spid="46089">
                                            <p:txEl>
                                              <p:pRg st="6" end="6"/>
                                            </p:txEl>
                                          </p:spTgt>
                                        </p:tgtEl>
                                        <p:attrNameLst>
                                          <p:attrName>style.visibility</p:attrName>
                                        </p:attrNameLst>
                                      </p:cBhvr>
                                      <p:to>
                                        <p:strVal val="visible"/>
                                      </p:to>
                                    </p:set>
                                    <p:animScale>
                                      <p:cBhvr>
                                        <p:cTn id="81" dur="1000" decel="50000" fill="hold">
                                          <p:stCondLst>
                                            <p:cond delay="0"/>
                                          </p:stCondLst>
                                        </p:cTn>
                                        <p:tgtEl>
                                          <p:spTgt spid="4608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46089">
                                            <p:txEl>
                                              <p:pRg st="6" end="6"/>
                                            </p:txEl>
                                          </p:spTgt>
                                        </p:tgtEl>
                                        <p:attrNameLst>
                                          <p:attrName>ppt_x</p:attrName>
                                          <p:attrName>ppt_y</p:attrName>
                                        </p:attrNameLst>
                                      </p:cBhvr>
                                    </p:animMotion>
                                    <p:animEffect transition="in" filter="fade">
                                      <p:cBhvr>
                                        <p:cTn id="83" dur="1000"/>
                                        <p:tgtEl>
                                          <p:spTgt spid="46089">
                                            <p:txEl>
                                              <p:pRg st="6" end="6"/>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2" presetClass="entr" presetSubtype="0" fill="hold" nodeType="clickEffect">
                                  <p:stCondLst>
                                    <p:cond delay="0"/>
                                  </p:stCondLst>
                                  <p:childTnLst>
                                    <p:set>
                                      <p:cBhvr>
                                        <p:cTn id="87" dur="1" fill="hold">
                                          <p:stCondLst>
                                            <p:cond delay="0"/>
                                          </p:stCondLst>
                                        </p:cTn>
                                        <p:tgtEl>
                                          <p:spTgt spid="46089">
                                            <p:txEl>
                                              <p:pRg st="8" end="8"/>
                                            </p:txEl>
                                          </p:spTgt>
                                        </p:tgtEl>
                                        <p:attrNameLst>
                                          <p:attrName>style.visibility</p:attrName>
                                        </p:attrNameLst>
                                      </p:cBhvr>
                                      <p:to>
                                        <p:strVal val="visible"/>
                                      </p:to>
                                    </p:set>
                                    <p:animScale>
                                      <p:cBhvr>
                                        <p:cTn id="88" dur="1000" decel="50000" fill="hold">
                                          <p:stCondLst>
                                            <p:cond delay="0"/>
                                          </p:stCondLst>
                                        </p:cTn>
                                        <p:tgtEl>
                                          <p:spTgt spid="4608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46089">
                                            <p:txEl>
                                              <p:pRg st="8" end="8"/>
                                            </p:txEl>
                                          </p:spTgt>
                                        </p:tgtEl>
                                        <p:attrNameLst>
                                          <p:attrName>ppt_x</p:attrName>
                                          <p:attrName>ppt_y</p:attrName>
                                        </p:attrNameLst>
                                      </p:cBhvr>
                                    </p:animMotion>
                                    <p:animEffect transition="in" filter="fade">
                                      <p:cBhvr>
                                        <p:cTn id="90" dur="1000"/>
                                        <p:tgtEl>
                                          <p:spTgt spid="46089">
                                            <p:txEl>
                                              <p:pRg st="8" end="8"/>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2" presetClass="entr" presetSubtype="0" fill="hold" nodeType="clickEffect">
                                  <p:stCondLst>
                                    <p:cond delay="0"/>
                                  </p:stCondLst>
                                  <p:childTnLst>
                                    <p:set>
                                      <p:cBhvr>
                                        <p:cTn id="94" dur="1" fill="hold">
                                          <p:stCondLst>
                                            <p:cond delay="0"/>
                                          </p:stCondLst>
                                        </p:cTn>
                                        <p:tgtEl>
                                          <p:spTgt spid="46089">
                                            <p:txEl>
                                              <p:pRg st="10" end="10"/>
                                            </p:txEl>
                                          </p:spTgt>
                                        </p:tgtEl>
                                        <p:attrNameLst>
                                          <p:attrName>style.visibility</p:attrName>
                                        </p:attrNameLst>
                                      </p:cBhvr>
                                      <p:to>
                                        <p:strVal val="visible"/>
                                      </p:to>
                                    </p:set>
                                    <p:animScale>
                                      <p:cBhvr>
                                        <p:cTn id="95" dur="1000" decel="50000" fill="hold">
                                          <p:stCondLst>
                                            <p:cond delay="0"/>
                                          </p:stCondLst>
                                        </p:cTn>
                                        <p:tgtEl>
                                          <p:spTgt spid="4608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46089">
                                            <p:txEl>
                                              <p:pRg st="10" end="10"/>
                                            </p:txEl>
                                          </p:spTgt>
                                        </p:tgtEl>
                                        <p:attrNameLst>
                                          <p:attrName>ppt_x</p:attrName>
                                          <p:attrName>ppt_y</p:attrName>
                                        </p:attrNameLst>
                                      </p:cBhvr>
                                    </p:animMotion>
                                    <p:animEffect transition="in" filter="fade">
                                      <p:cBhvr>
                                        <p:cTn id="97" dur="1000"/>
                                        <p:tgtEl>
                                          <p:spTgt spid="46089">
                                            <p:txEl>
                                              <p:pRg st="10" end="1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2" presetClass="entr" presetSubtype="0" fill="hold" nodeType="clickEffect">
                                  <p:stCondLst>
                                    <p:cond delay="0"/>
                                  </p:stCondLst>
                                  <p:childTnLst>
                                    <p:set>
                                      <p:cBhvr>
                                        <p:cTn id="101" dur="1" fill="hold">
                                          <p:stCondLst>
                                            <p:cond delay="0"/>
                                          </p:stCondLst>
                                        </p:cTn>
                                        <p:tgtEl>
                                          <p:spTgt spid="46089">
                                            <p:txEl>
                                              <p:pRg st="14" end="14"/>
                                            </p:txEl>
                                          </p:spTgt>
                                        </p:tgtEl>
                                        <p:attrNameLst>
                                          <p:attrName>style.visibility</p:attrName>
                                        </p:attrNameLst>
                                      </p:cBhvr>
                                      <p:to>
                                        <p:strVal val="visible"/>
                                      </p:to>
                                    </p:set>
                                    <p:animScale>
                                      <p:cBhvr>
                                        <p:cTn id="102" dur="1000" decel="50000" fill="hold">
                                          <p:stCondLst>
                                            <p:cond delay="0"/>
                                          </p:stCondLst>
                                        </p:cTn>
                                        <p:tgtEl>
                                          <p:spTgt spid="46089">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46089">
                                            <p:txEl>
                                              <p:pRg st="14" end="14"/>
                                            </p:txEl>
                                          </p:spTgt>
                                        </p:tgtEl>
                                        <p:attrNameLst>
                                          <p:attrName>ppt_x</p:attrName>
                                          <p:attrName>ppt_y</p:attrName>
                                        </p:attrNameLst>
                                      </p:cBhvr>
                                    </p:animMotion>
                                    <p:animEffect transition="in" filter="fade">
                                      <p:cBhvr>
                                        <p:cTn id="104" dur="1000"/>
                                        <p:tgtEl>
                                          <p:spTgt spid="46089">
                                            <p:txEl>
                                              <p:pRg st="14" end="14"/>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2" presetClass="entr" presetSubtype="0" fill="hold" nodeType="clickEffect">
                                  <p:stCondLst>
                                    <p:cond delay="0"/>
                                  </p:stCondLst>
                                  <p:childTnLst>
                                    <p:set>
                                      <p:cBhvr>
                                        <p:cTn id="108" dur="1" fill="hold">
                                          <p:stCondLst>
                                            <p:cond delay="0"/>
                                          </p:stCondLst>
                                        </p:cTn>
                                        <p:tgtEl>
                                          <p:spTgt spid="46089">
                                            <p:txEl>
                                              <p:pRg st="16" end="16"/>
                                            </p:txEl>
                                          </p:spTgt>
                                        </p:tgtEl>
                                        <p:attrNameLst>
                                          <p:attrName>style.visibility</p:attrName>
                                        </p:attrNameLst>
                                      </p:cBhvr>
                                      <p:to>
                                        <p:strVal val="visible"/>
                                      </p:to>
                                    </p:set>
                                    <p:animScale>
                                      <p:cBhvr>
                                        <p:cTn id="109" dur="1000" decel="50000" fill="hold">
                                          <p:stCondLst>
                                            <p:cond delay="0"/>
                                          </p:stCondLst>
                                        </p:cTn>
                                        <p:tgtEl>
                                          <p:spTgt spid="46089">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46089">
                                            <p:txEl>
                                              <p:pRg st="16" end="16"/>
                                            </p:txEl>
                                          </p:spTgt>
                                        </p:tgtEl>
                                        <p:attrNameLst>
                                          <p:attrName>ppt_x</p:attrName>
                                          <p:attrName>ppt_y</p:attrName>
                                        </p:attrNameLst>
                                      </p:cBhvr>
                                    </p:animMotion>
                                    <p:animEffect transition="in" filter="fade">
                                      <p:cBhvr>
                                        <p:cTn id="111" dur="1000"/>
                                        <p:tgtEl>
                                          <p:spTgt spid="46089">
                                            <p:txEl>
                                              <p:pRg st="16" end="16"/>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2" presetClass="entr" presetSubtype="0" fill="hold" nodeType="clickEffect">
                                  <p:stCondLst>
                                    <p:cond delay="0"/>
                                  </p:stCondLst>
                                  <p:childTnLst>
                                    <p:set>
                                      <p:cBhvr>
                                        <p:cTn id="115" dur="1" fill="hold">
                                          <p:stCondLst>
                                            <p:cond delay="0"/>
                                          </p:stCondLst>
                                        </p:cTn>
                                        <p:tgtEl>
                                          <p:spTgt spid="46089">
                                            <p:txEl>
                                              <p:pRg st="18" end="18"/>
                                            </p:txEl>
                                          </p:spTgt>
                                        </p:tgtEl>
                                        <p:attrNameLst>
                                          <p:attrName>style.visibility</p:attrName>
                                        </p:attrNameLst>
                                      </p:cBhvr>
                                      <p:to>
                                        <p:strVal val="visible"/>
                                      </p:to>
                                    </p:set>
                                    <p:animScale>
                                      <p:cBhvr>
                                        <p:cTn id="116" dur="1000" decel="50000" fill="hold">
                                          <p:stCondLst>
                                            <p:cond delay="0"/>
                                          </p:stCondLst>
                                        </p:cTn>
                                        <p:tgtEl>
                                          <p:spTgt spid="46089">
                                            <p:txEl>
                                              <p:pRg st="18" end="1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46089">
                                            <p:txEl>
                                              <p:pRg st="18" end="18"/>
                                            </p:txEl>
                                          </p:spTgt>
                                        </p:tgtEl>
                                        <p:attrNameLst>
                                          <p:attrName>ppt_x</p:attrName>
                                          <p:attrName>ppt_y</p:attrName>
                                        </p:attrNameLst>
                                      </p:cBhvr>
                                    </p:animMotion>
                                    <p:animEffect transition="in" filter="fade">
                                      <p:cBhvr>
                                        <p:cTn id="118" dur="1000"/>
                                        <p:tgtEl>
                                          <p:spTgt spid="4608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allAtOnce"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771525"/>
          </a:xfrm>
          <a:solidFill>
            <a:schemeClr val="bg1">
              <a:lumMod val="10000"/>
            </a:schemeClr>
          </a:solidFill>
        </p:spPr>
        <p:txBody>
          <a:bodyPr/>
          <a:lstStyle/>
          <a:p>
            <a:r>
              <a:rPr lang="en-US" dirty="0">
                <a:solidFill>
                  <a:srgbClr val="FFFFFF"/>
                </a:solidFill>
              </a:rPr>
              <a:t>The Chronology of Christ</a:t>
            </a:r>
          </a:p>
        </p:txBody>
      </p:sp>
      <p:sp>
        <p:nvSpPr>
          <p:cNvPr id="6" name="Rectangle 5">
            <a:extLst>
              <a:ext uri="{FF2B5EF4-FFF2-40B4-BE49-F238E27FC236}">
                <a16:creationId xmlns:a16="http://schemas.microsoft.com/office/drawing/2014/main" id="{DB1318B2-CDEE-7341-AB8F-BB9B9E5C97EB}"/>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 BibleStudyDownloads.org</a:t>
            </a:r>
          </a:p>
        </p:txBody>
      </p:sp>
    </p:spTree>
    <p:extLst>
      <p:ext uri="{BB962C8B-B14F-4D97-AF65-F5344CB8AC3E}">
        <p14:creationId xmlns:p14="http://schemas.microsoft.com/office/powerpoint/2010/main" val="32621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March-11 April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Census of </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Quirinius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Cyrenius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Death of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Herod the Great</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15</a:t>
            </a:r>
            <a:r>
              <a:rPr kumimoji="0" lang="en-US" sz="2400" b="1" i="0" u="none" strike="noStrike" kern="1200" cap="none" spc="0" normalizeH="0" baseline="3000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th</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YEAR OF THE REIGN OF TIBERIUS*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August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December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Custom Design">
  <a:themeElements>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1_Custom Design">
      <a:majorFont>
        <a:latin typeface="Candara"/>
        <a:ea typeface="ＭＳ Ｐゴシック"/>
        <a:cs typeface="Arial"/>
      </a:majorFont>
      <a:minorFont>
        <a:latin typeface="Candar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2894</TotalTime>
  <Words>1213</Words>
  <Application>Microsoft Macintosh PowerPoint</Application>
  <PresentationFormat>On-screen Show (4:3)</PresentationFormat>
  <Paragraphs>206</Paragraphs>
  <Slides>15</Slides>
  <Notes>10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15</vt:i4>
      </vt:variant>
    </vt:vector>
  </HeadingPairs>
  <TitlesOfParts>
    <vt:vector size="38" baseType="lpstr">
      <vt:lpstr>Arial</vt:lpstr>
      <vt:lpstr>Arial Narrow</vt:lpstr>
      <vt:lpstr>Calibri</vt:lpstr>
      <vt:lpstr>Candara</vt:lpstr>
      <vt:lpstr>Comic Sans MS</vt:lpstr>
      <vt:lpstr>Helvetica</vt:lpstr>
      <vt:lpstr>Tahoma</vt:lpstr>
      <vt:lpstr>Times New Roman</vt:lpstr>
      <vt:lpstr>Wingdings</vt:lpstr>
      <vt:lpstr>Default Design</vt:lpstr>
      <vt:lpstr>Orbit</vt:lpstr>
      <vt:lpstr>2_Default Design</vt:lpstr>
      <vt:lpstr>2_Bar Code</vt:lpstr>
      <vt:lpstr>Soaring</vt:lpstr>
      <vt:lpstr>Strategic</vt:lpstr>
      <vt:lpstr>11_Custom Design</vt:lpstr>
      <vt:lpstr>Portfolio</vt:lpstr>
      <vt:lpstr>1_Default Design</vt:lpstr>
      <vt:lpstr>2_Fireball</vt:lpstr>
      <vt:lpstr>1_Fireball</vt:lpstr>
      <vt:lpstr>Blank Presentation</vt:lpstr>
      <vt:lpstr>Blends</vt:lpstr>
      <vt:lpstr>Slit</vt:lpstr>
      <vt:lpstr>The Reliability of the Book of Acts</vt:lpstr>
      <vt:lpstr>NT Overview (History)</vt:lpstr>
      <vt:lpstr>Who was Luke?</vt:lpstr>
      <vt:lpstr>Common Authorship of Luke-Acts</vt:lpstr>
      <vt:lpstr>Support for Lukan Authorship</vt:lpstr>
      <vt:lpstr>The Chronology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Black</vt:lpstr>
      <vt:lpstr>NT Criticism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94</cp:revision>
  <dcterms:created xsi:type="dcterms:W3CDTF">2004-09-11T01:03:24Z</dcterms:created>
  <dcterms:modified xsi:type="dcterms:W3CDTF">2021-10-04T09:18:05Z</dcterms:modified>
</cp:coreProperties>
</file>