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7.xml" ContentType="application/vnd.openxmlformats-officedocument.theme+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theme/theme9.xml" ContentType="application/vnd.openxmlformats-officedocument.theme+xml"/>
  <Override PartName="/ppt/slideLayouts/slideLayout3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1"/>
    <p:sldMasterId id="2147483701" r:id="rId2"/>
    <p:sldMasterId id="2147483705" r:id="rId3"/>
    <p:sldMasterId id="2147483707" r:id="rId4"/>
    <p:sldMasterId id="2147483709" r:id="rId5"/>
    <p:sldMasterId id="2147483724" r:id="rId6"/>
    <p:sldMasterId id="2147483736" r:id="rId7"/>
    <p:sldMasterId id="2147483748" r:id="rId8"/>
    <p:sldMasterId id="2147483750" r:id="rId9"/>
    <p:sldMasterId id="2147483752" r:id="rId10"/>
  </p:sldMasterIdLst>
  <p:notesMasterIdLst>
    <p:notesMasterId r:id="rId29"/>
  </p:notesMasterIdLst>
  <p:sldIdLst>
    <p:sldId id="265" r:id="rId11"/>
    <p:sldId id="362" r:id="rId12"/>
    <p:sldId id="371" r:id="rId13"/>
    <p:sldId id="372" r:id="rId14"/>
    <p:sldId id="373" r:id="rId15"/>
    <p:sldId id="374" r:id="rId16"/>
    <p:sldId id="327" r:id="rId17"/>
    <p:sldId id="329" r:id="rId18"/>
    <p:sldId id="333" r:id="rId19"/>
    <p:sldId id="334" r:id="rId20"/>
    <p:sldId id="335" r:id="rId21"/>
    <p:sldId id="336" r:id="rId22"/>
    <p:sldId id="337" r:id="rId23"/>
    <p:sldId id="338" r:id="rId24"/>
    <p:sldId id="339" r:id="rId25"/>
    <p:sldId id="340" r:id="rId26"/>
    <p:sldId id="377" r:id="rId27"/>
    <p:sldId id="392"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236"/>
    <p:restoredTop sz="85845"/>
  </p:normalViewPr>
  <p:slideViewPr>
    <p:cSldViewPr snapToGrid="0" snapToObjects="1">
      <p:cViewPr varScale="1">
        <p:scale>
          <a:sx n="80" d="100"/>
          <a:sy n="80" d="100"/>
        </p:scale>
        <p:origin x="184" y="1296"/>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presProps" Target="presProp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32A29B-AF69-B140-B5C4-59042C8365FF}" type="datetimeFigureOut">
              <a:rPr lang="en-US" smtClean="0"/>
              <a:t>10/2/21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493AF8-193C-9B40-9946-765B7E78692B}" type="slidenum">
              <a:rPr lang="en-US" smtClean="0"/>
              <a:t>‹#›</a:t>
            </a:fld>
            <a:endParaRPr lang="en-US"/>
          </a:p>
        </p:txBody>
      </p:sp>
    </p:spTree>
    <p:extLst>
      <p:ext uri="{BB962C8B-B14F-4D97-AF65-F5344CB8AC3E}">
        <p14:creationId xmlns:p14="http://schemas.microsoft.com/office/powerpoint/2010/main" val="34665767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B8E10EB-31B0-ED42-B356-EE5701E12927}"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38242" name="Rectangle 1026"/>
          <p:cNvSpPr>
            <a:spLocks noGrp="1" noRot="1" noChangeAspect="1" noChangeArrowheads="1" noTextEdit="1"/>
          </p:cNvSpPr>
          <p:nvPr>
            <p:ph type="sldImg"/>
          </p:nvPr>
        </p:nvSpPr>
        <p:spPr>
          <a:xfrm>
            <a:off x="1143000" y="685800"/>
            <a:ext cx="4572000" cy="3429000"/>
          </a:xfrm>
          <a:ln/>
        </p:spPr>
      </p:sp>
      <p:sp>
        <p:nvSpPr>
          <p:cNvPr id="138243" name="Rectangle 1027"/>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2BBB906-676C-2543-B840-4386CDB06E5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80226" name="Rectangle 2"/>
          <p:cNvSpPr>
            <a:spLocks noGrp="1" noRot="1" noChangeAspect="1" noChangeArrowheads="1" noTextEdit="1"/>
          </p:cNvSpPr>
          <p:nvPr>
            <p:ph type="sldImg"/>
          </p:nvPr>
        </p:nvSpPr>
        <p:spPr>
          <a:xfrm>
            <a:off x="1143000" y="685800"/>
            <a:ext cx="4572000" cy="3429000"/>
          </a:xfrm>
          <a:ln/>
        </p:spPr>
      </p:sp>
      <p:sp>
        <p:nvSpPr>
          <p:cNvPr id="1802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lstStyle/>
          <a:p>
            <a:pPr>
              <a:spcBef>
                <a:spcPct val="0"/>
              </a:spcBef>
            </a:pPr>
            <a:endParaRPr lang="en-US">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64B9483-C2A4-2B49-B6CD-75719F6029D0}"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82274" name="Rectangle 2"/>
          <p:cNvSpPr>
            <a:spLocks noGrp="1" noRot="1" noChangeAspect="1" noChangeArrowheads="1" noTextEdit="1"/>
          </p:cNvSpPr>
          <p:nvPr>
            <p:ph type="sldImg"/>
          </p:nvPr>
        </p:nvSpPr>
        <p:spPr>
          <a:xfrm>
            <a:off x="1143000" y="685800"/>
            <a:ext cx="4572000" cy="3429000"/>
          </a:xfrm>
          <a:ln/>
        </p:spPr>
      </p:sp>
      <p:sp>
        <p:nvSpPr>
          <p:cNvPr id="1822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lstStyle/>
          <a:p>
            <a:pPr>
              <a:spcBef>
                <a:spcPct val="0"/>
              </a:spcBef>
            </a:pPr>
            <a:endParaRPr lang="en-US">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7C7966F-EB32-AA47-A2F7-9CA9502FA138}"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84322" name="Rectangle 2"/>
          <p:cNvSpPr>
            <a:spLocks noGrp="1" noRot="1" noChangeAspect="1" noChangeArrowheads="1" noTextEdit="1"/>
          </p:cNvSpPr>
          <p:nvPr>
            <p:ph type="sldImg"/>
          </p:nvPr>
        </p:nvSpPr>
        <p:spPr>
          <a:xfrm>
            <a:off x="1143000" y="685800"/>
            <a:ext cx="4572000" cy="3429000"/>
          </a:xfrm>
          <a:ln/>
        </p:spPr>
      </p:sp>
      <p:sp>
        <p:nvSpPr>
          <p:cNvPr id="1843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lstStyle/>
          <a:p>
            <a:pPr>
              <a:spcBef>
                <a:spcPct val="0"/>
              </a:spcBef>
            </a:pPr>
            <a:endParaRPr lang="en-US">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5E70526-5FFE-E443-B9D2-3D4B249C7104}"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86370" name="Rectangle 2"/>
          <p:cNvSpPr>
            <a:spLocks noGrp="1" noRot="1" noChangeAspect="1" noChangeArrowheads="1" noTextEdit="1"/>
          </p:cNvSpPr>
          <p:nvPr>
            <p:ph type="sldImg"/>
          </p:nvPr>
        </p:nvSpPr>
        <p:spPr>
          <a:xfrm>
            <a:off x="1143000" y="685800"/>
            <a:ext cx="4572000" cy="3429000"/>
          </a:xfrm>
          <a:ln/>
        </p:spPr>
      </p:sp>
      <p:sp>
        <p:nvSpPr>
          <p:cNvPr id="1863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lstStyle/>
          <a:p>
            <a:pPr>
              <a:spcBef>
                <a:spcPct val="0"/>
              </a:spcBef>
            </a:pPr>
            <a:endParaRPr lang="en-US">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D2FE42D-8E51-EA4B-B09A-EE4E68EF124C}"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88418" name="Rectangle 1026"/>
          <p:cNvSpPr>
            <a:spLocks noGrp="1" noRot="1" noChangeAspect="1" noChangeArrowheads="1"/>
          </p:cNvSpPr>
          <p:nvPr>
            <p:ph type="sldImg"/>
          </p:nvPr>
        </p:nvSpPr>
        <p:spPr>
          <a:xfrm>
            <a:off x="1143000" y="685800"/>
            <a:ext cx="4572000" cy="3429000"/>
          </a:xfrm>
          <a:solidFill>
            <a:srgbClr val="FFFFFF"/>
          </a:solidFill>
          <a:ln/>
        </p:spPr>
      </p:sp>
      <p:sp>
        <p:nvSpPr>
          <p:cNvPr id="18841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wrap="square"/>
          <a:lstStyle/>
          <a:p>
            <a:pPr>
              <a:spcBef>
                <a:spcPct val="0"/>
              </a:spcBef>
            </a:pPr>
            <a:endParaRPr lang="en-US">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B230ADC-6D97-9045-B229-67C268C8AA9D}"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90466" name="Rectangle 1026"/>
          <p:cNvSpPr>
            <a:spLocks noGrp="1" noRot="1" noChangeAspect="1" noChangeArrowheads="1"/>
          </p:cNvSpPr>
          <p:nvPr>
            <p:ph type="sldImg"/>
          </p:nvPr>
        </p:nvSpPr>
        <p:spPr>
          <a:xfrm>
            <a:off x="1143000" y="685800"/>
            <a:ext cx="4572000" cy="3429000"/>
          </a:xfrm>
          <a:solidFill>
            <a:srgbClr val="FFFFFF"/>
          </a:solidFill>
          <a:ln/>
        </p:spPr>
      </p:sp>
      <p:sp>
        <p:nvSpPr>
          <p:cNvPr id="190467"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wrap="square"/>
          <a:lstStyle/>
          <a:p>
            <a:pPr>
              <a:spcBef>
                <a:spcPct val="0"/>
              </a:spcBef>
            </a:pPr>
            <a:endParaRPr lang="en-US">
              <a:latin typeface="Arial"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2514"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92515" name="Text Box 2"/>
          <p:cNvSpPr>
            <a:spLocks noGrp="1" noChangeArrowheads="1"/>
          </p:cNvSpPr>
          <p:nvPr>
            <p:ph type="body"/>
          </p:nvPr>
        </p:nvSpPr>
        <p:spPr>
          <a:xfrm>
            <a:off x="914400" y="4343400"/>
            <a:ext cx="5029200" cy="41163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lstStyle/>
          <a:p>
            <a:pPr>
              <a:spcBef>
                <a:spcPct val="0"/>
              </a:spcBef>
            </a:pPr>
            <a:r>
              <a:rPr lang="en-US" b="1" dirty="0">
                <a:latin typeface="Times" charset="0"/>
                <a:ea typeface="ＭＳ Ｐゴシック" charset="0"/>
                <a:cs typeface="ＭＳ Ｐゴシック" charset="0"/>
              </a:rPr>
              <a:t>Now…what about the dates of the writing of these crucial documents?  And here we are left to our best scholarly guesses.  There will ALWAYS be argument here.  But some of the best guesses, based on decades of academic research and study are these – in suggested order…</a:t>
            </a:r>
          </a:p>
          <a:p>
            <a:pPr>
              <a:spcBef>
                <a:spcPct val="0"/>
              </a:spcBef>
            </a:pPr>
            <a:r>
              <a:rPr lang="en-US" b="1" dirty="0">
                <a:latin typeface="Times" charset="0"/>
                <a:ea typeface="ＭＳ Ｐゴシック" charset="0"/>
                <a:cs typeface="ＭＳ Ｐゴシック" charset="0"/>
              </a:rPr>
              <a:t>////	MATTHEW…composed sometime during the A.D. 40s…</a:t>
            </a:r>
          </a:p>
          <a:p>
            <a:pPr>
              <a:spcBef>
                <a:spcPct val="0"/>
              </a:spcBef>
            </a:pPr>
            <a:r>
              <a:rPr lang="en-US" b="1" dirty="0">
                <a:latin typeface="Times" charset="0"/>
                <a:ea typeface="ＭＳ Ｐゴシック" charset="0"/>
                <a:cs typeface="ＭＳ Ｐゴシック" charset="0"/>
              </a:rPr>
              <a:t>////	LUKE is suggested as next, between the years A.D. 57 and 59 A.D…</a:t>
            </a:r>
          </a:p>
          <a:p>
            <a:pPr>
              <a:spcBef>
                <a:spcPct val="0"/>
              </a:spcBef>
            </a:pPr>
            <a:r>
              <a:rPr lang="en-US" b="1" dirty="0">
                <a:latin typeface="Times" charset="0"/>
                <a:ea typeface="ＭＳ Ｐゴシック" charset="0"/>
                <a:cs typeface="ＭＳ Ｐゴシック" charset="0"/>
              </a:rPr>
              <a:t>////	Mark…in the next decade…between 64 and 68…</a:t>
            </a:r>
          </a:p>
          <a:p>
            <a:pPr>
              <a:spcBef>
                <a:spcPct val="0"/>
              </a:spcBef>
            </a:pPr>
            <a:r>
              <a:rPr lang="en-US" b="1" dirty="0">
                <a:latin typeface="Times" charset="0"/>
                <a:ea typeface="ＭＳ Ｐゴシック" charset="0"/>
                <a:cs typeface="ＭＳ Ｐゴシック" charset="0"/>
              </a:rPr>
              <a:t>////	and finally…John</a:t>
            </a:r>
            <a:r>
              <a:rPr lang="uk-UA"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s Gospel…around A.D. 69….but certainly after the Synoptics were set down.  Again, you will always find disagreement on these dates.  However, these dates are from the research of well-known Christian scholars and teachers.</a:t>
            </a:r>
            <a:endParaRPr lang="en-US" b="1" dirty="0">
              <a:latin typeface="Times"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NT Survey (ns)</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401DE5B-ECB2-784D-996B-4F3C811E4217}"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6834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6834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pPr eaLnBrk="0" hangingPunct="0">
              <a:spcBef>
                <a:spcPct val="0"/>
              </a:spcBef>
            </a:pPr>
            <a:endParaRPr lang="en-US" sz="2400">
              <a:latin typeface="Arial"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22"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286723" name="Text Box 2"/>
          <p:cNvSpPr>
            <a:spLocks noGrp="1" noChangeArrowheads="1"/>
          </p:cNvSpPr>
          <p:nvPr>
            <p:ph type="body"/>
          </p:nvPr>
        </p:nvSpPr>
        <p:spPr>
          <a:xfrm>
            <a:off x="914400" y="4343400"/>
            <a:ext cx="5029200" cy="411638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r>
              <a:rPr lang="en-US" b="1" dirty="0">
                <a:latin typeface="Times" charset="0"/>
                <a:ea typeface="ＭＳ Ｐゴシック" charset="0"/>
                <a:cs typeface="ＭＳ Ｐゴシック" charset="0"/>
              </a:rPr>
              <a:t>Now comes that word that</a:t>
            </a:r>
            <a:r>
              <a:rPr lang="mr-IN"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s a strange one to many...</a:t>
            </a:r>
          </a:p>
          <a:p>
            <a:r>
              <a:rPr lang="en-US" b="1" dirty="0">
                <a:latin typeface="Times" charset="0"/>
                <a:ea typeface="ＭＳ Ｐゴシック" charset="0"/>
                <a:cs typeface="ＭＳ Ｐゴシック" charset="0"/>
              </a:rPr>
              <a:t>////	SYNOPTIC…meaning…</a:t>
            </a:r>
          </a:p>
          <a:p>
            <a:r>
              <a:rPr lang="en-US" b="1" dirty="0">
                <a:latin typeface="Times" charset="0"/>
                <a:ea typeface="ＭＳ Ｐゴシック" charset="0"/>
                <a:cs typeface="ＭＳ Ｐゴシック" charset="0"/>
              </a:rPr>
              <a:t>////	… </a:t>
            </a:r>
            <a:r>
              <a:rPr lang="mr-IN"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TO SEE TOGETHER</a:t>
            </a:r>
            <a:r>
              <a:rPr lang="mr-IN"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…add these words to that triangle shape on your study help.</a:t>
            </a:r>
          </a:p>
          <a:p>
            <a:r>
              <a:rPr lang="en-US" b="1" dirty="0">
                <a:latin typeface="Times" charset="0"/>
                <a:ea typeface="ＭＳ Ｐゴシック" charset="0"/>
                <a:cs typeface="ＭＳ Ｐゴシック" charset="0"/>
              </a:rPr>
              <a:t>////	It is a term from Greek roots that means seeing a group of things together... from the same general perspective.  One word that, again, helps organize and categorize the enormous factual base that makes up our Bible.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353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93539"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1" hangingPunct="1"/>
            <a:r>
              <a:rPr lang="en-US" b="1" dirty="0">
                <a:latin typeface="Times" charset="0"/>
                <a:ea typeface="ＭＳ Ｐゴシック" charset="0"/>
                <a:cs typeface="ＭＳ Ｐゴシック" charset="0"/>
              </a:rPr>
              <a:t>Follow the arrows as they link together the gospels of MATTHEW, MARK and LUKE.  Again…you</a:t>
            </a:r>
            <a:r>
              <a:rPr lang="mr-IN" altLang="ja-JP" b="1" dirty="0">
                <a:latin typeface="Times" charset="0"/>
                <a:ea typeface="ＭＳ Ｐゴシック" charset="0"/>
                <a:cs typeface="ＭＳ Ｐゴシック" charset="0"/>
              </a:rPr>
              <a:t>'</a:t>
            </a:r>
            <a:r>
              <a:rPr lang="en-US" altLang="ja-JP" b="1" dirty="0" err="1">
                <a:latin typeface="Times" charset="0"/>
                <a:ea typeface="ＭＳ Ｐゴシック" charset="0"/>
                <a:cs typeface="ＭＳ Ｐゴシック" charset="0"/>
              </a:rPr>
              <a:t>ll</a:t>
            </a:r>
            <a:r>
              <a:rPr lang="en-US" altLang="ja-JP" b="1" dirty="0">
                <a:latin typeface="Times" charset="0"/>
                <a:ea typeface="ＭＳ Ｐゴシック" charset="0"/>
                <a:cs typeface="ＭＳ Ｐゴシック" charset="0"/>
              </a:rPr>
              <a:t> notice that JOHN is not among them.  Those three are the so-called SYNOPTIC Gospels...THEY ARE SEEN TOGETHER...in that these works take on that ground-level view of the human history of Jesus Christ just as he walked about Palestine in the days of his ministry.   The Man…and his Mission among his People.</a:t>
            </a:r>
          </a:p>
          <a:p>
            <a:pPr eaLnBrk="1" hangingPunct="1"/>
            <a:r>
              <a:rPr lang="en-US" b="1" dirty="0">
                <a:latin typeface="Times" charset="0"/>
                <a:ea typeface="ＭＳ Ｐゴシック" charset="0"/>
                <a:cs typeface="ＭＳ Ｐゴシック" charset="0"/>
              </a:rPr>
              <a:t>////	On the other hand…the Gospel of John –– seen here with the familiar mathematical SUMMA sign –– represents the summation of all that Jesus Christ MEANT –– the sum of all that he preached and demonstrated –– both publicly and privately.  Seeing the Lord clearly as God Himself, John raises our spiritual horizon in ways that the first three gospels do not.</a:t>
            </a:r>
          </a:p>
          <a:p>
            <a:pPr eaLnBrk="1" hangingPunct="1"/>
            <a:endParaRPr lang="en-US" b="1" dirty="0">
              <a:latin typeface="Times"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16739" name="Text Box 2"/>
          <p:cNvSpPr>
            <a:spLocks noGrp="1" noChangeArrowheads="1"/>
          </p:cNvSpPr>
          <p:nvPr>
            <p:ph type="body"/>
          </p:nvPr>
        </p:nvSpPr>
        <p:spPr>
          <a:xfrm>
            <a:off x="914400" y="4343400"/>
            <a:ext cx="5029200" cy="41163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lstStyle/>
          <a:p>
            <a:pPr eaLnBrk="1" hangingPunct="1"/>
            <a:r>
              <a:rPr lang="en-US" b="1" dirty="0">
                <a:latin typeface="Times" charset="0"/>
                <a:ea typeface="ＭＳ Ｐゴシック" charset="0"/>
                <a:cs typeface="ＭＳ Ｐゴシック" charset="0"/>
              </a:rPr>
              <a:t>Each of the Gospels say things that the others don</a:t>
            </a:r>
            <a:r>
              <a:rPr lang="mr-IN"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t... </a:t>
            </a:r>
          </a:p>
          <a:p>
            <a:pPr eaLnBrk="1" hangingPunct="1"/>
            <a:r>
              <a:rPr lang="en-US" b="1" dirty="0">
                <a:latin typeface="Times" charset="0"/>
                <a:ea typeface="ＭＳ Ｐゴシック" charset="0"/>
                <a:cs typeface="ＭＳ Ｐゴシック" charset="0"/>
              </a:rPr>
              <a:t>////    MATTHEW was believed by the early church to have written first...</a:t>
            </a:r>
          </a:p>
          <a:p>
            <a:pPr eaLnBrk="1" hangingPunct="1"/>
            <a:r>
              <a:rPr lang="en-US" b="1" dirty="0">
                <a:latin typeface="Times" charset="0"/>
                <a:ea typeface="ＭＳ Ｐゴシック" charset="0"/>
                <a:cs typeface="ＭＳ Ｐゴシック" charset="0"/>
              </a:rPr>
              <a:t>////    MARK shares a lot of material with Matthew, such as Christ</a:t>
            </a:r>
            <a:r>
              <a:rPr lang="mr-IN"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s baptism and supper...</a:t>
            </a:r>
          </a:p>
          <a:p>
            <a:pPr eaLnBrk="1" hangingPunct="1"/>
            <a:r>
              <a:rPr lang="en-US" b="1" dirty="0">
                <a:latin typeface="Times" charset="0"/>
                <a:ea typeface="ＭＳ Ｐゴシック" charset="0"/>
                <a:cs typeface="ＭＳ Ｐゴシック" charset="0"/>
              </a:rPr>
              <a:t>////    LUKE also has much overlap with Matthew and Mark, such as Christ</a:t>
            </a:r>
            <a:r>
              <a:rPr lang="mr-IN"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s baptism and supper—but only Matthew and Luke record Christ</a:t>
            </a:r>
            <a:r>
              <a:rPr lang="mr-IN" altLang="ja-JP" b="1" dirty="0">
                <a:latin typeface="Times" charset="0"/>
                <a:ea typeface="ＭＳ Ｐゴシック" charset="0"/>
                <a:cs typeface="ＭＳ Ｐゴシック" charset="0"/>
              </a:rPr>
              <a:t>'</a:t>
            </a:r>
            <a:r>
              <a:rPr lang="en-US" altLang="ja-JP" b="1" dirty="0">
                <a:latin typeface="Times" charset="0"/>
                <a:ea typeface="ＭＳ Ｐゴシック" charset="0"/>
                <a:cs typeface="ＭＳ Ｐゴシック" charset="0"/>
              </a:rPr>
              <a:t>s birth and genealogy.  However, the fourth… </a:t>
            </a:r>
          </a:p>
          <a:p>
            <a:pPr eaLnBrk="1" hangingPunct="1"/>
            <a:r>
              <a:rPr lang="en-US" b="1" dirty="0">
                <a:latin typeface="Times" charset="0"/>
                <a:ea typeface="ＭＳ Ｐゴシック" charset="0"/>
                <a:cs typeface="ＭＳ Ｐゴシック" charset="0"/>
              </a:rPr>
              <a:t>////   JOHN, stands alone in terms of its material.  Only 8% of it repeats stories from the others—such as the feeding of the 5000, and, of course, His death and resurrection.</a:t>
            </a:r>
          </a:p>
          <a:p>
            <a:pPr eaLnBrk="1" hangingPunct="1"/>
            <a:r>
              <a:rPr lang="en-US" b="1" dirty="0">
                <a:latin typeface="Times" charset="0"/>
                <a:ea typeface="ＭＳ Ｐゴシック" charset="0"/>
                <a:cs typeface="ＭＳ Ｐゴシック" charset="0"/>
              </a:rPr>
              <a:t>////  But the remaining 92% of JOHN you will find only in JOHN.</a:t>
            </a:r>
          </a:p>
          <a:p>
            <a:pPr eaLnBrk="1" hangingPunct="1"/>
            <a:endParaRPr lang="en-US" b="1" dirty="0">
              <a:latin typeface="Times"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2866" name="Text Box 1"/>
          <p:cNvSpPr txBox="1">
            <a:spLocks noChangeArrowheads="1"/>
          </p:cNvSpPr>
          <p:nvPr/>
        </p:nvSpPr>
        <p:spPr bwMode="auto">
          <a:xfrm>
            <a:off x="914400" y="457200"/>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292867" name="Text Box 2"/>
          <p:cNvSpPr>
            <a:spLocks noGrp="1" noChangeArrowheads="1"/>
          </p:cNvSpPr>
          <p:nvPr>
            <p:ph type="body"/>
          </p:nvPr>
        </p:nvSpPr>
        <p:spPr>
          <a:xfrm>
            <a:off x="914400" y="4343400"/>
            <a:ext cx="5029200" cy="411638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nchor="ctr"/>
          <a:lstStyle/>
          <a:p>
            <a:r>
              <a:rPr lang="en-US" b="1">
                <a:latin typeface="Times" charset="0"/>
                <a:ea typeface="ＭＳ Ｐゴシック" charset="0"/>
                <a:cs typeface="ＭＳ Ｐゴシック" charset="0"/>
              </a:rPr>
              <a:t>So, in summation, then…John wrote to UNBELIEVERS THROUGH THAT NEW ORGANISM, THE CHURCH, envisioning Christ as God Himself…</a:t>
            </a:r>
          </a:p>
          <a:p>
            <a:r>
              <a:rPr lang="en-US" b="1">
                <a:latin typeface="Times" charset="0"/>
                <a:ea typeface="ＭＳ Ｐゴシック" charset="0"/>
                <a:cs typeface="ＭＳ Ｐゴシック" charset="0"/>
              </a:rPr>
              <a:t>But what did John SAY that Jesus meant in his preaching? </a:t>
            </a:r>
            <a:endParaRPr lang="en-US">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A7674F5-82AF-5243-8F30-3DEA3B22B968}"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51554" name="Rectangle 2"/>
          <p:cNvSpPr>
            <a:spLocks noGrp="1" noRot="1" noChangeAspect="1" noChangeArrowheads="1" noTextEdit="1"/>
          </p:cNvSpPr>
          <p:nvPr>
            <p:ph type="sldImg"/>
          </p:nvPr>
        </p:nvSpPr>
        <p:spPr>
          <a:xfrm>
            <a:off x="1143000" y="685800"/>
            <a:ext cx="4572000" cy="3429000"/>
          </a:xfrm>
          <a:ln/>
        </p:spPr>
      </p:sp>
      <p:sp>
        <p:nvSpPr>
          <p:cNvPr id="1515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lstStyle/>
          <a:p>
            <a:pPr eaLnBrk="1" hangingPunct="1">
              <a:spcBef>
                <a:spcPct val="0"/>
              </a:spcBef>
            </a:pPr>
            <a:endParaRPr lang="en-US">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A60680E-F8B2-B342-B7AE-AA839034DC8C}"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55650" name="Rectangle 2"/>
          <p:cNvSpPr>
            <a:spLocks noGrp="1" noRot="1" noChangeAspect="1" noChangeArrowheads="1" noTextEdit="1"/>
          </p:cNvSpPr>
          <p:nvPr>
            <p:ph type="sldImg"/>
          </p:nvPr>
        </p:nvSpPr>
        <p:spPr>
          <a:xfrm>
            <a:off x="1143000" y="685800"/>
            <a:ext cx="4572000" cy="3429000"/>
          </a:xfrm>
          <a:ln/>
        </p:spPr>
      </p:sp>
      <p:sp>
        <p:nvSpPr>
          <p:cNvPr id="1556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lstStyle/>
          <a:p>
            <a:pPr eaLnBrk="1" hangingPunct="1">
              <a:spcBef>
                <a:spcPct val="0"/>
              </a:spcBef>
            </a:pPr>
            <a:endParaRPr lang="en-US">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99799EA-D69F-D545-B1B5-B92070E0FC2C}"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78178" name="Rectangle 2"/>
          <p:cNvSpPr>
            <a:spLocks noGrp="1" noRot="1" noChangeAspect="1" noChangeArrowheads="1" noTextEdit="1"/>
          </p:cNvSpPr>
          <p:nvPr>
            <p:ph type="sldImg"/>
          </p:nvPr>
        </p:nvSpPr>
        <p:spPr>
          <a:xfrm>
            <a:off x="1143000" y="685800"/>
            <a:ext cx="4572000" cy="3429000"/>
          </a:xfrm>
          <a:ln/>
        </p:spPr>
      </p:sp>
      <p:sp>
        <p:nvSpPr>
          <p:cNvPr id="1781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lstStyle/>
          <a:p>
            <a:pPr eaLnBrk="1" hangingPunct="1">
              <a:spcBef>
                <a:spcPct val="0"/>
              </a:spcBef>
            </a:pPr>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6"/>
          <p:cNvSpPr>
            <a:spLocks noGrp="1" noChangeArrowheads="1"/>
          </p:cNvSpPr>
          <p:nvPr>
            <p:ph type="dt" sz="half" idx="10"/>
          </p:nvPr>
        </p:nvSpPr>
        <p:spPr>
          <a:ln/>
        </p:spPr>
        <p:txBody>
          <a:bodyPr/>
          <a:lstStyle>
            <a:lvl1pPr>
              <a:defRPr/>
            </a:lvl1pPr>
          </a:lstStyle>
          <a:p>
            <a:pPr>
              <a:defRPr/>
            </a:pPr>
            <a:endParaRPr lang="en-US"/>
          </a:p>
        </p:txBody>
      </p:sp>
      <p:sp>
        <p:nvSpPr>
          <p:cNvPr id="3" name="Rectangle 1037"/>
          <p:cNvSpPr>
            <a:spLocks noGrp="1" noChangeArrowheads="1"/>
          </p:cNvSpPr>
          <p:nvPr>
            <p:ph type="ftr" sz="quarter" idx="11"/>
          </p:nvPr>
        </p:nvSpPr>
        <p:spPr>
          <a:ln/>
        </p:spPr>
        <p:txBody>
          <a:bodyPr/>
          <a:lstStyle>
            <a:lvl1pPr>
              <a:defRPr/>
            </a:lvl1pPr>
          </a:lstStyle>
          <a:p>
            <a:pPr>
              <a:defRPr/>
            </a:pPr>
            <a:endParaRPr lang="en-US"/>
          </a:p>
        </p:txBody>
      </p:sp>
      <p:sp>
        <p:nvSpPr>
          <p:cNvPr id="4" name="Rectangle 1038"/>
          <p:cNvSpPr>
            <a:spLocks noGrp="1" noChangeArrowheads="1"/>
          </p:cNvSpPr>
          <p:nvPr>
            <p:ph type="sldNum" sz="quarter" idx="12"/>
          </p:nvPr>
        </p:nvSpPr>
        <p:spPr>
          <a:ln/>
        </p:spPr>
        <p:txBody>
          <a:bodyPr/>
          <a:lstStyle>
            <a:lvl1pPr>
              <a:defRPr/>
            </a:lvl1pPr>
          </a:lstStyle>
          <a:p>
            <a:pPr>
              <a:defRPr/>
            </a:pPr>
            <a:fld id="{300CE5EF-3C7A-224D-9DB4-CFF4E060F778}" type="slidenum">
              <a:rPr lang="en-US"/>
              <a:pPr>
                <a:defRPr/>
              </a:pPr>
              <a:t>‹#›</a:t>
            </a:fld>
            <a:endParaRPr lang="en-US"/>
          </a:p>
        </p:txBody>
      </p:sp>
    </p:spTree>
    <p:extLst>
      <p:ext uri="{BB962C8B-B14F-4D97-AF65-F5344CB8AC3E}">
        <p14:creationId xmlns:p14="http://schemas.microsoft.com/office/powerpoint/2010/main" val="251553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D91AC0B-5766-CE45-8294-4546A173B0F1}" type="slidenum">
              <a:rPr lang="en-US"/>
              <a:pPr>
                <a:defRPr/>
              </a:pPr>
              <a:t>‹#›</a:t>
            </a:fld>
            <a:endParaRPr lang="en-US"/>
          </a:p>
        </p:txBody>
      </p:sp>
    </p:spTree>
    <p:extLst>
      <p:ext uri="{BB962C8B-B14F-4D97-AF65-F5344CB8AC3E}">
        <p14:creationId xmlns:p14="http://schemas.microsoft.com/office/powerpoint/2010/main" val="210498646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6A0FEAF-34AF-084A-A313-67981DCD048C}" type="slidenum">
              <a:rPr lang="en-US"/>
              <a:pPr>
                <a:defRPr/>
              </a:pPr>
              <a:t>‹#›</a:t>
            </a:fld>
            <a:endParaRPr lang="en-US"/>
          </a:p>
        </p:txBody>
      </p:sp>
    </p:spTree>
    <p:extLst>
      <p:ext uri="{BB962C8B-B14F-4D97-AF65-F5344CB8AC3E}">
        <p14:creationId xmlns:p14="http://schemas.microsoft.com/office/powerpoint/2010/main" val="291611345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3CA40B23-AB25-F34D-A7FD-8EF257AF4D65}" type="slidenum">
              <a:rPr lang="en-US"/>
              <a:pPr>
                <a:defRPr/>
              </a:pPr>
              <a:t>‹#›</a:t>
            </a:fld>
            <a:endParaRPr lang="en-US"/>
          </a:p>
        </p:txBody>
      </p:sp>
    </p:spTree>
    <p:extLst>
      <p:ext uri="{BB962C8B-B14F-4D97-AF65-F5344CB8AC3E}">
        <p14:creationId xmlns:p14="http://schemas.microsoft.com/office/powerpoint/2010/main" val="103036412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F5C9618-4BB7-0046-9E24-14FB6D02D496}" type="slidenum">
              <a:rPr lang="en-US"/>
              <a:pPr>
                <a:defRPr/>
              </a:pPr>
              <a:t>‹#›</a:t>
            </a:fld>
            <a:endParaRPr lang="en-US"/>
          </a:p>
        </p:txBody>
      </p:sp>
    </p:spTree>
    <p:extLst>
      <p:ext uri="{BB962C8B-B14F-4D97-AF65-F5344CB8AC3E}">
        <p14:creationId xmlns:p14="http://schemas.microsoft.com/office/powerpoint/2010/main" val="405449394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0DAED51-70B1-AB48-B88F-260483F6BCDE}" type="slidenum">
              <a:rPr lang="en-US"/>
              <a:pPr>
                <a:defRPr/>
              </a:pPr>
              <a:t>‹#›</a:t>
            </a:fld>
            <a:endParaRPr lang="en-US"/>
          </a:p>
        </p:txBody>
      </p:sp>
    </p:spTree>
    <p:extLst>
      <p:ext uri="{BB962C8B-B14F-4D97-AF65-F5344CB8AC3E}">
        <p14:creationId xmlns:p14="http://schemas.microsoft.com/office/powerpoint/2010/main" val="352099371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E5E6BFE-496D-AF40-8F91-E7A9E087BFC1}" type="slidenum">
              <a:rPr lang="en-US"/>
              <a:pPr>
                <a:defRPr/>
              </a:pPr>
              <a:t>‹#›</a:t>
            </a:fld>
            <a:endParaRPr lang="en-US"/>
          </a:p>
        </p:txBody>
      </p:sp>
    </p:spTree>
    <p:extLst>
      <p:ext uri="{BB962C8B-B14F-4D97-AF65-F5344CB8AC3E}">
        <p14:creationId xmlns:p14="http://schemas.microsoft.com/office/powerpoint/2010/main" val="315596554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0F40CD92-FEF1-3746-93AE-EECC574F5D14}" type="slidenum">
              <a:rPr lang="en-US"/>
              <a:pPr>
                <a:defRPr/>
              </a:pPr>
              <a:t>‹#›</a:t>
            </a:fld>
            <a:endParaRPr lang="en-US"/>
          </a:p>
        </p:txBody>
      </p:sp>
    </p:spTree>
    <p:extLst>
      <p:ext uri="{BB962C8B-B14F-4D97-AF65-F5344CB8AC3E}">
        <p14:creationId xmlns:p14="http://schemas.microsoft.com/office/powerpoint/2010/main" val="18443217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F3F23550-CEEB-3B49-84F8-BF28D94A78B8}" type="slidenum">
              <a:rPr lang="en-US"/>
              <a:pPr>
                <a:defRPr/>
              </a:pPr>
              <a:t>‹#›</a:t>
            </a:fld>
            <a:endParaRPr lang="en-US"/>
          </a:p>
        </p:txBody>
      </p:sp>
    </p:spTree>
    <p:extLst>
      <p:ext uri="{BB962C8B-B14F-4D97-AF65-F5344CB8AC3E}">
        <p14:creationId xmlns:p14="http://schemas.microsoft.com/office/powerpoint/2010/main" val="51397148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FEE31A9C-D361-5E4D-88C1-F03F7858F292}" type="slidenum">
              <a:rPr lang="en-US"/>
              <a:pPr>
                <a:defRPr/>
              </a:pPr>
              <a:t>‹#›</a:t>
            </a:fld>
            <a:endParaRPr lang="en-US"/>
          </a:p>
        </p:txBody>
      </p:sp>
    </p:spTree>
    <p:extLst>
      <p:ext uri="{BB962C8B-B14F-4D97-AF65-F5344CB8AC3E}">
        <p14:creationId xmlns:p14="http://schemas.microsoft.com/office/powerpoint/2010/main" val="428526711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5"/>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5"/>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ED887717-F0CA-524E-AC0A-572A7D9847DB}" type="slidenum">
              <a:rPr lang="en-US"/>
              <a:pPr>
                <a:defRPr/>
              </a:pPr>
              <a:t>‹#›</a:t>
            </a:fld>
            <a:endParaRPr lang="en-US"/>
          </a:p>
        </p:txBody>
      </p:sp>
    </p:spTree>
    <p:extLst>
      <p:ext uri="{BB962C8B-B14F-4D97-AF65-F5344CB8AC3E}">
        <p14:creationId xmlns:p14="http://schemas.microsoft.com/office/powerpoint/2010/main" val="408212783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6"/>
          <p:cNvSpPr>
            <a:spLocks noGrp="1" noChangeArrowheads="1"/>
          </p:cNvSpPr>
          <p:nvPr>
            <p:ph type="dt" sz="half" idx="10"/>
          </p:nvPr>
        </p:nvSpPr>
        <p:spPr>
          <a:ln/>
        </p:spPr>
        <p:txBody>
          <a:bodyPr/>
          <a:lstStyle>
            <a:lvl1pPr>
              <a:defRPr/>
            </a:lvl1pPr>
          </a:lstStyle>
          <a:p>
            <a:pPr>
              <a:defRPr/>
            </a:pPr>
            <a:endParaRPr lang="en-US"/>
          </a:p>
        </p:txBody>
      </p:sp>
      <p:sp>
        <p:nvSpPr>
          <p:cNvPr id="5" name="Rectangle 1037"/>
          <p:cNvSpPr>
            <a:spLocks noGrp="1" noChangeArrowheads="1"/>
          </p:cNvSpPr>
          <p:nvPr>
            <p:ph type="ftr" sz="quarter" idx="11"/>
          </p:nvPr>
        </p:nvSpPr>
        <p:spPr>
          <a:ln/>
        </p:spPr>
        <p:txBody>
          <a:bodyPr/>
          <a:lstStyle>
            <a:lvl1pPr>
              <a:defRPr/>
            </a:lvl1pPr>
          </a:lstStyle>
          <a:p>
            <a:pPr>
              <a:defRPr/>
            </a:pPr>
            <a:endParaRPr lang="en-US"/>
          </a:p>
        </p:txBody>
      </p:sp>
      <p:sp>
        <p:nvSpPr>
          <p:cNvPr id="6" name="Rectangle 1038"/>
          <p:cNvSpPr>
            <a:spLocks noGrp="1" noChangeArrowheads="1"/>
          </p:cNvSpPr>
          <p:nvPr>
            <p:ph type="sldNum" sz="quarter" idx="12"/>
          </p:nvPr>
        </p:nvSpPr>
        <p:spPr>
          <a:ln/>
        </p:spPr>
        <p:txBody>
          <a:bodyPr/>
          <a:lstStyle>
            <a:lvl1pPr>
              <a:defRPr/>
            </a:lvl1pPr>
          </a:lstStyle>
          <a:p>
            <a:pPr>
              <a:defRPr/>
            </a:pPr>
            <a:fld id="{910D7ECA-AA48-2249-814D-A9FB12259C6A}" type="slidenum">
              <a:rPr lang="en-US"/>
              <a:pPr>
                <a:defRPr/>
              </a:pPr>
              <a:t>‹#›</a:t>
            </a:fld>
            <a:endParaRPr lang="en-US"/>
          </a:p>
        </p:txBody>
      </p:sp>
    </p:spTree>
    <p:extLst>
      <p:ext uri="{BB962C8B-B14F-4D97-AF65-F5344CB8AC3E}">
        <p14:creationId xmlns:p14="http://schemas.microsoft.com/office/powerpoint/2010/main" val="37733124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880" indent="0" algn="ctr">
              <a:buNone/>
              <a:defRPr/>
            </a:lvl2pPr>
            <a:lvl3pPr marL="913758" indent="0" algn="ctr">
              <a:buNone/>
              <a:defRPr/>
            </a:lvl3pPr>
            <a:lvl4pPr marL="1370639" indent="0" algn="ctr">
              <a:buNone/>
              <a:defRPr/>
            </a:lvl4pPr>
            <a:lvl5pPr marL="1827517" indent="0" algn="ctr">
              <a:buNone/>
              <a:defRPr/>
            </a:lvl5pPr>
            <a:lvl6pPr marL="2284398" indent="0" algn="ctr">
              <a:buNone/>
              <a:defRPr/>
            </a:lvl6pPr>
            <a:lvl7pPr marL="2741275" indent="0" algn="ctr">
              <a:buNone/>
              <a:defRPr/>
            </a:lvl7pPr>
            <a:lvl8pPr marL="3198156" indent="0" algn="ctr">
              <a:buNone/>
              <a:defRPr/>
            </a:lvl8pPr>
            <a:lvl9pPr marL="3655033"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48436381-3B77-6E4F-AE9C-A01BC19F836C}" type="slidenum">
              <a:rPr lang="en-US"/>
              <a:pPr>
                <a:defRPr/>
              </a:pPr>
              <a:t>‹#›</a:t>
            </a:fld>
            <a:endParaRPr lang="en-US"/>
          </a:p>
        </p:txBody>
      </p:sp>
    </p:spTree>
    <p:extLst>
      <p:ext uri="{BB962C8B-B14F-4D97-AF65-F5344CB8AC3E}">
        <p14:creationId xmlns:p14="http://schemas.microsoft.com/office/powerpoint/2010/main" val="273279559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F7F9AE7-B39C-EA47-92D4-FB7EC027A210}" type="slidenum">
              <a:rPr lang="en-US"/>
              <a:pPr/>
              <a:t>‹#›</a:t>
            </a:fld>
            <a:endParaRPr lang="en-US"/>
          </a:p>
        </p:txBody>
      </p:sp>
    </p:spTree>
    <p:extLst>
      <p:ext uri="{BB962C8B-B14F-4D97-AF65-F5344CB8AC3E}">
        <p14:creationId xmlns:p14="http://schemas.microsoft.com/office/powerpoint/2010/main" val="41294020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5073287-4BFA-A74B-B92B-8661BB3D5CB0}" type="slidenum">
              <a:rPr lang="en-US"/>
              <a:pPr/>
              <a:t>‹#›</a:t>
            </a:fld>
            <a:endParaRPr lang="en-US"/>
          </a:p>
        </p:txBody>
      </p:sp>
    </p:spTree>
    <p:extLst>
      <p:ext uri="{BB962C8B-B14F-4D97-AF65-F5344CB8AC3E}">
        <p14:creationId xmlns:p14="http://schemas.microsoft.com/office/powerpoint/2010/main" val="29653231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B198EA2-A99A-284F-829F-2300C5ED1D52}" type="slidenum">
              <a:rPr lang="en-US"/>
              <a:pPr/>
              <a:t>‹#›</a:t>
            </a:fld>
            <a:endParaRPr lang="en-US"/>
          </a:p>
        </p:txBody>
      </p:sp>
    </p:spTree>
    <p:extLst>
      <p:ext uri="{BB962C8B-B14F-4D97-AF65-F5344CB8AC3E}">
        <p14:creationId xmlns:p14="http://schemas.microsoft.com/office/powerpoint/2010/main" val="13409648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97295F3-4D9F-D540-BE66-E8FBEDD892E8}" type="slidenum">
              <a:rPr lang="en-US"/>
              <a:pPr/>
              <a:t>‹#›</a:t>
            </a:fld>
            <a:endParaRPr lang="en-US"/>
          </a:p>
        </p:txBody>
      </p:sp>
    </p:spTree>
    <p:extLst>
      <p:ext uri="{BB962C8B-B14F-4D97-AF65-F5344CB8AC3E}">
        <p14:creationId xmlns:p14="http://schemas.microsoft.com/office/powerpoint/2010/main" val="33270633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619310F-459F-8E43-9E15-E285FD80B528}" type="slidenum">
              <a:rPr lang="en-US"/>
              <a:pPr/>
              <a:t>‹#›</a:t>
            </a:fld>
            <a:endParaRPr lang="en-US"/>
          </a:p>
        </p:txBody>
      </p:sp>
    </p:spTree>
    <p:extLst>
      <p:ext uri="{BB962C8B-B14F-4D97-AF65-F5344CB8AC3E}">
        <p14:creationId xmlns:p14="http://schemas.microsoft.com/office/powerpoint/2010/main" val="8486178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E43F14C-6727-F842-9A36-D6542208510F}" type="slidenum">
              <a:rPr lang="en-US"/>
              <a:pPr/>
              <a:t>‹#›</a:t>
            </a:fld>
            <a:endParaRPr lang="en-US"/>
          </a:p>
        </p:txBody>
      </p:sp>
    </p:spTree>
    <p:extLst>
      <p:ext uri="{BB962C8B-B14F-4D97-AF65-F5344CB8AC3E}">
        <p14:creationId xmlns:p14="http://schemas.microsoft.com/office/powerpoint/2010/main" val="1697343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2884DCC-F9CC-154B-96D1-F20CA51C867C}" type="slidenum">
              <a:rPr lang="en-US"/>
              <a:pPr/>
              <a:t>‹#›</a:t>
            </a:fld>
            <a:endParaRPr lang="en-US"/>
          </a:p>
        </p:txBody>
      </p:sp>
    </p:spTree>
    <p:extLst>
      <p:ext uri="{BB962C8B-B14F-4D97-AF65-F5344CB8AC3E}">
        <p14:creationId xmlns:p14="http://schemas.microsoft.com/office/powerpoint/2010/main" val="10806841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4AA6083-1B7F-9D4C-860C-93513C8E8924}" type="slidenum">
              <a:rPr lang="en-US"/>
              <a:pPr/>
              <a:t>‹#›</a:t>
            </a:fld>
            <a:endParaRPr lang="en-US"/>
          </a:p>
        </p:txBody>
      </p:sp>
    </p:spTree>
    <p:extLst>
      <p:ext uri="{BB962C8B-B14F-4D97-AF65-F5344CB8AC3E}">
        <p14:creationId xmlns:p14="http://schemas.microsoft.com/office/powerpoint/2010/main" val="12426464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BA95B0D-956C-3F4D-94E0-49EF590E8374}" type="slidenum">
              <a:rPr lang="en-US"/>
              <a:pPr/>
              <a:t>‹#›</a:t>
            </a:fld>
            <a:endParaRPr lang="en-US"/>
          </a:p>
        </p:txBody>
      </p:sp>
    </p:spTree>
    <p:extLst>
      <p:ext uri="{BB962C8B-B14F-4D97-AF65-F5344CB8AC3E}">
        <p14:creationId xmlns:p14="http://schemas.microsoft.com/office/powerpoint/2010/main" val="718924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6"/>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036"/>
          <p:cNvSpPr>
            <a:spLocks noGrp="1" noChangeArrowheads="1"/>
          </p:cNvSpPr>
          <p:nvPr>
            <p:ph type="dt" sz="half" idx="10"/>
          </p:nvPr>
        </p:nvSpPr>
        <p:spPr>
          <a:ln/>
        </p:spPr>
        <p:txBody>
          <a:bodyPr/>
          <a:lstStyle>
            <a:lvl1pPr>
              <a:defRPr/>
            </a:lvl1pPr>
          </a:lstStyle>
          <a:p>
            <a:pPr>
              <a:defRPr/>
            </a:pPr>
            <a:endParaRPr lang="en-US"/>
          </a:p>
        </p:txBody>
      </p:sp>
      <p:sp>
        <p:nvSpPr>
          <p:cNvPr id="7" name="Rectangle 1037"/>
          <p:cNvSpPr>
            <a:spLocks noGrp="1" noChangeArrowheads="1"/>
          </p:cNvSpPr>
          <p:nvPr>
            <p:ph type="ftr" sz="quarter" idx="11"/>
          </p:nvPr>
        </p:nvSpPr>
        <p:spPr>
          <a:ln/>
        </p:spPr>
        <p:txBody>
          <a:bodyPr/>
          <a:lstStyle>
            <a:lvl1pPr>
              <a:defRPr/>
            </a:lvl1pPr>
          </a:lstStyle>
          <a:p>
            <a:pPr>
              <a:defRPr/>
            </a:pPr>
            <a:endParaRPr lang="en-US"/>
          </a:p>
        </p:txBody>
      </p:sp>
      <p:sp>
        <p:nvSpPr>
          <p:cNvPr id="8" name="Rectangle 1038"/>
          <p:cNvSpPr>
            <a:spLocks noGrp="1" noChangeArrowheads="1"/>
          </p:cNvSpPr>
          <p:nvPr>
            <p:ph type="sldNum" sz="quarter" idx="12"/>
          </p:nvPr>
        </p:nvSpPr>
        <p:spPr>
          <a:ln/>
        </p:spPr>
        <p:txBody>
          <a:bodyPr/>
          <a:lstStyle>
            <a:lvl1pPr>
              <a:defRPr/>
            </a:lvl1pPr>
          </a:lstStyle>
          <a:p>
            <a:pPr>
              <a:defRPr/>
            </a:pPr>
            <a:fld id="{CA539CED-4EE3-1B41-B506-0DA6C3A1CBB1}" type="slidenum">
              <a:rPr lang="en-US"/>
              <a:pPr>
                <a:defRPr/>
              </a:pPr>
              <a:t>‹#›</a:t>
            </a:fld>
            <a:endParaRPr lang="en-US"/>
          </a:p>
        </p:txBody>
      </p:sp>
    </p:spTree>
    <p:extLst>
      <p:ext uri="{BB962C8B-B14F-4D97-AF65-F5344CB8AC3E}">
        <p14:creationId xmlns:p14="http://schemas.microsoft.com/office/powerpoint/2010/main" val="36308186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FBC3C11-7D55-664D-BBF5-0CD9C26A08E6}" type="slidenum">
              <a:rPr lang="en-US"/>
              <a:pPr/>
              <a:t>‹#›</a:t>
            </a:fld>
            <a:endParaRPr lang="en-US"/>
          </a:p>
        </p:txBody>
      </p:sp>
    </p:spTree>
    <p:extLst>
      <p:ext uri="{BB962C8B-B14F-4D97-AF65-F5344CB8AC3E}">
        <p14:creationId xmlns:p14="http://schemas.microsoft.com/office/powerpoint/2010/main" val="12828047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CDFF332-C016-3E47-BBCD-CE539CB136E3}" type="slidenum">
              <a:rPr lang="en-US"/>
              <a:pPr/>
              <a:t>‹#›</a:t>
            </a:fld>
            <a:endParaRPr lang="en-US"/>
          </a:p>
        </p:txBody>
      </p:sp>
    </p:spTree>
    <p:extLst>
      <p:ext uri="{BB962C8B-B14F-4D97-AF65-F5344CB8AC3E}">
        <p14:creationId xmlns:p14="http://schemas.microsoft.com/office/powerpoint/2010/main" val="10641649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164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21166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8794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6"/>
          <p:cNvSpPr>
            <a:spLocks noGrp="1" noChangeArrowheads="1"/>
          </p:cNvSpPr>
          <p:nvPr>
            <p:ph type="dt" sz="half" idx="10"/>
          </p:nvPr>
        </p:nvSpPr>
        <p:spPr>
          <a:ln/>
        </p:spPr>
        <p:txBody>
          <a:bodyPr/>
          <a:lstStyle>
            <a:lvl1pPr>
              <a:defRPr/>
            </a:lvl1pPr>
          </a:lstStyle>
          <a:p>
            <a:pPr>
              <a:defRPr/>
            </a:pPr>
            <a:endParaRPr lang="en-US"/>
          </a:p>
        </p:txBody>
      </p:sp>
      <p:sp>
        <p:nvSpPr>
          <p:cNvPr id="3" name="Rectangle 1037"/>
          <p:cNvSpPr>
            <a:spLocks noGrp="1" noChangeArrowheads="1"/>
          </p:cNvSpPr>
          <p:nvPr>
            <p:ph type="ftr" sz="quarter" idx="11"/>
          </p:nvPr>
        </p:nvSpPr>
        <p:spPr>
          <a:ln/>
        </p:spPr>
        <p:txBody>
          <a:bodyPr/>
          <a:lstStyle>
            <a:lvl1pPr>
              <a:defRPr/>
            </a:lvl1pPr>
          </a:lstStyle>
          <a:p>
            <a:pPr>
              <a:defRPr/>
            </a:pPr>
            <a:endParaRPr lang="en-US"/>
          </a:p>
        </p:txBody>
      </p:sp>
      <p:sp>
        <p:nvSpPr>
          <p:cNvPr id="4" name="Rectangle 1038"/>
          <p:cNvSpPr>
            <a:spLocks noGrp="1" noChangeArrowheads="1"/>
          </p:cNvSpPr>
          <p:nvPr>
            <p:ph type="sldNum" sz="quarter" idx="12"/>
          </p:nvPr>
        </p:nvSpPr>
        <p:spPr>
          <a:ln/>
        </p:spPr>
        <p:txBody>
          <a:bodyPr/>
          <a:lstStyle>
            <a:lvl1pPr>
              <a:defRPr/>
            </a:lvl1pPr>
          </a:lstStyle>
          <a:p>
            <a:pPr>
              <a:defRPr/>
            </a:pPr>
            <a:fld id="{73AF930A-929F-2749-AD28-DC25B18C046C}" type="slidenum">
              <a:rPr lang="en-US"/>
              <a:pPr>
                <a:defRPr/>
              </a:pPr>
              <a:t>‹#›</a:t>
            </a:fld>
            <a:endParaRPr lang="en-US"/>
          </a:p>
        </p:txBody>
      </p:sp>
    </p:spTree>
    <p:extLst>
      <p:ext uri="{BB962C8B-B14F-4D97-AF65-F5344CB8AC3E}">
        <p14:creationId xmlns:p14="http://schemas.microsoft.com/office/powerpoint/2010/main" val="298696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6"/>
          <p:cNvSpPr>
            <a:spLocks noGrp="1" noChangeArrowheads="1"/>
          </p:cNvSpPr>
          <p:nvPr>
            <p:ph type="dt" sz="half" idx="10"/>
          </p:nvPr>
        </p:nvSpPr>
        <p:spPr>
          <a:ln/>
        </p:spPr>
        <p:txBody>
          <a:bodyPr/>
          <a:lstStyle>
            <a:lvl1pPr>
              <a:defRPr/>
            </a:lvl1pPr>
          </a:lstStyle>
          <a:p>
            <a:pPr>
              <a:defRPr/>
            </a:pPr>
            <a:endParaRPr lang="en-US"/>
          </a:p>
        </p:txBody>
      </p:sp>
      <p:sp>
        <p:nvSpPr>
          <p:cNvPr id="5" name="Rectangle 1037"/>
          <p:cNvSpPr>
            <a:spLocks noGrp="1" noChangeArrowheads="1"/>
          </p:cNvSpPr>
          <p:nvPr>
            <p:ph type="ftr" sz="quarter" idx="11"/>
          </p:nvPr>
        </p:nvSpPr>
        <p:spPr>
          <a:ln/>
        </p:spPr>
        <p:txBody>
          <a:bodyPr/>
          <a:lstStyle>
            <a:lvl1pPr>
              <a:defRPr/>
            </a:lvl1pPr>
          </a:lstStyle>
          <a:p>
            <a:pPr>
              <a:defRPr/>
            </a:pPr>
            <a:endParaRPr lang="en-US"/>
          </a:p>
        </p:txBody>
      </p:sp>
      <p:sp>
        <p:nvSpPr>
          <p:cNvPr id="6" name="Rectangle 1038"/>
          <p:cNvSpPr>
            <a:spLocks noGrp="1" noChangeArrowheads="1"/>
          </p:cNvSpPr>
          <p:nvPr>
            <p:ph type="sldNum" sz="quarter" idx="12"/>
          </p:nvPr>
        </p:nvSpPr>
        <p:spPr>
          <a:ln/>
        </p:spPr>
        <p:txBody>
          <a:bodyPr/>
          <a:lstStyle>
            <a:lvl1pPr>
              <a:defRPr/>
            </a:lvl1pPr>
          </a:lstStyle>
          <a:p>
            <a:pPr>
              <a:defRPr/>
            </a:pPr>
            <a:fld id="{4B607F6E-4AAF-0144-9416-95FDEDCCD1D6}" type="slidenum">
              <a:rPr lang="en-US"/>
              <a:pPr>
                <a:defRPr/>
              </a:pPr>
              <a:t>‹#›</a:t>
            </a:fld>
            <a:endParaRPr lang="en-US"/>
          </a:p>
        </p:txBody>
      </p:sp>
    </p:spTree>
    <p:extLst>
      <p:ext uri="{BB962C8B-B14F-4D97-AF65-F5344CB8AC3E}">
        <p14:creationId xmlns:p14="http://schemas.microsoft.com/office/powerpoint/2010/main" val="3908517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6"/>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036"/>
          <p:cNvSpPr>
            <a:spLocks noGrp="1" noChangeArrowheads="1"/>
          </p:cNvSpPr>
          <p:nvPr>
            <p:ph type="dt" sz="half" idx="10"/>
          </p:nvPr>
        </p:nvSpPr>
        <p:spPr>
          <a:ln/>
        </p:spPr>
        <p:txBody>
          <a:bodyPr/>
          <a:lstStyle>
            <a:lvl1pPr>
              <a:defRPr/>
            </a:lvl1pPr>
          </a:lstStyle>
          <a:p>
            <a:pPr>
              <a:defRPr/>
            </a:pPr>
            <a:endParaRPr lang="en-US"/>
          </a:p>
        </p:txBody>
      </p:sp>
      <p:sp>
        <p:nvSpPr>
          <p:cNvPr id="7" name="Rectangle 1037"/>
          <p:cNvSpPr>
            <a:spLocks noGrp="1" noChangeArrowheads="1"/>
          </p:cNvSpPr>
          <p:nvPr>
            <p:ph type="ftr" sz="quarter" idx="11"/>
          </p:nvPr>
        </p:nvSpPr>
        <p:spPr>
          <a:ln/>
        </p:spPr>
        <p:txBody>
          <a:bodyPr/>
          <a:lstStyle>
            <a:lvl1pPr>
              <a:defRPr/>
            </a:lvl1pPr>
          </a:lstStyle>
          <a:p>
            <a:pPr>
              <a:defRPr/>
            </a:pPr>
            <a:endParaRPr lang="en-US"/>
          </a:p>
        </p:txBody>
      </p:sp>
      <p:sp>
        <p:nvSpPr>
          <p:cNvPr id="8" name="Rectangle 1038"/>
          <p:cNvSpPr>
            <a:spLocks noGrp="1" noChangeArrowheads="1"/>
          </p:cNvSpPr>
          <p:nvPr>
            <p:ph type="sldNum" sz="quarter" idx="12"/>
          </p:nvPr>
        </p:nvSpPr>
        <p:spPr>
          <a:ln/>
        </p:spPr>
        <p:txBody>
          <a:bodyPr/>
          <a:lstStyle>
            <a:lvl1pPr>
              <a:defRPr/>
            </a:lvl1pPr>
          </a:lstStyle>
          <a:p>
            <a:pPr>
              <a:defRPr/>
            </a:pPr>
            <a:fld id="{64F42A95-0E5E-014B-B560-1EB9F9599BA3}" type="slidenum">
              <a:rPr lang="en-US"/>
              <a:pPr>
                <a:defRPr/>
              </a:pPr>
              <a:t>‹#›</a:t>
            </a:fld>
            <a:endParaRPr lang="en-US"/>
          </a:p>
        </p:txBody>
      </p:sp>
    </p:spTree>
    <p:extLst>
      <p:ext uri="{BB962C8B-B14F-4D97-AF65-F5344CB8AC3E}">
        <p14:creationId xmlns:p14="http://schemas.microsoft.com/office/powerpoint/2010/main" val="2959770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6"/>
          <p:cNvSpPr>
            <a:spLocks noGrp="1" noChangeArrowheads="1"/>
          </p:cNvSpPr>
          <p:nvPr>
            <p:ph type="dt" sz="half" idx="10"/>
          </p:nvPr>
        </p:nvSpPr>
        <p:spPr>
          <a:ln/>
        </p:spPr>
        <p:txBody>
          <a:bodyPr/>
          <a:lstStyle>
            <a:lvl1pPr>
              <a:defRPr/>
            </a:lvl1pPr>
          </a:lstStyle>
          <a:p>
            <a:pPr>
              <a:defRPr/>
            </a:pPr>
            <a:endParaRPr lang="en-US"/>
          </a:p>
        </p:txBody>
      </p:sp>
      <p:sp>
        <p:nvSpPr>
          <p:cNvPr id="3" name="Rectangle 1037"/>
          <p:cNvSpPr>
            <a:spLocks noGrp="1" noChangeArrowheads="1"/>
          </p:cNvSpPr>
          <p:nvPr>
            <p:ph type="ftr" sz="quarter" idx="11"/>
          </p:nvPr>
        </p:nvSpPr>
        <p:spPr>
          <a:ln/>
        </p:spPr>
        <p:txBody>
          <a:bodyPr/>
          <a:lstStyle>
            <a:lvl1pPr>
              <a:defRPr/>
            </a:lvl1pPr>
          </a:lstStyle>
          <a:p>
            <a:pPr>
              <a:defRPr/>
            </a:pPr>
            <a:endParaRPr lang="en-US"/>
          </a:p>
        </p:txBody>
      </p:sp>
      <p:sp>
        <p:nvSpPr>
          <p:cNvPr id="4" name="Rectangle 1038"/>
          <p:cNvSpPr>
            <a:spLocks noGrp="1" noChangeArrowheads="1"/>
          </p:cNvSpPr>
          <p:nvPr>
            <p:ph type="sldNum" sz="quarter" idx="12"/>
          </p:nvPr>
        </p:nvSpPr>
        <p:spPr>
          <a:ln/>
        </p:spPr>
        <p:txBody>
          <a:bodyPr/>
          <a:lstStyle>
            <a:lvl1pPr>
              <a:defRPr/>
            </a:lvl1pPr>
          </a:lstStyle>
          <a:p>
            <a:pPr>
              <a:defRPr/>
            </a:pPr>
            <a:fld id="{30447DCC-0777-0F47-BAD2-15D79FB405F6}" type="slidenum">
              <a:rPr lang="en-US"/>
              <a:pPr>
                <a:defRPr/>
              </a:pPr>
              <a:t>‹#›</a:t>
            </a:fld>
            <a:endParaRPr lang="en-US"/>
          </a:p>
        </p:txBody>
      </p:sp>
    </p:spTree>
    <p:extLst>
      <p:ext uri="{BB962C8B-B14F-4D97-AF65-F5344CB8AC3E}">
        <p14:creationId xmlns:p14="http://schemas.microsoft.com/office/powerpoint/2010/main" val="141769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3"/>
          <p:cNvSpPr>
            <a:spLocks noGrp="1" noChangeArrowheads="1"/>
          </p:cNvSpPr>
          <p:nvPr>
            <p:ph type="dt" sz="half" idx="10"/>
          </p:nvPr>
        </p:nvSpPr>
        <p:spPr>
          <a:ln/>
        </p:spPr>
        <p:txBody>
          <a:bodyPr/>
          <a:lstStyle>
            <a:lvl1pPr>
              <a:defRPr/>
            </a:lvl1pPr>
          </a:lstStyle>
          <a:p>
            <a:pPr>
              <a:defRPr/>
            </a:pPr>
            <a:endParaRPr lang="en-US"/>
          </a:p>
        </p:txBody>
      </p:sp>
      <p:sp>
        <p:nvSpPr>
          <p:cNvPr id="5" name="Rectangle 1034"/>
          <p:cNvSpPr>
            <a:spLocks noGrp="1" noChangeArrowheads="1"/>
          </p:cNvSpPr>
          <p:nvPr>
            <p:ph type="ftr" sz="quarter" idx="11"/>
          </p:nvPr>
        </p:nvSpPr>
        <p:spPr>
          <a:ln/>
        </p:spPr>
        <p:txBody>
          <a:bodyPr/>
          <a:lstStyle>
            <a:lvl1pPr>
              <a:defRPr/>
            </a:lvl1pPr>
          </a:lstStyle>
          <a:p>
            <a:pPr>
              <a:defRPr/>
            </a:pPr>
            <a:endParaRPr lang="en-US"/>
          </a:p>
        </p:txBody>
      </p:sp>
      <p:sp>
        <p:nvSpPr>
          <p:cNvPr id="6" name="Rectangle 1035"/>
          <p:cNvSpPr>
            <a:spLocks noGrp="1" noChangeArrowheads="1"/>
          </p:cNvSpPr>
          <p:nvPr>
            <p:ph type="sldNum" sz="quarter" idx="12"/>
          </p:nvPr>
        </p:nvSpPr>
        <p:spPr>
          <a:ln/>
        </p:spPr>
        <p:txBody>
          <a:bodyPr/>
          <a:lstStyle>
            <a:lvl1pPr>
              <a:defRPr/>
            </a:lvl1pPr>
          </a:lstStyle>
          <a:p>
            <a:pPr>
              <a:defRPr/>
            </a:pPr>
            <a:fld id="{41D87C34-E9E4-C646-8541-A73C4F4526EE}" type="slidenum">
              <a:rPr lang="en-US"/>
              <a:pPr>
                <a:defRPr/>
              </a:pPr>
              <a:t>‹#›</a:t>
            </a:fld>
            <a:endParaRPr lang="en-US"/>
          </a:p>
        </p:txBody>
      </p:sp>
    </p:spTree>
    <p:extLst>
      <p:ext uri="{BB962C8B-B14F-4D97-AF65-F5344CB8AC3E}">
        <p14:creationId xmlns:p14="http://schemas.microsoft.com/office/powerpoint/2010/main" val="1629833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72968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3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32.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5298" name="Group 1026"/>
          <p:cNvGrpSpPr>
            <a:grpSpLocks/>
          </p:cNvGrpSpPr>
          <p:nvPr/>
        </p:nvGrpSpPr>
        <p:grpSpPr bwMode="auto">
          <a:xfrm>
            <a:off x="0" y="3902075"/>
            <a:ext cx="3400425" cy="2949575"/>
            <a:chOff x="0" y="2458"/>
            <a:chExt cx="2142" cy="1858"/>
          </a:xfrm>
        </p:grpSpPr>
        <p:sp>
          <p:nvSpPr>
            <p:cNvPr id="78851"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2"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endParaRPr>
            </a:p>
          </p:txBody>
        </p:sp>
        <p:sp>
          <p:nvSpPr>
            <p:cNvPr id="78853"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4"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55308"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55309"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55310"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78858" name="Rectangle 103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376" tIns="45688" rIns="91376" bIns="45688" numCol="1" anchor="ctr" anchorCtr="1" compatLnSpc="1">
            <a:prstTxWarp prst="textNoShape">
              <a:avLst/>
            </a:prstTxWarp>
          </a:bodyPr>
          <a:lstStyle/>
          <a:p>
            <a:pPr lvl="0"/>
            <a:r>
              <a:rPr lang="en-US"/>
              <a:t>Click to edit Master title style</a:t>
            </a:r>
          </a:p>
        </p:txBody>
      </p:sp>
      <p:sp>
        <p:nvSpPr>
          <p:cNvPr id="78859" name="Rectangle 103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036"/>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1"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2"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000">
                <a:solidFill>
                  <a:srgbClr val="FFFFFF"/>
                </a:solidFill>
                <a:effectLst>
                  <a:outerShdw blurRad="38100" dist="38100" dir="2700000" algn="tl">
                    <a:srgbClr val="010199"/>
                  </a:outerShdw>
                </a:effectLst>
                <a:latin typeface="Arial" charset="0"/>
              </a:defRPr>
            </a:lvl1pPr>
          </a:lstStyle>
          <a:p>
            <a:pPr>
              <a:defRPr/>
            </a:pPr>
            <a:fld id="{C8FD2D36-1A96-FD46-BDFE-EF9D73E9EDDE}" type="slidenum">
              <a:rPr lang="en-US"/>
              <a:pPr>
                <a:defRPr/>
              </a:pPr>
              <a:t>‹#›</a:t>
            </a:fld>
            <a:endParaRPr lang="en-US"/>
          </a:p>
        </p:txBody>
      </p:sp>
    </p:spTree>
    <p:extLst>
      <p:ext uri="{BB962C8B-B14F-4D97-AF65-F5344CB8AC3E}">
        <p14:creationId xmlns:p14="http://schemas.microsoft.com/office/powerpoint/2010/main" val="1909238222"/>
      </p:ext>
    </p:extLst>
  </p:cSld>
  <p:clrMap bg1="dk2" tx1="lt1" bg2="dk1" tx2="lt2" accent1="accent1" accent2="accent2" accent3="accent3" accent4="accent4" accent5="accent5" accent6="accent6" hlink="hlink" folHlink="folHlink"/>
  <p:sldLayoutIdLst>
    <p:sldLayoutId id="2147483698" r:id="rId1"/>
    <p:sldLayoutId id="2147483699" r:id="rId2"/>
    <p:sldLayoutId id="2147483700" r:id="rId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5pPr>
      <a:lvl6pPr marL="45688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6pPr>
      <a:lvl7pPr marL="913758"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7pPr>
      <a:lvl8pPr marL="1370639"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8pPr>
      <a:lvl9pPr marL="1827517"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9pPr>
    </p:titleStyle>
    <p:bodyStyle>
      <a:lvl1pPr marL="342659" indent="-342659"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pitchFamily="-110" charset="-128"/>
          <a:cs typeface="ＭＳ Ｐゴシック" pitchFamily="-110" charset="-128"/>
        </a:defRPr>
      </a:lvl1pPr>
      <a:lvl2pPr marL="742428" indent="-285548"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2pPr>
      <a:lvl3pPr marL="1142199" indent="-228439"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3pPr>
      <a:lvl4pPr marL="1599077" indent="-228439"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4pPr>
      <a:lvl5pPr marL="2055957" indent="-228439"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5pPr>
      <a:lvl6pPr marL="2512836"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6pPr>
      <a:lvl7pPr marL="2969716"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7pPr>
      <a:lvl8pPr marL="3426595"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8pPr>
      <a:lvl9pPr marL="3883472"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1974" tIns="40987" rIns="81974" bIns="40987" anchor="ctr"/>
          <a:lstStyle/>
          <a:p>
            <a:pPr eaLnBrk="1" hangingPunct="1"/>
            <a:endParaRPr lang="en-US">
              <a:solidFill>
                <a:srgbClr val="000000"/>
              </a:solidFill>
              <a:latin typeface="Times New Roman" charset="0"/>
              <a:cs typeface="MS Gothic" charset="0"/>
            </a:endParaRPr>
          </a:p>
        </p:txBody>
      </p:sp>
      <p:sp>
        <p:nvSpPr>
          <p:cNvPr id="1026" name="Text Box 2"/>
          <p:cNvSpPr txBox="1">
            <a:spLocks noChangeArrowheads="1"/>
          </p:cNvSpPr>
          <p:nvPr/>
        </p:nvSpPr>
        <p:spPr bwMode="auto">
          <a:xfrm>
            <a:off x="757641" y="6562244"/>
            <a:ext cx="877103" cy="223231"/>
          </a:xfrm>
          <a:prstGeom prst="rect">
            <a:avLst/>
          </a:prstGeom>
          <a:noFill/>
          <a:ln w="9525">
            <a:noFill/>
            <a:round/>
            <a:headEnd/>
            <a:tailEnd/>
          </a:ln>
          <a:effectLst/>
        </p:spPr>
        <p:txBody>
          <a:bodyPr wrap="none" lIns="80682" tIns="41956" rIns="80682" bIns="41956"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eaLnBrk="1" hangingPunct="1">
              <a:spcBef>
                <a:spcPts val="500"/>
              </a:spcBef>
              <a:buClr>
                <a:srgbClr val="FFFFFF"/>
              </a:buClr>
              <a:buFont typeface="Arial" charset="0"/>
              <a:buNone/>
              <a:defRPr/>
            </a:pPr>
            <a:r>
              <a:rPr lang="en-GB" sz="800" b="1">
                <a:solidFill>
                  <a:srgbClr val="FFFFFF"/>
                </a:solidFill>
                <a:latin typeface="Arial" charset="0"/>
                <a:ea typeface="MS Gothic" charset="0"/>
                <a:cs typeface="MS Gothic" charset="0"/>
              </a:rPr>
              <a:t>© </a:t>
            </a:r>
            <a:r>
              <a:rPr lang="en-GB" sz="900" b="1">
                <a:solidFill>
                  <a:srgbClr val="FFFFFF"/>
                </a:solidFill>
                <a:latin typeface="Arial" charset="0"/>
                <a:ea typeface="MS Gothic" charset="0"/>
                <a:cs typeface="MS Gothic" charset="0"/>
              </a:rPr>
              <a:t>2006</a:t>
            </a:r>
            <a:r>
              <a:rPr lang="en-GB" sz="800" b="1">
                <a:solidFill>
                  <a:srgbClr val="FFFFFF"/>
                </a:solidFill>
                <a:latin typeface="Arial" charset="0"/>
                <a:ea typeface="MS Gothic" charset="0"/>
                <a:cs typeface="MS Gothic" charset="0"/>
              </a:rPr>
              <a:t> TBBMI</a:t>
            </a:r>
          </a:p>
        </p:txBody>
      </p:sp>
      <p:sp>
        <p:nvSpPr>
          <p:cNvPr id="61444" name="Rectangle 3"/>
          <p:cNvSpPr>
            <a:spLocks noChangeArrowheads="1"/>
          </p:cNvSpPr>
          <p:nvPr/>
        </p:nvSpPr>
        <p:spPr bwMode="auto">
          <a:xfrm>
            <a:off x="7844518" y="6546038"/>
            <a:ext cx="673369" cy="2255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682" tIns="41956" rIns="80682" bIns="41956" anchor="ctr">
            <a:spAutoFit/>
          </a:bodyPr>
          <a:lstStyle/>
          <a:p>
            <a:pPr algn="ctr" eaLnBrk="1" hangingPunct="1">
              <a:buClr>
                <a:srgbClr val="FFFFFF"/>
              </a:buClr>
              <a:buFont typeface="Comic Sans MS" charset="0"/>
              <a:buNone/>
              <a:tabLst>
                <a:tab pos="0" algn="l"/>
                <a:tab pos="818303" algn="l"/>
                <a:tab pos="1638181" algn="l"/>
                <a:tab pos="2458063" algn="l"/>
                <a:tab pos="3277947" algn="l"/>
                <a:tab pos="4097826" algn="l"/>
                <a:tab pos="4917714" algn="l"/>
                <a:tab pos="5737594" algn="l"/>
                <a:tab pos="6557482" algn="l"/>
                <a:tab pos="7377364" algn="l"/>
                <a:tab pos="8197245" algn="l"/>
                <a:tab pos="9015539" algn="l"/>
              </a:tabLst>
            </a:pPr>
            <a:r>
              <a:rPr lang="en-GB" sz="900" b="1">
                <a:solidFill>
                  <a:srgbClr val="FFFFFF"/>
                </a:solidFill>
                <a:latin typeface="Comic Sans MS" charset="0"/>
                <a:cs typeface="MS Gothic" charset="0"/>
              </a:rPr>
              <a:t>9.65.08.</a:t>
            </a:r>
          </a:p>
        </p:txBody>
      </p:sp>
      <p:sp>
        <p:nvSpPr>
          <p:cNvPr id="61445" name="Rectangle 4"/>
          <p:cNvSpPr>
            <a:spLocks noChangeArrowheads="1"/>
          </p:cNvSpPr>
          <p:nvPr/>
        </p:nvSpPr>
        <p:spPr bwMode="auto">
          <a:xfrm>
            <a:off x="461984" y="106365"/>
            <a:ext cx="4060825" cy="9965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005" tIns="45503" rIns="91005" bIns="45503">
            <a:spAutoFit/>
          </a:bodyPr>
          <a:lstStyle/>
          <a:p>
            <a:pPr eaLnBrk="1" hangingPunct="1">
              <a:lnSpc>
                <a:spcPct val="125000"/>
              </a:lnSpc>
              <a:spcBef>
                <a:spcPts val="1350"/>
              </a:spcBef>
              <a:buClr>
                <a:srgbClr val="FFFF00"/>
              </a:buClr>
              <a:buFont typeface="Helvetica" charset="0"/>
              <a:buNone/>
              <a:tabLst>
                <a:tab pos="0" algn="l"/>
                <a:tab pos="818303" algn="l"/>
                <a:tab pos="1638181" algn="l"/>
                <a:tab pos="2458063" algn="l"/>
                <a:tab pos="3277947" algn="l"/>
                <a:tab pos="4097826" algn="l"/>
                <a:tab pos="4917714" algn="l"/>
                <a:tab pos="5737594" algn="l"/>
                <a:tab pos="6557482" algn="l"/>
                <a:tab pos="7377364" algn="l"/>
                <a:tab pos="8197245" algn="l"/>
                <a:tab pos="9015539" algn="l"/>
              </a:tabLst>
            </a:pPr>
            <a:r>
              <a:rPr lang="en-GB" b="1">
                <a:solidFill>
                  <a:srgbClr val="FFFF00"/>
                </a:solidFill>
                <a:latin typeface="Helvetica" charset="0"/>
                <a:cs typeface="MS Gothic" charset="0"/>
              </a:rPr>
              <a:t>The  New Testament          Comes Together</a:t>
            </a:r>
          </a:p>
        </p:txBody>
      </p:sp>
    </p:spTree>
    <p:extLst>
      <p:ext uri="{BB962C8B-B14F-4D97-AF65-F5344CB8AC3E}">
        <p14:creationId xmlns:p14="http://schemas.microsoft.com/office/powerpoint/2010/main" val="1860071595"/>
      </p:ext>
    </p:extLst>
  </p:cSld>
  <p:clrMap bg1="lt1" tx1="dk1" bg2="lt2" tx2="dk2" accent1="accent1" accent2="accent2" accent3="accent3" accent4="accent4" accent5="accent5" accent6="accent6" hlink="hlink" folHlink="folHlink"/>
  <p:sldLayoutIdLst>
    <p:sldLayoutId id="2147483753" r:id="rId1"/>
  </p:sldLayoutIdLst>
  <p:txStyles>
    <p:titleStyle>
      <a:lvl1pPr algn="ctr" defTabSz="409150"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150"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150"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150"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150"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09864" algn="ctr" defTabSz="409864"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19729" algn="ctr" defTabSz="409864"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29593" algn="ctr" defTabSz="409864"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39457" algn="ctr" defTabSz="409864"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201" indent="-336201" algn="l" defTabSz="409150"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075" indent="-280694" algn="l" defTabSz="409150"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4365" indent="-223607" algn="l" defTabSz="409150"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6332" indent="-223607" algn="l" defTabSz="409150"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6717" indent="-223607" algn="l" defTabSz="409150"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7838" indent="-224857" algn="l" defTabSz="409864"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7705" indent="-224857" algn="l" defTabSz="409864"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7570" indent="-224857" algn="l" defTabSz="409864"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7431" indent="-224857" algn="l" defTabSz="409864"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09864" rtl="0" eaLnBrk="1" latinLnBrk="0" hangingPunct="1">
        <a:defRPr sz="1600" kern="1200">
          <a:solidFill>
            <a:schemeClr val="tx1"/>
          </a:solidFill>
          <a:latin typeface="+mn-lt"/>
          <a:ea typeface="+mn-ea"/>
          <a:cs typeface="+mn-cs"/>
        </a:defRPr>
      </a:lvl1pPr>
      <a:lvl2pPr marL="409864" algn="l" defTabSz="409864" rtl="0" eaLnBrk="1" latinLnBrk="0" hangingPunct="1">
        <a:defRPr sz="1600" kern="1200">
          <a:solidFill>
            <a:schemeClr val="tx1"/>
          </a:solidFill>
          <a:latin typeface="+mn-lt"/>
          <a:ea typeface="+mn-ea"/>
          <a:cs typeface="+mn-cs"/>
        </a:defRPr>
      </a:lvl2pPr>
      <a:lvl3pPr marL="819729" algn="l" defTabSz="409864" rtl="0" eaLnBrk="1" latinLnBrk="0" hangingPunct="1">
        <a:defRPr sz="1600" kern="1200">
          <a:solidFill>
            <a:schemeClr val="tx1"/>
          </a:solidFill>
          <a:latin typeface="+mn-lt"/>
          <a:ea typeface="+mn-ea"/>
          <a:cs typeface="+mn-cs"/>
        </a:defRPr>
      </a:lvl3pPr>
      <a:lvl4pPr marL="1229593" algn="l" defTabSz="409864" rtl="0" eaLnBrk="1" latinLnBrk="0" hangingPunct="1">
        <a:defRPr sz="1600" kern="1200">
          <a:solidFill>
            <a:schemeClr val="tx1"/>
          </a:solidFill>
          <a:latin typeface="+mn-lt"/>
          <a:ea typeface="+mn-ea"/>
          <a:cs typeface="+mn-cs"/>
        </a:defRPr>
      </a:lvl4pPr>
      <a:lvl5pPr marL="1639457" algn="l" defTabSz="409864" rtl="0" eaLnBrk="1" latinLnBrk="0" hangingPunct="1">
        <a:defRPr sz="1600" kern="1200">
          <a:solidFill>
            <a:schemeClr val="tx1"/>
          </a:solidFill>
          <a:latin typeface="+mn-lt"/>
          <a:ea typeface="+mn-ea"/>
          <a:cs typeface="+mn-cs"/>
        </a:defRPr>
      </a:lvl5pPr>
      <a:lvl6pPr marL="2049315" algn="l" defTabSz="409864" rtl="0" eaLnBrk="1" latinLnBrk="0" hangingPunct="1">
        <a:defRPr sz="1600" kern="1200">
          <a:solidFill>
            <a:schemeClr val="tx1"/>
          </a:solidFill>
          <a:latin typeface="+mn-lt"/>
          <a:ea typeface="+mn-ea"/>
          <a:cs typeface="+mn-cs"/>
        </a:defRPr>
      </a:lvl6pPr>
      <a:lvl7pPr marL="2459186" algn="l" defTabSz="409864" rtl="0" eaLnBrk="1" latinLnBrk="0" hangingPunct="1">
        <a:defRPr sz="1600" kern="1200">
          <a:solidFill>
            <a:schemeClr val="tx1"/>
          </a:solidFill>
          <a:latin typeface="+mn-lt"/>
          <a:ea typeface="+mn-ea"/>
          <a:cs typeface="+mn-cs"/>
        </a:defRPr>
      </a:lvl7pPr>
      <a:lvl8pPr marL="2869052" algn="l" defTabSz="409864" rtl="0" eaLnBrk="1" latinLnBrk="0" hangingPunct="1">
        <a:defRPr sz="1600" kern="1200">
          <a:solidFill>
            <a:schemeClr val="tx1"/>
          </a:solidFill>
          <a:latin typeface="+mn-lt"/>
          <a:ea typeface="+mn-ea"/>
          <a:cs typeface="+mn-cs"/>
        </a:defRPr>
      </a:lvl8pPr>
      <a:lvl9pPr marL="3278913" algn="l" defTabSz="409864"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0418" name="Group 1026"/>
          <p:cNvGrpSpPr>
            <a:grpSpLocks/>
          </p:cNvGrpSpPr>
          <p:nvPr/>
        </p:nvGrpSpPr>
        <p:grpSpPr bwMode="auto">
          <a:xfrm>
            <a:off x="0" y="3902075"/>
            <a:ext cx="3400425" cy="2949575"/>
            <a:chOff x="0" y="2458"/>
            <a:chExt cx="2142" cy="1858"/>
          </a:xfrm>
        </p:grpSpPr>
        <p:sp>
          <p:nvSpPr>
            <p:cNvPr id="78851"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2"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endParaRPr>
            </a:p>
          </p:txBody>
        </p:sp>
        <p:sp>
          <p:nvSpPr>
            <p:cNvPr id="78853"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4"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60428"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60429"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60430"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60419" name="Rectangle 1034"/>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ctr" anchorCtr="1" compatLnSpc="1">
            <a:prstTxWarp prst="textNoShape">
              <a:avLst/>
            </a:prstTxWarp>
          </a:bodyPr>
          <a:lstStyle/>
          <a:p>
            <a:pPr lvl="0"/>
            <a:r>
              <a:rPr lang="en-US"/>
              <a:t>Click to edit Master title style</a:t>
            </a:r>
          </a:p>
        </p:txBody>
      </p:sp>
      <p:sp>
        <p:nvSpPr>
          <p:cNvPr id="78859" name="Rectangle 103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036"/>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1"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2"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000">
                <a:solidFill>
                  <a:srgbClr val="FFFFFF"/>
                </a:solidFill>
                <a:effectLst>
                  <a:outerShdw blurRad="38100" dist="38100" dir="2700000" algn="tl">
                    <a:srgbClr val="010199"/>
                  </a:outerShdw>
                </a:effectLst>
                <a:latin typeface="Arial" charset="0"/>
              </a:defRPr>
            </a:lvl1pPr>
          </a:lstStyle>
          <a:p>
            <a:pPr>
              <a:defRPr/>
            </a:pPr>
            <a:fld id="{765E9B60-7F07-844D-9E1A-2E9F13B8548E}" type="slidenum">
              <a:rPr lang="en-US"/>
              <a:pPr>
                <a:defRPr/>
              </a:pPr>
              <a:t>‹#›</a:t>
            </a:fld>
            <a:endParaRPr lang="en-US"/>
          </a:p>
        </p:txBody>
      </p:sp>
    </p:spTree>
    <p:extLst>
      <p:ext uri="{BB962C8B-B14F-4D97-AF65-F5344CB8AC3E}">
        <p14:creationId xmlns:p14="http://schemas.microsoft.com/office/powerpoint/2010/main" val="393568702"/>
      </p:ext>
    </p:extLst>
  </p:cSld>
  <p:clrMap bg1="dk2" tx1="lt1" bg2="dk1" tx2="lt2" accent1="accent1" accent2="accent2" accent3="accent3" accent4="accent4" accent5="accent5" accent6="accent6" hlink="hlink" folHlink="folHlink"/>
  <p:sldLayoutIdLst>
    <p:sldLayoutId id="2147483702" r:id="rId1"/>
    <p:sldLayoutId id="2147483703" r:id="rId2"/>
    <p:sldLayoutId id="2147483704" r:id="rId3"/>
  </p:sldLayoutIdLst>
  <p:txStyles>
    <p:titleStyle>
      <a:lvl1pPr algn="ctr"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5pPr>
      <a:lvl6pPr marL="45688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6pPr>
      <a:lvl7pPr marL="913758"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7pPr>
      <a:lvl8pPr marL="1370639"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8pPr>
      <a:lvl9pPr marL="1827517"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9pPr>
    </p:titleStyle>
    <p:bodyStyle>
      <a:lvl1pPr marL="342659" indent="-342659"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pitchFamily="-110" charset="-128"/>
          <a:cs typeface="ＭＳ Ｐゴシック" pitchFamily="-110" charset="-128"/>
        </a:defRPr>
      </a:lvl1pPr>
      <a:lvl2pPr marL="742428" indent="-285548"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2pPr>
      <a:lvl3pPr marL="1142199" indent="-228439"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3pPr>
      <a:lvl4pPr marL="1599077" indent="-228439"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4pPr>
      <a:lvl5pPr marL="2055957" indent="-228439"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5pPr>
      <a:lvl6pPr marL="2512836"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6pPr>
      <a:lvl7pPr marL="2969716"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7pPr>
      <a:lvl8pPr marL="3426595"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8pPr>
      <a:lvl9pPr marL="3883472"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4514" name="Group 1026"/>
          <p:cNvGrpSpPr>
            <a:grpSpLocks/>
          </p:cNvGrpSpPr>
          <p:nvPr/>
        </p:nvGrpSpPr>
        <p:grpSpPr bwMode="auto">
          <a:xfrm>
            <a:off x="0" y="3902075"/>
            <a:ext cx="3400425" cy="2949575"/>
            <a:chOff x="0" y="2458"/>
            <a:chExt cx="2142" cy="1858"/>
          </a:xfrm>
        </p:grpSpPr>
        <p:sp>
          <p:nvSpPr>
            <p:cNvPr id="78851"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2"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endParaRPr>
            </a:p>
          </p:txBody>
        </p:sp>
        <p:sp>
          <p:nvSpPr>
            <p:cNvPr id="78853"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4"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64524"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64525"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64526"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64515" name="Rectangle 1034"/>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ctr" anchorCtr="1" compatLnSpc="1">
            <a:prstTxWarp prst="textNoShape">
              <a:avLst/>
            </a:prstTxWarp>
          </a:bodyPr>
          <a:lstStyle/>
          <a:p>
            <a:pPr lvl="0"/>
            <a:r>
              <a:rPr lang="en-US"/>
              <a:t>Click to edit Master title style</a:t>
            </a:r>
          </a:p>
        </p:txBody>
      </p:sp>
      <p:sp>
        <p:nvSpPr>
          <p:cNvPr id="78859" name="Rectangle 103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036"/>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1"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2"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000">
                <a:solidFill>
                  <a:srgbClr val="FFFFFF"/>
                </a:solidFill>
                <a:effectLst>
                  <a:outerShdw blurRad="38100" dist="38100" dir="2700000" algn="tl">
                    <a:srgbClr val="010199"/>
                  </a:outerShdw>
                </a:effectLst>
                <a:latin typeface="Arial" charset="0"/>
              </a:defRPr>
            </a:lvl1pPr>
          </a:lstStyle>
          <a:p>
            <a:pPr>
              <a:defRPr/>
            </a:pPr>
            <a:fld id="{CC654772-EC27-AE4B-BA12-9292492C59B1}" type="slidenum">
              <a:rPr lang="en-US"/>
              <a:pPr>
                <a:defRPr/>
              </a:pPr>
              <a:t>‹#›</a:t>
            </a:fld>
            <a:endParaRPr lang="en-US"/>
          </a:p>
        </p:txBody>
      </p:sp>
    </p:spTree>
    <p:extLst>
      <p:ext uri="{BB962C8B-B14F-4D97-AF65-F5344CB8AC3E}">
        <p14:creationId xmlns:p14="http://schemas.microsoft.com/office/powerpoint/2010/main" val="2713261238"/>
      </p:ext>
    </p:extLst>
  </p:cSld>
  <p:clrMap bg1="dk2" tx1="lt1" bg2="dk1" tx2="lt2" accent1="accent1" accent2="accent2" accent3="accent3" accent4="accent4" accent5="accent5" accent6="accent6" hlink="hlink" folHlink="folHlink"/>
  <p:sldLayoutIdLst>
    <p:sldLayoutId id="2147483706"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5pPr>
      <a:lvl6pPr marL="45688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6pPr>
      <a:lvl7pPr marL="913758"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7pPr>
      <a:lvl8pPr marL="1370639"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8pPr>
      <a:lvl9pPr marL="1827517"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9pPr>
    </p:titleStyle>
    <p:bodyStyle>
      <a:lvl1pPr marL="342659" indent="-342659"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pitchFamily="-110" charset="-128"/>
          <a:cs typeface="ＭＳ Ｐゴシック" pitchFamily="-110" charset="-128"/>
        </a:defRPr>
      </a:lvl1pPr>
      <a:lvl2pPr marL="742428" indent="-285548"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2pPr>
      <a:lvl3pPr marL="1142199" indent="-228439"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3pPr>
      <a:lvl4pPr marL="1599077" indent="-228439"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4pPr>
      <a:lvl5pPr marL="2055957" indent="-228439"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5pPr>
      <a:lvl6pPr marL="2512836"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6pPr>
      <a:lvl7pPr marL="2969716"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7pPr>
      <a:lvl8pPr marL="3426595"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8pPr>
      <a:lvl9pPr marL="3883472" indent="-228439"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6562" name="Group 1026"/>
          <p:cNvGrpSpPr>
            <a:grpSpLocks/>
          </p:cNvGrpSpPr>
          <p:nvPr/>
        </p:nvGrpSpPr>
        <p:grpSpPr bwMode="auto">
          <a:xfrm>
            <a:off x="457200" y="992188"/>
            <a:ext cx="8153400" cy="1600200"/>
            <a:chOff x="288" y="625"/>
            <a:chExt cx="5136" cy="1008"/>
          </a:xfrm>
        </p:grpSpPr>
        <p:sp>
          <p:nvSpPr>
            <p:cNvPr id="66568" name="Arc 1027"/>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66569" name="Arc 1028"/>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66570" name="Arc 1029"/>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66571" name="AutoShape 1030"/>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FFFFCC"/>
                </a:solidFill>
              </a:endParaRPr>
            </a:p>
          </p:txBody>
        </p:sp>
      </p:grpSp>
      <p:sp>
        <p:nvSpPr>
          <p:cNvPr id="66563" name="Rectangle 1031"/>
          <p:cNvSpPr>
            <a:spLocks noGrp="1" noChangeArrowheads="1"/>
          </p:cNvSpPr>
          <p:nvPr>
            <p:ph type="title"/>
          </p:nvPr>
        </p:nvSpPr>
        <p:spPr bwMode="auto">
          <a:xfrm>
            <a:off x="381000" y="381000"/>
            <a:ext cx="84582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10" tIns="46005" rIns="92010" bIns="46005" numCol="1" anchor="b" anchorCtr="0" compatLnSpc="1">
            <a:prstTxWarp prst="textNoShape">
              <a:avLst/>
            </a:prstTxWarp>
          </a:bodyPr>
          <a:lstStyle/>
          <a:p>
            <a:pPr lvl="0"/>
            <a:r>
              <a:rPr lang="en-US"/>
              <a:t>Click to edit Master title style</a:t>
            </a:r>
          </a:p>
        </p:txBody>
      </p:sp>
      <p:sp>
        <p:nvSpPr>
          <p:cNvPr id="66564" name="Rectangle 1032"/>
          <p:cNvSpPr>
            <a:spLocks noGrp="1" noChangeArrowheads="1"/>
          </p:cNvSpPr>
          <p:nvPr>
            <p:ph type="body" idx="1"/>
          </p:nvPr>
        </p:nvSpPr>
        <p:spPr bwMode="auto">
          <a:xfrm>
            <a:off x="381000" y="2057400"/>
            <a:ext cx="84582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10" tIns="46005" rIns="92010" bIns="4600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5961" name="Rectangle 1033"/>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defRPr sz="1400">
                <a:solidFill>
                  <a:srgbClr val="FFFFCC"/>
                </a:solidFill>
                <a:latin typeface="Arial" charset="0"/>
                <a:ea typeface="+mn-ea"/>
                <a:cs typeface="+mn-cs"/>
              </a:defRPr>
            </a:lvl1pPr>
          </a:lstStyle>
          <a:p>
            <a:pPr>
              <a:defRPr/>
            </a:pPr>
            <a:endParaRPr lang="en-US"/>
          </a:p>
        </p:txBody>
      </p:sp>
      <p:sp>
        <p:nvSpPr>
          <p:cNvPr id="125962" name="Rectangle 1034"/>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ctr">
              <a:defRPr sz="1400">
                <a:solidFill>
                  <a:srgbClr val="FFFFCC"/>
                </a:solidFill>
                <a:latin typeface="Arial" charset="0"/>
                <a:ea typeface="+mn-ea"/>
                <a:cs typeface="+mn-cs"/>
              </a:defRPr>
            </a:lvl1pPr>
          </a:lstStyle>
          <a:p>
            <a:pPr>
              <a:defRPr/>
            </a:pPr>
            <a:endParaRPr lang="en-US"/>
          </a:p>
        </p:txBody>
      </p:sp>
      <p:sp>
        <p:nvSpPr>
          <p:cNvPr id="125963" name="Rectangle 1035"/>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10" tIns="46005" rIns="92010" bIns="46005" numCol="1" anchor="ctr" anchorCtr="0" compatLnSpc="1">
            <a:prstTxWarp prst="textNoShape">
              <a:avLst/>
            </a:prstTxWarp>
          </a:bodyPr>
          <a:lstStyle>
            <a:lvl1pPr algn="r">
              <a:defRPr sz="1400">
                <a:solidFill>
                  <a:srgbClr val="FFFFCC"/>
                </a:solidFill>
                <a:latin typeface="Arial" charset="0"/>
              </a:defRPr>
            </a:lvl1pPr>
          </a:lstStyle>
          <a:p>
            <a:pPr>
              <a:defRPr/>
            </a:pPr>
            <a:fld id="{14B6C71D-7F85-3B49-AC62-385518A81A46}" type="slidenum">
              <a:rPr lang="en-US"/>
              <a:pPr>
                <a:defRPr/>
              </a:pPr>
              <a:t>‹#›</a:t>
            </a:fld>
            <a:endParaRPr lang="en-US"/>
          </a:p>
        </p:txBody>
      </p:sp>
    </p:spTree>
    <p:extLst>
      <p:ext uri="{BB962C8B-B14F-4D97-AF65-F5344CB8AC3E}">
        <p14:creationId xmlns:p14="http://schemas.microsoft.com/office/powerpoint/2010/main" val="1131478011"/>
      </p:ext>
    </p:extLst>
  </p:cSld>
  <p:clrMap bg1="dk2" tx1="lt1" bg2="dk1" tx2="lt2" accent1="accent1" accent2="accent2" accent3="accent3" accent4="accent4" accent5="accent5" accent6="accent6" hlink="hlink" folHlink="folHlink"/>
  <p:sldLayoutIdLst>
    <p:sldLayoutId id="2147483708" r:id="rId1"/>
  </p:sldLayoutIdLst>
  <p:txStyles>
    <p:titleStyle>
      <a:lvl1pPr algn="r" rtl="0" eaLnBrk="0" fontAlgn="base" hangingPunct="0">
        <a:spcBef>
          <a:spcPct val="0"/>
        </a:spcBef>
        <a:spcAft>
          <a:spcPct val="0"/>
        </a:spcAft>
        <a:defRPr sz="4400" b="1" i="1">
          <a:solidFill>
            <a:schemeClr val="tx2"/>
          </a:solidFill>
          <a:latin typeface="Arial"/>
          <a:ea typeface="ＭＳ Ｐゴシック" pitchFamily="-110" charset="-128"/>
          <a:cs typeface="Arial"/>
        </a:defRPr>
      </a:lvl1pPr>
      <a:lvl2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2pPr>
      <a:lvl3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3pPr>
      <a:lvl4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4pPr>
      <a:lvl5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5pPr>
      <a:lvl6pPr marL="456880" algn="r" rtl="0" fontAlgn="base">
        <a:spcBef>
          <a:spcPct val="0"/>
        </a:spcBef>
        <a:spcAft>
          <a:spcPct val="0"/>
        </a:spcAft>
        <a:defRPr sz="4400" i="1">
          <a:solidFill>
            <a:schemeClr val="tx2"/>
          </a:solidFill>
          <a:latin typeface="Times New Roman" pitchFamily="-108" charset="0"/>
        </a:defRPr>
      </a:lvl6pPr>
      <a:lvl7pPr marL="913758" algn="r" rtl="0" fontAlgn="base">
        <a:spcBef>
          <a:spcPct val="0"/>
        </a:spcBef>
        <a:spcAft>
          <a:spcPct val="0"/>
        </a:spcAft>
        <a:defRPr sz="4400" i="1">
          <a:solidFill>
            <a:schemeClr val="tx2"/>
          </a:solidFill>
          <a:latin typeface="Times New Roman" pitchFamily="-108" charset="0"/>
        </a:defRPr>
      </a:lvl7pPr>
      <a:lvl8pPr marL="1370639" algn="r" rtl="0" fontAlgn="base">
        <a:spcBef>
          <a:spcPct val="0"/>
        </a:spcBef>
        <a:spcAft>
          <a:spcPct val="0"/>
        </a:spcAft>
        <a:defRPr sz="4400" i="1">
          <a:solidFill>
            <a:schemeClr val="tx2"/>
          </a:solidFill>
          <a:latin typeface="Times New Roman" pitchFamily="-108" charset="0"/>
        </a:defRPr>
      </a:lvl8pPr>
      <a:lvl9pPr marL="1827517" algn="r" rtl="0" fontAlgn="base">
        <a:spcBef>
          <a:spcPct val="0"/>
        </a:spcBef>
        <a:spcAft>
          <a:spcPct val="0"/>
        </a:spcAft>
        <a:defRPr sz="4400" i="1">
          <a:solidFill>
            <a:schemeClr val="tx2"/>
          </a:solidFill>
          <a:latin typeface="Times New Roman" pitchFamily="-108" charset="0"/>
        </a:defRPr>
      </a:lvl9pPr>
    </p:titleStyle>
    <p:bodyStyle>
      <a:lvl1pPr marL="342659" indent="-342659" algn="l" rtl="0" eaLnBrk="0" fontAlgn="base" hangingPunct="0">
        <a:spcBef>
          <a:spcPct val="20000"/>
        </a:spcBef>
        <a:spcAft>
          <a:spcPct val="0"/>
        </a:spcAft>
        <a:buClr>
          <a:schemeClr val="tx2"/>
        </a:buClr>
        <a:buChar char="•"/>
        <a:defRPr sz="3200" b="1">
          <a:solidFill>
            <a:schemeClr val="tx1"/>
          </a:solidFill>
          <a:latin typeface="Arial"/>
          <a:ea typeface="ＭＳ Ｐゴシック" pitchFamily="-110" charset="-128"/>
          <a:cs typeface="Arial"/>
        </a:defRPr>
      </a:lvl1pPr>
      <a:lvl2pPr marL="742428" indent="-285548" algn="l" rtl="0" eaLnBrk="0" fontAlgn="base" hangingPunct="0">
        <a:spcBef>
          <a:spcPct val="20000"/>
        </a:spcBef>
        <a:spcAft>
          <a:spcPct val="0"/>
        </a:spcAft>
        <a:buClr>
          <a:schemeClr val="tx2"/>
        </a:buClr>
        <a:buChar char="–"/>
        <a:defRPr sz="2800" b="1">
          <a:solidFill>
            <a:schemeClr val="tx1"/>
          </a:solidFill>
          <a:latin typeface="Arial"/>
          <a:ea typeface="ＭＳ Ｐゴシック" pitchFamily="-108" charset="-128"/>
          <a:cs typeface="Arial"/>
        </a:defRPr>
      </a:lvl2pPr>
      <a:lvl3pPr marL="1142199" indent="-228439" algn="l" rtl="0" eaLnBrk="0" fontAlgn="base" hangingPunct="0">
        <a:spcBef>
          <a:spcPct val="20000"/>
        </a:spcBef>
        <a:spcAft>
          <a:spcPct val="0"/>
        </a:spcAft>
        <a:buClr>
          <a:schemeClr val="tx2"/>
        </a:buClr>
        <a:buChar char="•"/>
        <a:defRPr sz="2400" b="1">
          <a:solidFill>
            <a:schemeClr val="tx1"/>
          </a:solidFill>
          <a:latin typeface="Arial"/>
          <a:ea typeface="ＭＳ Ｐゴシック" pitchFamily="-108" charset="-128"/>
          <a:cs typeface="Arial"/>
        </a:defRPr>
      </a:lvl3pPr>
      <a:lvl4pPr marL="1599077" indent="-228439" algn="l" rtl="0" eaLnBrk="0" fontAlgn="base" hangingPunct="0">
        <a:spcBef>
          <a:spcPct val="20000"/>
        </a:spcBef>
        <a:spcAft>
          <a:spcPct val="0"/>
        </a:spcAft>
        <a:buClr>
          <a:schemeClr val="tx2"/>
        </a:buClr>
        <a:buChar char="–"/>
        <a:defRPr sz="2000" b="1">
          <a:solidFill>
            <a:schemeClr val="tx1"/>
          </a:solidFill>
          <a:latin typeface="Arial"/>
          <a:ea typeface="ＭＳ Ｐゴシック" pitchFamily="-108" charset="-128"/>
          <a:cs typeface="Arial"/>
        </a:defRPr>
      </a:lvl4pPr>
      <a:lvl5pPr marL="2055957" indent="-228439" algn="l" rtl="0" eaLnBrk="0" fontAlgn="base" hangingPunct="0">
        <a:spcBef>
          <a:spcPct val="20000"/>
        </a:spcBef>
        <a:spcAft>
          <a:spcPct val="0"/>
        </a:spcAft>
        <a:buClr>
          <a:schemeClr val="tx2"/>
        </a:buClr>
        <a:buChar char="•"/>
        <a:defRPr sz="2000" b="1">
          <a:solidFill>
            <a:schemeClr val="tx1"/>
          </a:solidFill>
          <a:latin typeface="Arial"/>
          <a:ea typeface="ＭＳ Ｐゴシック" pitchFamily="-108" charset="-128"/>
          <a:cs typeface="Arial"/>
        </a:defRPr>
      </a:lvl5pPr>
      <a:lvl6pPr marL="2512836" indent="-228439"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6pPr>
      <a:lvl7pPr marL="2969716" indent="-228439"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7pPr>
      <a:lvl8pPr marL="3426595" indent="-228439"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8pPr>
      <a:lvl9pPr marL="3883472" indent="-228439"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03" tIns="41000" rIns="82003" bIns="41000" anchor="ctr"/>
          <a:lstStyle/>
          <a:p>
            <a:endParaRPr lang="en-US">
              <a:solidFill>
                <a:srgbClr val="000000"/>
              </a:solidFill>
              <a:ea typeface="MS Gothic" charset="0"/>
              <a:cs typeface="MS Gothic" charset="0"/>
            </a:endParaRPr>
          </a:p>
        </p:txBody>
      </p:sp>
      <p:sp>
        <p:nvSpPr>
          <p:cNvPr id="1026" name="Text Box 2"/>
          <p:cNvSpPr txBox="1">
            <a:spLocks noChangeArrowheads="1"/>
          </p:cNvSpPr>
          <p:nvPr/>
        </p:nvSpPr>
        <p:spPr bwMode="auto">
          <a:xfrm>
            <a:off x="757607" y="6562224"/>
            <a:ext cx="877157" cy="223255"/>
          </a:xfrm>
          <a:prstGeom prst="rect">
            <a:avLst/>
          </a:prstGeom>
          <a:noFill/>
          <a:ln w="9525">
            <a:noFill/>
            <a:round/>
            <a:headEnd/>
            <a:tailEnd/>
          </a:ln>
          <a:effectLst/>
        </p:spPr>
        <p:txBody>
          <a:bodyPr wrap="none" lIns="80709" tIns="41968" rIns="80709" bIns="41968"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eaLnBrk="1" hangingPunct="1">
              <a:spcBef>
                <a:spcPts val="500"/>
              </a:spcBef>
              <a:buClr>
                <a:srgbClr val="FFFFFF"/>
              </a:buClr>
              <a:buFont typeface="Arial" charset="0"/>
              <a:buNone/>
              <a:defRPr/>
            </a:pPr>
            <a:r>
              <a:rPr lang="en-GB" sz="800" b="1">
                <a:solidFill>
                  <a:srgbClr val="FFFFFF"/>
                </a:solidFill>
                <a:latin typeface="Arial" charset="0"/>
                <a:ea typeface="MS Gothic" charset="0"/>
                <a:cs typeface="MS Gothic" charset="0"/>
              </a:rPr>
              <a:t>© </a:t>
            </a:r>
            <a:r>
              <a:rPr lang="en-GB" sz="900" b="1">
                <a:solidFill>
                  <a:srgbClr val="FFFFFF"/>
                </a:solidFill>
                <a:latin typeface="Arial" charset="0"/>
                <a:ea typeface="MS Gothic" charset="0"/>
                <a:cs typeface="MS Gothic" charset="0"/>
              </a:rPr>
              <a:t>2006</a:t>
            </a:r>
            <a:r>
              <a:rPr lang="en-GB" sz="800" b="1">
                <a:solidFill>
                  <a:srgbClr val="FFFFFF"/>
                </a:solidFill>
                <a:latin typeface="Arial" charset="0"/>
                <a:ea typeface="MS Gothic" charset="0"/>
                <a:cs typeface="MS Gothic" charset="0"/>
              </a:rPr>
              <a:t> TBBMI</a:t>
            </a:r>
          </a:p>
        </p:txBody>
      </p:sp>
      <p:sp>
        <p:nvSpPr>
          <p:cNvPr id="68612" name="Rectangle 3"/>
          <p:cNvSpPr>
            <a:spLocks noChangeArrowheads="1"/>
          </p:cNvSpPr>
          <p:nvPr/>
        </p:nvSpPr>
        <p:spPr bwMode="auto">
          <a:xfrm>
            <a:off x="7848512" y="6547144"/>
            <a:ext cx="665348" cy="2232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9" tIns="41968" rIns="80709" bIns="41968" anchor="ctr">
            <a:spAutoFit/>
          </a:bodyPr>
          <a:lstStyle/>
          <a:p>
            <a:pPr algn="ctr">
              <a:buClr>
                <a:srgbClr val="FFFFFF"/>
              </a:buClr>
              <a:buFont typeface="Comic Sans MS" charset="0"/>
              <a:buNone/>
              <a:tabLst>
                <a:tab pos="0" algn="l"/>
                <a:tab pos="818574" algn="l"/>
                <a:tab pos="1638738" algn="l"/>
                <a:tab pos="2458899" algn="l"/>
                <a:tab pos="3279061" algn="l"/>
                <a:tab pos="4099223" algn="l"/>
                <a:tab pos="4919386" algn="l"/>
                <a:tab pos="5739547" algn="l"/>
                <a:tab pos="6559710" algn="l"/>
                <a:tab pos="7379872" algn="l"/>
                <a:tab pos="8200033" algn="l"/>
                <a:tab pos="9018609" algn="l"/>
              </a:tabLst>
            </a:pPr>
            <a:r>
              <a:rPr lang="en-GB" sz="900" b="1">
                <a:solidFill>
                  <a:srgbClr val="FFFFFF"/>
                </a:solidFill>
                <a:latin typeface="Comic Sans MS" charset="0"/>
                <a:ea typeface="MS Gothic" charset="0"/>
                <a:cs typeface="MS Gothic" charset="0"/>
              </a:rPr>
              <a:t>9.65.08.</a:t>
            </a:r>
          </a:p>
        </p:txBody>
      </p:sp>
      <p:sp>
        <p:nvSpPr>
          <p:cNvPr id="68613" name="Rectangle 4"/>
          <p:cNvSpPr>
            <a:spLocks noChangeArrowheads="1"/>
          </p:cNvSpPr>
          <p:nvPr/>
        </p:nvSpPr>
        <p:spPr bwMode="auto">
          <a:xfrm>
            <a:off x="461968" y="106363"/>
            <a:ext cx="4060825" cy="9917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1041" tIns="45520" rIns="91041" bIns="45520">
            <a:spAutoFit/>
          </a:bodyPr>
          <a:lstStyle/>
          <a:p>
            <a:pPr>
              <a:lnSpc>
                <a:spcPct val="125000"/>
              </a:lnSpc>
              <a:spcBef>
                <a:spcPts val="1350"/>
              </a:spcBef>
              <a:buClr>
                <a:srgbClr val="FFFF00"/>
              </a:buClr>
              <a:buFont typeface="Helvetica" charset="0"/>
              <a:buNone/>
              <a:tabLst>
                <a:tab pos="0" algn="l"/>
                <a:tab pos="818574" algn="l"/>
                <a:tab pos="1638738" algn="l"/>
                <a:tab pos="2458899" algn="l"/>
                <a:tab pos="3279061" algn="l"/>
                <a:tab pos="4099223" algn="l"/>
                <a:tab pos="4919386" algn="l"/>
                <a:tab pos="5739547" algn="l"/>
                <a:tab pos="6559710" algn="l"/>
                <a:tab pos="7379872" algn="l"/>
                <a:tab pos="8200033" algn="l"/>
                <a:tab pos="9018609" algn="l"/>
              </a:tabLst>
            </a:pPr>
            <a:r>
              <a:rPr lang="en-GB" b="1">
                <a:solidFill>
                  <a:srgbClr val="FFFF00"/>
                </a:solidFill>
                <a:latin typeface="Helvetica" charset="0"/>
                <a:ea typeface="MS Gothic" charset="0"/>
                <a:cs typeface="MS Gothic" charset="0"/>
              </a:rPr>
              <a:t>The  New Testament          Comes Together</a:t>
            </a:r>
          </a:p>
        </p:txBody>
      </p:sp>
    </p:spTree>
    <p:extLst>
      <p:ext uri="{BB962C8B-B14F-4D97-AF65-F5344CB8AC3E}">
        <p14:creationId xmlns:p14="http://schemas.microsoft.com/office/powerpoint/2010/main" val="1691431129"/>
      </p:ext>
    </p:extLst>
  </p:cSld>
  <p:clrMap bg1="lt1" tx1="dk1" bg2="lt2" tx2="dk2" accent1="accent1" accent2="accent2" accent3="accent3" accent4="accent4" accent5="accent5" accent6="accent6" hlink="hlink" folHlink="folHlink"/>
  <p:sldLayoutIdLst>
    <p:sldLayoutId id="2147483710" r:id="rId1"/>
  </p:sldLayoutIdLst>
  <p:txStyles>
    <p:titleStyle>
      <a:lvl1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288"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00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007"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011"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0013" algn="ctr" defTabSz="410003"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315" indent="-336315" algn="l" defTabSz="409288"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325" indent="-280791" algn="l" defTabSz="409288"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4746" indent="-223681" algn="l" defTabSz="409288"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6871"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7402" indent="-223681" algn="l" defTabSz="409288"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8667"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8670"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8675"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8679" indent="-224932" algn="l" defTabSz="410003"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003" rtl="0" eaLnBrk="1" latinLnBrk="0" hangingPunct="1">
        <a:defRPr sz="1600" kern="1200">
          <a:solidFill>
            <a:schemeClr val="tx1"/>
          </a:solidFill>
          <a:latin typeface="+mn-lt"/>
          <a:ea typeface="+mn-ea"/>
          <a:cs typeface="+mn-cs"/>
        </a:defRPr>
      </a:lvl1pPr>
      <a:lvl2pPr marL="410003" algn="l" defTabSz="410003" rtl="0" eaLnBrk="1" latinLnBrk="0" hangingPunct="1">
        <a:defRPr sz="1600" kern="1200">
          <a:solidFill>
            <a:schemeClr val="tx1"/>
          </a:solidFill>
          <a:latin typeface="+mn-lt"/>
          <a:ea typeface="+mn-ea"/>
          <a:cs typeface="+mn-cs"/>
        </a:defRPr>
      </a:lvl2pPr>
      <a:lvl3pPr marL="820007" algn="l" defTabSz="410003" rtl="0" eaLnBrk="1" latinLnBrk="0" hangingPunct="1">
        <a:defRPr sz="1600" kern="1200">
          <a:solidFill>
            <a:schemeClr val="tx1"/>
          </a:solidFill>
          <a:latin typeface="+mn-lt"/>
          <a:ea typeface="+mn-ea"/>
          <a:cs typeface="+mn-cs"/>
        </a:defRPr>
      </a:lvl3pPr>
      <a:lvl4pPr marL="1230011" algn="l" defTabSz="410003" rtl="0" eaLnBrk="1" latinLnBrk="0" hangingPunct="1">
        <a:defRPr sz="1600" kern="1200">
          <a:solidFill>
            <a:schemeClr val="tx1"/>
          </a:solidFill>
          <a:latin typeface="+mn-lt"/>
          <a:ea typeface="+mn-ea"/>
          <a:cs typeface="+mn-cs"/>
        </a:defRPr>
      </a:lvl4pPr>
      <a:lvl5pPr marL="1640013" algn="l" defTabSz="410003" rtl="0" eaLnBrk="1" latinLnBrk="0" hangingPunct="1">
        <a:defRPr sz="1600" kern="1200">
          <a:solidFill>
            <a:schemeClr val="tx1"/>
          </a:solidFill>
          <a:latin typeface="+mn-lt"/>
          <a:ea typeface="+mn-ea"/>
          <a:cs typeface="+mn-cs"/>
        </a:defRPr>
      </a:lvl5pPr>
      <a:lvl6pPr marL="2050017" algn="l" defTabSz="410003" rtl="0" eaLnBrk="1" latinLnBrk="0" hangingPunct="1">
        <a:defRPr sz="1600" kern="1200">
          <a:solidFill>
            <a:schemeClr val="tx1"/>
          </a:solidFill>
          <a:latin typeface="+mn-lt"/>
          <a:ea typeface="+mn-ea"/>
          <a:cs typeface="+mn-cs"/>
        </a:defRPr>
      </a:lvl6pPr>
      <a:lvl7pPr marL="2460021" algn="l" defTabSz="410003" rtl="0" eaLnBrk="1" latinLnBrk="0" hangingPunct="1">
        <a:defRPr sz="1600" kern="1200">
          <a:solidFill>
            <a:schemeClr val="tx1"/>
          </a:solidFill>
          <a:latin typeface="+mn-lt"/>
          <a:ea typeface="+mn-ea"/>
          <a:cs typeface="+mn-cs"/>
        </a:defRPr>
      </a:lvl7pPr>
      <a:lvl8pPr marL="2870024" algn="l" defTabSz="410003" rtl="0" eaLnBrk="1" latinLnBrk="0" hangingPunct="1">
        <a:defRPr sz="1600" kern="1200">
          <a:solidFill>
            <a:schemeClr val="tx1"/>
          </a:solidFill>
          <a:latin typeface="+mn-lt"/>
          <a:ea typeface="+mn-ea"/>
          <a:cs typeface="+mn-cs"/>
        </a:defRPr>
      </a:lvl8pPr>
      <a:lvl9pPr marL="3280028" algn="l" defTabSz="410003" rtl="0" eaLnBrk="1" latinLnBrk="0" hangingPunct="1">
        <a:defRPr sz="1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2882"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122892"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22893"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22894"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376" tIns="45688" rIns="91376" bIns="45688"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55F991D0-A1B2-9F42-90B3-8624B8ADF385}" type="slidenum">
              <a:rPr lang="en-US"/>
              <a:pPr>
                <a:defRPr/>
              </a:pPr>
              <a:t>‹#›</a:t>
            </a:fld>
            <a:endParaRPr lang="en-US"/>
          </a:p>
        </p:txBody>
      </p:sp>
    </p:spTree>
    <p:extLst>
      <p:ext uri="{BB962C8B-B14F-4D97-AF65-F5344CB8AC3E}">
        <p14:creationId xmlns:p14="http://schemas.microsoft.com/office/powerpoint/2010/main" val="3020281342"/>
      </p:ext>
    </p:extLst>
  </p:cSld>
  <p:clrMap bg1="dk2" tx1="lt1" bg2="dk1"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688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3758"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0639"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7517"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659" indent="-342659"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428" indent="-285548"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199" indent="-228439"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599077" indent="-228439"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5957" indent="-228439"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2836"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69716"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6595"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3472"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91EE7AA4-69C7-0A4A-BCAD-F323B48A41AC}" type="slidenum">
              <a:rPr lang="en-US"/>
              <a:pPr/>
              <a:t>‹#›</a:t>
            </a:fld>
            <a:endParaRPr lang="en-US"/>
          </a:p>
        </p:txBody>
      </p:sp>
    </p:spTree>
    <p:extLst>
      <p:ext uri="{BB962C8B-B14F-4D97-AF65-F5344CB8AC3E}">
        <p14:creationId xmlns:p14="http://schemas.microsoft.com/office/powerpoint/2010/main" val="428436392"/>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1974" tIns="40987" rIns="81974" bIns="40987" anchor="ctr"/>
          <a:lstStyle/>
          <a:p>
            <a:pPr eaLnBrk="1" hangingPunct="1"/>
            <a:endParaRPr lang="en-US">
              <a:solidFill>
                <a:srgbClr val="000000"/>
              </a:solidFill>
              <a:latin typeface="Times New Roman" charset="0"/>
              <a:ea typeface="MS Gothic" charset="0"/>
              <a:cs typeface="MS Gothic" charset="0"/>
            </a:endParaRPr>
          </a:p>
        </p:txBody>
      </p:sp>
      <p:sp>
        <p:nvSpPr>
          <p:cNvPr id="1026" name="Text Box 2"/>
          <p:cNvSpPr txBox="1">
            <a:spLocks noChangeArrowheads="1"/>
          </p:cNvSpPr>
          <p:nvPr/>
        </p:nvSpPr>
        <p:spPr bwMode="auto">
          <a:xfrm>
            <a:off x="757641" y="6562244"/>
            <a:ext cx="877103" cy="223231"/>
          </a:xfrm>
          <a:prstGeom prst="rect">
            <a:avLst/>
          </a:prstGeom>
          <a:noFill/>
          <a:ln w="9525">
            <a:noFill/>
            <a:round/>
            <a:headEnd/>
            <a:tailEnd/>
          </a:ln>
          <a:effectLst/>
        </p:spPr>
        <p:txBody>
          <a:bodyPr wrap="none" lIns="80682" tIns="41956" rIns="80682" bIns="41956"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eaLnBrk="1" hangingPunct="1">
              <a:spcBef>
                <a:spcPts val="500"/>
              </a:spcBef>
              <a:buClr>
                <a:srgbClr val="FFFFFF"/>
              </a:buClr>
              <a:buFont typeface="Arial" charset="0"/>
              <a:buNone/>
              <a:defRPr/>
            </a:pPr>
            <a:r>
              <a:rPr lang="en-GB" sz="800" b="1">
                <a:solidFill>
                  <a:srgbClr val="FFFFFF"/>
                </a:solidFill>
                <a:latin typeface="Arial" charset="0"/>
                <a:cs typeface="MS Gothic" charset="0"/>
              </a:rPr>
              <a:t>© </a:t>
            </a:r>
            <a:r>
              <a:rPr lang="en-GB" sz="900" b="1">
                <a:solidFill>
                  <a:srgbClr val="FFFFFF"/>
                </a:solidFill>
                <a:latin typeface="Arial" charset="0"/>
                <a:cs typeface="MS Gothic" charset="0"/>
              </a:rPr>
              <a:t>2006</a:t>
            </a:r>
            <a:r>
              <a:rPr lang="en-GB" sz="800" b="1">
                <a:solidFill>
                  <a:srgbClr val="FFFFFF"/>
                </a:solidFill>
                <a:latin typeface="Arial" charset="0"/>
                <a:cs typeface="MS Gothic" charset="0"/>
              </a:rPr>
              <a:t> TBBMI</a:t>
            </a:r>
          </a:p>
        </p:txBody>
      </p:sp>
      <p:sp>
        <p:nvSpPr>
          <p:cNvPr id="64516" name="Rectangle 3"/>
          <p:cNvSpPr>
            <a:spLocks noChangeArrowheads="1"/>
          </p:cNvSpPr>
          <p:nvPr/>
        </p:nvSpPr>
        <p:spPr bwMode="auto">
          <a:xfrm>
            <a:off x="7844518" y="6546038"/>
            <a:ext cx="673369" cy="2255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682" tIns="41956" rIns="80682" bIns="41956" anchor="ctr">
            <a:spAutoFit/>
          </a:bodyPr>
          <a:lstStyle/>
          <a:p>
            <a:pPr algn="ctr" eaLnBrk="1" hangingPunct="1">
              <a:buClr>
                <a:srgbClr val="FFFFFF"/>
              </a:buClr>
              <a:buFont typeface="Comic Sans MS" charset="0"/>
              <a:buNone/>
              <a:tabLst>
                <a:tab pos="0" algn="l"/>
                <a:tab pos="818303" algn="l"/>
                <a:tab pos="1638181" algn="l"/>
                <a:tab pos="2458063" algn="l"/>
                <a:tab pos="3277947" algn="l"/>
                <a:tab pos="4097826" algn="l"/>
                <a:tab pos="4917714" algn="l"/>
                <a:tab pos="5737594" algn="l"/>
                <a:tab pos="6557482" algn="l"/>
                <a:tab pos="7377364" algn="l"/>
                <a:tab pos="8197245" algn="l"/>
                <a:tab pos="9015539" algn="l"/>
              </a:tabLst>
            </a:pPr>
            <a:r>
              <a:rPr lang="en-GB" sz="900" b="1">
                <a:solidFill>
                  <a:srgbClr val="FFFFFF"/>
                </a:solidFill>
                <a:latin typeface="Comic Sans MS" charset="0"/>
                <a:ea typeface="MS Gothic" charset="0"/>
                <a:cs typeface="MS Gothic" charset="0"/>
              </a:rPr>
              <a:t>9.65.08.</a:t>
            </a:r>
          </a:p>
        </p:txBody>
      </p:sp>
      <p:sp>
        <p:nvSpPr>
          <p:cNvPr id="64517" name="Rectangle 4"/>
          <p:cNvSpPr>
            <a:spLocks noChangeArrowheads="1"/>
          </p:cNvSpPr>
          <p:nvPr/>
        </p:nvSpPr>
        <p:spPr bwMode="auto">
          <a:xfrm>
            <a:off x="461984" y="106365"/>
            <a:ext cx="4060825" cy="9965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005" tIns="45503" rIns="91005" bIns="45503">
            <a:spAutoFit/>
          </a:bodyPr>
          <a:lstStyle/>
          <a:p>
            <a:pPr eaLnBrk="1" hangingPunct="1">
              <a:lnSpc>
                <a:spcPct val="125000"/>
              </a:lnSpc>
              <a:spcBef>
                <a:spcPts val="1350"/>
              </a:spcBef>
              <a:buClr>
                <a:srgbClr val="FFFF00"/>
              </a:buClr>
              <a:buFont typeface="Helvetica" charset="0"/>
              <a:buNone/>
              <a:tabLst>
                <a:tab pos="0" algn="l"/>
                <a:tab pos="818303" algn="l"/>
                <a:tab pos="1638181" algn="l"/>
                <a:tab pos="2458063" algn="l"/>
                <a:tab pos="3277947" algn="l"/>
                <a:tab pos="4097826" algn="l"/>
                <a:tab pos="4917714" algn="l"/>
                <a:tab pos="5737594" algn="l"/>
                <a:tab pos="6557482" algn="l"/>
                <a:tab pos="7377364" algn="l"/>
                <a:tab pos="8197245" algn="l"/>
                <a:tab pos="9015539" algn="l"/>
              </a:tabLst>
            </a:pPr>
            <a:r>
              <a:rPr lang="en-GB" b="1">
                <a:solidFill>
                  <a:srgbClr val="FFFF00"/>
                </a:solidFill>
                <a:latin typeface="Helvetica" charset="0"/>
                <a:ea typeface="MS Gothic" charset="0"/>
                <a:cs typeface="MS Gothic" charset="0"/>
              </a:rPr>
              <a:t>The  New Testament          Comes Together</a:t>
            </a:r>
          </a:p>
        </p:txBody>
      </p:sp>
    </p:spTree>
    <p:extLst>
      <p:ext uri="{BB962C8B-B14F-4D97-AF65-F5344CB8AC3E}">
        <p14:creationId xmlns:p14="http://schemas.microsoft.com/office/powerpoint/2010/main" val="2875828712"/>
      </p:ext>
    </p:extLst>
  </p:cSld>
  <p:clrMap bg1="lt1" tx1="dk1" bg2="lt2" tx2="dk2" accent1="accent1" accent2="accent2" accent3="accent3" accent4="accent4" accent5="accent5" accent6="accent6" hlink="hlink" folHlink="folHlink"/>
  <p:sldLayoutIdLst>
    <p:sldLayoutId id="2147483749" r:id="rId1"/>
  </p:sldLayoutIdLst>
  <p:txStyles>
    <p:titleStyle>
      <a:lvl1pPr algn="ctr" defTabSz="409150"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150"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150"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150"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150"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09864" algn="ctr" defTabSz="409864"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19729" algn="ctr" defTabSz="409864"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29593" algn="ctr" defTabSz="409864"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39457" algn="ctr" defTabSz="409864"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201" indent="-336201" algn="l" defTabSz="409150"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075" indent="-280694" algn="l" defTabSz="409150"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4365" indent="-223607" algn="l" defTabSz="409150"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6332" indent="-223607" algn="l" defTabSz="409150"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6717" indent="-223607" algn="l" defTabSz="409150"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7838" indent="-224857" algn="l" defTabSz="409864"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7705" indent="-224857" algn="l" defTabSz="409864"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7570" indent="-224857" algn="l" defTabSz="409864"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7431" indent="-224857" algn="l" defTabSz="409864"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09864" rtl="0" eaLnBrk="1" latinLnBrk="0" hangingPunct="1">
        <a:defRPr sz="1600" kern="1200">
          <a:solidFill>
            <a:schemeClr val="tx1"/>
          </a:solidFill>
          <a:latin typeface="+mn-lt"/>
          <a:ea typeface="+mn-ea"/>
          <a:cs typeface="+mn-cs"/>
        </a:defRPr>
      </a:lvl1pPr>
      <a:lvl2pPr marL="409864" algn="l" defTabSz="409864" rtl="0" eaLnBrk="1" latinLnBrk="0" hangingPunct="1">
        <a:defRPr sz="1600" kern="1200">
          <a:solidFill>
            <a:schemeClr val="tx1"/>
          </a:solidFill>
          <a:latin typeface="+mn-lt"/>
          <a:ea typeface="+mn-ea"/>
          <a:cs typeface="+mn-cs"/>
        </a:defRPr>
      </a:lvl2pPr>
      <a:lvl3pPr marL="819729" algn="l" defTabSz="409864" rtl="0" eaLnBrk="1" latinLnBrk="0" hangingPunct="1">
        <a:defRPr sz="1600" kern="1200">
          <a:solidFill>
            <a:schemeClr val="tx1"/>
          </a:solidFill>
          <a:latin typeface="+mn-lt"/>
          <a:ea typeface="+mn-ea"/>
          <a:cs typeface="+mn-cs"/>
        </a:defRPr>
      </a:lvl3pPr>
      <a:lvl4pPr marL="1229593" algn="l" defTabSz="409864" rtl="0" eaLnBrk="1" latinLnBrk="0" hangingPunct="1">
        <a:defRPr sz="1600" kern="1200">
          <a:solidFill>
            <a:schemeClr val="tx1"/>
          </a:solidFill>
          <a:latin typeface="+mn-lt"/>
          <a:ea typeface="+mn-ea"/>
          <a:cs typeface="+mn-cs"/>
        </a:defRPr>
      </a:lvl4pPr>
      <a:lvl5pPr marL="1639457" algn="l" defTabSz="409864" rtl="0" eaLnBrk="1" latinLnBrk="0" hangingPunct="1">
        <a:defRPr sz="1600" kern="1200">
          <a:solidFill>
            <a:schemeClr val="tx1"/>
          </a:solidFill>
          <a:latin typeface="+mn-lt"/>
          <a:ea typeface="+mn-ea"/>
          <a:cs typeface="+mn-cs"/>
        </a:defRPr>
      </a:lvl5pPr>
      <a:lvl6pPr marL="2049315" algn="l" defTabSz="409864" rtl="0" eaLnBrk="1" latinLnBrk="0" hangingPunct="1">
        <a:defRPr sz="1600" kern="1200">
          <a:solidFill>
            <a:schemeClr val="tx1"/>
          </a:solidFill>
          <a:latin typeface="+mn-lt"/>
          <a:ea typeface="+mn-ea"/>
          <a:cs typeface="+mn-cs"/>
        </a:defRPr>
      </a:lvl6pPr>
      <a:lvl7pPr marL="2459186" algn="l" defTabSz="409864" rtl="0" eaLnBrk="1" latinLnBrk="0" hangingPunct="1">
        <a:defRPr sz="1600" kern="1200">
          <a:solidFill>
            <a:schemeClr val="tx1"/>
          </a:solidFill>
          <a:latin typeface="+mn-lt"/>
          <a:ea typeface="+mn-ea"/>
          <a:cs typeface="+mn-cs"/>
        </a:defRPr>
      </a:lvl7pPr>
      <a:lvl8pPr marL="2869052" algn="l" defTabSz="409864" rtl="0" eaLnBrk="1" latinLnBrk="0" hangingPunct="1">
        <a:defRPr sz="1600" kern="1200">
          <a:solidFill>
            <a:schemeClr val="tx1"/>
          </a:solidFill>
          <a:latin typeface="+mn-lt"/>
          <a:ea typeface="+mn-ea"/>
          <a:cs typeface="+mn-cs"/>
        </a:defRPr>
      </a:lvl8pPr>
      <a:lvl9pPr marL="3278913" algn="l" defTabSz="409864" rtl="0" eaLnBrk="1" latinLnBrk="0" hangingPunct="1">
        <a:defRPr sz="1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1974" tIns="40987" rIns="81974" bIns="40987" anchor="ctr"/>
          <a:lstStyle/>
          <a:p>
            <a:pPr eaLnBrk="1" hangingPunct="1"/>
            <a:endParaRPr lang="en-US">
              <a:solidFill>
                <a:srgbClr val="000000"/>
              </a:solidFill>
              <a:latin typeface="Times New Roman" charset="0"/>
              <a:ea typeface="MS Gothic" charset="0"/>
              <a:cs typeface="MS Gothic" charset="0"/>
            </a:endParaRPr>
          </a:p>
        </p:txBody>
      </p:sp>
      <p:sp>
        <p:nvSpPr>
          <p:cNvPr id="1026" name="Text Box 2"/>
          <p:cNvSpPr txBox="1">
            <a:spLocks noChangeArrowheads="1"/>
          </p:cNvSpPr>
          <p:nvPr/>
        </p:nvSpPr>
        <p:spPr bwMode="auto">
          <a:xfrm>
            <a:off x="757641" y="6562244"/>
            <a:ext cx="877103" cy="223231"/>
          </a:xfrm>
          <a:prstGeom prst="rect">
            <a:avLst/>
          </a:prstGeom>
          <a:noFill/>
          <a:ln w="9525">
            <a:noFill/>
            <a:round/>
            <a:headEnd/>
            <a:tailEnd/>
          </a:ln>
          <a:effectLst/>
        </p:spPr>
        <p:txBody>
          <a:bodyPr wrap="none" lIns="80682" tIns="41956" rIns="80682" bIns="41956"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eaLnBrk="1" hangingPunct="1">
              <a:spcBef>
                <a:spcPts val="500"/>
              </a:spcBef>
              <a:buClr>
                <a:srgbClr val="FFFFFF"/>
              </a:buClr>
              <a:buFont typeface="Arial" charset="0"/>
              <a:buNone/>
              <a:defRPr/>
            </a:pPr>
            <a:r>
              <a:rPr lang="en-GB" sz="800" b="1">
                <a:solidFill>
                  <a:srgbClr val="FFFFFF"/>
                </a:solidFill>
                <a:latin typeface="Arial" charset="0"/>
                <a:ea typeface="MS Gothic" charset="0"/>
                <a:cs typeface="MS Gothic" charset="0"/>
              </a:rPr>
              <a:t>© </a:t>
            </a:r>
            <a:r>
              <a:rPr lang="en-GB" sz="900" b="1">
                <a:solidFill>
                  <a:srgbClr val="FFFFFF"/>
                </a:solidFill>
                <a:latin typeface="Arial" charset="0"/>
                <a:ea typeface="MS Gothic" charset="0"/>
                <a:cs typeface="MS Gothic" charset="0"/>
              </a:rPr>
              <a:t>2006</a:t>
            </a:r>
            <a:r>
              <a:rPr lang="en-GB" sz="800" b="1">
                <a:solidFill>
                  <a:srgbClr val="FFFFFF"/>
                </a:solidFill>
                <a:latin typeface="Arial" charset="0"/>
                <a:ea typeface="MS Gothic" charset="0"/>
                <a:cs typeface="MS Gothic" charset="0"/>
              </a:rPr>
              <a:t> TBBMI</a:t>
            </a:r>
          </a:p>
        </p:txBody>
      </p:sp>
      <p:sp>
        <p:nvSpPr>
          <p:cNvPr id="90116" name="Rectangle 3"/>
          <p:cNvSpPr>
            <a:spLocks noChangeArrowheads="1"/>
          </p:cNvSpPr>
          <p:nvPr/>
        </p:nvSpPr>
        <p:spPr bwMode="auto">
          <a:xfrm>
            <a:off x="7844518" y="6546038"/>
            <a:ext cx="673369" cy="2255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682" tIns="41956" rIns="80682" bIns="41956" anchor="ctr">
            <a:spAutoFit/>
          </a:bodyPr>
          <a:lstStyle/>
          <a:p>
            <a:pPr algn="ctr" eaLnBrk="1" hangingPunct="1">
              <a:buClr>
                <a:srgbClr val="FFFFFF"/>
              </a:buClr>
              <a:buFont typeface="Comic Sans MS" charset="0"/>
              <a:buNone/>
              <a:tabLst>
                <a:tab pos="0" algn="l"/>
                <a:tab pos="818303" algn="l"/>
                <a:tab pos="1638181" algn="l"/>
                <a:tab pos="2458063" algn="l"/>
                <a:tab pos="3277947" algn="l"/>
                <a:tab pos="4097826" algn="l"/>
                <a:tab pos="4917714" algn="l"/>
                <a:tab pos="5737594" algn="l"/>
                <a:tab pos="6557482" algn="l"/>
                <a:tab pos="7377364" algn="l"/>
                <a:tab pos="8197245" algn="l"/>
                <a:tab pos="9015539" algn="l"/>
              </a:tabLst>
            </a:pPr>
            <a:r>
              <a:rPr lang="en-GB" sz="900" b="1">
                <a:solidFill>
                  <a:srgbClr val="FFFFFF"/>
                </a:solidFill>
                <a:latin typeface="Comic Sans MS" charset="0"/>
                <a:ea typeface="MS Gothic" charset="0"/>
                <a:cs typeface="MS Gothic" charset="0"/>
              </a:rPr>
              <a:t>9.65.08.</a:t>
            </a:r>
          </a:p>
        </p:txBody>
      </p:sp>
      <p:sp>
        <p:nvSpPr>
          <p:cNvPr id="90117" name="Rectangle 4"/>
          <p:cNvSpPr>
            <a:spLocks noChangeArrowheads="1"/>
          </p:cNvSpPr>
          <p:nvPr/>
        </p:nvSpPr>
        <p:spPr bwMode="auto">
          <a:xfrm>
            <a:off x="461984" y="106365"/>
            <a:ext cx="4060825" cy="9965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1005" tIns="45503" rIns="91005" bIns="45503">
            <a:spAutoFit/>
          </a:bodyPr>
          <a:lstStyle/>
          <a:p>
            <a:pPr eaLnBrk="1" hangingPunct="1">
              <a:lnSpc>
                <a:spcPct val="125000"/>
              </a:lnSpc>
              <a:spcBef>
                <a:spcPts val="1350"/>
              </a:spcBef>
              <a:buClr>
                <a:srgbClr val="FFFF00"/>
              </a:buClr>
              <a:buFont typeface="Helvetica" charset="0"/>
              <a:buNone/>
              <a:tabLst>
                <a:tab pos="0" algn="l"/>
                <a:tab pos="818303" algn="l"/>
                <a:tab pos="1638181" algn="l"/>
                <a:tab pos="2458063" algn="l"/>
                <a:tab pos="3277947" algn="l"/>
                <a:tab pos="4097826" algn="l"/>
                <a:tab pos="4917714" algn="l"/>
                <a:tab pos="5737594" algn="l"/>
                <a:tab pos="6557482" algn="l"/>
                <a:tab pos="7377364" algn="l"/>
                <a:tab pos="8197245" algn="l"/>
                <a:tab pos="9015539" algn="l"/>
              </a:tabLst>
            </a:pPr>
            <a:r>
              <a:rPr lang="en-GB" b="1">
                <a:solidFill>
                  <a:srgbClr val="FFFF00"/>
                </a:solidFill>
                <a:latin typeface="Helvetica" charset="0"/>
                <a:ea typeface="MS Gothic" charset="0"/>
                <a:cs typeface="MS Gothic" charset="0"/>
              </a:rPr>
              <a:t>The  New Testament          Comes Together</a:t>
            </a:r>
          </a:p>
        </p:txBody>
      </p:sp>
    </p:spTree>
    <p:extLst>
      <p:ext uri="{BB962C8B-B14F-4D97-AF65-F5344CB8AC3E}">
        <p14:creationId xmlns:p14="http://schemas.microsoft.com/office/powerpoint/2010/main" val="1804121802"/>
      </p:ext>
    </p:extLst>
  </p:cSld>
  <p:clrMap bg1="lt1" tx1="dk1" bg2="lt2" tx2="dk2" accent1="accent1" accent2="accent2" accent3="accent3" accent4="accent4" accent5="accent5" accent6="accent6" hlink="hlink" folHlink="folHlink"/>
  <p:sldLayoutIdLst>
    <p:sldLayoutId id="2147483751" r:id="rId1"/>
  </p:sldLayoutIdLst>
  <p:txStyles>
    <p:titleStyle>
      <a:lvl1pPr algn="ctr" defTabSz="409150"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150"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150"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150"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150"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09864" algn="ctr" defTabSz="409864"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19729" algn="ctr" defTabSz="409864"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29593" algn="ctr" defTabSz="409864"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39457" algn="ctr" defTabSz="409864"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201" indent="-336201" algn="l" defTabSz="409150"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075" indent="-280694" algn="l" defTabSz="409150"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4365" indent="-223607" algn="l" defTabSz="409150"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6332" indent="-223607" algn="l" defTabSz="409150"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6717" indent="-223607" algn="l" defTabSz="409150"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37838" indent="-224857" algn="l" defTabSz="409864"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47705" indent="-224857" algn="l" defTabSz="409864"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57570" indent="-224857" algn="l" defTabSz="409864"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67431" indent="-224857" algn="l" defTabSz="409864"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09864" rtl="0" eaLnBrk="1" latinLnBrk="0" hangingPunct="1">
        <a:defRPr sz="1600" kern="1200">
          <a:solidFill>
            <a:schemeClr val="tx1"/>
          </a:solidFill>
          <a:latin typeface="+mn-lt"/>
          <a:ea typeface="+mn-ea"/>
          <a:cs typeface="+mn-cs"/>
        </a:defRPr>
      </a:lvl1pPr>
      <a:lvl2pPr marL="409864" algn="l" defTabSz="409864" rtl="0" eaLnBrk="1" latinLnBrk="0" hangingPunct="1">
        <a:defRPr sz="1600" kern="1200">
          <a:solidFill>
            <a:schemeClr val="tx1"/>
          </a:solidFill>
          <a:latin typeface="+mn-lt"/>
          <a:ea typeface="+mn-ea"/>
          <a:cs typeface="+mn-cs"/>
        </a:defRPr>
      </a:lvl2pPr>
      <a:lvl3pPr marL="819729" algn="l" defTabSz="409864" rtl="0" eaLnBrk="1" latinLnBrk="0" hangingPunct="1">
        <a:defRPr sz="1600" kern="1200">
          <a:solidFill>
            <a:schemeClr val="tx1"/>
          </a:solidFill>
          <a:latin typeface="+mn-lt"/>
          <a:ea typeface="+mn-ea"/>
          <a:cs typeface="+mn-cs"/>
        </a:defRPr>
      </a:lvl3pPr>
      <a:lvl4pPr marL="1229593" algn="l" defTabSz="409864" rtl="0" eaLnBrk="1" latinLnBrk="0" hangingPunct="1">
        <a:defRPr sz="1600" kern="1200">
          <a:solidFill>
            <a:schemeClr val="tx1"/>
          </a:solidFill>
          <a:latin typeface="+mn-lt"/>
          <a:ea typeface="+mn-ea"/>
          <a:cs typeface="+mn-cs"/>
        </a:defRPr>
      </a:lvl4pPr>
      <a:lvl5pPr marL="1639457" algn="l" defTabSz="409864" rtl="0" eaLnBrk="1" latinLnBrk="0" hangingPunct="1">
        <a:defRPr sz="1600" kern="1200">
          <a:solidFill>
            <a:schemeClr val="tx1"/>
          </a:solidFill>
          <a:latin typeface="+mn-lt"/>
          <a:ea typeface="+mn-ea"/>
          <a:cs typeface="+mn-cs"/>
        </a:defRPr>
      </a:lvl5pPr>
      <a:lvl6pPr marL="2049315" algn="l" defTabSz="409864" rtl="0" eaLnBrk="1" latinLnBrk="0" hangingPunct="1">
        <a:defRPr sz="1600" kern="1200">
          <a:solidFill>
            <a:schemeClr val="tx1"/>
          </a:solidFill>
          <a:latin typeface="+mn-lt"/>
          <a:ea typeface="+mn-ea"/>
          <a:cs typeface="+mn-cs"/>
        </a:defRPr>
      </a:lvl6pPr>
      <a:lvl7pPr marL="2459186" algn="l" defTabSz="409864" rtl="0" eaLnBrk="1" latinLnBrk="0" hangingPunct="1">
        <a:defRPr sz="1600" kern="1200">
          <a:solidFill>
            <a:schemeClr val="tx1"/>
          </a:solidFill>
          <a:latin typeface="+mn-lt"/>
          <a:ea typeface="+mn-ea"/>
          <a:cs typeface="+mn-cs"/>
        </a:defRPr>
      </a:lvl7pPr>
      <a:lvl8pPr marL="2869052" algn="l" defTabSz="409864" rtl="0" eaLnBrk="1" latinLnBrk="0" hangingPunct="1">
        <a:defRPr sz="1600" kern="1200">
          <a:solidFill>
            <a:schemeClr val="tx1"/>
          </a:solidFill>
          <a:latin typeface="+mn-lt"/>
          <a:ea typeface="+mn-ea"/>
          <a:cs typeface="+mn-cs"/>
        </a:defRPr>
      </a:lvl8pPr>
      <a:lvl9pPr marL="3278913" algn="l" defTabSz="40986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themeOverride" Target="../theme/themeOverride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0.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Relationships Between the Synoptic Gospels – Charleton&amp;#39;s Thoughts">
            <a:extLst>
              <a:ext uri="{FF2B5EF4-FFF2-40B4-BE49-F238E27FC236}">
                <a16:creationId xmlns:a16="http://schemas.microsoft.com/office/drawing/2014/main" id="{4F8E70C9-9509-1849-977C-37E88002AA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950" y="0"/>
            <a:ext cx="84201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7217" name="Rectangle 3"/>
          <p:cNvSpPr>
            <a:spLocks noChangeArrowheads="1"/>
          </p:cNvSpPr>
          <p:nvPr/>
        </p:nvSpPr>
        <p:spPr bwMode="auto">
          <a:xfrm>
            <a:off x="2857500" y="1314450"/>
            <a:ext cx="9144000" cy="4573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66"/>
              </a:solidFill>
              <a:effectLst/>
              <a:uLnTx/>
              <a:uFillTx/>
              <a:latin typeface="Times New Roman" charset="0"/>
              <a:ea typeface="ＭＳ Ｐゴシック" charset="0"/>
            </a:endParaRPr>
          </a:p>
        </p:txBody>
      </p:sp>
      <p:sp>
        <p:nvSpPr>
          <p:cNvPr id="7" name="Rectangle 6">
            <a:extLst>
              <a:ext uri="{FF2B5EF4-FFF2-40B4-BE49-F238E27FC236}">
                <a16:creationId xmlns:a16="http://schemas.microsoft.com/office/drawing/2014/main" id="{51DB0266-C5E9-1644-A324-E9609B049599}"/>
              </a:ext>
            </a:extLst>
          </p:cNvPr>
          <p:cNvSpPr>
            <a:spLocks noChangeArrowheads="1"/>
          </p:cNvSpPr>
          <p:nvPr/>
        </p:nvSpPr>
        <p:spPr bwMode="auto">
          <a:xfrm>
            <a:off x="0" y="6072885"/>
            <a:ext cx="9144000" cy="796250"/>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457200" rtl="0" eaLnBrk="1" fontAlgn="auto" latinLnBrk="0" hangingPunct="1">
              <a:lnSpc>
                <a:spcPct val="100000"/>
              </a:lnSpc>
              <a:spcBef>
                <a:spcPct val="20000"/>
              </a:spcBef>
              <a:spcAft>
                <a:spcPts val="0"/>
              </a:spcAft>
              <a:buClr>
                <a:srgbClr val="FFCC00"/>
              </a:buClr>
              <a:buSzPct val="70000"/>
              <a:buFont typeface="Wingdings" charset="0"/>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Jordan Evangelical Theological Seminary  BibleStudyDownloads.org</a:t>
            </a:r>
          </a:p>
        </p:txBody>
      </p:sp>
      <p:sp>
        <p:nvSpPr>
          <p:cNvPr id="8" name="Rectangle 7">
            <a:extLst>
              <a:ext uri="{FF2B5EF4-FFF2-40B4-BE49-F238E27FC236}">
                <a16:creationId xmlns:a16="http://schemas.microsoft.com/office/drawing/2014/main" id="{E02931AB-8D82-A64E-A255-4F4547E05BAC}"/>
              </a:ext>
            </a:extLst>
          </p:cNvPr>
          <p:cNvSpPr txBox="1">
            <a:spLocks noChangeArrowheads="1"/>
          </p:cNvSpPr>
          <p:nvPr/>
        </p:nvSpPr>
        <p:spPr bwMode="auto">
          <a:xfrm>
            <a:off x="1" y="22631"/>
            <a:ext cx="9143999" cy="12806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376" tIns="45688" rIns="91376" bIns="45688" numCol="1" anchor="ctr"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5pPr>
            <a:lvl6pPr marL="456880" algn="l" rtl="0" fontAlgn="base">
              <a:lnSpc>
                <a:spcPct val="90000"/>
              </a:lnSpc>
              <a:spcBef>
                <a:spcPct val="0"/>
              </a:spcBef>
              <a:spcAft>
                <a:spcPct val="0"/>
              </a:spcAft>
              <a:defRPr sz="3600" b="1">
                <a:solidFill>
                  <a:schemeClr val="tx2"/>
                </a:solidFill>
                <a:latin typeface="Arial" charset="0"/>
              </a:defRPr>
            </a:lvl6pPr>
            <a:lvl7pPr marL="913758" algn="l" rtl="0" fontAlgn="base">
              <a:lnSpc>
                <a:spcPct val="90000"/>
              </a:lnSpc>
              <a:spcBef>
                <a:spcPct val="0"/>
              </a:spcBef>
              <a:spcAft>
                <a:spcPct val="0"/>
              </a:spcAft>
              <a:defRPr sz="3600" b="1">
                <a:solidFill>
                  <a:schemeClr val="tx2"/>
                </a:solidFill>
                <a:latin typeface="Arial" charset="0"/>
              </a:defRPr>
            </a:lvl7pPr>
            <a:lvl8pPr marL="1370639" algn="l" rtl="0" fontAlgn="base">
              <a:lnSpc>
                <a:spcPct val="90000"/>
              </a:lnSpc>
              <a:spcBef>
                <a:spcPct val="0"/>
              </a:spcBef>
              <a:spcAft>
                <a:spcPct val="0"/>
              </a:spcAft>
              <a:defRPr sz="3600" b="1">
                <a:solidFill>
                  <a:schemeClr val="tx2"/>
                </a:solidFill>
                <a:latin typeface="Arial" charset="0"/>
              </a:defRPr>
            </a:lvl8pPr>
            <a:lvl9pPr marL="1827517" algn="l" rtl="0" fontAlgn="base">
              <a:lnSpc>
                <a:spcPct val="90000"/>
              </a:lnSpc>
              <a:spcBef>
                <a:spcPct val="0"/>
              </a:spcBef>
              <a:spcAft>
                <a:spcPct val="0"/>
              </a:spcAft>
              <a:defRPr sz="3600" b="1">
                <a:solidFill>
                  <a:schemeClr val="tx2"/>
                </a:solidFill>
                <a:latin typeface="Arial" charset="0"/>
              </a:defRPr>
            </a:lvl9pPr>
          </a:lstStyle>
          <a:p>
            <a:pPr algn="ctr" defTabSz="914400" eaLnBrk="1" hangingPunct="1"/>
            <a:r>
              <a:rPr lang="en-US" sz="6000" kern="0" dirty="0">
                <a:effectLst>
                  <a:glow rad="228600">
                    <a:schemeClr val="bg2">
                      <a:alpha val="79376"/>
                    </a:schemeClr>
                  </a:glow>
                </a:effectLst>
                <a:latin typeface="Arial" charset="0"/>
                <a:ea typeface="ＭＳ Ｐゴシック" charset="0"/>
                <a:cs typeface="ＭＳ Ｐゴシック" charset="0"/>
              </a:rPr>
              <a:t>The Synoptic Problem</a:t>
            </a:r>
          </a:p>
        </p:txBody>
      </p:sp>
    </p:spTree>
  </p:cSld>
  <p:clrMapOvr>
    <a:overrideClrMapping bg1="dk2" tx1="lt1" bg2="dk1" tx2="lt2" accent1="accent1" accent2="accent2" accent3="accent3" accent4="accent4" accent5="accent5" accent6="accent6" hlink="hlink" folHlink="folHlink"/>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Text Box 3"/>
          <p:cNvSpPr txBox="1">
            <a:spLocks noChangeArrowheads="1"/>
          </p:cNvSpPr>
          <p:nvPr/>
        </p:nvSpPr>
        <p:spPr bwMode="auto">
          <a:xfrm>
            <a:off x="8426454" y="152405"/>
            <a:ext cx="526878"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rPr>
              <a:t>51</a:t>
            </a:r>
          </a:p>
        </p:txBody>
      </p:sp>
      <p:sp>
        <p:nvSpPr>
          <p:cNvPr id="179202" name="Text Box 5"/>
          <p:cNvSpPr txBox="1">
            <a:spLocks noChangeArrowheads="1"/>
          </p:cNvSpPr>
          <p:nvPr/>
        </p:nvSpPr>
        <p:spPr bwMode="auto">
          <a:xfrm>
            <a:off x="8578854" y="152405"/>
            <a:ext cx="526878"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51</a:t>
            </a:r>
          </a:p>
        </p:txBody>
      </p:sp>
      <p:sp>
        <p:nvSpPr>
          <p:cNvPr id="73735" name="Text Box 7"/>
          <p:cNvSpPr txBox="1">
            <a:spLocks noChangeArrowheads="1"/>
          </p:cNvSpPr>
          <p:nvPr/>
        </p:nvSpPr>
        <p:spPr bwMode="auto">
          <a:xfrm>
            <a:off x="2987675" y="5229231"/>
            <a:ext cx="520700" cy="1077913"/>
          </a:xfrm>
          <a:prstGeom prst="rect">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Arial" charset="0"/>
                <a:ea typeface="ＭＳ Ｐゴシック" charset="0"/>
                <a:cs typeface="Arial" charset="0"/>
              </a:rPr>
              <a:t>Q</a:t>
            </a:r>
          </a:p>
        </p:txBody>
      </p:sp>
      <p:sp>
        <p:nvSpPr>
          <p:cNvPr id="73738" name="Text Box 10"/>
          <p:cNvSpPr txBox="1">
            <a:spLocks noChangeArrowheads="1"/>
          </p:cNvSpPr>
          <p:nvPr/>
        </p:nvSpPr>
        <p:spPr bwMode="auto">
          <a:xfrm>
            <a:off x="3038475" y="3784600"/>
            <a:ext cx="381000" cy="914400"/>
          </a:xfrm>
          <a:prstGeom prst="rect">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Arial" charset="0"/>
              </a:rPr>
              <a:t> </a:t>
            </a: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73740" name="Text Box 12"/>
          <p:cNvSpPr txBox="1">
            <a:spLocks noChangeArrowheads="1"/>
          </p:cNvSpPr>
          <p:nvPr/>
        </p:nvSpPr>
        <p:spPr bwMode="auto">
          <a:xfrm>
            <a:off x="4202113" y="3784600"/>
            <a:ext cx="762000" cy="914400"/>
          </a:xfrm>
          <a:prstGeom prst="rect">
            <a:avLst/>
          </a:prstGeom>
          <a:gradFill rotWithShape="0">
            <a:gsLst>
              <a:gs pos="0">
                <a:srgbClr val="149B41"/>
              </a:gs>
              <a:gs pos="100000">
                <a:srgbClr val="09481E"/>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Arial" charset="0"/>
              </a:rPr>
              <a:t> </a:t>
            </a: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73741" name="Text Box 13"/>
          <p:cNvSpPr txBox="1">
            <a:spLocks noChangeArrowheads="1"/>
          </p:cNvSpPr>
          <p:nvPr/>
        </p:nvSpPr>
        <p:spPr bwMode="auto">
          <a:xfrm>
            <a:off x="1362075" y="3784600"/>
            <a:ext cx="533400" cy="914400"/>
          </a:xfrm>
          <a:prstGeom prst="rect">
            <a:avLst/>
          </a:prstGeom>
          <a:gradFill rotWithShape="0">
            <a:gsLst>
              <a:gs pos="0">
                <a:srgbClr val="C60DC0"/>
              </a:gs>
              <a:gs pos="100000">
                <a:srgbClr val="5C0659"/>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Arial" charset="0"/>
              </a:rPr>
              <a:t> </a:t>
            </a: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79207" name="Text Box 19"/>
          <p:cNvSpPr txBox="1">
            <a:spLocks noChangeArrowheads="1"/>
          </p:cNvSpPr>
          <p:nvPr/>
        </p:nvSpPr>
        <p:spPr bwMode="auto">
          <a:xfrm>
            <a:off x="6553200" y="4343400"/>
            <a:ext cx="2286000" cy="19389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Numbers indicate the verses in each proposed source</a:t>
            </a: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73748" name="Text Box 20"/>
          <p:cNvSpPr txBox="1">
            <a:spLocks noChangeArrowheads="1"/>
          </p:cNvSpPr>
          <p:nvPr/>
        </p:nvSpPr>
        <p:spPr bwMode="auto">
          <a:xfrm>
            <a:off x="2937105" y="5199065"/>
            <a:ext cx="698049"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235</a:t>
            </a: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nvGrpSpPr>
          <p:cNvPr id="2" name="Group 52"/>
          <p:cNvGrpSpPr>
            <a:grpSpLocks/>
          </p:cNvGrpSpPr>
          <p:nvPr/>
        </p:nvGrpSpPr>
        <p:grpSpPr bwMode="auto">
          <a:xfrm>
            <a:off x="1257300" y="5257800"/>
            <a:ext cx="698500" cy="990600"/>
            <a:chOff x="510" y="3312"/>
            <a:chExt cx="440" cy="624"/>
          </a:xfrm>
        </p:grpSpPr>
        <p:sp>
          <p:nvSpPr>
            <p:cNvPr id="179238" name="Text Box 17"/>
            <p:cNvSpPr txBox="1">
              <a:spLocks noChangeArrowheads="1"/>
            </p:cNvSpPr>
            <p:nvPr/>
          </p:nvSpPr>
          <p:spPr bwMode="auto">
            <a:xfrm>
              <a:off x="576" y="3360"/>
              <a:ext cx="336" cy="576"/>
            </a:xfrm>
            <a:prstGeom prst="rect">
              <a:avLst/>
            </a:prstGeom>
            <a:gradFill rotWithShape="0">
              <a:gsLst>
                <a:gs pos="0">
                  <a:srgbClr val="C60DC0"/>
                </a:gs>
                <a:gs pos="100000">
                  <a:srgbClr val="5C0659"/>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Arial" charset="0"/>
                </a:rPr>
                <a:t>M</a:t>
              </a:r>
              <a:endParaRPr kumimoji="0" lang="en-US" sz="7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79239" name="Text Box 23"/>
            <p:cNvSpPr txBox="1">
              <a:spLocks noChangeArrowheads="1"/>
            </p:cNvSpPr>
            <p:nvPr/>
          </p:nvSpPr>
          <p:spPr bwMode="auto">
            <a:xfrm>
              <a:off x="510" y="3312"/>
              <a:ext cx="440"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333</a:t>
              </a: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3" name="Group 58"/>
          <p:cNvGrpSpPr>
            <a:grpSpLocks/>
          </p:cNvGrpSpPr>
          <p:nvPr/>
        </p:nvGrpSpPr>
        <p:grpSpPr bwMode="auto">
          <a:xfrm>
            <a:off x="2590800" y="838201"/>
            <a:ext cx="1143000" cy="1054100"/>
            <a:chOff x="1632" y="528"/>
            <a:chExt cx="720" cy="664"/>
          </a:xfrm>
        </p:grpSpPr>
        <p:sp>
          <p:nvSpPr>
            <p:cNvPr id="73734" name="Text Box 6"/>
            <p:cNvSpPr txBox="1">
              <a:spLocks noChangeArrowheads="1"/>
            </p:cNvSpPr>
            <p:nvPr/>
          </p:nvSpPr>
          <p:spPr bwMode="auto">
            <a:xfrm>
              <a:off x="1632" y="528"/>
              <a:ext cx="720" cy="664"/>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6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Mark</a:t>
              </a:r>
              <a:endParaRPr kumimoji="0" lang="en-US" sz="8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79237" name="Text Box 18"/>
            <p:cNvSpPr txBox="1">
              <a:spLocks noChangeArrowheads="1"/>
            </p:cNvSpPr>
            <p:nvPr/>
          </p:nvSpPr>
          <p:spPr bwMode="auto">
            <a:xfrm>
              <a:off x="1786" y="528"/>
              <a:ext cx="440"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661</a:t>
              </a: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4" name="Group 57"/>
          <p:cNvGrpSpPr>
            <a:grpSpLocks/>
          </p:cNvGrpSpPr>
          <p:nvPr/>
        </p:nvGrpSpPr>
        <p:grpSpPr bwMode="auto">
          <a:xfrm>
            <a:off x="3440113" y="3733800"/>
            <a:ext cx="762000" cy="965200"/>
            <a:chOff x="2400" y="2352"/>
            <a:chExt cx="480" cy="608"/>
          </a:xfrm>
        </p:grpSpPr>
        <p:sp>
          <p:nvSpPr>
            <p:cNvPr id="73737" name="Text Box 9"/>
            <p:cNvSpPr txBox="1">
              <a:spLocks noChangeArrowheads="1"/>
            </p:cNvSpPr>
            <p:nvPr/>
          </p:nvSpPr>
          <p:spPr bwMode="auto">
            <a:xfrm>
              <a:off x="2400" y="2384"/>
              <a:ext cx="480" cy="576"/>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Arial" charset="0"/>
                </a:rPr>
                <a:t>Luke</a:t>
              </a:r>
              <a:endParaRPr kumimoji="0" lang="en-US" sz="7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79235" name="Text Box 24"/>
            <p:cNvSpPr txBox="1">
              <a:spLocks noChangeArrowheads="1"/>
            </p:cNvSpPr>
            <p:nvPr/>
          </p:nvSpPr>
          <p:spPr bwMode="auto">
            <a:xfrm>
              <a:off x="2430" y="2352"/>
              <a:ext cx="440"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350</a:t>
              </a: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5" name="Group 56"/>
          <p:cNvGrpSpPr>
            <a:grpSpLocks/>
          </p:cNvGrpSpPr>
          <p:nvPr/>
        </p:nvGrpSpPr>
        <p:grpSpPr bwMode="auto">
          <a:xfrm>
            <a:off x="1895475" y="3733800"/>
            <a:ext cx="1143000" cy="965200"/>
            <a:chOff x="912" y="2352"/>
            <a:chExt cx="720" cy="608"/>
          </a:xfrm>
        </p:grpSpPr>
        <p:sp>
          <p:nvSpPr>
            <p:cNvPr id="73736" name="Text Box 8"/>
            <p:cNvSpPr txBox="1">
              <a:spLocks noChangeArrowheads="1"/>
            </p:cNvSpPr>
            <p:nvPr/>
          </p:nvSpPr>
          <p:spPr bwMode="auto">
            <a:xfrm>
              <a:off x="912" y="2384"/>
              <a:ext cx="720" cy="576"/>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Arial" charset="0"/>
                </a:rPr>
                <a:t>Matthew</a:t>
              </a: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79233" name="Text Box 25"/>
            <p:cNvSpPr txBox="1">
              <a:spLocks noChangeArrowheads="1"/>
            </p:cNvSpPr>
            <p:nvPr/>
          </p:nvSpPr>
          <p:spPr bwMode="auto">
            <a:xfrm>
              <a:off x="1038" y="2352"/>
              <a:ext cx="440"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500</a:t>
              </a: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6" name="Group 53"/>
          <p:cNvGrpSpPr>
            <a:grpSpLocks/>
          </p:cNvGrpSpPr>
          <p:nvPr/>
        </p:nvGrpSpPr>
        <p:grpSpPr bwMode="auto">
          <a:xfrm>
            <a:off x="4202113" y="5257800"/>
            <a:ext cx="762000" cy="990600"/>
            <a:chOff x="2880" y="3312"/>
            <a:chExt cx="480" cy="624"/>
          </a:xfrm>
        </p:grpSpPr>
        <p:sp>
          <p:nvSpPr>
            <p:cNvPr id="179230" name="Text Box 16"/>
            <p:cNvSpPr txBox="1">
              <a:spLocks noChangeArrowheads="1"/>
            </p:cNvSpPr>
            <p:nvPr/>
          </p:nvSpPr>
          <p:spPr bwMode="auto">
            <a:xfrm>
              <a:off x="2880" y="3360"/>
              <a:ext cx="480" cy="576"/>
            </a:xfrm>
            <a:prstGeom prst="rect">
              <a:avLst/>
            </a:prstGeom>
            <a:gradFill rotWithShape="0">
              <a:gsLst>
                <a:gs pos="0">
                  <a:srgbClr val="149B41"/>
                </a:gs>
                <a:gs pos="100000">
                  <a:srgbClr val="09481E"/>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5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Arial" charset="0"/>
                </a:rPr>
                <a:t>L</a:t>
              </a:r>
              <a:endParaRPr kumimoji="0" lang="en-US" sz="7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79231" name="Text Box 26"/>
            <p:cNvSpPr txBox="1">
              <a:spLocks noChangeArrowheads="1"/>
            </p:cNvSpPr>
            <p:nvPr/>
          </p:nvSpPr>
          <p:spPr bwMode="auto">
            <a:xfrm>
              <a:off x="2890" y="3312"/>
              <a:ext cx="440"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564</a:t>
              </a: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7" name="Group 45"/>
          <p:cNvGrpSpPr>
            <a:grpSpLocks/>
          </p:cNvGrpSpPr>
          <p:nvPr/>
        </p:nvGrpSpPr>
        <p:grpSpPr bwMode="auto">
          <a:xfrm>
            <a:off x="1403350" y="2971800"/>
            <a:ext cx="1981200" cy="762000"/>
            <a:chOff x="672" y="1872"/>
            <a:chExt cx="1152" cy="480"/>
          </a:xfrm>
        </p:grpSpPr>
        <p:sp>
          <p:nvSpPr>
            <p:cNvPr id="179228" name="Text Box 21"/>
            <p:cNvSpPr txBox="1">
              <a:spLocks noChangeArrowheads="1"/>
            </p:cNvSpPr>
            <p:nvPr/>
          </p:nvSpPr>
          <p:spPr bwMode="auto">
            <a:xfrm>
              <a:off x="985" y="1872"/>
              <a:ext cx="505"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1068</a:t>
              </a: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79229" name="AutoShape 27"/>
            <p:cNvSpPr>
              <a:spLocks/>
            </p:cNvSpPr>
            <p:nvPr/>
          </p:nvSpPr>
          <p:spPr bwMode="auto">
            <a:xfrm rot="-5400000">
              <a:off x="1152" y="1680"/>
              <a:ext cx="192" cy="1152"/>
            </a:xfrm>
            <a:prstGeom prst="rightBracket">
              <a:avLst>
                <a:gd name="adj"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8" name="Group 46"/>
          <p:cNvGrpSpPr>
            <a:grpSpLocks/>
          </p:cNvGrpSpPr>
          <p:nvPr/>
        </p:nvGrpSpPr>
        <p:grpSpPr bwMode="auto">
          <a:xfrm>
            <a:off x="3027363" y="2971800"/>
            <a:ext cx="1905000" cy="762000"/>
            <a:chOff x="2160" y="1872"/>
            <a:chExt cx="1152" cy="480"/>
          </a:xfrm>
        </p:grpSpPr>
        <p:sp>
          <p:nvSpPr>
            <p:cNvPr id="179226" name="Text Box 22"/>
            <p:cNvSpPr txBox="1">
              <a:spLocks noChangeArrowheads="1"/>
            </p:cNvSpPr>
            <p:nvPr/>
          </p:nvSpPr>
          <p:spPr bwMode="auto">
            <a:xfrm>
              <a:off x="2419" y="1872"/>
              <a:ext cx="515"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1149</a:t>
              </a: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79227" name="AutoShape 28"/>
            <p:cNvSpPr>
              <a:spLocks/>
            </p:cNvSpPr>
            <p:nvPr/>
          </p:nvSpPr>
          <p:spPr bwMode="auto">
            <a:xfrm rot="-5400000">
              <a:off x="2640" y="1680"/>
              <a:ext cx="192" cy="1152"/>
            </a:xfrm>
            <a:prstGeom prst="rightBracket">
              <a:avLst>
                <a:gd name="adj"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11" name="Group 39"/>
          <p:cNvGrpSpPr>
            <a:grpSpLocks/>
          </p:cNvGrpSpPr>
          <p:nvPr/>
        </p:nvGrpSpPr>
        <p:grpSpPr bwMode="auto">
          <a:xfrm>
            <a:off x="2362200" y="1295400"/>
            <a:ext cx="228600" cy="2514600"/>
            <a:chOff x="1488" y="816"/>
            <a:chExt cx="144" cy="1584"/>
          </a:xfrm>
        </p:grpSpPr>
        <p:sp>
          <p:nvSpPr>
            <p:cNvPr id="179224" name="Line 29"/>
            <p:cNvSpPr>
              <a:spLocks noChangeShapeType="1"/>
            </p:cNvSpPr>
            <p:nvPr/>
          </p:nvSpPr>
          <p:spPr bwMode="auto">
            <a:xfrm flipH="1">
              <a:off x="1488" y="816"/>
              <a:ext cx="144"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79225" name="Line 38"/>
            <p:cNvSpPr>
              <a:spLocks noChangeShapeType="1"/>
            </p:cNvSpPr>
            <p:nvPr/>
          </p:nvSpPr>
          <p:spPr bwMode="auto">
            <a:xfrm>
              <a:off x="1488" y="816"/>
              <a:ext cx="0" cy="1584"/>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grpSp>
      <p:grpSp>
        <p:nvGrpSpPr>
          <p:cNvPr id="12" name="Group 40"/>
          <p:cNvGrpSpPr>
            <a:grpSpLocks/>
          </p:cNvGrpSpPr>
          <p:nvPr/>
        </p:nvGrpSpPr>
        <p:grpSpPr bwMode="auto">
          <a:xfrm flipH="1">
            <a:off x="3733800" y="1295400"/>
            <a:ext cx="228600" cy="2514600"/>
            <a:chOff x="1488" y="816"/>
            <a:chExt cx="144" cy="1584"/>
          </a:xfrm>
        </p:grpSpPr>
        <p:sp>
          <p:nvSpPr>
            <p:cNvPr id="179222" name="Line 41"/>
            <p:cNvSpPr>
              <a:spLocks noChangeShapeType="1"/>
            </p:cNvSpPr>
            <p:nvPr/>
          </p:nvSpPr>
          <p:spPr bwMode="auto">
            <a:xfrm flipH="1">
              <a:off x="1488" y="816"/>
              <a:ext cx="144"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79223" name="Line 42"/>
            <p:cNvSpPr>
              <a:spLocks noChangeShapeType="1"/>
            </p:cNvSpPr>
            <p:nvPr/>
          </p:nvSpPr>
          <p:spPr bwMode="auto">
            <a:xfrm>
              <a:off x="1488" y="816"/>
              <a:ext cx="0" cy="1584"/>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grpSp>
      <p:sp>
        <p:nvSpPr>
          <p:cNvPr id="73771" name="Line 43"/>
          <p:cNvSpPr>
            <a:spLocks noChangeShapeType="1"/>
          </p:cNvSpPr>
          <p:nvPr/>
        </p:nvSpPr>
        <p:spPr bwMode="auto">
          <a:xfrm flipV="1">
            <a:off x="1590675" y="4724400"/>
            <a:ext cx="0" cy="609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73772" name="Line 44"/>
          <p:cNvSpPr>
            <a:spLocks noChangeShapeType="1"/>
          </p:cNvSpPr>
          <p:nvPr/>
        </p:nvSpPr>
        <p:spPr bwMode="auto">
          <a:xfrm flipV="1">
            <a:off x="4506913" y="4648200"/>
            <a:ext cx="0" cy="609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79220" name="Rectangle 54"/>
          <p:cNvSpPr>
            <a:spLocks noGrp="1" noChangeArrowheads="1"/>
          </p:cNvSpPr>
          <p:nvPr>
            <p:ph type="title" idx="4294967295"/>
          </p:nvPr>
        </p:nvSpPr>
        <p:spPr>
          <a:xfrm>
            <a:off x="5410200" y="1219201"/>
            <a:ext cx="3124200" cy="1739900"/>
          </a:xfrm>
          <a:solidFill>
            <a:schemeClr val="bg2"/>
          </a:solidFill>
        </p:spPr>
        <p:txBody>
          <a:bodyPr anchor="t" anchorCtr="0">
            <a:spAutoFit/>
          </a:bodyPr>
          <a:lstStyle/>
          <a:p>
            <a:pPr eaLnBrk="1" hangingPunct="1"/>
            <a:r>
              <a:rPr lang="en-US" altLang="zh-CN" sz="3600" b="1">
                <a:solidFill>
                  <a:schemeClr val="tx1"/>
                </a:solidFill>
                <a:latin typeface="Arial" charset="0"/>
                <a:ea typeface="ＭＳ Ｐゴシック" charset="0"/>
                <a:cs typeface="Arial" charset="0"/>
              </a:rPr>
              <a:t>Marcan Priority Diagrammed</a:t>
            </a:r>
            <a:endParaRPr lang="en-US" sz="3600" b="1">
              <a:solidFill>
                <a:schemeClr val="tx1"/>
              </a:solidFill>
              <a:latin typeface="Arial" charset="0"/>
              <a:ea typeface="ＭＳ Ｐゴシック" charset="0"/>
              <a:cs typeface="Arial" charset="0"/>
            </a:endParaRPr>
          </a:p>
        </p:txBody>
      </p:sp>
      <p:sp>
        <p:nvSpPr>
          <p:cNvPr id="47" name="Line 43"/>
          <p:cNvSpPr>
            <a:spLocks noChangeShapeType="1"/>
          </p:cNvSpPr>
          <p:nvPr/>
        </p:nvSpPr>
        <p:spPr bwMode="auto">
          <a:xfrm flipV="1">
            <a:off x="3203575" y="4652963"/>
            <a:ext cx="0" cy="609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500"/>
                                        <p:tgtEl>
                                          <p:spTgt spid="1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ppt_x</p:attrName>
                                        </p:attrNameLst>
                                      </p:cBhvr>
                                      <p:tavLst>
                                        <p:tav tm="0">
                                          <p:val>
                                            <p:strVal val="#ppt_x-.2"/>
                                          </p:val>
                                        </p:tav>
                                        <p:tav tm="100000">
                                          <p:val>
                                            <p:strVal val="#ppt_x"/>
                                          </p:val>
                                        </p:tav>
                                      </p:tavLst>
                                    </p:anim>
                                    <p:anim calcmode="lin" valueType="num">
                                      <p:cBhvr>
                                        <p:cTn id="2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6" dur="1000"/>
                                        <p:tgtEl>
                                          <p:spTgt spid="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9"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ppt_x</p:attrName>
                                        </p:attrNameLst>
                                      </p:cBhvr>
                                      <p:tavLst>
                                        <p:tav tm="0">
                                          <p:val>
                                            <p:strVal val="#ppt_x-.2"/>
                                          </p:val>
                                        </p:tav>
                                        <p:tav tm="100000">
                                          <p:val>
                                            <p:strVal val="#ppt_x"/>
                                          </p:val>
                                        </p:tav>
                                      </p:tavLst>
                                    </p:anim>
                                    <p:anim calcmode="lin" valueType="num">
                                      <p:cBhvr>
                                        <p:cTn id="3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3" dur="1000"/>
                                        <p:tgtEl>
                                          <p:spTgt spid="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3771"/>
                                        </p:tgtEl>
                                        <p:attrNameLst>
                                          <p:attrName>style.visibility</p:attrName>
                                        </p:attrNameLst>
                                      </p:cBhvr>
                                      <p:to>
                                        <p:strVal val="visible"/>
                                      </p:to>
                                    </p:set>
                                    <p:animEffect transition="in" filter="fade">
                                      <p:cBhvr>
                                        <p:cTn id="53" dur="500"/>
                                        <p:tgtEl>
                                          <p:spTgt spid="7377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73741"/>
                                        </p:tgtEl>
                                        <p:attrNameLst>
                                          <p:attrName>style.visibility</p:attrName>
                                        </p:attrNameLst>
                                      </p:cBhvr>
                                      <p:to>
                                        <p:strVal val="visible"/>
                                      </p:to>
                                    </p:set>
                                    <p:animEffect transition="in" filter="fade">
                                      <p:cBhvr>
                                        <p:cTn id="58" dur="500"/>
                                        <p:tgtEl>
                                          <p:spTgt spid="73741"/>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500"/>
                                        <p:tgtEl>
                                          <p:spTgt spid="6"/>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73772"/>
                                        </p:tgtEl>
                                        <p:attrNameLst>
                                          <p:attrName>style.visibility</p:attrName>
                                        </p:attrNameLst>
                                      </p:cBhvr>
                                      <p:to>
                                        <p:strVal val="visible"/>
                                      </p:to>
                                    </p:set>
                                    <p:animEffect transition="in" filter="fade">
                                      <p:cBhvr>
                                        <p:cTn id="68" dur="500"/>
                                        <p:tgtEl>
                                          <p:spTgt spid="73772"/>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73740"/>
                                        </p:tgtEl>
                                        <p:attrNameLst>
                                          <p:attrName>style.visibility</p:attrName>
                                        </p:attrNameLst>
                                      </p:cBhvr>
                                      <p:to>
                                        <p:strVal val="visible"/>
                                      </p:to>
                                    </p:set>
                                    <p:animEffect transition="in" filter="fade">
                                      <p:cBhvr>
                                        <p:cTn id="73" dur="500"/>
                                        <p:tgtEl>
                                          <p:spTgt spid="73740"/>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73738"/>
                                        </p:tgtEl>
                                        <p:attrNameLst>
                                          <p:attrName>style.visibility</p:attrName>
                                        </p:attrNameLst>
                                      </p:cBhvr>
                                      <p:to>
                                        <p:strVal val="visible"/>
                                      </p:to>
                                    </p:set>
                                    <p:animEffect transition="in" filter="fade">
                                      <p:cBhvr>
                                        <p:cTn id="78" dur="500"/>
                                        <p:tgtEl>
                                          <p:spTgt spid="73738"/>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73748"/>
                                        </p:tgtEl>
                                        <p:attrNameLst>
                                          <p:attrName>style.visibility</p:attrName>
                                        </p:attrNameLst>
                                      </p:cBhvr>
                                      <p:to>
                                        <p:strVal val="visible"/>
                                      </p:to>
                                    </p:set>
                                    <p:animEffect transition="in" filter="fade">
                                      <p:cBhvr>
                                        <p:cTn id="83" dur="500"/>
                                        <p:tgtEl>
                                          <p:spTgt spid="73748"/>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73735"/>
                                        </p:tgtEl>
                                        <p:attrNameLst>
                                          <p:attrName>style.visibility</p:attrName>
                                        </p:attrNameLst>
                                      </p:cBhvr>
                                      <p:to>
                                        <p:strVal val="visible"/>
                                      </p:to>
                                    </p:set>
                                    <p:animEffect transition="in" filter="fade">
                                      <p:cBhvr>
                                        <p:cTn id="88" dur="500"/>
                                        <p:tgtEl>
                                          <p:spTgt spid="73735"/>
                                        </p:tgtEl>
                                      </p:cBhvr>
                                    </p:animEffect>
                                  </p:childTnLst>
                                </p:cTn>
                              </p:par>
                            </p:childTnLst>
                          </p:cTn>
                        </p:par>
                        <p:par>
                          <p:cTn id="89" fill="hold" nodeType="afterGroup">
                            <p:stCondLst>
                              <p:cond delay="500"/>
                            </p:stCondLst>
                            <p:childTnLst>
                              <p:par>
                                <p:cTn id="90" presetID="10"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5" grpId="0" animBg="1" autoUpdateAnimBg="0"/>
      <p:bldP spid="73738" grpId="0" animBg="1" autoUpdateAnimBg="0"/>
      <p:bldP spid="73740" grpId="0" animBg="1" autoUpdateAnimBg="0"/>
      <p:bldP spid="73741" grpId="0" animBg="1" autoUpdateAnimBg="0"/>
      <p:bldP spid="73748" grpId="0" autoUpdateAnimBg="0"/>
      <p:bldP spid="73771" grpId="0" animBg="1"/>
      <p:bldP spid="73772" grpId="0" animBg="1"/>
      <p:bldP spid="4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ext Box 3"/>
          <p:cNvSpPr txBox="1">
            <a:spLocks noChangeArrowheads="1"/>
          </p:cNvSpPr>
          <p:nvPr/>
        </p:nvSpPr>
        <p:spPr bwMode="auto">
          <a:xfrm>
            <a:off x="8582028" y="44454"/>
            <a:ext cx="526878"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rPr>
              <a:t>49</a:t>
            </a:r>
          </a:p>
        </p:txBody>
      </p:sp>
      <p:pic>
        <p:nvPicPr>
          <p:cNvPr id="69642" name="Picture 10"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315918" y="2852744"/>
            <a:ext cx="619125"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9643" name="Picture 11"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315918" y="4830769"/>
            <a:ext cx="619125"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1252" name="Picture 15" descr="j024057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4804" y="-76194"/>
            <a:ext cx="1243013" cy="1211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1253" name="Rectangle 16"/>
          <p:cNvSpPr>
            <a:spLocks noGrp="1" noChangeArrowheads="1"/>
          </p:cNvSpPr>
          <p:nvPr>
            <p:ph type="title" idx="4294967295"/>
          </p:nvPr>
        </p:nvSpPr>
        <p:spPr>
          <a:xfrm>
            <a:off x="1760528" y="228603"/>
            <a:ext cx="6469085" cy="646266"/>
          </a:xfrm>
          <a:solidFill>
            <a:schemeClr val="bg2"/>
          </a:solidFill>
        </p:spPr>
        <p:txBody>
          <a:bodyPr wrap="none" anchor="t" anchorCtr="0">
            <a:spAutoFit/>
          </a:bodyPr>
          <a:lstStyle/>
          <a:p>
            <a:pPr eaLnBrk="1" hangingPunct="1"/>
            <a:r>
              <a:rPr lang="en-US" sz="3600" b="1">
                <a:solidFill>
                  <a:schemeClr val="tx1"/>
                </a:solidFill>
                <a:latin typeface="Arial" charset="0"/>
                <a:ea typeface="SimSun" charset="0"/>
                <a:cs typeface="SimSun" charset="0"/>
              </a:rPr>
              <a:t>Dating the Synoptic Gospels</a:t>
            </a:r>
          </a:p>
        </p:txBody>
      </p:sp>
      <p:sp>
        <p:nvSpPr>
          <p:cNvPr id="4" name="TextBox 3"/>
          <p:cNvSpPr txBox="1">
            <a:spLocks noChangeArrowheads="1"/>
          </p:cNvSpPr>
          <p:nvPr/>
        </p:nvSpPr>
        <p:spPr bwMode="auto">
          <a:xfrm>
            <a:off x="700089" y="1084263"/>
            <a:ext cx="925512"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Arial" charset="0"/>
              </a:rPr>
              <a:t>MARK</a:t>
            </a:r>
          </a:p>
        </p:txBody>
      </p:sp>
      <p:sp>
        <p:nvSpPr>
          <p:cNvPr id="17" name="TextBox 16"/>
          <p:cNvSpPr txBox="1">
            <a:spLocks noChangeArrowheads="1"/>
          </p:cNvSpPr>
          <p:nvPr/>
        </p:nvSpPr>
        <p:spPr bwMode="auto">
          <a:xfrm>
            <a:off x="1636713" y="1444625"/>
            <a:ext cx="146685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Arial" charset="0"/>
              </a:rPr>
              <a:t>MATTHEW</a:t>
            </a:r>
          </a:p>
        </p:txBody>
      </p:sp>
      <p:sp>
        <p:nvSpPr>
          <p:cNvPr id="18" name="TextBox 17"/>
          <p:cNvSpPr txBox="1">
            <a:spLocks noChangeArrowheads="1"/>
          </p:cNvSpPr>
          <p:nvPr/>
        </p:nvSpPr>
        <p:spPr bwMode="auto">
          <a:xfrm>
            <a:off x="3292481" y="1444625"/>
            <a:ext cx="8540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Arial" charset="0"/>
              </a:rPr>
              <a:t>LUKE</a:t>
            </a:r>
          </a:p>
        </p:txBody>
      </p:sp>
      <p:sp>
        <p:nvSpPr>
          <p:cNvPr id="19" name="TextBox 18"/>
          <p:cNvSpPr txBox="1">
            <a:spLocks noChangeArrowheads="1"/>
          </p:cNvSpPr>
          <p:nvPr/>
        </p:nvSpPr>
        <p:spPr bwMode="auto">
          <a:xfrm>
            <a:off x="700088" y="1916119"/>
            <a:ext cx="19939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Arial" charset="0"/>
              </a:rPr>
              <a:t>ASSUMPTION A:</a:t>
            </a:r>
          </a:p>
        </p:txBody>
      </p:sp>
      <p:sp>
        <p:nvSpPr>
          <p:cNvPr id="20" name="TextBox 19"/>
          <p:cNvSpPr txBox="1">
            <a:spLocks noChangeArrowheads="1"/>
          </p:cNvSpPr>
          <p:nvPr/>
        </p:nvSpPr>
        <p:spPr bwMode="auto">
          <a:xfrm>
            <a:off x="700090" y="2205038"/>
            <a:ext cx="2736850"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Arial" charset="0"/>
              </a:rPr>
              <a:t>Matthew and Luke used Mark as a source</a:t>
            </a:r>
          </a:p>
        </p:txBody>
      </p:sp>
      <p:cxnSp>
        <p:nvCxnSpPr>
          <p:cNvPr id="6" name="Straight Arrow Connector 5"/>
          <p:cNvCxnSpPr>
            <a:cxnSpLocks noChangeShapeType="1"/>
            <a:stCxn id="4" idx="3"/>
          </p:cNvCxnSpPr>
          <p:nvPr/>
        </p:nvCxnSpPr>
        <p:spPr bwMode="auto">
          <a:xfrm>
            <a:off x="1625600" y="1284288"/>
            <a:ext cx="514350" cy="231775"/>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23" name="Straight Arrow Connector 22"/>
          <p:cNvCxnSpPr>
            <a:cxnSpLocks noChangeShapeType="1"/>
          </p:cNvCxnSpPr>
          <p:nvPr/>
        </p:nvCxnSpPr>
        <p:spPr bwMode="auto">
          <a:xfrm>
            <a:off x="1636713" y="1300164"/>
            <a:ext cx="1727200" cy="215900"/>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28" name="TextBox 27"/>
          <p:cNvSpPr txBox="1">
            <a:spLocks noChangeArrowheads="1"/>
          </p:cNvSpPr>
          <p:nvPr/>
        </p:nvSpPr>
        <p:spPr bwMode="auto">
          <a:xfrm>
            <a:off x="700089" y="2924175"/>
            <a:ext cx="1014412"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sng" strike="noStrike" kern="1200" cap="none" spc="0" normalizeH="0" baseline="0" noProof="0">
                <a:ln>
                  <a:noFill/>
                </a:ln>
                <a:solidFill>
                  <a:srgbClr val="FFFFFF"/>
                </a:solidFill>
                <a:effectLst/>
                <a:uLnTx/>
                <a:uFillTx/>
                <a:latin typeface="Arial" charset="0"/>
                <a:ea typeface="ＭＳ Ｐゴシック" charset="0"/>
                <a:cs typeface="Arial" charset="0"/>
              </a:rPr>
              <a:t>View #1</a:t>
            </a:r>
          </a:p>
        </p:txBody>
      </p:sp>
      <p:sp>
        <p:nvSpPr>
          <p:cNvPr id="29" name="TextBox 28"/>
          <p:cNvSpPr txBox="1">
            <a:spLocks noChangeArrowheads="1"/>
          </p:cNvSpPr>
          <p:nvPr/>
        </p:nvSpPr>
        <p:spPr bwMode="auto">
          <a:xfrm>
            <a:off x="700090" y="3213106"/>
            <a:ext cx="273685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Arial" charset="0"/>
              </a:rPr>
              <a:t>Mark written in the 50s or early 60s</a:t>
            </a:r>
          </a:p>
        </p:txBody>
      </p:sp>
      <p:sp>
        <p:nvSpPr>
          <p:cNvPr id="30" name="TextBox 29"/>
          <p:cNvSpPr txBox="1">
            <a:spLocks noChangeArrowheads="1"/>
          </p:cNvSpPr>
          <p:nvPr/>
        </p:nvSpPr>
        <p:spPr bwMode="auto">
          <a:xfrm>
            <a:off x="900118" y="3789363"/>
            <a:ext cx="2663825"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54013" marR="0" lvl="0" indent="-354013"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Arial" charset="0"/>
              </a:rPr>
              <a:t>(1) Matthew written in late 50s or the 60s</a:t>
            </a:r>
          </a:p>
        </p:txBody>
      </p:sp>
      <p:sp>
        <p:nvSpPr>
          <p:cNvPr id="31" name="TextBox 30"/>
          <p:cNvSpPr txBox="1">
            <a:spLocks noChangeArrowheads="1"/>
          </p:cNvSpPr>
          <p:nvPr/>
        </p:nvSpPr>
        <p:spPr bwMode="auto">
          <a:xfrm>
            <a:off x="900113" y="4427544"/>
            <a:ext cx="2735262"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Arial" charset="0"/>
              </a:rPr>
              <a:t>(2) Luke written 59-63</a:t>
            </a:r>
          </a:p>
        </p:txBody>
      </p:sp>
      <p:sp>
        <p:nvSpPr>
          <p:cNvPr id="35" name="TextBox 34"/>
          <p:cNvSpPr txBox="1">
            <a:spLocks noChangeArrowheads="1"/>
          </p:cNvSpPr>
          <p:nvPr/>
        </p:nvSpPr>
        <p:spPr bwMode="auto">
          <a:xfrm>
            <a:off x="700089" y="4868869"/>
            <a:ext cx="1014412"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sng" strike="noStrike" kern="1200" cap="none" spc="0" normalizeH="0" baseline="0" noProof="0">
                <a:ln>
                  <a:noFill/>
                </a:ln>
                <a:solidFill>
                  <a:srgbClr val="FFFFFF"/>
                </a:solidFill>
                <a:effectLst/>
                <a:uLnTx/>
                <a:uFillTx/>
                <a:latin typeface="Arial" charset="0"/>
                <a:ea typeface="ＭＳ Ｐゴシック" charset="0"/>
                <a:cs typeface="Arial" charset="0"/>
              </a:rPr>
              <a:t>View #2</a:t>
            </a:r>
          </a:p>
        </p:txBody>
      </p:sp>
      <p:sp>
        <p:nvSpPr>
          <p:cNvPr id="36" name="TextBox 35"/>
          <p:cNvSpPr txBox="1">
            <a:spLocks noChangeArrowheads="1"/>
          </p:cNvSpPr>
          <p:nvPr/>
        </p:nvSpPr>
        <p:spPr bwMode="auto">
          <a:xfrm>
            <a:off x="700090" y="5157789"/>
            <a:ext cx="273685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Arial" charset="0"/>
              </a:rPr>
              <a:t>Mark written 65-70</a:t>
            </a:r>
          </a:p>
        </p:txBody>
      </p:sp>
      <p:sp>
        <p:nvSpPr>
          <p:cNvPr id="37" name="TextBox 36"/>
          <p:cNvSpPr txBox="1">
            <a:spLocks noChangeArrowheads="1"/>
          </p:cNvSpPr>
          <p:nvPr/>
        </p:nvSpPr>
        <p:spPr bwMode="auto">
          <a:xfrm>
            <a:off x="900118" y="5516569"/>
            <a:ext cx="2663825" cy="649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54013" marR="0" lvl="0" indent="-354013"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Arial" charset="0"/>
              </a:rPr>
              <a:t>(1) Matthew written in the 70s</a:t>
            </a:r>
          </a:p>
        </p:txBody>
      </p:sp>
      <p:sp>
        <p:nvSpPr>
          <p:cNvPr id="38" name="TextBox 37"/>
          <p:cNvSpPr txBox="1">
            <a:spLocks noChangeArrowheads="1"/>
          </p:cNvSpPr>
          <p:nvPr/>
        </p:nvSpPr>
        <p:spPr bwMode="auto">
          <a:xfrm>
            <a:off x="900113" y="6156331"/>
            <a:ext cx="2735262"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54013" marR="0" lvl="0" indent="-354013"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Arial" charset="0"/>
              </a:rPr>
              <a:t>(2) Luke written in the 70s</a:t>
            </a:r>
          </a:p>
        </p:txBody>
      </p:sp>
      <p:pic>
        <p:nvPicPr>
          <p:cNvPr id="39" name="Picture 10"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4403728" y="2820994"/>
            <a:ext cx="619125"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 name="Picture 11"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4403728" y="4149731"/>
            <a:ext cx="619125"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 name="TextBox 40"/>
          <p:cNvSpPr txBox="1">
            <a:spLocks noChangeArrowheads="1"/>
          </p:cNvSpPr>
          <p:nvPr/>
        </p:nvSpPr>
        <p:spPr bwMode="auto">
          <a:xfrm>
            <a:off x="4500563" y="1444625"/>
            <a:ext cx="925512"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Arial" charset="0"/>
              </a:rPr>
              <a:t>MARK</a:t>
            </a:r>
          </a:p>
        </p:txBody>
      </p:sp>
      <p:sp>
        <p:nvSpPr>
          <p:cNvPr id="42" name="TextBox 41"/>
          <p:cNvSpPr txBox="1">
            <a:spLocks noChangeArrowheads="1"/>
          </p:cNvSpPr>
          <p:nvPr/>
        </p:nvSpPr>
        <p:spPr bwMode="auto">
          <a:xfrm>
            <a:off x="5842000" y="1412875"/>
            <a:ext cx="146685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Arial" charset="0"/>
              </a:rPr>
              <a:t>MATTHEW</a:t>
            </a:r>
          </a:p>
        </p:txBody>
      </p:sp>
      <p:sp>
        <p:nvSpPr>
          <p:cNvPr id="43" name="TextBox 42"/>
          <p:cNvSpPr txBox="1">
            <a:spLocks noChangeArrowheads="1"/>
          </p:cNvSpPr>
          <p:nvPr/>
        </p:nvSpPr>
        <p:spPr bwMode="auto">
          <a:xfrm>
            <a:off x="7821619" y="1412875"/>
            <a:ext cx="8540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Arial" charset="0"/>
              </a:rPr>
              <a:t>LUKE</a:t>
            </a:r>
          </a:p>
        </p:txBody>
      </p:sp>
      <p:sp>
        <p:nvSpPr>
          <p:cNvPr id="44" name="TextBox 43"/>
          <p:cNvSpPr txBox="1">
            <a:spLocks noChangeArrowheads="1"/>
          </p:cNvSpPr>
          <p:nvPr/>
        </p:nvSpPr>
        <p:spPr bwMode="auto">
          <a:xfrm>
            <a:off x="4787900" y="1884369"/>
            <a:ext cx="20066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Arial" charset="0"/>
              </a:rPr>
              <a:t>ASSUMPTION B:</a:t>
            </a:r>
          </a:p>
        </p:txBody>
      </p:sp>
      <p:sp>
        <p:nvSpPr>
          <p:cNvPr id="45" name="TextBox 44"/>
          <p:cNvSpPr txBox="1">
            <a:spLocks noChangeArrowheads="1"/>
          </p:cNvSpPr>
          <p:nvPr/>
        </p:nvSpPr>
        <p:spPr bwMode="auto">
          <a:xfrm>
            <a:off x="4787900" y="2173288"/>
            <a:ext cx="3384550"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Arial" charset="0"/>
              </a:rPr>
              <a:t>Matthew and Luke did not use Mark as a source</a:t>
            </a:r>
          </a:p>
        </p:txBody>
      </p:sp>
      <p:sp>
        <p:nvSpPr>
          <p:cNvPr id="48" name="TextBox 47"/>
          <p:cNvSpPr txBox="1">
            <a:spLocks noChangeArrowheads="1"/>
          </p:cNvSpPr>
          <p:nvPr/>
        </p:nvSpPr>
        <p:spPr bwMode="auto">
          <a:xfrm>
            <a:off x="4787904" y="2892425"/>
            <a:ext cx="101441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sng" strike="noStrike" kern="1200" cap="none" spc="0" normalizeH="0" baseline="0" noProof="0">
                <a:ln>
                  <a:noFill/>
                </a:ln>
                <a:solidFill>
                  <a:srgbClr val="FFFFFF"/>
                </a:solidFill>
                <a:effectLst/>
                <a:uLnTx/>
                <a:uFillTx/>
                <a:latin typeface="Arial" charset="0"/>
                <a:ea typeface="ＭＳ Ｐゴシック" charset="0"/>
                <a:cs typeface="Arial" charset="0"/>
              </a:rPr>
              <a:t>View #1</a:t>
            </a:r>
          </a:p>
        </p:txBody>
      </p:sp>
      <p:sp>
        <p:nvSpPr>
          <p:cNvPr id="49" name="TextBox 48"/>
          <p:cNvSpPr txBox="1">
            <a:spLocks noChangeArrowheads="1"/>
          </p:cNvSpPr>
          <p:nvPr/>
        </p:nvSpPr>
        <p:spPr bwMode="auto">
          <a:xfrm>
            <a:off x="4787903" y="3181356"/>
            <a:ext cx="3960813"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Arial" charset="0"/>
              </a:rPr>
              <a:t>Mark could have been written anytime between 50 and 70</a:t>
            </a:r>
          </a:p>
        </p:txBody>
      </p:sp>
      <p:sp>
        <p:nvSpPr>
          <p:cNvPr id="52" name="TextBox 51"/>
          <p:cNvSpPr txBox="1">
            <a:spLocks noChangeArrowheads="1"/>
          </p:cNvSpPr>
          <p:nvPr/>
        </p:nvSpPr>
        <p:spPr bwMode="auto">
          <a:xfrm>
            <a:off x="4787904" y="4221169"/>
            <a:ext cx="1014413"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sng" strike="noStrike" kern="1200" cap="none" spc="0" normalizeH="0" baseline="0" noProof="0">
                <a:ln>
                  <a:noFill/>
                </a:ln>
                <a:solidFill>
                  <a:srgbClr val="FFFFFF"/>
                </a:solidFill>
                <a:effectLst/>
                <a:uLnTx/>
                <a:uFillTx/>
                <a:latin typeface="Arial" charset="0"/>
                <a:ea typeface="ＭＳ Ｐゴシック" charset="0"/>
                <a:cs typeface="Arial" charset="0"/>
              </a:rPr>
              <a:t>View #2</a:t>
            </a:r>
          </a:p>
        </p:txBody>
      </p:sp>
      <p:sp>
        <p:nvSpPr>
          <p:cNvPr id="53" name="TextBox 52"/>
          <p:cNvSpPr txBox="1">
            <a:spLocks noChangeArrowheads="1"/>
          </p:cNvSpPr>
          <p:nvPr/>
        </p:nvSpPr>
        <p:spPr bwMode="auto">
          <a:xfrm>
            <a:off x="4787900" y="4508500"/>
            <a:ext cx="27368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Arial" charset="0"/>
              </a:rPr>
              <a:t>Mark written 65-70</a:t>
            </a:r>
          </a:p>
        </p:txBody>
      </p:sp>
      <p:sp>
        <p:nvSpPr>
          <p:cNvPr id="54" name="TextBox 53"/>
          <p:cNvSpPr txBox="1">
            <a:spLocks noChangeArrowheads="1"/>
          </p:cNvSpPr>
          <p:nvPr/>
        </p:nvSpPr>
        <p:spPr bwMode="auto">
          <a:xfrm>
            <a:off x="4987931" y="4868863"/>
            <a:ext cx="3687763"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54013" marR="0" lvl="0" indent="-354013"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Arial" charset="0"/>
              </a:rPr>
              <a:t>(1) Matthew written early 50s (see Matthew notes)</a:t>
            </a:r>
          </a:p>
        </p:txBody>
      </p:sp>
      <p:sp>
        <p:nvSpPr>
          <p:cNvPr id="55" name="TextBox 54"/>
          <p:cNvSpPr txBox="1">
            <a:spLocks noChangeArrowheads="1"/>
          </p:cNvSpPr>
          <p:nvPr/>
        </p:nvSpPr>
        <p:spPr bwMode="auto">
          <a:xfrm>
            <a:off x="5003800" y="5516563"/>
            <a:ext cx="3600450"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marL="354013" indent="-3540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54013" marR="0" lvl="0" indent="-354013"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Arial" charset="0"/>
              </a:rPr>
              <a:t>(2) Luke written 59-63 (see Luke notes)</a:t>
            </a:r>
          </a:p>
        </p:txBody>
      </p:sp>
      <p:cxnSp>
        <p:nvCxnSpPr>
          <p:cNvPr id="12" name="Straight Connector 11"/>
          <p:cNvCxnSpPr>
            <a:cxnSpLocks noChangeShapeType="1"/>
          </p:cNvCxnSpPr>
          <p:nvPr/>
        </p:nvCxnSpPr>
        <p:spPr bwMode="auto">
          <a:xfrm>
            <a:off x="5580063" y="1268415"/>
            <a:ext cx="0" cy="576262"/>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cxnSp>
      <p:cxnSp>
        <p:nvCxnSpPr>
          <p:cNvPr id="58" name="Straight Connector 57"/>
          <p:cNvCxnSpPr>
            <a:cxnSpLocks noChangeShapeType="1"/>
          </p:cNvCxnSpPr>
          <p:nvPr/>
        </p:nvCxnSpPr>
        <p:spPr bwMode="auto">
          <a:xfrm>
            <a:off x="7524750" y="1268415"/>
            <a:ext cx="0" cy="576262"/>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cxnSp>
      <p:sp>
        <p:nvSpPr>
          <p:cNvPr id="181284" name="TextBox 58"/>
          <p:cNvSpPr txBox="1">
            <a:spLocks noChangeArrowheads="1"/>
          </p:cNvSpPr>
          <p:nvPr/>
        </p:nvSpPr>
        <p:spPr bwMode="auto">
          <a:xfrm>
            <a:off x="2916240" y="796929"/>
            <a:ext cx="4334215" cy="3692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Arial" charset="0"/>
              </a:rPr>
              <a:t>Adapted from the </a:t>
            </a:r>
            <a:r>
              <a:rPr kumimoji="0" lang="en-US" sz="1800" b="0" i="1" u="none" strike="noStrike" kern="1200" cap="none" spc="0" normalizeH="0" baseline="0" noProof="0">
                <a:ln>
                  <a:noFill/>
                </a:ln>
                <a:solidFill>
                  <a:srgbClr val="FFFFFF"/>
                </a:solidFill>
                <a:effectLst/>
                <a:uLnTx/>
                <a:uFillTx/>
                <a:latin typeface="Arial" charset="0"/>
                <a:ea typeface="ＭＳ Ｐゴシック" charset="0"/>
                <a:cs typeface="Arial" charset="0"/>
              </a:rPr>
              <a:t>NIV Study Bible, </a:t>
            </a:r>
            <a:r>
              <a:rPr kumimoji="0" lang="en-US" sz="1800" b="0" i="0" u="none" strike="noStrike" kern="1200" cap="none" spc="0" normalizeH="0" baseline="0" noProof="0">
                <a:ln>
                  <a:noFill/>
                </a:ln>
                <a:solidFill>
                  <a:srgbClr val="FFFFFF"/>
                </a:solidFill>
                <a:effectLst/>
                <a:uLnTx/>
                <a:uFillTx/>
                <a:latin typeface="Arial" charset="0"/>
                <a:ea typeface="ＭＳ Ｐゴシック" charset="0"/>
                <a:cs typeface="Arial" charset="0"/>
              </a:rPr>
              <a:t>1431</a:t>
            </a:r>
            <a:endParaRPr kumimoji="0" lang="en-US" sz="1800" b="0" i="1"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nvGrpSpPr>
          <p:cNvPr id="2" name="Group 14"/>
          <p:cNvGrpSpPr>
            <a:grpSpLocks/>
          </p:cNvGrpSpPr>
          <p:nvPr/>
        </p:nvGrpSpPr>
        <p:grpSpPr bwMode="auto">
          <a:xfrm>
            <a:off x="4211639" y="3933830"/>
            <a:ext cx="4697412" cy="2747963"/>
            <a:chOff x="2688" y="2160"/>
            <a:chExt cx="2880" cy="1731"/>
          </a:xfrm>
        </p:grpSpPr>
        <p:grpSp>
          <p:nvGrpSpPr>
            <p:cNvPr id="181286" name="Group 8"/>
            <p:cNvGrpSpPr>
              <a:grpSpLocks/>
            </p:cNvGrpSpPr>
            <p:nvPr/>
          </p:nvGrpSpPr>
          <p:grpSpPr bwMode="auto">
            <a:xfrm>
              <a:off x="3024" y="2304"/>
              <a:ext cx="2544" cy="1587"/>
              <a:chOff x="3072" y="2256"/>
              <a:chExt cx="2544" cy="1587"/>
            </a:xfrm>
          </p:grpSpPr>
          <p:sp>
            <p:nvSpPr>
              <p:cNvPr id="181288" name="Text Box 5"/>
              <p:cNvSpPr txBox="1">
                <a:spLocks noChangeArrowheads="1"/>
              </p:cNvSpPr>
              <p:nvPr/>
            </p:nvSpPr>
            <p:spPr bwMode="auto">
              <a:xfrm>
                <a:off x="3072" y="3552"/>
                <a:ext cx="2544" cy="291"/>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rPr>
                  <a:t>Taught in this class</a:t>
                </a:r>
              </a:p>
            </p:txBody>
          </p:sp>
          <p:sp>
            <p:nvSpPr>
              <p:cNvPr id="181289" name="Rectangle 7"/>
              <p:cNvSpPr>
                <a:spLocks noChangeArrowheads="1"/>
              </p:cNvSpPr>
              <p:nvPr/>
            </p:nvSpPr>
            <p:spPr bwMode="auto">
              <a:xfrm>
                <a:off x="3072" y="2256"/>
                <a:ext cx="2544" cy="1584"/>
              </a:xfrm>
              <a:prstGeom prst="rect">
                <a:avLst/>
              </a:prstGeom>
              <a:noFill/>
              <a:ln w="5715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pic>
          <p:nvPicPr>
            <p:cNvPr id="181287" name="Picture 13" descr="j0236214"/>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2688" y="2160"/>
              <a:ext cx="678" cy="5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nodeType="afterGroup">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nodeType="afterGroup">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69642"/>
                                        </p:tgtEl>
                                        <p:attrNameLst>
                                          <p:attrName>style.visibility</p:attrName>
                                        </p:attrNameLst>
                                      </p:cBhvr>
                                      <p:to>
                                        <p:strVal val="visible"/>
                                      </p:to>
                                    </p:set>
                                    <p:anim calcmode="lin" valueType="num">
                                      <p:cBhvr>
                                        <p:cTn id="35" dur="500" fill="hold"/>
                                        <p:tgtEl>
                                          <p:spTgt spid="69642"/>
                                        </p:tgtEl>
                                        <p:attrNameLst>
                                          <p:attrName>ppt_w</p:attrName>
                                        </p:attrNameLst>
                                      </p:cBhvr>
                                      <p:tavLst>
                                        <p:tav tm="0">
                                          <p:val>
                                            <p:fltVal val="0"/>
                                          </p:val>
                                        </p:tav>
                                        <p:tav tm="100000">
                                          <p:val>
                                            <p:strVal val="#ppt_w"/>
                                          </p:val>
                                        </p:tav>
                                      </p:tavLst>
                                    </p:anim>
                                    <p:anim calcmode="lin" valueType="num">
                                      <p:cBhvr>
                                        <p:cTn id="36" dur="500" fill="hold"/>
                                        <p:tgtEl>
                                          <p:spTgt spid="69642"/>
                                        </p:tgtEl>
                                        <p:attrNameLst>
                                          <p:attrName>ppt_h</p:attrName>
                                        </p:attrNameLst>
                                      </p:cBhvr>
                                      <p:tavLst>
                                        <p:tav tm="0">
                                          <p:val>
                                            <p:fltVal val="0"/>
                                          </p:val>
                                        </p:tav>
                                        <p:tav tm="100000">
                                          <p:val>
                                            <p:strVal val="#ppt_h"/>
                                          </p:val>
                                        </p:tav>
                                      </p:tavLst>
                                    </p:anim>
                                    <p:anim calcmode="lin" valueType="num">
                                      <p:cBhvr>
                                        <p:cTn id="37" dur="500" fill="hold"/>
                                        <p:tgtEl>
                                          <p:spTgt spid="69642"/>
                                        </p:tgtEl>
                                        <p:attrNameLst>
                                          <p:attrName>style.rotation</p:attrName>
                                        </p:attrNameLst>
                                      </p:cBhvr>
                                      <p:tavLst>
                                        <p:tav tm="0">
                                          <p:val>
                                            <p:fltVal val="360"/>
                                          </p:val>
                                        </p:tav>
                                        <p:tav tm="100000">
                                          <p:val>
                                            <p:fltVal val="0"/>
                                          </p:val>
                                        </p:tav>
                                      </p:tavLst>
                                    </p:anim>
                                    <p:animEffect transition="in" filter="fade">
                                      <p:cBhvr>
                                        <p:cTn id="38" dur="500"/>
                                        <p:tgtEl>
                                          <p:spTgt spid="69642"/>
                                        </p:tgtEl>
                                      </p:cBhvr>
                                    </p:animEffect>
                                  </p:childTnLst>
                                </p:cTn>
                              </p:par>
                            </p:childTnLst>
                          </p:cTn>
                        </p:par>
                        <p:par>
                          <p:cTn id="39" fill="hold" nodeType="afterGroup">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49" presetClass="entr" presetSubtype="0" decel="100000" fill="hold" nodeType="clickEffect">
                                  <p:stCondLst>
                                    <p:cond delay="0"/>
                                  </p:stCondLst>
                                  <p:childTnLst>
                                    <p:set>
                                      <p:cBhvr>
                                        <p:cTn id="55" dur="1" fill="hold">
                                          <p:stCondLst>
                                            <p:cond delay="0"/>
                                          </p:stCondLst>
                                        </p:cTn>
                                        <p:tgtEl>
                                          <p:spTgt spid="69643"/>
                                        </p:tgtEl>
                                        <p:attrNameLst>
                                          <p:attrName>style.visibility</p:attrName>
                                        </p:attrNameLst>
                                      </p:cBhvr>
                                      <p:to>
                                        <p:strVal val="visible"/>
                                      </p:to>
                                    </p:set>
                                    <p:anim calcmode="lin" valueType="num">
                                      <p:cBhvr>
                                        <p:cTn id="56" dur="500" fill="hold"/>
                                        <p:tgtEl>
                                          <p:spTgt spid="69643"/>
                                        </p:tgtEl>
                                        <p:attrNameLst>
                                          <p:attrName>ppt_w</p:attrName>
                                        </p:attrNameLst>
                                      </p:cBhvr>
                                      <p:tavLst>
                                        <p:tav tm="0">
                                          <p:val>
                                            <p:fltVal val="0"/>
                                          </p:val>
                                        </p:tav>
                                        <p:tav tm="100000">
                                          <p:val>
                                            <p:strVal val="#ppt_w"/>
                                          </p:val>
                                        </p:tav>
                                      </p:tavLst>
                                    </p:anim>
                                    <p:anim calcmode="lin" valueType="num">
                                      <p:cBhvr>
                                        <p:cTn id="57" dur="500" fill="hold"/>
                                        <p:tgtEl>
                                          <p:spTgt spid="69643"/>
                                        </p:tgtEl>
                                        <p:attrNameLst>
                                          <p:attrName>ppt_h</p:attrName>
                                        </p:attrNameLst>
                                      </p:cBhvr>
                                      <p:tavLst>
                                        <p:tav tm="0">
                                          <p:val>
                                            <p:fltVal val="0"/>
                                          </p:val>
                                        </p:tav>
                                        <p:tav tm="100000">
                                          <p:val>
                                            <p:strVal val="#ppt_h"/>
                                          </p:val>
                                        </p:tav>
                                      </p:tavLst>
                                    </p:anim>
                                    <p:anim calcmode="lin" valueType="num">
                                      <p:cBhvr>
                                        <p:cTn id="58" dur="500" fill="hold"/>
                                        <p:tgtEl>
                                          <p:spTgt spid="69643"/>
                                        </p:tgtEl>
                                        <p:attrNameLst>
                                          <p:attrName>style.rotation</p:attrName>
                                        </p:attrNameLst>
                                      </p:cBhvr>
                                      <p:tavLst>
                                        <p:tav tm="0">
                                          <p:val>
                                            <p:fltVal val="360"/>
                                          </p:val>
                                        </p:tav>
                                        <p:tav tm="100000">
                                          <p:val>
                                            <p:fltVal val="0"/>
                                          </p:val>
                                        </p:tav>
                                      </p:tavLst>
                                    </p:anim>
                                    <p:animEffect transition="in" filter="fade">
                                      <p:cBhvr>
                                        <p:cTn id="59" dur="500"/>
                                        <p:tgtEl>
                                          <p:spTgt spid="69643"/>
                                        </p:tgtEl>
                                      </p:cBhvr>
                                    </p:animEffect>
                                  </p:childTnLst>
                                </p:cTn>
                              </p:par>
                            </p:childTnLst>
                          </p:cTn>
                        </p:par>
                        <p:par>
                          <p:cTn id="60" fill="hold" nodeType="afterGroup">
                            <p:stCondLst>
                              <p:cond delay="500"/>
                            </p:stCondLst>
                            <p:childTnLst>
                              <p:par>
                                <p:cTn id="61" presetID="1" presetClass="entr" presetSubtype="0"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1"/>
                                        </p:tgtEl>
                                        <p:attrNameLst>
                                          <p:attrName>style.visibility</p:attrName>
                                        </p:attrNameLst>
                                      </p:cBhvr>
                                      <p:to>
                                        <p:strVal val="visible"/>
                                      </p:to>
                                    </p:set>
                                  </p:childTnLst>
                                </p:cTn>
                              </p:par>
                            </p:childTnLst>
                          </p:cTn>
                        </p:par>
                        <p:par>
                          <p:cTn id="77" fill="hold" nodeType="afterGroup">
                            <p:stCondLst>
                              <p:cond delay="0"/>
                            </p:stCondLst>
                            <p:childTnLst>
                              <p:par>
                                <p:cTn id="78" presetID="1" presetClass="entr" presetSubtype="0"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childTnLst>
                                </p:cTn>
                              </p:par>
                            </p:childTnLst>
                          </p:cTn>
                        </p:par>
                        <p:par>
                          <p:cTn id="80" fill="hold" nodeType="afterGroup">
                            <p:stCondLst>
                              <p:cond delay="0"/>
                            </p:stCondLst>
                            <p:childTnLst>
                              <p:par>
                                <p:cTn id="81" presetID="1" presetClass="entr" presetSubtype="0" fill="hold" nodeType="afterEffect">
                                  <p:stCondLst>
                                    <p:cond delay="0"/>
                                  </p:stCondLst>
                                  <p:childTnLst>
                                    <p:set>
                                      <p:cBhvr>
                                        <p:cTn id="82" dur="1" fill="hold">
                                          <p:stCondLst>
                                            <p:cond delay="0"/>
                                          </p:stCondLst>
                                        </p:cTn>
                                        <p:tgtEl>
                                          <p:spTgt spid="12"/>
                                        </p:tgtEl>
                                        <p:attrNameLst>
                                          <p:attrName>style.visibility</p:attrName>
                                        </p:attrNameLst>
                                      </p:cBhvr>
                                      <p:to>
                                        <p:strVal val="visible"/>
                                      </p:to>
                                    </p:set>
                                  </p:childTnLst>
                                </p:cTn>
                              </p:par>
                            </p:childTnLst>
                          </p:cTn>
                        </p:par>
                        <p:par>
                          <p:cTn id="83" fill="hold" nodeType="afterGroup">
                            <p:stCondLst>
                              <p:cond delay="0"/>
                            </p:stCondLst>
                            <p:childTnLst>
                              <p:par>
                                <p:cTn id="84" presetID="1" presetClass="entr" presetSubtype="0" fill="hold" nodeType="afterEffect">
                                  <p:stCondLst>
                                    <p:cond delay="0"/>
                                  </p:stCondLst>
                                  <p:childTnLst>
                                    <p:set>
                                      <p:cBhvr>
                                        <p:cTn id="85" dur="1" fill="hold">
                                          <p:stCondLst>
                                            <p:cond delay="0"/>
                                          </p:stCondLst>
                                        </p:cTn>
                                        <p:tgtEl>
                                          <p:spTgt spid="58"/>
                                        </p:tgtEl>
                                        <p:attrNameLst>
                                          <p:attrName>style.visibility</p:attrName>
                                        </p:attrNameLst>
                                      </p:cBhvr>
                                      <p:to>
                                        <p:strVal val="visible"/>
                                      </p:to>
                                    </p:set>
                                  </p:childTnLst>
                                </p:cTn>
                              </p:par>
                            </p:childTnLst>
                          </p:cTn>
                        </p:par>
                        <p:par>
                          <p:cTn id="86" fill="hold" nodeType="afterGroup">
                            <p:stCondLst>
                              <p:cond delay="0"/>
                            </p:stCondLst>
                            <p:childTnLst>
                              <p:par>
                                <p:cTn id="87" presetID="1"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4"/>
                                        </p:tgtEl>
                                        <p:attrNameLst>
                                          <p:attrName>style.visibility</p:attrName>
                                        </p:attrNameLst>
                                      </p:cBhvr>
                                      <p:to>
                                        <p:strVal val="visible"/>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45"/>
                                        </p:tgtEl>
                                        <p:attrNameLst>
                                          <p:attrName>style.visibility</p:attrName>
                                        </p:attrNameLst>
                                      </p:cBhvr>
                                      <p:to>
                                        <p:strVal val="visible"/>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49" presetClass="entr" presetSubtype="0" decel="100000" fill="hold" nodeType="click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anim calcmode="lin" valueType="num">
                                      <p:cBhvr>
                                        <p:cTn id="103" dur="500" fill="hold"/>
                                        <p:tgtEl>
                                          <p:spTgt spid="39"/>
                                        </p:tgtEl>
                                        <p:attrNameLst>
                                          <p:attrName>style.rotation</p:attrName>
                                        </p:attrNameLst>
                                      </p:cBhvr>
                                      <p:tavLst>
                                        <p:tav tm="0">
                                          <p:val>
                                            <p:fltVal val="360"/>
                                          </p:val>
                                        </p:tav>
                                        <p:tav tm="100000">
                                          <p:val>
                                            <p:fltVal val="0"/>
                                          </p:val>
                                        </p:tav>
                                      </p:tavLst>
                                    </p:anim>
                                    <p:animEffect transition="in" filter="fade">
                                      <p:cBhvr>
                                        <p:cTn id="104" dur="500"/>
                                        <p:tgtEl>
                                          <p:spTgt spid="39"/>
                                        </p:tgtEl>
                                      </p:cBhvr>
                                    </p:animEffect>
                                  </p:childTnLst>
                                </p:cTn>
                              </p:par>
                            </p:childTnLst>
                          </p:cTn>
                        </p:par>
                        <p:par>
                          <p:cTn id="105" fill="hold" nodeType="afterGroup">
                            <p:stCondLst>
                              <p:cond delay="500"/>
                            </p:stCondLst>
                            <p:childTnLst>
                              <p:par>
                                <p:cTn id="106" presetID="1" presetClass="entr" presetSubtype="0" fill="hold" grpId="0" nodeType="afterEffect">
                                  <p:stCondLst>
                                    <p:cond delay="0"/>
                                  </p:stCondLst>
                                  <p:childTnLst>
                                    <p:set>
                                      <p:cBhvr>
                                        <p:cTn id="107" dur="1" fill="hold">
                                          <p:stCondLst>
                                            <p:cond delay="0"/>
                                          </p:stCondLst>
                                        </p:cTn>
                                        <p:tgtEl>
                                          <p:spTgt spid="48"/>
                                        </p:tgtEl>
                                        <p:attrNameLst>
                                          <p:attrName>style.visibility</p:attrName>
                                        </p:attrNameLst>
                                      </p:cBhvr>
                                      <p:to>
                                        <p:strVal val="visible"/>
                                      </p:to>
                                    </p:set>
                                  </p:childTnLst>
                                </p:cTn>
                              </p:par>
                            </p:childTnLst>
                          </p:cTn>
                        </p:par>
                        <p:par>
                          <p:cTn id="108" fill="hold" nodeType="afterGroup">
                            <p:stCondLst>
                              <p:cond delay="500"/>
                            </p:stCondLst>
                            <p:childTnLst>
                              <p:par>
                                <p:cTn id="109" presetID="1" presetClass="entr" presetSubtype="0"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49" presetClass="entr" presetSubtype="0" decel="100000" fill="hold" nodeType="clickEffect">
                                  <p:stCondLst>
                                    <p:cond delay="0"/>
                                  </p:stCondLst>
                                  <p:childTnLst>
                                    <p:set>
                                      <p:cBhvr>
                                        <p:cTn id="114" dur="1" fill="hold">
                                          <p:stCondLst>
                                            <p:cond delay="0"/>
                                          </p:stCondLst>
                                        </p:cTn>
                                        <p:tgtEl>
                                          <p:spTgt spid="40"/>
                                        </p:tgtEl>
                                        <p:attrNameLst>
                                          <p:attrName>style.visibility</p:attrName>
                                        </p:attrNameLst>
                                      </p:cBhvr>
                                      <p:to>
                                        <p:strVal val="visible"/>
                                      </p:to>
                                    </p:set>
                                    <p:anim calcmode="lin" valueType="num">
                                      <p:cBhvr>
                                        <p:cTn id="115" dur="500" fill="hold"/>
                                        <p:tgtEl>
                                          <p:spTgt spid="40"/>
                                        </p:tgtEl>
                                        <p:attrNameLst>
                                          <p:attrName>ppt_w</p:attrName>
                                        </p:attrNameLst>
                                      </p:cBhvr>
                                      <p:tavLst>
                                        <p:tav tm="0">
                                          <p:val>
                                            <p:fltVal val="0"/>
                                          </p:val>
                                        </p:tav>
                                        <p:tav tm="100000">
                                          <p:val>
                                            <p:strVal val="#ppt_w"/>
                                          </p:val>
                                        </p:tav>
                                      </p:tavLst>
                                    </p:anim>
                                    <p:anim calcmode="lin" valueType="num">
                                      <p:cBhvr>
                                        <p:cTn id="116" dur="500" fill="hold"/>
                                        <p:tgtEl>
                                          <p:spTgt spid="40"/>
                                        </p:tgtEl>
                                        <p:attrNameLst>
                                          <p:attrName>ppt_h</p:attrName>
                                        </p:attrNameLst>
                                      </p:cBhvr>
                                      <p:tavLst>
                                        <p:tav tm="0">
                                          <p:val>
                                            <p:fltVal val="0"/>
                                          </p:val>
                                        </p:tav>
                                        <p:tav tm="100000">
                                          <p:val>
                                            <p:strVal val="#ppt_h"/>
                                          </p:val>
                                        </p:tav>
                                      </p:tavLst>
                                    </p:anim>
                                    <p:anim calcmode="lin" valueType="num">
                                      <p:cBhvr>
                                        <p:cTn id="117" dur="500" fill="hold"/>
                                        <p:tgtEl>
                                          <p:spTgt spid="40"/>
                                        </p:tgtEl>
                                        <p:attrNameLst>
                                          <p:attrName>style.rotation</p:attrName>
                                        </p:attrNameLst>
                                      </p:cBhvr>
                                      <p:tavLst>
                                        <p:tav tm="0">
                                          <p:val>
                                            <p:fltVal val="360"/>
                                          </p:val>
                                        </p:tav>
                                        <p:tav tm="100000">
                                          <p:val>
                                            <p:fltVal val="0"/>
                                          </p:val>
                                        </p:tav>
                                      </p:tavLst>
                                    </p:anim>
                                    <p:animEffect transition="in" filter="fade">
                                      <p:cBhvr>
                                        <p:cTn id="118" dur="500"/>
                                        <p:tgtEl>
                                          <p:spTgt spid="40"/>
                                        </p:tgtEl>
                                      </p:cBhvr>
                                    </p:animEffect>
                                  </p:childTnLst>
                                </p:cTn>
                              </p:par>
                            </p:childTnLst>
                          </p:cTn>
                        </p:par>
                        <p:par>
                          <p:cTn id="119" fill="hold" nodeType="afterGroup">
                            <p:stCondLst>
                              <p:cond delay="500"/>
                            </p:stCondLst>
                            <p:childTnLst>
                              <p:par>
                                <p:cTn id="120" presetID="1" presetClass="entr" presetSubtype="0" fill="hold" grpId="0" nodeType="afterEffect">
                                  <p:stCondLst>
                                    <p:cond delay="0"/>
                                  </p:stCondLst>
                                  <p:childTnLst>
                                    <p:set>
                                      <p:cBhvr>
                                        <p:cTn id="121" dur="1" fill="hold">
                                          <p:stCondLst>
                                            <p:cond delay="0"/>
                                          </p:stCondLst>
                                        </p:cTn>
                                        <p:tgtEl>
                                          <p:spTgt spid="52"/>
                                        </p:tgtEl>
                                        <p:attrNameLst>
                                          <p:attrName>style.visibility</p:attrName>
                                        </p:attrNameLst>
                                      </p:cBhvr>
                                      <p:to>
                                        <p:strVal val="visible"/>
                                      </p:to>
                                    </p:set>
                                  </p:childTnLst>
                                </p:cTn>
                              </p:par>
                            </p:childTnLst>
                          </p:cTn>
                        </p:par>
                        <p:par>
                          <p:cTn id="122" fill="hold" nodeType="afterGroup">
                            <p:stCondLst>
                              <p:cond delay="500"/>
                            </p:stCondLst>
                            <p:childTnLst>
                              <p:par>
                                <p:cTn id="123" presetID="1" presetClass="entr" presetSubtype="0" fill="hold" grpId="0" nodeType="afterEffect">
                                  <p:stCondLst>
                                    <p:cond delay="0"/>
                                  </p:stCondLst>
                                  <p:childTnLst>
                                    <p:set>
                                      <p:cBhvr>
                                        <p:cTn id="124" dur="1" fill="hold">
                                          <p:stCondLst>
                                            <p:cond delay="0"/>
                                          </p:stCondLst>
                                        </p:cTn>
                                        <p:tgtEl>
                                          <p:spTgt spid="53"/>
                                        </p:tgtEl>
                                        <p:attrNameLst>
                                          <p:attrName>style.visibility</p:attrName>
                                        </p:attrNameLst>
                                      </p:cBhvr>
                                      <p:to>
                                        <p:strVal val="visible"/>
                                      </p:to>
                                    </p:se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54"/>
                                        </p:tgtEl>
                                        <p:attrNameLst>
                                          <p:attrName>style.visibility</p:attrName>
                                        </p:attrNameLst>
                                      </p:cBhvr>
                                      <p:to>
                                        <p:strVal val="visible"/>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55"/>
                                        </p:tgtEl>
                                        <p:attrNameLst>
                                          <p:attrName>style.visibility</p:attrName>
                                        </p:attrNameLst>
                                      </p:cBhvr>
                                      <p:to>
                                        <p:strVal val="visible"/>
                                      </p:to>
                                    </p:se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49" presetClass="entr" presetSubtype="0" decel="100000" fill="hold" nodeType="clickEffect">
                                  <p:stCondLst>
                                    <p:cond delay="0"/>
                                  </p:stCondLst>
                                  <p:childTnLst>
                                    <p:set>
                                      <p:cBhvr>
                                        <p:cTn id="136" dur="1" fill="hold">
                                          <p:stCondLst>
                                            <p:cond delay="0"/>
                                          </p:stCondLst>
                                        </p:cTn>
                                        <p:tgtEl>
                                          <p:spTgt spid="2"/>
                                        </p:tgtEl>
                                        <p:attrNameLst>
                                          <p:attrName>style.visibility</p:attrName>
                                        </p:attrNameLst>
                                      </p:cBhvr>
                                      <p:to>
                                        <p:strVal val="visible"/>
                                      </p:to>
                                    </p:set>
                                    <p:anim calcmode="lin" valueType="num">
                                      <p:cBhvr>
                                        <p:cTn id="137" dur="500" fill="hold"/>
                                        <p:tgtEl>
                                          <p:spTgt spid="2"/>
                                        </p:tgtEl>
                                        <p:attrNameLst>
                                          <p:attrName>ppt_w</p:attrName>
                                        </p:attrNameLst>
                                      </p:cBhvr>
                                      <p:tavLst>
                                        <p:tav tm="0">
                                          <p:val>
                                            <p:fltVal val="0"/>
                                          </p:val>
                                        </p:tav>
                                        <p:tav tm="100000">
                                          <p:val>
                                            <p:strVal val="#ppt_w"/>
                                          </p:val>
                                        </p:tav>
                                      </p:tavLst>
                                    </p:anim>
                                    <p:anim calcmode="lin" valueType="num">
                                      <p:cBhvr>
                                        <p:cTn id="138" dur="500" fill="hold"/>
                                        <p:tgtEl>
                                          <p:spTgt spid="2"/>
                                        </p:tgtEl>
                                        <p:attrNameLst>
                                          <p:attrName>ppt_h</p:attrName>
                                        </p:attrNameLst>
                                      </p:cBhvr>
                                      <p:tavLst>
                                        <p:tav tm="0">
                                          <p:val>
                                            <p:fltVal val="0"/>
                                          </p:val>
                                        </p:tav>
                                        <p:tav tm="100000">
                                          <p:val>
                                            <p:strVal val="#ppt_h"/>
                                          </p:val>
                                        </p:tav>
                                      </p:tavLst>
                                    </p:anim>
                                    <p:anim calcmode="lin" valueType="num">
                                      <p:cBhvr>
                                        <p:cTn id="139" dur="500" fill="hold"/>
                                        <p:tgtEl>
                                          <p:spTgt spid="2"/>
                                        </p:tgtEl>
                                        <p:attrNameLst>
                                          <p:attrName>style.rotation</p:attrName>
                                        </p:attrNameLst>
                                      </p:cBhvr>
                                      <p:tavLst>
                                        <p:tav tm="0">
                                          <p:val>
                                            <p:fltVal val="360"/>
                                          </p:val>
                                        </p:tav>
                                        <p:tav tm="100000">
                                          <p:val>
                                            <p:fltVal val="0"/>
                                          </p:val>
                                        </p:tav>
                                      </p:tavLst>
                                    </p:anim>
                                    <p:animEffect transition="in" filter="fade">
                                      <p:cBhvr>
                                        <p:cTn id="1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18" grpId="0"/>
      <p:bldP spid="19" grpId="0"/>
      <p:bldP spid="20" grpId="0"/>
      <p:bldP spid="28" grpId="0"/>
      <p:bldP spid="29" grpId="0"/>
      <p:bldP spid="30" grpId="0"/>
      <p:bldP spid="31" grpId="0"/>
      <p:bldP spid="35" grpId="0"/>
      <p:bldP spid="36" grpId="0"/>
      <p:bldP spid="37" grpId="0"/>
      <p:bldP spid="38" grpId="0"/>
      <p:bldP spid="41" grpId="0"/>
      <p:bldP spid="42" grpId="0"/>
      <p:bldP spid="43" grpId="0"/>
      <p:bldP spid="44" grpId="0"/>
      <p:bldP spid="45" grpId="0"/>
      <p:bldP spid="48" grpId="0"/>
      <p:bldP spid="49" grpId="0"/>
      <p:bldP spid="52" grpId="0"/>
      <p:bldP spid="53" grpId="0"/>
      <p:bldP spid="54"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297" name="Text Box 2"/>
          <p:cNvSpPr txBox="1">
            <a:spLocks noChangeArrowheads="1"/>
          </p:cNvSpPr>
          <p:nvPr/>
        </p:nvSpPr>
        <p:spPr bwMode="auto">
          <a:xfrm>
            <a:off x="8578854" y="76205"/>
            <a:ext cx="526878"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rPr>
              <a:t>49</a:t>
            </a:r>
          </a:p>
        </p:txBody>
      </p:sp>
      <p:sp>
        <p:nvSpPr>
          <p:cNvPr id="183298" name="Rectangle 4"/>
          <p:cNvSpPr>
            <a:spLocks noGrp="1" noChangeArrowheads="1"/>
          </p:cNvSpPr>
          <p:nvPr>
            <p:ph type="title"/>
          </p:nvPr>
        </p:nvSpPr>
        <p:spPr>
          <a:xfrm>
            <a:off x="0" y="304800"/>
            <a:ext cx="8305800" cy="641350"/>
          </a:xfrm>
          <a:solidFill>
            <a:srgbClr val="0000FF"/>
          </a:solidFill>
        </p:spPr>
        <p:txBody>
          <a:bodyPr lIns="91376" tIns="45688" rIns="91376" bIns="45688" anchor="t">
            <a:spAutoFit/>
          </a:bodyPr>
          <a:lstStyle/>
          <a:p>
            <a:pPr algn="ctr" eaLnBrk="1" hangingPunct="1"/>
            <a:r>
              <a:rPr lang="en-US" sz="3600" i="0">
                <a:solidFill>
                  <a:schemeClr val="tx1"/>
                </a:solidFill>
                <a:latin typeface="Arial" charset="0"/>
                <a:ea typeface="SimSun" charset="0"/>
                <a:cs typeface="SimSun" charset="0"/>
              </a:rPr>
              <a:t>Solutions to the Synoptic Problem</a:t>
            </a:r>
          </a:p>
        </p:txBody>
      </p:sp>
      <p:sp>
        <p:nvSpPr>
          <p:cNvPr id="183299" name="Text Box 5"/>
          <p:cNvSpPr txBox="1">
            <a:spLocks noChangeArrowheads="1"/>
          </p:cNvSpPr>
          <p:nvPr/>
        </p:nvSpPr>
        <p:spPr bwMode="auto">
          <a:xfrm>
            <a:off x="5867403" y="6400805"/>
            <a:ext cx="3212049"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a:ln>
                  <a:noFill/>
                </a:ln>
                <a:solidFill>
                  <a:srgbClr val="FFFFFF"/>
                </a:solidFill>
                <a:effectLst/>
                <a:uLnTx/>
                <a:uFillTx/>
                <a:latin typeface="Arial" charset="0"/>
                <a:ea typeface="ＭＳ Ｐゴシック" charset="0"/>
                <a:cs typeface="Arial" charset="0"/>
              </a:rPr>
              <a:t>NIV Study Bible</a:t>
            </a:r>
            <a:r>
              <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rPr>
              <a:t>, 1431</a:t>
            </a:r>
          </a:p>
        </p:txBody>
      </p:sp>
      <p:sp>
        <p:nvSpPr>
          <p:cNvPr id="128006" name="Rectangle 6"/>
          <p:cNvSpPr>
            <a:spLocks noChangeArrowheads="1"/>
          </p:cNvSpPr>
          <p:nvPr/>
        </p:nvSpPr>
        <p:spPr bwMode="auto">
          <a:xfrm>
            <a:off x="0" y="1066800"/>
            <a:ext cx="9144000" cy="617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10" tIns="46005" rIns="92010" bIns="46005"/>
          <a:lstStyle/>
          <a:p>
            <a:pPr marL="533027" marR="0" lvl="0" indent="-533027" algn="l" defTabSz="914400" rtl="0" eaLnBrk="1" fontAlgn="base" latinLnBrk="0" hangingPunct="1">
              <a:lnSpc>
                <a:spcPct val="100000"/>
              </a:lnSpc>
              <a:spcBef>
                <a:spcPct val="20000"/>
              </a:spcBef>
              <a:spcAft>
                <a:spcPct val="0"/>
              </a:spcAft>
              <a:buClr>
                <a:srgbClr val="FFCC66"/>
              </a:buClr>
              <a:buSzTx/>
              <a:buFontTx/>
              <a:buNone/>
              <a:tabLst/>
              <a:defRPr/>
            </a:pPr>
            <a:r>
              <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Times New Roman" charset="0"/>
              </a:rPr>
              <a:t>	Questions like these constitute what is known as the Synoptic Problem.  Several solutions have been advanced:</a:t>
            </a:r>
          </a:p>
          <a:p>
            <a:pPr marL="533027" marR="0" lvl="0" indent="-533027" algn="l" defTabSz="914400" rtl="0" eaLnBrk="1" fontAlgn="base" latinLnBrk="0" hangingPunct="1">
              <a:lnSpc>
                <a:spcPct val="100000"/>
              </a:lnSpc>
              <a:spcBef>
                <a:spcPct val="20000"/>
              </a:spcBef>
              <a:spcAft>
                <a:spcPct val="0"/>
              </a:spcAft>
              <a:buClr>
                <a:srgbClr val="FFCC66"/>
              </a:buClr>
              <a:buSzTx/>
              <a:buFontTx/>
              <a:buAutoNum type="arabicPeriod"/>
              <a:tabLst/>
              <a:defRPr/>
            </a:pPr>
            <a:r>
              <a:rPr kumimoji="0" lang="en-US" sz="2400" b="0" i="1" u="none" strike="noStrike" kern="1200" cap="none" spc="0" normalizeH="0" baseline="0" noProof="0">
                <a:ln>
                  <a:noFill/>
                </a:ln>
                <a:solidFill>
                  <a:srgbClr val="FFFFFF"/>
                </a:solidFill>
                <a:effectLst/>
                <a:uLnTx/>
                <a:uFillTx/>
                <a:latin typeface="Arial" charset="0"/>
                <a:ea typeface="ＭＳ Ｐゴシック" charset="0"/>
                <a:cs typeface="Times New Roman" charset="0"/>
              </a:rPr>
              <a:t>The use of </a:t>
            </a:r>
            <a:r>
              <a:rPr kumimoji="0" lang="en-US" sz="2400" b="0" i="1" u="none" strike="noStrike" kern="1200" cap="none" spc="0" normalizeH="0" baseline="0" noProof="0">
                <a:ln>
                  <a:noFill/>
                </a:ln>
                <a:solidFill>
                  <a:srgbClr val="FFFF00"/>
                </a:solidFill>
                <a:effectLst/>
                <a:uLnTx/>
                <a:uFillTx/>
                <a:latin typeface="Arial" charset="0"/>
                <a:ea typeface="ＭＳ Ｐゴシック" charset="0"/>
                <a:cs typeface="Times New Roman" charset="0"/>
              </a:rPr>
              <a:t>oral tradition</a:t>
            </a:r>
            <a:r>
              <a:rPr kumimoji="0" lang="en-US" sz="2400" b="0" i="1" u="none" strike="noStrike" kern="1200" cap="none" spc="0" normalizeH="0" baseline="0" noProof="0">
                <a:ln>
                  <a:noFill/>
                </a:ln>
                <a:solidFill>
                  <a:srgbClr val="FFFFFF"/>
                </a:solidFill>
                <a:effectLst/>
                <a:uLnTx/>
                <a:uFillTx/>
                <a:latin typeface="Arial" charset="0"/>
                <a:ea typeface="ＭＳ Ｐゴシック" charset="0"/>
                <a:cs typeface="Times New Roman" charset="0"/>
              </a:rPr>
              <a:t>. </a:t>
            </a:r>
            <a:r>
              <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Times New Roman" charset="0"/>
              </a:rPr>
              <a:t>Some have thought that tradition had become so stereotyped that it provided a common source from which all the Gospel writers drew.</a:t>
            </a:r>
          </a:p>
          <a:p>
            <a:pPr marL="533027" marR="0" lvl="0" indent="-533027" algn="l" defTabSz="914400" rtl="0" eaLnBrk="1" fontAlgn="base" latinLnBrk="0" hangingPunct="1">
              <a:lnSpc>
                <a:spcPct val="100000"/>
              </a:lnSpc>
              <a:spcBef>
                <a:spcPct val="20000"/>
              </a:spcBef>
              <a:spcAft>
                <a:spcPct val="0"/>
              </a:spcAft>
              <a:buClr>
                <a:srgbClr val="FFCC66"/>
              </a:buClr>
              <a:buSzTx/>
              <a:buFontTx/>
              <a:buAutoNum type="arabicPeriod"/>
              <a:tabLst/>
              <a:defRPr/>
            </a:pPr>
            <a:r>
              <a:rPr kumimoji="0" lang="en-US" sz="2400" b="0" i="1" u="none" strike="noStrike" kern="1200" cap="none" spc="0" normalizeH="0" baseline="0" noProof="0">
                <a:ln>
                  <a:noFill/>
                </a:ln>
                <a:solidFill>
                  <a:srgbClr val="FFFFFF"/>
                </a:solidFill>
                <a:effectLst/>
                <a:uLnTx/>
                <a:uFillTx/>
                <a:latin typeface="Arial" charset="0"/>
                <a:ea typeface="ＭＳ Ｐゴシック" charset="0"/>
                <a:cs typeface="Times New Roman" charset="0"/>
              </a:rPr>
              <a:t>The use of an </a:t>
            </a:r>
            <a:r>
              <a:rPr kumimoji="0" lang="en-US" sz="2400" b="0" i="1" u="none" strike="noStrike" kern="1200" cap="none" spc="0" normalizeH="0" baseline="0" noProof="0">
                <a:ln>
                  <a:noFill/>
                </a:ln>
                <a:solidFill>
                  <a:srgbClr val="FFFF00"/>
                </a:solidFill>
                <a:effectLst/>
                <a:uLnTx/>
                <a:uFillTx/>
                <a:latin typeface="Arial" charset="0"/>
                <a:ea typeface="ＭＳ Ｐゴシック" charset="0"/>
                <a:cs typeface="Times New Roman" charset="0"/>
              </a:rPr>
              <a:t>early Gospel</a:t>
            </a:r>
            <a:r>
              <a:rPr kumimoji="0" lang="en-US" sz="2400" b="0" i="1" u="none" strike="noStrike" kern="1200" cap="none" spc="0" normalizeH="0" baseline="0" noProof="0">
                <a:ln>
                  <a:noFill/>
                </a:ln>
                <a:solidFill>
                  <a:srgbClr val="FFFFFF"/>
                </a:solidFill>
                <a:effectLst/>
                <a:uLnTx/>
                <a:uFillTx/>
                <a:latin typeface="Arial" charset="0"/>
                <a:ea typeface="ＭＳ Ｐゴシック" charset="0"/>
                <a:cs typeface="Times New Roman" charset="0"/>
              </a:rPr>
              <a:t>. </a:t>
            </a:r>
            <a:r>
              <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Times New Roman" charset="0"/>
              </a:rPr>
              <a:t>Some have postulated that the Synoptic authors all had access to an earlier Gospel, now lost.</a:t>
            </a:r>
          </a:p>
          <a:p>
            <a:pPr marL="533027" marR="0" lvl="0" indent="-533027" algn="l" defTabSz="914400" rtl="0" eaLnBrk="1" fontAlgn="base" latinLnBrk="0" hangingPunct="1">
              <a:lnSpc>
                <a:spcPct val="100000"/>
              </a:lnSpc>
              <a:spcBef>
                <a:spcPct val="20000"/>
              </a:spcBef>
              <a:spcAft>
                <a:spcPct val="0"/>
              </a:spcAft>
              <a:buClr>
                <a:srgbClr val="FFCC66"/>
              </a:buClr>
              <a:buSzTx/>
              <a:buFontTx/>
              <a:buAutoNum type="arabicPeriod"/>
              <a:tabLst/>
              <a:defRPr/>
            </a:pPr>
            <a:r>
              <a:rPr kumimoji="0" lang="en-US" sz="2400" b="0" i="1" u="none" strike="noStrike" kern="1200" cap="none" spc="0" normalizeH="0" baseline="0" noProof="0">
                <a:ln>
                  <a:noFill/>
                </a:ln>
                <a:solidFill>
                  <a:srgbClr val="FFFFFF"/>
                </a:solidFill>
                <a:effectLst/>
                <a:uLnTx/>
                <a:uFillTx/>
                <a:latin typeface="Arial" charset="0"/>
                <a:ea typeface="ＭＳ Ｐゴシック" charset="0"/>
                <a:cs typeface="Times New Roman" charset="0"/>
              </a:rPr>
              <a:t>The use of </a:t>
            </a:r>
            <a:r>
              <a:rPr kumimoji="0" lang="en-US" sz="2400" b="0" i="1" u="none" strike="noStrike" kern="1200" cap="none" spc="0" normalizeH="0" baseline="0" noProof="0">
                <a:ln>
                  <a:noFill/>
                </a:ln>
                <a:solidFill>
                  <a:srgbClr val="FFFF00"/>
                </a:solidFill>
                <a:effectLst/>
                <a:uLnTx/>
                <a:uFillTx/>
                <a:latin typeface="Arial" charset="0"/>
                <a:ea typeface="ＭＳ Ｐゴシック" charset="0"/>
                <a:cs typeface="Times New Roman" charset="0"/>
              </a:rPr>
              <a:t>written fragments</a:t>
            </a:r>
            <a:r>
              <a:rPr kumimoji="0" lang="en-US" sz="2400" b="0" i="1" u="none" strike="noStrike" kern="1200" cap="none" spc="0" normalizeH="0" baseline="0" noProof="0">
                <a:ln>
                  <a:noFill/>
                </a:ln>
                <a:solidFill>
                  <a:srgbClr val="FFFFFF"/>
                </a:solidFill>
                <a:effectLst/>
                <a:uLnTx/>
                <a:uFillTx/>
                <a:latin typeface="Arial" charset="0"/>
                <a:ea typeface="ＭＳ Ｐゴシック" charset="0"/>
                <a:cs typeface="Times New Roman" charset="0"/>
              </a:rPr>
              <a:t>. </a:t>
            </a:r>
            <a:r>
              <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Times New Roman" charset="0"/>
              </a:rPr>
              <a:t>Some have assumed that written fragments had been composed concerning various events from the life of Christ and that these were used by the Synoptic authors. </a:t>
            </a:r>
          </a:p>
          <a:p>
            <a:pPr marL="533027" marR="0" lvl="0" indent="-533027" algn="l" defTabSz="914400" rtl="0" eaLnBrk="1" fontAlgn="base" latinLnBrk="0" hangingPunct="1">
              <a:lnSpc>
                <a:spcPct val="100000"/>
              </a:lnSpc>
              <a:spcBef>
                <a:spcPct val="20000"/>
              </a:spcBef>
              <a:spcAft>
                <a:spcPct val="0"/>
              </a:spcAft>
              <a:buClr>
                <a:srgbClr val="FFCC66"/>
              </a:buClr>
              <a:buSzTx/>
              <a:buFontTx/>
              <a:buAutoNum type="arabicPeriod"/>
              <a:tabLst/>
              <a:defRPr/>
            </a:pPr>
            <a:r>
              <a:rPr kumimoji="0" lang="en-US" sz="2400" b="0" i="1" u="none" strike="noStrike" kern="1200" cap="none" spc="0" normalizeH="0" baseline="0" noProof="0">
                <a:ln>
                  <a:noFill/>
                </a:ln>
                <a:solidFill>
                  <a:srgbClr val="FFFF00"/>
                </a:solidFill>
                <a:effectLst/>
                <a:uLnTx/>
                <a:uFillTx/>
                <a:latin typeface="Arial" charset="0"/>
                <a:ea typeface="ＭＳ Ｐゴシック" charset="0"/>
                <a:cs typeface="Times New Roman" charset="0"/>
              </a:rPr>
              <a:t>Mutual dependence</a:t>
            </a:r>
            <a:r>
              <a:rPr kumimoji="0" lang="en-US" sz="2400" b="0" i="1" u="none" strike="noStrike" kern="1200" cap="none" spc="0" normalizeH="0" baseline="0" noProof="0">
                <a:ln>
                  <a:noFill/>
                </a:ln>
                <a:solidFill>
                  <a:srgbClr val="FFFFFF"/>
                </a:solidFill>
                <a:effectLst/>
                <a:uLnTx/>
                <a:uFillTx/>
                <a:latin typeface="Arial" charset="0"/>
                <a:ea typeface="ＭＳ Ｐゴシック" charset="0"/>
                <a:cs typeface="Times New Roman" charset="0"/>
              </a:rPr>
              <a:t>. </a:t>
            </a:r>
            <a:r>
              <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Times New Roman" charset="0"/>
              </a:rPr>
              <a:t>Some have suggested that the Synoptic writers drew from each other with the result that what they wrote was often very similar.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28006">
                                            <p:txEl>
                                              <p:pRg st="0" end="0"/>
                                            </p:txEl>
                                          </p:spTgt>
                                        </p:tgtEl>
                                        <p:attrNameLst>
                                          <p:attrName>style.visibility</p:attrName>
                                        </p:attrNameLst>
                                      </p:cBhvr>
                                      <p:to>
                                        <p:strVal val="visible"/>
                                      </p:to>
                                    </p:set>
                                    <p:anim calcmode="lin" valueType="num">
                                      <p:cBhvr>
                                        <p:cTn id="7" dur="1000" fill="hold"/>
                                        <p:tgtEl>
                                          <p:spTgt spid="12800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2800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2800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800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28006">
                                            <p:txEl>
                                              <p:pRg st="1" end="1"/>
                                            </p:txEl>
                                          </p:spTgt>
                                        </p:tgtEl>
                                        <p:attrNameLst>
                                          <p:attrName>style.visibility</p:attrName>
                                        </p:attrNameLst>
                                      </p:cBhvr>
                                      <p:to>
                                        <p:strVal val="visible"/>
                                      </p:to>
                                    </p:set>
                                    <p:anim calcmode="lin" valueType="num">
                                      <p:cBhvr>
                                        <p:cTn id="15" dur="1000" fill="hold"/>
                                        <p:tgtEl>
                                          <p:spTgt spid="128006">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28006">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2800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800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28006">
                                            <p:txEl>
                                              <p:pRg st="2" end="2"/>
                                            </p:txEl>
                                          </p:spTgt>
                                        </p:tgtEl>
                                        <p:attrNameLst>
                                          <p:attrName>style.visibility</p:attrName>
                                        </p:attrNameLst>
                                      </p:cBhvr>
                                      <p:to>
                                        <p:strVal val="visible"/>
                                      </p:to>
                                    </p:set>
                                    <p:anim calcmode="lin" valueType="num">
                                      <p:cBhvr>
                                        <p:cTn id="23" dur="1000" fill="hold"/>
                                        <p:tgtEl>
                                          <p:spTgt spid="128006">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28006">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2800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28006">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28006">
                                            <p:txEl>
                                              <p:pRg st="3" end="3"/>
                                            </p:txEl>
                                          </p:spTgt>
                                        </p:tgtEl>
                                        <p:attrNameLst>
                                          <p:attrName>style.visibility</p:attrName>
                                        </p:attrNameLst>
                                      </p:cBhvr>
                                      <p:to>
                                        <p:strVal val="visible"/>
                                      </p:to>
                                    </p:set>
                                    <p:anim calcmode="lin" valueType="num">
                                      <p:cBhvr>
                                        <p:cTn id="31" dur="1000" fill="hold"/>
                                        <p:tgtEl>
                                          <p:spTgt spid="128006">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128006">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128006">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28006">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128006">
                                            <p:txEl>
                                              <p:pRg st="4" end="4"/>
                                            </p:txEl>
                                          </p:spTgt>
                                        </p:tgtEl>
                                        <p:attrNameLst>
                                          <p:attrName>style.visibility</p:attrName>
                                        </p:attrNameLst>
                                      </p:cBhvr>
                                      <p:to>
                                        <p:strVal val="visible"/>
                                      </p:to>
                                    </p:set>
                                    <p:anim calcmode="lin" valueType="num">
                                      <p:cBhvr>
                                        <p:cTn id="39" dur="1000" fill="hold"/>
                                        <p:tgtEl>
                                          <p:spTgt spid="128006">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128006">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128006">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28006">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6"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5345" name="Text Box 2"/>
          <p:cNvSpPr txBox="1">
            <a:spLocks noChangeArrowheads="1"/>
          </p:cNvSpPr>
          <p:nvPr/>
        </p:nvSpPr>
        <p:spPr bwMode="auto">
          <a:xfrm>
            <a:off x="8578854" y="152405"/>
            <a:ext cx="526878"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rPr>
              <a:t>49</a:t>
            </a:r>
          </a:p>
        </p:txBody>
      </p:sp>
      <p:sp>
        <p:nvSpPr>
          <p:cNvPr id="185346" name="Rectangle 4"/>
          <p:cNvSpPr>
            <a:spLocks noGrp="1" noChangeArrowheads="1"/>
          </p:cNvSpPr>
          <p:nvPr>
            <p:ph type="title"/>
          </p:nvPr>
        </p:nvSpPr>
        <p:spPr>
          <a:xfrm>
            <a:off x="0" y="344488"/>
            <a:ext cx="8229600" cy="646112"/>
          </a:xfrm>
          <a:solidFill>
            <a:srgbClr val="0000FF"/>
          </a:solidFill>
        </p:spPr>
        <p:txBody>
          <a:bodyPr lIns="91376" tIns="45688" rIns="91376" bIns="45688" anchor="t">
            <a:spAutoFit/>
          </a:bodyPr>
          <a:lstStyle/>
          <a:p>
            <a:pPr algn="ctr" eaLnBrk="1" hangingPunct="1"/>
            <a:r>
              <a:rPr lang="en-US" sz="3600" i="0">
                <a:solidFill>
                  <a:srgbClr val="FFFFFF"/>
                </a:solidFill>
                <a:latin typeface="Arial" charset="0"/>
                <a:ea typeface="SimSun" charset="0"/>
                <a:cs typeface="SimSun" charset="0"/>
              </a:rPr>
              <a:t>Solutions to the Synoptic Problem</a:t>
            </a:r>
          </a:p>
        </p:txBody>
      </p:sp>
      <p:sp>
        <p:nvSpPr>
          <p:cNvPr id="185347" name="Text Box 5"/>
          <p:cNvSpPr txBox="1">
            <a:spLocks noChangeArrowheads="1"/>
          </p:cNvSpPr>
          <p:nvPr/>
        </p:nvSpPr>
        <p:spPr bwMode="auto">
          <a:xfrm>
            <a:off x="5867403" y="6392867"/>
            <a:ext cx="3212049"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a:ln>
                  <a:noFill/>
                </a:ln>
                <a:solidFill>
                  <a:srgbClr val="FFFFFF"/>
                </a:solidFill>
                <a:effectLst/>
                <a:uLnTx/>
                <a:uFillTx/>
                <a:latin typeface="Arial" charset="0"/>
                <a:ea typeface="ＭＳ Ｐゴシック" charset="0"/>
                <a:cs typeface="Arial" charset="0"/>
              </a:rPr>
              <a:t>NIV Study Bible</a:t>
            </a:r>
            <a:r>
              <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rPr>
              <a:t>, 1431</a:t>
            </a:r>
          </a:p>
        </p:txBody>
      </p:sp>
      <p:sp>
        <p:nvSpPr>
          <p:cNvPr id="129030" name="Rectangle 6"/>
          <p:cNvSpPr>
            <a:spLocks noChangeArrowheads="1"/>
          </p:cNvSpPr>
          <p:nvPr/>
        </p:nvSpPr>
        <p:spPr bwMode="auto">
          <a:xfrm>
            <a:off x="152400" y="1219200"/>
            <a:ext cx="8839200" cy="495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10" tIns="46005" rIns="92010" bIns="46005"/>
          <a:lstStyle/>
          <a:p>
            <a:pPr marL="609173" marR="0" lvl="0" indent="-609173" algn="l" defTabSz="914400" rtl="0" eaLnBrk="1" fontAlgn="base" latinLnBrk="0" hangingPunct="1">
              <a:lnSpc>
                <a:spcPct val="100000"/>
              </a:lnSpc>
              <a:spcBef>
                <a:spcPct val="20000"/>
              </a:spcBef>
              <a:spcAft>
                <a:spcPct val="0"/>
              </a:spcAft>
              <a:buClr>
                <a:srgbClr val="FFCC66"/>
              </a:buClr>
              <a:buSzTx/>
              <a:buFontTx/>
              <a:buAutoNum type="arabicPeriod" startAt="4"/>
              <a:tabLst/>
              <a:defRPr/>
            </a:pPr>
            <a:r>
              <a:rPr kumimoji="0" lang="en-US" sz="2400" b="0" i="1"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The use of </a:t>
            </a:r>
            <a:r>
              <a:rPr kumimoji="0" lang="en-US" sz="2400" b="0" i="1" u="none" strike="noStrike" kern="1200" cap="none" spc="0" normalizeH="0" baseline="0" noProof="0" dirty="0">
                <a:ln>
                  <a:noFill/>
                </a:ln>
                <a:solidFill>
                  <a:srgbClr val="FFFF00"/>
                </a:solidFill>
                <a:effectLst/>
                <a:uLnTx/>
                <a:uFillTx/>
                <a:latin typeface="Arial" charset="0"/>
                <a:ea typeface="ＭＳ Ｐゴシック" charset="0"/>
                <a:cs typeface="Times New Roman" charset="0"/>
              </a:rPr>
              <a:t>two major sources</a:t>
            </a:r>
            <a:r>
              <a:rPr kumimoji="0" lang="en-US" sz="2400" b="0" i="1"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 </a:t>
            </a:r>
            <a:r>
              <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The most common view currently is that Mark and a hypothetical document, called </a:t>
            </a:r>
            <a:r>
              <a:rPr kumimoji="0" lang="en-US" sz="2400" b="0" i="1" u="none" strike="noStrike" kern="1200" cap="none" spc="0" normalizeH="0" baseline="0" noProof="0" dirty="0" err="1">
                <a:ln>
                  <a:noFill/>
                </a:ln>
                <a:solidFill>
                  <a:srgbClr val="FFFFFF"/>
                </a:solidFill>
                <a:effectLst/>
                <a:uLnTx/>
                <a:uFillTx/>
                <a:latin typeface="Arial" charset="0"/>
                <a:ea typeface="ＭＳ Ｐゴシック" charset="0"/>
                <a:cs typeface="Times New Roman" charset="0"/>
              </a:rPr>
              <a:t>Quelle</a:t>
            </a:r>
            <a:r>
              <a:rPr kumimoji="0" lang="en-US" sz="2400" b="0" i="1"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 </a:t>
            </a:r>
            <a:r>
              <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(German for </a:t>
            </a:r>
            <a:r>
              <a:rPr kumimoji="0" lang="ru-RU"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a:t>
            </a:r>
            <a:r>
              <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source</a:t>
            </a:r>
            <a:r>
              <a:rPr kumimoji="0" lang="ru-RU"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a:t>
            </a:r>
            <a:r>
              <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 or </a:t>
            </a:r>
            <a:r>
              <a:rPr kumimoji="0" lang="en-US" sz="2400" b="0" i="1"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Q, </a:t>
            </a:r>
            <a:r>
              <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were used by Matthew and Luke as sources for most of the materials included in their Gospels.</a:t>
            </a:r>
          </a:p>
          <a:p>
            <a:pPr marL="609173" marR="0" lvl="0" indent="-609173" algn="l" defTabSz="914400" rtl="0" eaLnBrk="1" fontAlgn="base" latinLnBrk="0" hangingPunct="1">
              <a:lnSpc>
                <a:spcPct val="100000"/>
              </a:lnSpc>
              <a:spcBef>
                <a:spcPct val="20000"/>
              </a:spcBef>
              <a:spcAft>
                <a:spcPct val="0"/>
              </a:spcAft>
              <a:buClr>
                <a:srgbClr val="FFCC66"/>
              </a:buClr>
              <a:buSzTx/>
              <a:buFontTx/>
              <a:buAutoNum type="arabicPeriod" startAt="4"/>
              <a:tabLst/>
              <a:defRPr/>
            </a:pPr>
            <a:r>
              <a:rPr kumimoji="0" lang="en-US" sz="2400" b="0" i="1"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The </a:t>
            </a:r>
            <a:r>
              <a:rPr kumimoji="0" lang="en-US" sz="2400" b="0" i="1" u="none" strike="noStrike" kern="1200" cap="none" spc="0" normalizeH="0" baseline="0" noProof="0" dirty="0">
                <a:ln>
                  <a:noFill/>
                </a:ln>
                <a:solidFill>
                  <a:srgbClr val="FFFF00"/>
                </a:solidFill>
                <a:effectLst/>
                <a:uLnTx/>
                <a:uFillTx/>
                <a:latin typeface="Arial" charset="0"/>
                <a:ea typeface="ＭＳ Ｐゴシック" charset="0"/>
                <a:cs typeface="Times New Roman" charset="0"/>
              </a:rPr>
              <a:t>priority and use of Matthew</a:t>
            </a:r>
            <a:r>
              <a:rPr kumimoji="0" lang="en-US" sz="2400" b="0" i="1"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 </a:t>
            </a:r>
            <a:r>
              <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Another view suggests that the other two Synoptics drew from Matthew as their main source.</a:t>
            </a:r>
          </a:p>
          <a:p>
            <a:pPr marL="609173" marR="0" lvl="0" indent="-609173" algn="l" defTabSz="914400" rtl="0" eaLnBrk="1" fontAlgn="base" latinLnBrk="0" hangingPunct="1">
              <a:lnSpc>
                <a:spcPct val="100000"/>
              </a:lnSpc>
              <a:spcBef>
                <a:spcPct val="20000"/>
              </a:spcBef>
              <a:spcAft>
                <a:spcPct val="0"/>
              </a:spcAft>
              <a:buClr>
                <a:srgbClr val="FFCC66"/>
              </a:buClr>
              <a:buSzTx/>
              <a:buFontTx/>
              <a:buAutoNum type="arabicPeriod" startAt="4"/>
              <a:tabLst/>
              <a:defRPr/>
            </a:pPr>
            <a:r>
              <a:rPr kumimoji="0" lang="en-US" sz="2400" b="0" i="1"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A </a:t>
            </a:r>
            <a:r>
              <a:rPr kumimoji="0" lang="en-US" sz="2400" b="0" i="1" u="none" strike="noStrike" kern="1200" cap="none" spc="0" normalizeH="0" baseline="0" noProof="0" dirty="0">
                <a:ln>
                  <a:noFill/>
                </a:ln>
                <a:solidFill>
                  <a:srgbClr val="FFFF00"/>
                </a:solidFill>
                <a:effectLst/>
                <a:uLnTx/>
                <a:uFillTx/>
                <a:latin typeface="Arial" charset="0"/>
                <a:ea typeface="ＭＳ Ｐゴシック" charset="0"/>
                <a:cs typeface="Times New Roman" charset="0"/>
              </a:rPr>
              <a:t>combination </a:t>
            </a:r>
            <a:r>
              <a:rPr kumimoji="0" lang="en-US" sz="2400" b="0" i="1"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of most of the above. </a:t>
            </a:r>
            <a:r>
              <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Times New Roman" charset="0"/>
              </a:rPr>
              <a:t>This theory assumes that the authors of the Synoptic Gospels made use of oral tradition, written fragments, mutual dependence on other Synoptic writers or on their Gospels, and the testimony of eyewitnesses.</a:t>
            </a:r>
            <a:r>
              <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29030">
                                            <p:txEl>
                                              <p:pRg st="0" end="0"/>
                                            </p:txEl>
                                          </p:spTgt>
                                        </p:tgtEl>
                                        <p:attrNameLst>
                                          <p:attrName>style.visibility</p:attrName>
                                        </p:attrNameLst>
                                      </p:cBhvr>
                                      <p:to>
                                        <p:strVal val="visible"/>
                                      </p:to>
                                    </p:set>
                                    <p:anim calcmode="lin" valueType="num">
                                      <p:cBhvr>
                                        <p:cTn id="7" dur="1000" fill="hold"/>
                                        <p:tgtEl>
                                          <p:spTgt spid="12903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2903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2903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903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29030">
                                            <p:txEl>
                                              <p:pRg st="1" end="1"/>
                                            </p:txEl>
                                          </p:spTgt>
                                        </p:tgtEl>
                                        <p:attrNameLst>
                                          <p:attrName>style.visibility</p:attrName>
                                        </p:attrNameLst>
                                      </p:cBhvr>
                                      <p:to>
                                        <p:strVal val="visible"/>
                                      </p:to>
                                    </p:set>
                                    <p:anim calcmode="lin" valueType="num">
                                      <p:cBhvr>
                                        <p:cTn id="15" dur="1000" fill="hold"/>
                                        <p:tgtEl>
                                          <p:spTgt spid="129030">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29030">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29030">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9030">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29030">
                                            <p:txEl>
                                              <p:pRg st="2" end="2"/>
                                            </p:txEl>
                                          </p:spTgt>
                                        </p:tgtEl>
                                        <p:attrNameLst>
                                          <p:attrName>style.visibility</p:attrName>
                                        </p:attrNameLst>
                                      </p:cBhvr>
                                      <p:to>
                                        <p:strVal val="visible"/>
                                      </p:to>
                                    </p:set>
                                    <p:anim calcmode="lin" valueType="num">
                                      <p:cBhvr>
                                        <p:cTn id="23" dur="1000" fill="hold"/>
                                        <p:tgtEl>
                                          <p:spTgt spid="129030">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29030">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29030">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29030">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0" grpId="0" build="p" bldLvl="2"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Text Box 1027"/>
          <p:cNvSpPr txBox="1">
            <a:spLocks noChangeArrowheads="1"/>
          </p:cNvSpPr>
          <p:nvPr/>
        </p:nvSpPr>
        <p:spPr bwMode="auto">
          <a:xfrm>
            <a:off x="8578850" y="152400"/>
            <a:ext cx="4699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cs typeface="Arial" charset="0"/>
              </a:rPr>
              <a:t>50</a:t>
            </a:r>
          </a:p>
        </p:txBody>
      </p:sp>
      <p:sp>
        <p:nvSpPr>
          <p:cNvPr id="167940" name="Text Box 1028"/>
          <p:cNvSpPr txBox="1">
            <a:spLocks noChangeArrowheads="1"/>
          </p:cNvSpPr>
          <p:nvPr/>
        </p:nvSpPr>
        <p:spPr bwMode="auto">
          <a:xfrm>
            <a:off x="2628900" y="1295400"/>
            <a:ext cx="1447800" cy="954088"/>
          </a:xfrm>
          <a:prstGeom prst="rect">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Q</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rPr>
              <a:t>AD 50</a:t>
            </a:r>
          </a:p>
        </p:txBody>
      </p:sp>
      <p:sp>
        <p:nvSpPr>
          <p:cNvPr id="167951" name="Text Box 1039"/>
          <p:cNvSpPr txBox="1">
            <a:spLocks noChangeArrowheads="1"/>
          </p:cNvSpPr>
          <p:nvPr/>
        </p:nvSpPr>
        <p:spPr bwMode="auto">
          <a:xfrm>
            <a:off x="4876800" y="1295400"/>
            <a:ext cx="1447800" cy="954088"/>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lIns="91376" tIns="45688" rIns="91376" bIns="45688">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a:ea typeface="ＭＳ Ｐゴシック" charset="0"/>
                <a:cs typeface="Arial"/>
              </a:rPr>
              <a:t>Mark</a:t>
            </a:r>
            <a:br>
              <a:rPr kumimoji="0" lang="en-US" sz="2800" b="0" i="0" u="none" strike="noStrike" kern="1200" cap="none" spc="0" normalizeH="0" baseline="0" noProof="0">
                <a:ln>
                  <a:noFill/>
                </a:ln>
                <a:solidFill>
                  <a:srgbClr val="FFFFFF"/>
                </a:solidFill>
                <a:effectLst/>
                <a:uLnTx/>
                <a:uFillTx/>
                <a:latin typeface="Arial"/>
                <a:ea typeface="ＭＳ Ｐゴシック" charset="0"/>
                <a:cs typeface="Arial"/>
              </a:rPr>
            </a:br>
            <a:r>
              <a:rPr kumimoji="0" lang="en-US" sz="2800" b="0" i="0" u="none" strike="noStrike" kern="1200" cap="none" spc="0" normalizeH="0" baseline="0" noProof="0">
                <a:ln>
                  <a:noFill/>
                </a:ln>
                <a:solidFill>
                  <a:srgbClr val="FFFFFF"/>
                </a:solidFill>
                <a:effectLst/>
                <a:uLnTx/>
                <a:uFillTx/>
                <a:latin typeface="Arial"/>
                <a:ea typeface="ＭＳ Ｐゴシック" charset="0"/>
                <a:cs typeface="Arial"/>
              </a:rPr>
              <a:t>AD 65</a:t>
            </a:r>
          </a:p>
        </p:txBody>
      </p:sp>
      <p:sp>
        <p:nvSpPr>
          <p:cNvPr id="167954" name="Text Box 1042"/>
          <p:cNvSpPr txBox="1">
            <a:spLocks noChangeArrowheads="1"/>
          </p:cNvSpPr>
          <p:nvPr/>
        </p:nvSpPr>
        <p:spPr bwMode="auto">
          <a:xfrm>
            <a:off x="4876800" y="3657600"/>
            <a:ext cx="1447800" cy="914400"/>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lIns="91376" tIns="45688" rIns="91376" bIns="4568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Luke</a:t>
            </a:r>
            <a:endParaRPr kumimoji="0" lang="en-US" sz="28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67957" name="Text Box 1045"/>
          <p:cNvSpPr txBox="1">
            <a:spLocks noChangeArrowheads="1"/>
          </p:cNvSpPr>
          <p:nvPr/>
        </p:nvSpPr>
        <p:spPr bwMode="auto">
          <a:xfrm>
            <a:off x="2514600" y="3657600"/>
            <a:ext cx="1676400" cy="914400"/>
          </a:xfrm>
          <a:prstGeom prst="rect">
            <a:avLst/>
          </a:prstGeom>
          <a:gradFill rotWithShape="0">
            <a:gsLst>
              <a:gs pos="0">
                <a:srgbClr val="C60DC0"/>
              </a:gs>
              <a:gs pos="100000">
                <a:srgbClr val="C60DC0">
                  <a:gamma/>
                  <a:shade val="46275"/>
                  <a:invGamma/>
                </a:srgbClr>
              </a:gs>
            </a:gsLst>
            <a:path path="shape">
              <a:fillToRect l="50000" t="50000" r="50000" b="50000"/>
            </a:path>
          </a:gradFill>
          <a:ln w="9525">
            <a:noFill/>
            <a:miter lim="800000"/>
            <a:headEnd/>
            <a:tailEnd/>
          </a:ln>
          <a:effectLst/>
        </p:spPr>
        <p:txBody>
          <a:bodyPr lIns="91376" tIns="45688" rIns="91376" bIns="4568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Matthew</a:t>
            </a:r>
            <a:endParaRPr kumimoji="0" lang="en-US" sz="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87398" name="Rectangle 1075"/>
          <p:cNvSpPr>
            <a:spLocks noGrp="1" noChangeArrowheads="1"/>
          </p:cNvSpPr>
          <p:nvPr>
            <p:ph type="title" idx="4294967295"/>
          </p:nvPr>
        </p:nvSpPr>
        <p:spPr>
          <a:xfrm>
            <a:off x="1600200" y="277814"/>
            <a:ext cx="6096000" cy="584200"/>
          </a:xfrm>
          <a:solidFill>
            <a:srgbClr val="0000FF"/>
          </a:solidFill>
        </p:spPr>
        <p:txBody>
          <a:bodyPr anchor="t" anchorCtr="0">
            <a:spAutoFit/>
          </a:bodyPr>
          <a:lstStyle/>
          <a:p>
            <a:pPr eaLnBrk="1" hangingPunct="1"/>
            <a:r>
              <a:rPr lang="en-US" sz="3200" b="1">
                <a:solidFill>
                  <a:schemeClr val="tx1"/>
                </a:solidFill>
                <a:latin typeface="Arial" charset="0"/>
                <a:ea typeface="SimSun" charset="0"/>
                <a:cs typeface="SimSun" charset="0"/>
              </a:rPr>
              <a:t>Two-Source Hypothesis</a:t>
            </a:r>
          </a:p>
        </p:txBody>
      </p:sp>
      <p:sp>
        <p:nvSpPr>
          <p:cNvPr id="167989" name="Line 1077"/>
          <p:cNvSpPr>
            <a:spLocks noChangeShapeType="1"/>
          </p:cNvSpPr>
          <p:nvPr/>
        </p:nvSpPr>
        <p:spPr bwMode="auto">
          <a:xfrm>
            <a:off x="3352800" y="2362200"/>
            <a:ext cx="0" cy="1295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67990" name="Line 1078"/>
          <p:cNvSpPr>
            <a:spLocks noChangeShapeType="1"/>
          </p:cNvSpPr>
          <p:nvPr/>
        </p:nvSpPr>
        <p:spPr bwMode="auto">
          <a:xfrm>
            <a:off x="5562600" y="2362200"/>
            <a:ext cx="0" cy="1295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67991" name="Line 1079"/>
          <p:cNvSpPr>
            <a:spLocks noChangeShapeType="1"/>
          </p:cNvSpPr>
          <p:nvPr/>
        </p:nvSpPr>
        <p:spPr bwMode="auto">
          <a:xfrm>
            <a:off x="4038600" y="2362200"/>
            <a:ext cx="838200" cy="1295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67992" name="Line 1080"/>
          <p:cNvSpPr>
            <a:spLocks noChangeShapeType="1"/>
          </p:cNvSpPr>
          <p:nvPr/>
        </p:nvSpPr>
        <p:spPr bwMode="auto">
          <a:xfrm flipH="1">
            <a:off x="4191000" y="2362200"/>
            <a:ext cx="685800" cy="1295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7940"/>
                                        </p:tgtEl>
                                        <p:attrNameLst>
                                          <p:attrName>style.visibility</p:attrName>
                                        </p:attrNameLst>
                                      </p:cBhvr>
                                      <p:to>
                                        <p:strVal val="visible"/>
                                      </p:to>
                                    </p:set>
                                    <p:animEffect transition="in" filter="fade">
                                      <p:cBhvr>
                                        <p:cTn id="7" dur="500"/>
                                        <p:tgtEl>
                                          <p:spTgt spid="1679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7951"/>
                                        </p:tgtEl>
                                        <p:attrNameLst>
                                          <p:attrName>style.visibility</p:attrName>
                                        </p:attrNameLst>
                                      </p:cBhvr>
                                      <p:to>
                                        <p:strVal val="visible"/>
                                      </p:to>
                                    </p:set>
                                    <p:animEffect transition="in" filter="checkerboard(across)">
                                      <p:cBhvr>
                                        <p:cTn id="12" dur="500"/>
                                        <p:tgtEl>
                                          <p:spTgt spid="1679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7989"/>
                                        </p:tgtEl>
                                        <p:attrNameLst>
                                          <p:attrName>style.visibility</p:attrName>
                                        </p:attrNameLst>
                                      </p:cBhvr>
                                      <p:to>
                                        <p:strVal val="visible"/>
                                      </p:to>
                                    </p:set>
                                    <p:animEffect transition="in" filter="wipe(up)">
                                      <p:cBhvr>
                                        <p:cTn id="17" dur="500"/>
                                        <p:tgtEl>
                                          <p:spTgt spid="167989"/>
                                        </p:tgtEl>
                                      </p:cBhvr>
                                    </p:animEffect>
                                  </p:childTnLst>
                                </p:cTn>
                              </p:par>
                            </p:childTnLst>
                          </p:cTn>
                        </p:par>
                        <p:par>
                          <p:cTn id="18" fill="hold" nodeType="afterGroup">
                            <p:stCondLst>
                              <p:cond delay="500"/>
                            </p:stCondLst>
                            <p:childTnLst>
                              <p:par>
                                <p:cTn id="19" presetID="5" presetClass="entr" presetSubtype="10" fill="hold" grpId="0" nodeType="afterEffect">
                                  <p:stCondLst>
                                    <p:cond delay="0"/>
                                  </p:stCondLst>
                                  <p:childTnLst>
                                    <p:set>
                                      <p:cBhvr>
                                        <p:cTn id="20" dur="1" fill="hold">
                                          <p:stCondLst>
                                            <p:cond delay="0"/>
                                          </p:stCondLst>
                                        </p:cTn>
                                        <p:tgtEl>
                                          <p:spTgt spid="167957"/>
                                        </p:tgtEl>
                                        <p:attrNameLst>
                                          <p:attrName>style.visibility</p:attrName>
                                        </p:attrNameLst>
                                      </p:cBhvr>
                                      <p:to>
                                        <p:strVal val="visible"/>
                                      </p:to>
                                    </p:set>
                                    <p:animEffect transition="in" filter="checkerboard(across)">
                                      <p:cBhvr>
                                        <p:cTn id="21" dur="500"/>
                                        <p:tgtEl>
                                          <p:spTgt spid="16795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67990"/>
                                        </p:tgtEl>
                                        <p:attrNameLst>
                                          <p:attrName>style.visibility</p:attrName>
                                        </p:attrNameLst>
                                      </p:cBhvr>
                                      <p:to>
                                        <p:strVal val="visible"/>
                                      </p:to>
                                    </p:set>
                                    <p:animEffect transition="in" filter="wipe(up)">
                                      <p:cBhvr>
                                        <p:cTn id="26" dur="500"/>
                                        <p:tgtEl>
                                          <p:spTgt spid="167990"/>
                                        </p:tgtEl>
                                      </p:cBhvr>
                                    </p:animEffect>
                                  </p:childTnLst>
                                </p:cTn>
                              </p:par>
                            </p:childTnLst>
                          </p:cTn>
                        </p:par>
                        <p:par>
                          <p:cTn id="27" fill="hold" nodeType="afterGroup">
                            <p:stCondLst>
                              <p:cond delay="500"/>
                            </p:stCondLst>
                            <p:childTnLst>
                              <p:par>
                                <p:cTn id="28" presetID="5" presetClass="entr" presetSubtype="10" fill="hold" grpId="0" nodeType="afterEffect">
                                  <p:stCondLst>
                                    <p:cond delay="0"/>
                                  </p:stCondLst>
                                  <p:childTnLst>
                                    <p:set>
                                      <p:cBhvr>
                                        <p:cTn id="29" dur="1" fill="hold">
                                          <p:stCondLst>
                                            <p:cond delay="0"/>
                                          </p:stCondLst>
                                        </p:cTn>
                                        <p:tgtEl>
                                          <p:spTgt spid="167954"/>
                                        </p:tgtEl>
                                        <p:attrNameLst>
                                          <p:attrName>style.visibility</p:attrName>
                                        </p:attrNameLst>
                                      </p:cBhvr>
                                      <p:to>
                                        <p:strVal val="visible"/>
                                      </p:to>
                                    </p:set>
                                    <p:animEffect transition="in" filter="checkerboard(across)">
                                      <p:cBhvr>
                                        <p:cTn id="30" dur="500"/>
                                        <p:tgtEl>
                                          <p:spTgt spid="16795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67991"/>
                                        </p:tgtEl>
                                        <p:attrNameLst>
                                          <p:attrName>style.visibility</p:attrName>
                                        </p:attrNameLst>
                                      </p:cBhvr>
                                      <p:to>
                                        <p:strVal val="visible"/>
                                      </p:to>
                                    </p:set>
                                    <p:animEffect transition="in" filter="wipe(up)">
                                      <p:cBhvr>
                                        <p:cTn id="35" dur="500"/>
                                        <p:tgtEl>
                                          <p:spTgt spid="16799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67992"/>
                                        </p:tgtEl>
                                        <p:attrNameLst>
                                          <p:attrName>style.visibility</p:attrName>
                                        </p:attrNameLst>
                                      </p:cBhvr>
                                      <p:to>
                                        <p:strVal val="visible"/>
                                      </p:to>
                                    </p:set>
                                    <p:animEffect transition="in" filter="wipe(up)">
                                      <p:cBhvr>
                                        <p:cTn id="40" dur="500"/>
                                        <p:tgtEl>
                                          <p:spTgt spid="167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0" grpId="0" animBg="1" autoUpdateAnimBg="0"/>
      <p:bldP spid="167951" grpId="0" animBg="1"/>
      <p:bldP spid="167954" grpId="0" animBg="1"/>
      <p:bldP spid="167957" grpId="0" animBg="1"/>
      <p:bldP spid="167989" grpId="0" animBg="1"/>
      <p:bldP spid="167990" grpId="0" animBg="1"/>
      <p:bldP spid="167991" grpId="0" animBg="1"/>
      <p:bldP spid="16799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Text Box 1027"/>
          <p:cNvSpPr txBox="1">
            <a:spLocks noChangeArrowheads="1"/>
          </p:cNvSpPr>
          <p:nvPr/>
        </p:nvSpPr>
        <p:spPr bwMode="auto">
          <a:xfrm>
            <a:off x="8578850" y="152400"/>
            <a:ext cx="4699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cs typeface="Arial" charset="0"/>
              </a:rPr>
              <a:t>50</a:t>
            </a:r>
          </a:p>
        </p:txBody>
      </p:sp>
      <p:sp>
        <p:nvSpPr>
          <p:cNvPr id="169988" name="Text Box 1028"/>
          <p:cNvSpPr txBox="1">
            <a:spLocks noChangeArrowheads="1"/>
          </p:cNvSpPr>
          <p:nvPr/>
        </p:nvSpPr>
        <p:spPr bwMode="auto">
          <a:xfrm>
            <a:off x="5041900" y="1217612"/>
            <a:ext cx="1485900" cy="1200264"/>
          </a:xfrm>
          <a:prstGeom prst="rect">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rPr>
              <a:t>Q</a:t>
            </a:r>
            <a:br>
              <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rPr>
            </a:br>
            <a:r>
              <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rPr>
              <a:t>Antioch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rPr>
              <a:t>AD 50</a:t>
            </a:r>
          </a:p>
        </p:txBody>
      </p:sp>
      <p:sp>
        <p:nvSpPr>
          <p:cNvPr id="169989" name="Text Box 1029"/>
          <p:cNvSpPr txBox="1">
            <a:spLocks noChangeArrowheads="1"/>
          </p:cNvSpPr>
          <p:nvPr/>
        </p:nvSpPr>
        <p:spPr bwMode="auto">
          <a:xfrm>
            <a:off x="2895600" y="1217613"/>
            <a:ext cx="1625600" cy="1200150"/>
          </a:xfrm>
          <a:prstGeom prst="rect">
            <a:avLst/>
          </a:prstGeom>
          <a:gradFill rotWithShape="0">
            <a:gsLst>
              <a:gs pos="0">
                <a:schemeClr val="bg2"/>
              </a:gs>
              <a:gs pos="100000">
                <a:schemeClr val="bg2">
                  <a:gamma/>
                  <a:shade val="46275"/>
                  <a:invGamma/>
                </a:schemeClr>
              </a:gs>
            </a:gsLst>
            <a:path path="shape">
              <a:fillToRect l="50000" t="50000" r="50000" b="50000"/>
            </a:path>
          </a:gradFill>
          <a:ln w="9525">
            <a:noFill/>
            <a:miter lim="800000"/>
            <a:headEnd/>
            <a:tailEnd/>
          </a:ln>
          <a:effectLst/>
        </p:spPr>
        <p:txBody>
          <a:bodyPr lIns="91376" tIns="45688" rIns="91376" bIns="45688">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a:ea typeface="ＭＳ Ｐゴシック" charset="0"/>
                <a:cs typeface="Arial"/>
              </a:rPr>
              <a:t>Mark</a:t>
            </a:r>
            <a:br>
              <a:rPr kumimoji="0" lang="en-US" sz="2400" b="0" i="0" u="none" strike="noStrike" kern="1200" cap="none" spc="0" normalizeH="0" baseline="0" noProof="0">
                <a:ln>
                  <a:noFill/>
                </a:ln>
                <a:solidFill>
                  <a:srgbClr val="FFFFFF"/>
                </a:solidFill>
                <a:effectLst/>
                <a:uLnTx/>
                <a:uFillTx/>
                <a:latin typeface="Arial"/>
                <a:ea typeface="ＭＳ Ｐゴシック" charset="0"/>
                <a:cs typeface="Arial"/>
              </a:rPr>
            </a:br>
            <a:r>
              <a:rPr kumimoji="0" lang="en-US" sz="2400" b="0" i="0" u="none" strike="noStrike" kern="1200" cap="none" spc="0" normalizeH="0" baseline="0" noProof="0">
                <a:ln>
                  <a:noFill/>
                </a:ln>
                <a:solidFill>
                  <a:srgbClr val="FFFFFF"/>
                </a:solidFill>
                <a:effectLst/>
                <a:uLnTx/>
                <a:uFillTx/>
                <a:latin typeface="Arial"/>
                <a:ea typeface="ＭＳ Ｐゴシック" charset="0"/>
                <a:cs typeface="Arial"/>
              </a:rPr>
              <a:t>Rome</a:t>
            </a:r>
            <a:br>
              <a:rPr kumimoji="0" lang="en-US" sz="2400" b="0" i="0" u="none" strike="noStrike" kern="1200" cap="none" spc="0" normalizeH="0" baseline="0" noProof="0">
                <a:ln>
                  <a:noFill/>
                </a:ln>
                <a:solidFill>
                  <a:srgbClr val="FFFFFF"/>
                </a:solidFill>
                <a:effectLst/>
                <a:uLnTx/>
                <a:uFillTx/>
                <a:latin typeface="Arial"/>
                <a:ea typeface="ＭＳ Ｐゴシック" charset="0"/>
                <a:cs typeface="Arial"/>
              </a:rPr>
            </a:br>
            <a:r>
              <a:rPr kumimoji="0" lang="en-US" sz="2400" b="0" i="0" u="none" strike="noStrike" kern="1200" cap="none" spc="0" normalizeH="0" baseline="0" noProof="0">
                <a:ln>
                  <a:noFill/>
                </a:ln>
                <a:solidFill>
                  <a:srgbClr val="FFFFFF"/>
                </a:solidFill>
                <a:effectLst/>
                <a:uLnTx/>
                <a:uFillTx/>
                <a:latin typeface="Arial"/>
                <a:ea typeface="ＭＳ Ｐゴシック" charset="0"/>
                <a:cs typeface="Arial"/>
              </a:rPr>
              <a:t>AD 65</a:t>
            </a:r>
          </a:p>
        </p:txBody>
      </p:sp>
      <p:sp>
        <p:nvSpPr>
          <p:cNvPr id="189444" name="Rectangle 1033"/>
          <p:cNvSpPr>
            <a:spLocks noGrp="1" noChangeArrowheads="1"/>
          </p:cNvSpPr>
          <p:nvPr>
            <p:ph type="title" idx="4294967295"/>
          </p:nvPr>
        </p:nvSpPr>
        <p:spPr>
          <a:xfrm>
            <a:off x="1676400" y="277814"/>
            <a:ext cx="6096000" cy="584200"/>
          </a:xfrm>
          <a:solidFill>
            <a:srgbClr val="0000FF"/>
          </a:solidFill>
        </p:spPr>
        <p:txBody>
          <a:bodyPr anchor="t" anchorCtr="0">
            <a:spAutoFit/>
          </a:bodyPr>
          <a:lstStyle/>
          <a:p>
            <a:pPr eaLnBrk="1" hangingPunct="1"/>
            <a:r>
              <a:rPr lang="en-US" sz="3200" b="1">
                <a:solidFill>
                  <a:schemeClr val="tx1"/>
                </a:solidFill>
                <a:latin typeface="Arial" charset="0"/>
                <a:ea typeface="SimSun" charset="0"/>
                <a:cs typeface="SimSun" charset="0"/>
              </a:rPr>
              <a:t>Four-Source Hypothesis</a:t>
            </a:r>
          </a:p>
        </p:txBody>
      </p:sp>
      <p:sp>
        <p:nvSpPr>
          <p:cNvPr id="169994" name="Line 1034"/>
          <p:cNvSpPr>
            <a:spLocks noChangeShapeType="1"/>
          </p:cNvSpPr>
          <p:nvPr/>
        </p:nvSpPr>
        <p:spPr bwMode="auto">
          <a:xfrm>
            <a:off x="3352800" y="2590800"/>
            <a:ext cx="0" cy="12954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69995" name="Line 1035"/>
          <p:cNvSpPr>
            <a:spLocks noChangeShapeType="1"/>
          </p:cNvSpPr>
          <p:nvPr/>
        </p:nvSpPr>
        <p:spPr bwMode="auto">
          <a:xfrm>
            <a:off x="6172200" y="2590800"/>
            <a:ext cx="0" cy="4572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69996" name="Line 1036"/>
          <p:cNvSpPr>
            <a:spLocks noChangeShapeType="1"/>
          </p:cNvSpPr>
          <p:nvPr/>
        </p:nvSpPr>
        <p:spPr bwMode="auto">
          <a:xfrm>
            <a:off x="4038600" y="2590800"/>
            <a:ext cx="1295400" cy="13716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69997" name="Line 1037"/>
          <p:cNvSpPr>
            <a:spLocks noChangeShapeType="1"/>
          </p:cNvSpPr>
          <p:nvPr/>
        </p:nvSpPr>
        <p:spPr bwMode="auto">
          <a:xfrm flipH="1">
            <a:off x="3733800" y="2590800"/>
            <a:ext cx="1600200" cy="13716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69998" name="Text Box 1038"/>
          <p:cNvSpPr txBox="1">
            <a:spLocks noChangeArrowheads="1"/>
          </p:cNvSpPr>
          <p:nvPr/>
        </p:nvSpPr>
        <p:spPr bwMode="auto">
          <a:xfrm>
            <a:off x="685800" y="1217613"/>
            <a:ext cx="1866900" cy="1371600"/>
          </a:xfrm>
          <a:prstGeom prst="rect">
            <a:avLst/>
          </a:prstGeom>
          <a:gradFill rotWithShape="0">
            <a:gsLst>
              <a:gs pos="0">
                <a:srgbClr val="C60DC0"/>
              </a:gs>
              <a:gs pos="100000">
                <a:srgbClr val="C60DC0">
                  <a:gamma/>
                  <a:shade val="46275"/>
                  <a:invGamma/>
                </a:srgbClr>
              </a:gs>
            </a:gsLst>
            <a:path path="shape">
              <a:fillToRect l="50000" t="50000" r="50000" b="50000"/>
            </a:path>
          </a:gradFill>
          <a:ln w="9525">
            <a:noFill/>
            <a:miter lim="800000"/>
            <a:headEnd/>
            <a:tailEnd/>
          </a:ln>
          <a:effectLst/>
        </p:spPr>
        <p:txBody>
          <a:bodyPr lIns="91376" tIns="45688" rIns="91376" bIns="4568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M</a:t>
            </a:r>
            <a:b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br>
            <a: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Jerusalem</a:t>
            </a:r>
            <a:b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br>
            <a: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AD 60-65</a:t>
            </a: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69999" name="Text Box 1039"/>
          <p:cNvSpPr txBox="1">
            <a:spLocks noChangeArrowheads="1"/>
          </p:cNvSpPr>
          <p:nvPr/>
        </p:nvSpPr>
        <p:spPr bwMode="auto">
          <a:xfrm>
            <a:off x="7048500" y="1217619"/>
            <a:ext cx="1485900" cy="1373187"/>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lIns="91376" tIns="45688" rIns="91376" bIns="4568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L</a:t>
            </a:r>
            <a:b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br>
            <a: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Caesarea</a:t>
            </a:r>
          </a:p>
        </p:txBody>
      </p:sp>
      <p:sp>
        <p:nvSpPr>
          <p:cNvPr id="170000" name="Text Box 1040"/>
          <p:cNvSpPr txBox="1">
            <a:spLocks noChangeArrowheads="1"/>
          </p:cNvSpPr>
          <p:nvPr/>
        </p:nvSpPr>
        <p:spPr bwMode="auto">
          <a:xfrm>
            <a:off x="1828800" y="3986213"/>
            <a:ext cx="1866900" cy="1371600"/>
          </a:xfrm>
          <a:prstGeom prst="rect">
            <a:avLst/>
          </a:prstGeom>
          <a:gradFill rotWithShape="0">
            <a:gsLst>
              <a:gs pos="0">
                <a:srgbClr val="C60DC0"/>
              </a:gs>
              <a:gs pos="100000">
                <a:srgbClr val="C60DC0">
                  <a:gamma/>
                  <a:shade val="46275"/>
                  <a:invGamma/>
                </a:srgbClr>
              </a:gs>
            </a:gsLst>
            <a:path path="shape">
              <a:fillToRect l="50000" t="50000" r="50000" b="50000"/>
            </a:path>
          </a:gradFill>
          <a:ln w="9525">
            <a:noFill/>
            <a:miter lim="800000"/>
            <a:headEnd/>
            <a:tailEnd/>
          </a:ln>
          <a:effectLst/>
        </p:spPr>
        <p:txBody>
          <a:bodyPr lIns="91376" tIns="45688" rIns="91376" bIns="4568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Matthew</a:t>
            </a:r>
            <a:b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br>
            <a: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Antioch</a:t>
            </a:r>
            <a:b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br>
            <a: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AD 85</a:t>
            </a: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70001" name="Text Box 1041"/>
          <p:cNvSpPr txBox="1">
            <a:spLocks noChangeArrowheads="1"/>
          </p:cNvSpPr>
          <p:nvPr/>
        </p:nvSpPr>
        <p:spPr bwMode="auto">
          <a:xfrm>
            <a:off x="5334000" y="3986219"/>
            <a:ext cx="2895600" cy="1373187"/>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lIns="91376" tIns="45688" rIns="91376" bIns="4568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Luke</a:t>
            </a:r>
            <a:b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br>
            <a: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Caesarea, Corinth?</a:t>
            </a:r>
            <a:b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br>
            <a: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AD 60, AD 80</a:t>
            </a:r>
          </a:p>
        </p:txBody>
      </p:sp>
      <p:sp>
        <p:nvSpPr>
          <p:cNvPr id="170002" name="Text Box 1042"/>
          <p:cNvSpPr txBox="1">
            <a:spLocks noChangeArrowheads="1"/>
          </p:cNvSpPr>
          <p:nvPr/>
        </p:nvSpPr>
        <p:spPr bwMode="auto">
          <a:xfrm>
            <a:off x="5791200" y="3021013"/>
            <a:ext cx="2133600" cy="533400"/>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lIns="91376" tIns="45688" rIns="91376" bIns="4568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Proto-Luke</a:t>
            </a:r>
          </a:p>
        </p:txBody>
      </p:sp>
      <p:sp>
        <p:nvSpPr>
          <p:cNvPr id="170003" name="Text Box 1043"/>
          <p:cNvSpPr txBox="1">
            <a:spLocks noChangeArrowheads="1"/>
          </p:cNvSpPr>
          <p:nvPr/>
        </p:nvSpPr>
        <p:spPr bwMode="auto">
          <a:xfrm>
            <a:off x="6781800" y="5791200"/>
            <a:ext cx="1905000" cy="838200"/>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lIns="91376" tIns="45688" rIns="91376" bIns="4568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Source of </a:t>
            </a:r>
            <a:b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br>
            <a: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Luke 1-2</a:t>
            </a:r>
          </a:p>
        </p:txBody>
      </p:sp>
      <p:sp>
        <p:nvSpPr>
          <p:cNvPr id="170005" name="Text Box 1045"/>
          <p:cNvSpPr txBox="1">
            <a:spLocks noChangeArrowheads="1"/>
          </p:cNvSpPr>
          <p:nvPr/>
        </p:nvSpPr>
        <p:spPr bwMode="auto">
          <a:xfrm>
            <a:off x="762000" y="5791200"/>
            <a:ext cx="1866900" cy="914400"/>
          </a:xfrm>
          <a:prstGeom prst="rect">
            <a:avLst/>
          </a:prstGeom>
          <a:gradFill rotWithShape="0">
            <a:gsLst>
              <a:gs pos="0">
                <a:srgbClr val="C60DC0"/>
              </a:gs>
              <a:gs pos="100000">
                <a:srgbClr val="C60DC0">
                  <a:gamma/>
                  <a:shade val="46275"/>
                  <a:invGamma/>
                </a:srgbClr>
              </a:gs>
            </a:gsLst>
            <a:path path="shape">
              <a:fillToRect l="50000" t="50000" r="50000" b="50000"/>
            </a:path>
          </a:gradFill>
          <a:ln w="9525">
            <a:noFill/>
            <a:miter lim="800000"/>
            <a:headEnd/>
            <a:tailEnd/>
          </a:ln>
          <a:effectLst/>
        </p:spPr>
        <p:txBody>
          <a:bodyPr lIns="91376" tIns="45688" rIns="91376" bIns="45688"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Antiochene</a:t>
            </a:r>
            <a:b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br>
            <a:r>
              <a:rPr kumimoji="0" lang="en-US" sz="2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Tradition</a:t>
            </a: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70006" name="Line 1046"/>
          <p:cNvSpPr>
            <a:spLocks noChangeShapeType="1"/>
          </p:cNvSpPr>
          <p:nvPr/>
        </p:nvSpPr>
        <p:spPr bwMode="auto">
          <a:xfrm>
            <a:off x="7391400" y="2590800"/>
            <a:ext cx="0" cy="4572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70007" name="Line 1047"/>
          <p:cNvSpPr>
            <a:spLocks noChangeShapeType="1"/>
          </p:cNvSpPr>
          <p:nvPr/>
        </p:nvSpPr>
        <p:spPr bwMode="auto">
          <a:xfrm>
            <a:off x="6781800" y="3581400"/>
            <a:ext cx="0" cy="4572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70008" name="Line 1048"/>
          <p:cNvSpPr>
            <a:spLocks noChangeShapeType="1"/>
          </p:cNvSpPr>
          <p:nvPr/>
        </p:nvSpPr>
        <p:spPr bwMode="auto">
          <a:xfrm>
            <a:off x="2209800" y="2590800"/>
            <a:ext cx="0" cy="12954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70009" name="Line 1049"/>
          <p:cNvSpPr>
            <a:spLocks noChangeShapeType="1"/>
          </p:cNvSpPr>
          <p:nvPr/>
        </p:nvSpPr>
        <p:spPr bwMode="auto">
          <a:xfrm rot="-5400000">
            <a:off x="2209800" y="5334000"/>
            <a:ext cx="457200" cy="4572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70010" name="Line 1050"/>
          <p:cNvSpPr>
            <a:spLocks noChangeShapeType="1"/>
          </p:cNvSpPr>
          <p:nvPr/>
        </p:nvSpPr>
        <p:spPr bwMode="auto">
          <a:xfrm rot="10800000">
            <a:off x="7162800" y="5334000"/>
            <a:ext cx="457200" cy="4572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lIns="91376" tIns="45688" rIns="91376" bIns="45688"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9989"/>
                                        </p:tgtEl>
                                        <p:attrNameLst>
                                          <p:attrName>style.visibility</p:attrName>
                                        </p:attrNameLst>
                                      </p:cBhvr>
                                      <p:to>
                                        <p:strVal val="visible"/>
                                      </p:to>
                                    </p:set>
                                    <p:animEffect transition="in" filter="checkerboard(across)">
                                      <p:cBhvr>
                                        <p:cTn id="7" dur="500"/>
                                        <p:tgtEl>
                                          <p:spTgt spid="1699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9988"/>
                                        </p:tgtEl>
                                        <p:attrNameLst>
                                          <p:attrName>style.visibility</p:attrName>
                                        </p:attrNameLst>
                                      </p:cBhvr>
                                      <p:to>
                                        <p:strVal val="visible"/>
                                      </p:to>
                                    </p:set>
                                    <p:animEffect transition="in" filter="fade">
                                      <p:cBhvr>
                                        <p:cTn id="12" dur="500"/>
                                        <p:tgtEl>
                                          <p:spTgt spid="1699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9994"/>
                                        </p:tgtEl>
                                        <p:attrNameLst>
                                          <p:attrName>style.visibility</p:attrName>
                                        </p:attrNameLst>
                                      </p:cBhvr>
                                      <p:to>
                                        <p:strVal val="visible"/>
                                      </p:to>
                                    </p:set>
                                    <p:animEffect transition="in" filter="wipe(up)">
                                      <p:cBhvr>
                                        <p:cTn id="17" dur="500"/>
                                        <p:tgtEl>
                                          <p:spTgt spid="169994"/>
                                        </p:tgtEl>
                                      </p:cBhvr>
                                    </p:animEffect>
                                  </p:childTnLst>
                                </p:cTn>
                              </p:par>
                            </p:childTnLst>
                          </p:cTn>
                        </p:par>
                        <p:par>
                          <p:cTn id="18" fill="hold" nodeType="afterGroup">
                            <p:stCondLst>
                              <p:cond delay="500"/>
                            </p:stCondLst>
                            <p:childTnLst>
                              <p:par>
                                <p:cTn id="19" presetID="5" presetClass="entr" presetSubtype="10" fill="hold" grpId="0" nodeType="afterEffect">
                                  <p:stCondLst>
                                    <p:cond delay="0"/>
                                  </p:stCondLst>
                                  <p:childTnLst>
                                    <p:set>
                                      <p:cBhvr>
                                        <p:cTn id="20" dur="1" fill="hold">
                                          <p:stCondLst>
                                            <p:cond delay="0"/>
                                          </p:stCondLst>
                                        </p:cTn>
                                        <p:tgtEl>
                                          <p:spTgt spid="170000"/>
                                        </p:tgtEl>
                                        <p:attrNameLst>
                                          <p:attrName>style.visibility</p:attrName>
                                        </p:attrNameLst>
                                      </p:cBhvr>
                                      <p:to>
                                        <p:strVal val="visible"/>
                                      </p:to>
                                    </p:set>
                                    <p:animEffect transition="in" filter="checkerboard(across)">
                                      <p:cBhvr>
                                        <p:cTn id="21" dur="500"/>
                                        <p:tgtEl>
                                          <p:spTgt spid="17000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69995"/>
                                        </p:tgtEl>
                                        <p:attrNameLst>
                                          <p:attrName>style.visibility</p:attrName>
                                        </p:attrNameLst>
                                      </p:cBhvr>
                                      <p:to>
                                        <p:strVal val="visible"/>
                                      </p:to>
                                    </p:set>
                                    <p:animEffect transition="in" filter="wipe(up)">
                                      <p:cBhvr>
                                        <p:cTn id="26" dur="500"/>
                                        <p:tgtEl>
                                          <p:spTgt spid="169995"/>
                                        </p:tgtEl>
                                      </p:cBhvr>
                                    </p:animEffect>
                                  </p:childTnLst>
                                </p:cTn>
                              </p:par>
                            </p:childTnLst>
                          </p:cTn>
                        </p:par>
                        <p:par>
                          <p:cTn id="27" fill="hold" nodeType="afterGroup">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70002"/>
                                        </p:tgtEl>
                                        <p:attrNameLst>
                                          <p:attrName>style.visibility</p:attrName>
                                        </p:attrNameLst>
                                      </p:cBhvr>
                                      <p:to>
                                        <p:strVal val="visible"/>
                                      </p:to>
                                    </p:set>
                                    <p:animEffect transition="in" filter="fade">
                                      <p:cBhvr>
                                        <p:cTn id="30" dur="500"/>
                                        <p:tgtEl>
                                          <p:spTgt spid="17000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9999"/>
                                        </p:tgtEl>
                                        <p:attrNameLst>
                                          <p:attrName>style.visibility</p:attrName>
                                        </p:attrNameLst>
                                      </p:cBhvr>
                                      <p:to>
                                        <p:strVal val="visible"/>
                                      </p:to>
                                    </p:set>
                                    <p:animEffect transition="in" filter="fade">
                                      <p:cBhvr>
                                        <p:cTn id="35" dur="500"/>
                                        <p:tgtEl>
                                          <p:spTgt spid="169999"/>
                                        </p:tgtEl>
                                      </p:cBhvr>
                                    </p:animEffect>
                                  </p:childTnLst>
                                </p:cTn>
                              </p:par>
                            </p:childTnLst>
                          </p:cTn>
                        </p:par>
                        <p:par>
                          <p:cTn id="36" fill="hold" nodeType="afterGroup">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170006"/>
                                        </p:tgtEl>
                                        <p:attrNameLst>
                                          <p:attrName>style.visibility</p:attrName>
                                        </p:attrNameLst>
                                      </p:cBhvr>
                                      <p:to>
                                        <p:strVal val="visible"/>
                                      </p:to>
                                    </p:set>
                                    <p:animEffect transition="in" filter="wipe(up)">
                                      <p:cBhvr>
                                        <p:cTn id="39" dur="500"/>
                                        <p:tgtEl>
                                          <p:spTgt spid="17000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70007"/>
                                        </p:tgtEl>
                                        <p:attrNameLst>
                                          <p:attrName>style.visibility</p:attrName>
                                        </p:attrNameLst>
                                      </p:cBhvr>
                                      <p:to>
                                        <p:strVal val="visible"/>
                                      </p:to>
                                    </p:set>
                                    <p:animEffect transition="in" filter="wipe(up)">
                                      <p:cBhvr>
                                        <p:cTn id="44" dur="500"/>
                                        <p:tgtEl>
                                          <p:spTgt spid="170007"/>
                                        </p:tgtEl>
                                      </p:cBhvr>
                                    </p:animEffect>
                                  </p:childTnLst>
                                </p:cTn>
                              </p:par>
                            </p:childTnLst>
                          </p:cTn>
                        </p:par>
                        <p:par>
                          <p:cTn id="45" fill="hold" nodeType="afterGroup">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170001"/>
                                        </p:tgtEl>
                                        <p:attrNameLst>
                                          <p:attrName>style.visibility</p:attrName>
                                        </p:attrNameLst>
                                      </p:cBhvr>
                                      <p:to>
                                        <p:strVal val="visible"/>
                                      </p:to>
                                    </p:set>
                                    <p:animEffect transition="in" filter="fade">
                                      <p:cBhvr>
                                        <p:cTn id="48" dur="500"/>
                                        <p:tgtEl>
                                          <p:spTgt spid="17000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169998"/>
                                        </p:tgtEl>
                                        <p:attrNameLst>
                                          <p:attrName>style.visibility</p:attrName>
                                        </p:attrNameLst>
                                      </p:cBhvr>
                                      <p:to>
                                        <p:strVal val="visible"/>
                                      </p:to>
                                    </p:set>
                                    <p:animEffect transition="in" filter="checkerboard(across)">
                                      <p:cBhvr>
                                        <p:cTn id="53" dur="500"/>
                                        <p:tgtEl>
                                          <p:spTgt spid="169998"/>
                                        </p:tgtEl>
                                      </p:cBhvr>
                                    </p:animEffect>
                                  </p:childTnLst>
                                </p:cTn>
                              </p:par>
                            </p:childTnLst>
                          </p:cTn>
                        </p:par>
                        <p:par>
                          <p:cTn id="54" fill="hold" nodeType="afterGroup">
                            <p:stCondLst>
                              <p:cond delay="500"/>
                            </p:stCondLst>
                            <p:childTnLst>
                              <p:par>
                                <p:cTn id="55" presetID="22" presetClass="entr" presetSubtype="1" fill="hold" grpId="0" nodeType="afterEffect">
                                  <p:stCondLst>
                                    <p:cond delay="0"/>
                                  </p:stCondLst>
                                  <p:childTnLst>
                                    <p:set>
                                      <p:cBhvr>
                                        <p:cTn id="56" dur="1" fill="hold">
                                          <p:stCondLst>
                                            <p:cond delay="0"/>
                                          </p:stCondLst>
                                        </p:cTn>
                                        <p:tgtEl>
                                          <p:spTgt spid="170008"/>
                                        </p:tgtEl>
                                        <p:attrNameLst>
                                          <p:attrName>style.visibility</p:attrName>
                                        </p:attrNameLst>
                                      </p:cBhvr>
                                      <p:to>
                                        <p:strVal val="visible"/>
                                      </p:to>
                                    </p:set>
                                    <p:animEffect transition="in" filter="wipe(up)">
                                      <p:cBhvr>
                                        <p:cTn id="57" dur="500"/>
                                        <p:tgtEl>
                                          <p:spTgt spid="17000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69996"/>
                                        </p:tgtEl>
                                        <p:attrNameLst>
                                          <p:attrName>style.visibility</p:attrName>
                                        </p:attrNameLst>
                                      </p:cBhvr>
                                      <p:to>
                                        <p:strVal val="visible"/>
                                      </p:to>
                                    </p:set>
                                    <p:animEffect transition="in" filter="wipe(up)">
                                      <p:cBhvr>
                                        <p:cTn id="62" dur="500"/>
                                        <p:tgtEl>
                                          <p:spTgt spid="16999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169997"/>
                                        </p:tgtEl>
                                        <p:attrNameLst>
                                          <p:attrName>style.visibility</p:attrName>
                                        </p:attrNameLst>
                                      </p:cBhvr>
                                      <p:to>
                                        <p:strVal val="visible"/>
                                      </p:to>
                                    </p:set>
                                    <p:animEffect transition="in" filter="wipe(up)">
                                      <p:cBhvr>
                                        <p:cTn id="67" dur="500"/>
                                        <p:tgtEl>
                                          <p:spTgt spid="16999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170005"/>
                                        </p:tgtEl>
                                        <p:attrNameLst>
                                          <p:attrName>style.visibility</p:attrName>
                                        </p:attrNameLst>
                                      </p:cBhvr>
                                      <p:to>
                                        <p:strVal val="visible"/>
                                      </p:to>
                                    </p:set>
                                    <p:animEffect transition="in" filter="checkerboard(across)">
                                      <p:cBhvr>
                                        <p:cTn id="72" dur="500"/>
                                        <p:tgtEl>
                                          <p:spTgt spid="170005"/>
                                        </p:tgtEl>
                                      </p:cBhvr>
                                    </p:animEffect>
                                  </p:childTnLst>
                                </p:cTn>
                              </p:par>
                            </p:childTnLst>
                          </p:cTn>
                        </p:par>
                        <p:par>
                          <p:cTn id="73" fill="hold" nodeType="afterGroup">
                            <p:stCondLst>
                              <p:cond delay="500"/>
                            </p:stCondLst>
                            <p:childTnLst>
                              <p:par>
                                <p:cTn id="74" presetID="22" presetClass="entr" presetSubtype="4" fill="hold" grpId="0" nodeType="afterEffect">
                                  <p:stCondLst>
                                    <p:cond delay="0"/>
                                  </p:stCondLst>
                                  <p:childTnLst>
                                    <p:set>
                                      <p:cBhvr>
                                        <p:cTn id="75" dur="1" fill="hold">
                                          <p:stCondLst>
                                            <p:cond delay="0"/>
                                          </p:stCondLst>
                                        </p:cTn>
                                        <p:tgtEl>
                                          <p:spTgt spid="170009"/>
                                        </p:tgtEl>
                                        <p:attrNameLst>
                                          <p:attrName>style.visibility</p:attrName>
                                        </p:attrNameLst>
                                      </p:cBhvr>
                                      <p:to>
                                        <p:strVal val="visible"/>
                                      </p:to>
                                    </p:set>
                                    <p:animEffect transition="in" filter="wipe(down)">
                                      <p:cBhvr>
                                        <p:cTn id="76" dur="500"/>
                                        <p:tgtEl>
                                          <p:spTgt spid="170009"/>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70003"/>
                                        </p:tgtEl>
                                        <p:attrNameLst>
                                          <p:attrName>style.visibility</p:attrName>
                                        </p:attrNameLst>
                                      </p:cBhvr>
                                      <p:to>
                                        <p:strVal val="visible"/>
                                      </p:to>
                                    </p:set>
                                    <p:animEffect transition="in" filter="fade">
                                      <p:cBhvr>
                                        <p:cTn id="81" dur="500"/>
                                        <p:tgtEl>
                                          <p:spTgt spid="170003"/>
                                        </p:tgtEl>
                                      </p:cBhvr>
                                    </p:animEffect>
                                  </p:childTnLst>
                                </p:cTn>
                              </p:par>
                            </p:childTnLst>
                          </p:cTn>
                        </p:par>
                        <p:par>
                          <p:cTn id="82" fill="hold" nodeType="afterGroup">
                            <p:stCondLst>
                              <p:cond delay="500"/>
                            </p:stCondLst>
                            <p:childTnLst>
                              <p:par>
                                <p:cTn id="83" presetID="22" presetClass="entr" presetSubtype="4" fill="hold" grpId="0" nodeType="afterEffect">
                                  <p:stCondLst>
                                    <p:cond delay="0"/>
                                  </p:stCondLst>
                                  <p:childTnLst>
                                    <p:set>
                                      <p:cBhvr>
                                        <p:cTn id="84" dur="1" fill="hold">
                                          <p:stCondLst>
                                            <p:cond delay="0"/>
                                          </p:stCondLst>
                                        </p:cTn>
                                        <p:tgtEl>
                                          <p:spTgt spid="170010"/>
                                        </p:tgtEl>
                                        <p:attrNameLst>
                                          <p:attrName>style.visibility</p:attrName>
                                        </p:attrNameLst>
                                      </p:cBhvr>
                                      <p:to>
                                        <p:strVal val="visible"/>
                                      </p:to>
                                    </p:set>
                                    <p:animEffect transition="in" filter="wipe(down)">
                                      <p:cBhvr>
                                        <p:cTn id="85" dur="500"/>
                                        <p:tgtEl>
                                          <p:spTgt spid="170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8" grpId="0" animBg="1" autoUpdateAnimBg="0"/>
      <p:bldP spid="169989" grpId="0" animBg="1"/>
      <p:bldP spid="169994" grpId="0" animBg="1"/>
      <p:bldP spid="169995" grpId="0" animBg="1"/>
      <p:bldP spid="169996" grpId="0" animBg="1"/>
      <p:bldP spid="169997" grpId="0" animBg="1"/>
      <p:bldP spid="169998" grpId="0" animBg="1"/>
      <p:bldP spid="169999" grpId="0" animBg="1" autoUpdateAnimBg="0"/>
      <p:bldP spid="170000" grpId="0" animBg="1"/>
      <p:bldP spid="170001" grpId="0" animBg="1" autoUpdateAnimBg="0"/>
      <p:bldP spid="170002" grpId="0" animBg="1" autoUpdateAnimBg="0"/>
      <p:bldP spid="170003" grpId="0" animBg="1" autoUpdateAnimBg="0"/>
      <p:bldP spid="170005" grpId="0" animBg="1"/>
      <p:bldP spid="170006" grpId="0" animBg="1"/>
      <p:bldP spid="170007" grpId="0" animBg="1"/>
      <p:bldP spid="170008" grpId="0" animBg="1"/>
      <p:bldP spid="170009" grpId="0" animBg="1"/>
      <p:bldP spid="1700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89"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90" y="231775"/>
            <a:ext cx="8401050" cy="6402388"/>
          </a:xfrm>
          <a:prstGeom prst="rect">
            <a:avLst/>
          </a:prstGeom>
          <a:blipFill dpi="0" rotWithShape="0">
            <a:blip r:embed="rId4"/>
            <a:srcRect/>
            <a:tile tx="0" ty="0" sx="100000" sy="100000" flip="none" algn="tl"/>
          </a:blipFill>
          <a:ln>
            <a:noFill/>
          </a:ln>
          <a:extLst>
            <a:ext uri="{91240B29-F687-4f45-9708-019B960494DF}">
              <a14:hiddenLine xmlns="" xmlns:a14="http://schemas.microsoft.com/office/drawing/2010/main" w="9525">
                <a:solidFill>
                  <a:srgbClr val="000000"/>
                </a:solidFill>
                <a:round/>
                <a:headEnd/>
                <a:tailEnd/>
              </a14:hiddenLine>
            </a:ext>
          </a:extLst>
        </p:spPr>
      </p:pic>
      <p:sp>
        <p:nvSpPr>
          <p:cNvPr id="191490"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191491" name="Rectangle 3"/>
          <p:cNvSpPr>
            <a:spLocks noChangeArrowheads="1"/>
          </p:cNvSpPr>
          <p:nvPr/>
        </p:nvSpPr>
        <p:spPr bwMode="auto">
          <a:xfrm>
            <a:off x="1139825" y="762001"/>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29700" name="AutoShape 4"/>
          <p:cNvSpPr>
            <a:spLocks noChangeArrowheads="1"/>
          </p:cNvSpPr>
          <p:nvPr/>
        </p:nvSpPr>
        <p:spPr bwMode="auto">
          <a:xfrm>
            <a:off x="4725990" y="889006"/>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7" charset="0"/>
              <a:ea typeface="MS Gothic"/>
              <a:cs typeface="MS Gothic"/>
            </a:endParaRPr>
          </a:p>
        </p:txBody>
      </p:sp>
      <p:sp>
        <p:nvSpPr>
          <p:cNvPr id="29701" name="AutoShape 5"/>
          <p:cNvSpPr>
            <a:spLocks noChangeArrowheads="1"/>
          </p:cNvSpPr>
          <p:nvPr/>
        </p:nvSpPr>
        <p:spPr bwMode="auto">
          <a:xfrm>
            <a:off x="1339856" y="3565531"/>
            <a:ext cx="3001963"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7" charset="0"/>
              <a:ea typeface="MS Gothic"/>
              <a:cs typeface="MS Gothic"/>
            </a:endParaRPr>
          </a:p>
        </p:txBody>
      </p:sp>
      <p:sp>
        <p:nvSpPr>
          <p:cNvPr id="29702" name="AutoShape 6"/>
          <p:cNvSpPr>
            <a:spLocks noChangeArrowheads="1"/>
          </p:cNvSpPr>
          <p:nvPr/>
        </p:nvSpPr>
        <p:spPr bwMode="auto">
          <a:xfrm>
            <a:off x="1338263" y="882656"/>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7" charset="0"/>
              <a:ea typeface="MS Gothic"/>
              <a:cs typeface="MS Gothic"/>
            </a:endParaRPr>
          </a:p>
        </p:txBody>
      </p:sp>
      <p:sp>
        <p:nvSpPr>
          <p:cNvPr id="67592" name="Rectangle 7"/>
          <p:cNvSpPr>
            <a:spLocks noChangeArrowheads="1"/>
          </p:cNvSpPr>
          <p:nvPr/>
        </p:nvSpPr>
        <p:spPr bwMode="auto">
          <a:xfrm>
            <a:off x="2287588" y="3692526"/>
            <a:ext cx="2036762" cy="572672"/>
          </a:xfrm>
          <a:prstGeom prst="rect">
            <a:avLst/>
          </a:prstGeom>
          <a:noFill/>
          <a:ln w="9525">
            <a:noFill/>
            <a:round/>
            <a:headEnd/>
            <a:tailEnd/>
          </a:ln>
          <a:effectLst>
            <a:outerShdw blurRad="63500" dist="35921" dir="2700000" algn="ctr" rotWithShape="0">
              <a:schemeClr val="tx1">
                <a:alpha val="74998"/>
              </a:schemeClr>
            </a:outerShdw>
          </a:effec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3200" b="1" i="0" u="none" strike="noStrike" kern="1200" cap="none" spc="0" normalizeH="0" baseline="0" noProof="0">
                <a:ln>
                  <a:noFill/>
                </a:ln>
                <a:solidFill>
                  <a:srgbClr val="66FF99"/>
                </a:solidFill>
                <a:effectLst/>
                <a:uLnTx/>
                <a:uFillTx/>
                <a:latin typeface="Helvetica" charset="0"/>
                <a:ea typeface="MS Gothic" charset="0"/>
                <a:cs typeface="MS Gothic" charset="0"/>
              </a:rPr>
              <a:t>LUKE</a:t>
            </a:r>
          </a:p>
        </p:txBody>
      </p:sp>
      <p:sp>
        <p:nvSpPr>
          <p:cNvPr id="67593" name="Rectangle 8"/>
          <p:cNvSpPr>
            <a:spLocks noChangeArrowheads="1"/>
          </p:cNvSpPr>
          <p:nvPr/>
        </p:nvSpPr>
        <p:spPr bwMode="auto">
          <a:xfrm>
            <a:off x="1757363" y="1004889"/>
            <a:ext cx="2355850" cy="572672"/>
          </a:xfrm>
          <a:prstGeom prst="rect">
            <a:avLst/>
          </a:prstGeom>
          <a:noFill/>
          <a:ln w="9525">
            <a:noFill/>
            <a:round/>
            <a:headEnd/>
            <a:tailEnd/>
          </a:ln>
          <a:effectLst>
            <a:outerShdw blurRad="63500" dist="35921" dir="2700000" algn="ctr" rotWithShape="0">
              <a:schemeClr val="tx1">
                <a:alpha val="74998"/>
              </a:schemeClr>
            </a:outerShdw>
          </a:effec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3200" b="1" i="0" u="none" strike="noStrike" kern="1200" cap="none" spc="0" normalizeH="0" baseline="0" noProof="0">
                <a:ln>
                  <a:noFill/>
                </a:ln>
                <a:solidFill>
                  <a:srgbClr val="66FF99"/>
                </a:solidFill>
                <a:effectLst/>
                <a:uLnTx/>
                <a:uFillTx/>
                <a:latin typeface="Helvetica" charset="0"/>
                <a:ea typeface="MS Gothic" charset="0"/>
                <a:cs typeface="MS Gothic" charset="0"/>
              </a:rPr>
              <a:t>MATTHEW</a:t>
            </a:r>
          </a:p>
        </p:txBody>
      </p:sp>
      <p:sp>
        <p:nvSpPr>
          <p:cNvPr id="67594" name="Rectangle 9"/>
          <p:cNvSpPr>
            <a:spLocks noChangeArrowheads="1"/>
          </p:cNvSpPr>
          <p:nvPr/>
        </p:nvSpPr>
        <p:spPr bwMode="auto">
          <a:xfrm>
            <a:off x="5588006" y="1025526"/>
            <a:ext cx="2036763" cy="572672"/>
          </a:xfrm>
          <a:prstGeom prst="rect">
            <a:avLst/>
          </a:prstGeom>
          <a:noFill/>
          <a:ln w="9525">
            <a:noFill/>
            <a:round/>
            <a:headEnd/>
            <a:tailEnd/>
          </a:ln>
          <a:effectLst>
            <a:outerShdw blurRad="63500" dist="35921" dir="2700000" algn="ctr" rotWithShape="0">
              <a:schemeClr val="tx1">
                <a:alpha val="74998"/>
              </a:schemeClr>
            </a:outerShdw>
          </a:effec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3200" b="1" i="0" u="none" strike="noStrike" kern="1200" cap="none" spc="0" normalizeH="0" baseline="0" noProof="0">
                <a:ln>
                  <a:noFill/>
                </a:ln>
                <a:solidFill>
                  <a:srgbClr val="66FF99"/>
                </a:solidFill>
                <a:effectLst/>
                <a:uLnTx/>
                <a:uFillTx/>
                <a:latin typeface="Helvetica" charset="0"/>
                <a:ea typeface="MS Gothic" charset="0"/>
                <a:cs typeface="MS Gothic" charset="0"/>
              </a:rPr>
              <a:t>MARK</a:t>
            </a:r>
          </a:p>
        </p:txBody>
      </p:sp>
      <p:sp>
        <p:nvSpPr>
          <p:cNvPr id="191498" name="Rectangle 10"/>
          <p:cNvSpPr>
            <a:spLocks noChangeArrowheads="1"/>
          </p:cNvSpPr>
          <p:nvPr/>
        </p:nvSpPr>
        <p:spPr bwMode="auto">
          <a:xfrm>
            <a:off x="2159001" y="1560513"/>
            <a:ext cx="1766888" cy="464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2500" b="1" i="0" u="none" strike="noStrike" kern="1200" cap="none" spc="0" normalizeH="0" baseline="0" noProof="0">
                <a:ln>
                  <a:noFill/>
                </a:ln>
                <a:solidFill>
                  <a:srgbClr val="0033CC"/>
                </a:solidFill>
                <a:effectLst/>
                <a:uLnTx/>
                <a:uFillTx/>
                <a:latin typeface="Helvetica" charset="0"/>
                <a:ea typeface="MS Gothic" charset="0"/>
                <a:cs typeface="MS Gothic" charset="0"/>
              </a:rPr>
              <a:t>   JEWS</a:t>
            </a:r>
          </a:p>
        </p:txBody>
      </p:sp>
      <p:sp>
        <p:nvSpPr>
          <p:cNvPr id="191499" name="Rectangle 11"/>
          <p:cNvSpPr>
            <a:spLocks noChangeArrowheads="1"/>
          </p:cNvSpPr>
          <p:nvPr/>
        </p:nvSpPr>
        <p:spPr bwMode="auto">
          <a:xfrm>
            <a:off x="5899151" y="1570038"/>
            <a:ext cx="1766888" cy="464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2500" b="1" i="0" u="none" strike="noStrike" kern="1200" cap="none" spc="0" normalizeH="0" baseline="0" noProof="0">
                <a:ln>
                  <a:noFill/>
                </a:ln>
                <a:solidFill>
                  <a:srgbClr val="0033CC"/>
                </a:solidFill>
                <a:effectLst/>
                <a:uLnTx/>
                <a:uFillTx/>
                <a:latin typeface="Helvetica" charset="0"/>
                <a:ea typeface="MS Gothic" charset="0"/>
                <a:cs typeface="MS Gothic" charset="0"/>
              </a:rPr>
              <a:t>ROMANS</a:t>
            </a:r>
          </a:p>
        </p:txBody>
      </p:sp>
      <p:sp>
        <p:nvSpPr>
          <p:cNvPr id="191500" name="Rectangle 12"/>
          <p:cNvSpPr>
            <a:spLocks noChangeArrowheads="1"/>
          </p:cNvSpPr>
          <p:nvPr/>
        </p:nvSpPr>
        <p:spPr bwMode="auto">
          <a:xfrm>
            <a:off x="2462217" y="4237038"/>
            <a:ext cx="1766887" cy="464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2500" b="1" i="0" u="none" strike="noStrike" kern="1200" cap="none" spc="0" normalizeH="0" baseline="0" noProof="0">
                <a:ln>
                  <a:noFill/>
                </a:ln>
                <a:solidFill>
                  <a:srgbClr val="0033CC"/>
                </a:solidFill>
                <a:effectLst/>
                <a:uLnTx/>
                <a:uFillTx/>
                <a:latin typeface="Helvetica" charset="0"/>
                <a:ea typeface="MS Gothic" charset="0"/>
                <a:cs typeface="MS Gothic" charset="0"/>
              </a:rPr>
              <a:t>GREEKS</a:t>
            </a:r>
          </a:p>
        </p:txBody>
      </p:sp>
      <p:sp>
        <p:nvSpPr>
          <p:cNvPr id="191501" name="Rectangle 13"/>
          <p:cNvSpPr>
            <a:spLocks noChangeArrowheads="1"/>
          </p:cNvSpPr>
          <p:nvPr/>
        </p:nvSpPr>
        <p:spPr bwMode="auto">
          <a:xfrm>
            <a:off x="1652588" y="1647831"/>
            <a:ext cx="847725" cy="354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1124"/>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1800" b="1" i="0" u="none" strike="noStrike" kern="1200" cap="none" spc="0" normalizeH="0" baseline="0" noProof="0">
                <a:ln>
                  <a:noFill/>
                </a:ln>
                <a:solidFill>
                  <a:srgbClr val="0033CC"/>
                </a:solidFill>
                <a:effectLst/>
                <a:uLnTx/>
                <a:uFillTx/>
                <a:latin typeface="Helvetica" charset="0"/>
                <a:ea typeface="MS Gothic" charset="0"/>
                <a:cs typeface="MS Gothic" charset="0"/>
              </a:rPr>
              <a:t>TO:</a:t>
            </a:r>
          </a:p>
        </p:txBody>
      </p:sp>
      <p:sp>
        <p:nvSpPr>
          <p:cNvPr id="191502" name="Rectangle 14"/>
          <p:cNvSpPr>
            <a:spLocks noChangeArrowheads="1"/>
          </p:cNvSpPr>
          <p:nvPr/>
        </p:nvSpPr>
        <p:spPr bwMode="auto">
          <a:xfrm>
            <a:off x="1652588" y="2568575"/>
            <a:ext cx="890587" cy="173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191503" name="Rectangle 15"/>
          <p:cNvSpPr>
            <a:spLocks noChangeArrowheads="1"/>
          </p:cNvSpPr>
          <p:nvPr/>
        </p:nvSpPr>
        <p:spPr bwMode="auto">
          <a:xfrm>
            <a:off x="5070475" y="1658938"/>
            <a:ext cx="846138" cy="354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1124"/>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1800" b="1" i="0" u="none" strike="noStrike" kern="1200" cap="none" spc="0" normalizeH="0" baseline="0" noProof="0">
                <a:ln>
                  <a:noFill/>
                </a:ln>
                <a:solidFill>
                  <a:srgbClr val="0033CC"/>
                </a:solidFill>
                <a:effectLst/>
                <a:uLnTx/>
                <a:uFillTx/>
                <a:latin typeface="Helvetica" charset="0"/>
                <a:ea typeface="MS Gothic" charset="0"/>
                <a:cs typeface="MS Gothic" charset="0"/>
              </a:rPr>
              <a:t>TO:</a:t>
            </a:r>
          </a:p>
        </p:txBody>
      </p:sp>
      <p:sp>
        <p:nvSpPr>
          <p:cNvPr id="191504" name="Rectangle 16"/>
          <p:cNvSpPr>
            <a:spLocks noChangeArrowheads="1"/>
          </p:cNvSpPr>
          <p:nvPr/>
        </p:nvSpPr>
        <p:spPr bwMode="auto">
          <a:xfrm>
            <a:off x="5070475" y="2579694"/>
            <a:ext cx="890588"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grpSp>
        <p:nvGrpSpPr>
          <p:cNvPr id="191505" name="Group 17"/>
          <p:cNvGrpSpPr>
            <a:grpSpLocks/>
          </p:cNvGrpSpPr>
          <p:nvPr/>
        </p:nvGrpSpPr>
        <p:grpSpPr bwMode="auto">
          <a:xfrm>
            <a:off x="1652589" y="2070104"/>
            <a:ext cx="2538412" cy="469900"/>
            <a:chOff x="1145" y="1478"/>
            <a:chExt cx="1759" cy="336"/>
          </a:xfrm>
        </p:grpSpPr>
        <p:sp>
          <p:nvSpPr>
            <p:cNvPr id="191550" name="Rectangle 18"/>
            <p:cNvSpPr>
              <a:spLocks noChangeArrowheads="1"/>
            </p:cNvSpPr>
            <p:nvPr/>
          </p:nvSpPr>
          <p:spPr bwMode="auto">
            <a:xfrm>
              <a:off x="1145" y="1530"/>
              <a:ext cx="587" cy="2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124"/>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1800" b="1" i="0" u="none" strike="noStrike" kern="1200" cap="none" spc="0" normalizeH="0" baseline="0" noProof="0">
                  <a:ln>
                    <a:noFill/>
                  </a:ln>
                  <a:solidFill>
                    <a:srgbClr val="0033CC"/>
                  </a:solidFill>
                  <a:effectLst/>
                  <a:uLnTx/>
                  <a:uFillTx/>
                  <a:latin typeface="Helvetica" charset="0"/>
                  <a:ea typeface="MS Gothic" charset="0"/>
                  <a:cs typeface="MS Gothic" charset="0"/>
                </a:rPr>
                <a:t>AS:</a:t>
              </a:r>
            </a:p>
          </p:txBody>
        </p:sp>
        <p:sp>
          <p:nvSpPr>
            <p:cNvPr id="191551" name="Rectangle 19"/>
            <p:cNvSpPr>
              <a:spLocks noChangeArrowheads="1"/>
            </p:cNvSpPr>
            <p:nvPr/>
          </p:nvSpPr>
          <p:spPr bwMode="auto">
            <a:xfrm>
              <a:off x="1680" y="1478"/>
              <a:ext cx="1224" cy="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2500" b="1" i="0" u="none" strike="noStrike" kern="1200" cap="none" spc="0" normalizeH="0" baseline="0" noProof="0">
                  <a:ln>
                    <a:noFill/>
                  </a:ln>
                  <a:solidFill>
                    <a:srgbClr val="0033CC"/>
                  </a:solidFill>
                  <a:effectLst/>
                  <a:uLnTx/>
                  <a:uFillTx/>
                  <a:latin typeface="Helvetica" charset="0"/>
                  <a:ea typeface="MS Gothic" charset="0"/>
                  <a:cs typeface="MS Gothic" charset="0"/>
                </a:rPr>
                <a:t>KING</a:t>
              </a:r>
            </a:p>
          </p:txBody>
        </p:sp>
      </p:grpSp>
      <p:grpSp>
        <p:nvGrpSpPr>
          <p:cNvPr id="191506" name="Group 20"/>
          <p:cNvGrpSpPr>
            <a:grpSpLocks/>
          </p:cNvGrpSpPr>
          <p:nvPr/>
        </p:nvGrpSpPr>
        <p:grpSpPr bwMode="auto">
          <a:xfrm>
            <a:off x="5070475" y="2065341"/>
            <a:ext cx="2578100" cy="469900"/>
            <a:chOff x="3513" y="1474"/>
            <a:chExt cx="1787" cy="336"/>
          </a:xfrm>
        </p:grpSpPr>
        <p:sp>
          <p:nvSpPr>
            <p:cNvPr id="191548" name="Rectangle 21"/>
            <p:cNvSpPr>
              <a:spLocks noChangeArrowheads="1"/>
            </p:cNvSpPr>
            <p:nvPr/>
          </p:nvSpPr>
          <p:spPr bwMode="auto">
            <a:xfrm>
              <a:off x="3513" y="1538"/>
              <a:ext cx="586" cy="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124"/>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1800" b="1" i="0" u="none" strike="noStrike" kern="1200" cap="none" spc="0" normalizeH="0" baseline="0" noProof="0">
                  <a:ln>
                    <a:noFill/>
                  </a:ln>
                  <a:solidFill>
                    <a:srgbClr val="0033CC"/>
                  </a:solidFill>
                  <a:effectLst/>
                  <a:uLnTx/>
                  <a:uFillTx/>
                  <a:latin typeface="Helvetica" charset="0"/>
                  <a:ea typeface="MS Gothic" charset="0"/>
                  <a:cs typeface="MS Gothic" charset="0"/>
                </a:rPr>
                <a:t>AS:</a:t>
              </a:r>
            </a:p>
          </p:txBody>
        </p:sp>
        <p:sp>
          <p:nvSpPr>
            <p:cNvPr id="191549" name="Rectangle 22"/>
            <p:cNvSpPr>
              <a:spLocks noChangeArrowheads="1"/>
            </p:cNvSpPr>
            <p:nvPr/>
          </p:nvSpPr>
          <p:spPr bwMode="auto">
            <a:xfrm>
              <a:off x="4076" y="1474"/>
              <a:ext cx="1224" cy="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2500" b="1" i="0" u="none" strike="noStrike" kern="1200" cap="none" spc="0" normalizeH="0" baseline="0" noProof="0">
                  <a:ln>
                    <a:noFill/>
                  </a:ln>
                  <a:solidFill>
                    <a:srgbClr val="0033CC"/>
                  </a:solidFill>
                  <a:effectLst/>
                  <a:uLnTx/>
                  <a:uFillTx/>
                  <a:latin typeface="Helvetica" charset="0"/>
                  <a:ea typeface="MS Gothic" charset="0"/>
                  <a:cs typeface="MS Gothic" charset="0"/>
                </a:rPr>
                <a:t>SERVANT</a:t>
              </a:r>
            </a:p>
          </p:txBody>
        </p:sp>
      </p:grpSp>
      <p:sp>
        <p:nvSpPr>
          <p:cNvPr id="191507" name="Rectangle 23"/>
          <p:cNvSpPr>
            <a:spLocks noChangeArrowheads="1"/>
          </p:cNvSpPr>
          <p:nvPr/>
        </p:nvSpPr>
        <p:spPr bwMode="auto">
          <a:xfrm>
            <a:off x="1674818" y="4325938"/>
            <a:ext cx="847725" cy="354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1124"/>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1800" b="1" i="0" u="none" strike="noStrike" kern="1200" cap="none" spc="0" normalizeH="0" baseline="0" noProof="0">
                <a:ln>
                  <a:noFill/>
                </a:ln>
                <a:solidFill>
                  <a:srgbClr val="0033CC"/>
                </a:solidFill>
                <a:effectLst/>
                <a:uLnTx/>
                <a:uFillTx/>
                <a:latin typeface="Helvetica" charset="0"/>
                <a:ea typeface="MS Gothic" charset="0"/>
                <a:cs typeface="MS Gothic" charset="0"/>
              </a:rPr>
              <a:t>TO:</a:t>
            </a:r>
          </a:p>
        </p:txBody>
      </p:sp>
      <p:sp>
        <p:nvSpPr>
          <p:cNvPr id="191508" name="Rectangle 24"/>
          <p:cNvSpPr>
            <a:spLocks noChangeArrowheads="1"/>
          </p:cNvSpPr>
          <p:nvPr/>
        </p:nvSpPr>
        <p:spPr bwMode="auto">
          <a:xfrm>
            <a:off x="1674817" y="5246694"/>
            <a:ext cx="890587"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grpSp>
        <p:nvGrpSpPr>
          <p:cNvPr id="191509" name="Group 25"/>
          <p:cNvGrpSpPr>
            <a:grpSpLocks/>
          </p:cNvGrpSpPr>
          <p:nvPr/>
        </p:nvGrpSpPr>
        <p:grpSpPr bwMode="auto">
          <a:xfrm>
            <a:off x="1674813" y="4735514"/>
            <a:ext cx="2532062" cy="469900"/>
            <a:chOff x="1161" y="3381"/>
            <a:chExt cx="1754" cy="336"/>
          </a:xfrm>
        </p:grpSpPr>
        <p:sp>
          <p:nvSpPr>
            <p:cNvPr id="191546" name="Rectangle 26"/>
            <p:cNvSpPr>
              <a:spLocks noChangeArrowheads="1"/>
            </p:cNvSpPr>
            <p:nvPr/>
          </p:nvSpPr>
          <p:spPr bwMode="auto">
            <a:xfrm>
              <a:off x="1161" y="3442"/>
              <a:ext cx="587" cy="2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124"/>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1800" b="1" i="0" u="none" strike="noStrike" kern="1200" cap="none" spc="0" normalizeH="0" baseline="0" noProof="0">
                  <a:ln>
                    <a:noFill/>
                  </a:ln>
                  <a:solidFill>
                    <a:srgbClr val="0033CC"/>
                  </a:solidFill>
                  <a:effectLst/>
                  <a:uLnTx/>
                  <a:uFillTx/>
                  <a:latin typeface="Helvetica" charset="0"/>
                  <a:ea typeface="MS Gothic" charset="0"/>
                  <a:cs typeface="MS Gothic" charset="0"/>
                </a:rPr>
                <a:t>AS:</a:t>
              </a:r>
            </a:p>
          </p:txBody>
        </p:sp>
        <p:sp>
          <p:nvSpPr>
            <p:cNvPr id="191547" name="Rectangle 27"/>
            <p:cNvSpPr>
              <a:spLocks noChangeArrowheads="1"/>
            </p:cNvSpPr>
            <p:nvPr/>
          </p:nvSpPr>
          <p:spPr bwMode="auto">
            <a:xfrm>
              <a:off x="1691" y="3381"/>
              <a:ext cx="1224" cy="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2500" b="1" i="0" u="none" strike="noStrike" kern="1200" cap="none" spc="0" normalizeH="0" baseline="0" noProof="0">
                  <a:ln>
                    <a:noFill/>
                  </a:ln>
                  <a:solidFill>
                    <a:srgbClr val="0033CC"/>
                  </a:solidFill>
                  <a:effectLst/>
                  <a:uLnTx/>
                  <a:uFillTx/>
                  <a:latin typeface="Helvetica" charset="0"/>
                  <a:ea typeface="MS Gothic" charset="0"/>
                  <a:cs typeface="MS Gothic" charset="0"/>
                </a:rPr>
                <a:t>GOD/MAN</a:t>
              </a:r>
            </a:p>
          </p:txBody>
        </p:sp>
      </p:grpSp>
      <p:sp>
        <p:nvSpPr>
          <p:cNvPr id="191510" name="Rectangle 28"/>
          <p:cNvSpPr>
            <a:spLocks noChangeArrowheads="1"/>
          </p:cNvSpPr>
          <p:nvPr/>
        </p:nvSpPr>
        <p:spPr bwMode="auto">
          <a:xfrm>
            <a:off x="5011738" y="5246694"/>
            <a:ext cx="890587" cy="173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grpSp>
        <p:nvGrpSpPr>
          <p:cNvPr id="191511" name="Group 29"/>
          <p:cNvGrpSpPr>
            <a:grpSpLocks/>
          </p:cNvGrpSpPr>
          <p:nvPr/>
        </p:nvGrpSpPr>
        <p:grpSpPr bwMode="auto">
          <a:xfrm>
            <a:off x="1652588" y="2557463"/>
            <a:ext cx="2541587" cy="677862"/>
            <a:chOff x="1145" y="1826"/>
            <a:chExt cx="1761" cy="484"/>
          </a:xfrm>
        </p:grpSpPr>
        <p:sp>
          <p:nvSpPr>
            <p:cNvPr id="191544" name="Rectangle 30"/>
            <p:cNvSpPr>
              <a:spLocks noChangeArrowheads="1"/>
            </p:cNvSpPr>
            <p:nvPr/>
          </p:nvSpPr>
          <p:spPr bwMode="auto">
            <a:xfrm>
              <a:off x="1145" y="1826"/>
              <a:ext cx="617" cy="4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90000"/>
                </a:lnSpc>
                <a:spcBef>
                  <a:spcPts val="1124"/>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1800" b="1" i="0" u="none" strike="noStrike" kern="1200" cap="none" spc="0" normalizeH="0" baseline="0" noProof="0">
                  <a:ln>
                    <a:noFill/>
                  </a:ln>
                  <a:solidFill>
                    <a:srgbClr val="0033CC"/>
                  </a:solidFill>
                  <a:effectLst/>
                  <a:uLnTx/>
                  <a:uFillTx/>
                  <a:latin typeface="Helvetica" charset="0"/>
                  <a:ea typeface="MS Gothic" charset="0"/>
                  <a:cs typeface="MS Gothic" charset="0"/>
                </a:rPr>
                <a:t>WHAT</a:t>
              </a:r>
            </a:p>
            <a:p>
              <a:pPr marL="0" marR="0" lvl="0" indent="0" algn="l" defTabSz="914400" rtl="0" eaLnBrk="1" fontAlgn="base" latinLnBrk="0" hangingPunct="1">
                <a:lnSpc>
                  <a:spcPct val="55000"/>
                </a:lnSpc>
                <a:spcBef>
                  <a:spcPts val="1124"/>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1800" b="1" i="0" u="none" strike="noStrike" kern="1200" cap="none" spc="0" normalizeH="0" baseline="0" noProof="0">
                  <a:ln>
                    <a:noFill/>
                  </a:ln>
                  <a:solidFill>
                    <a:srgbClr val="0033CC"/>
                  </a:solidFill>
                  <a:effectLst/>
                  <a:uLnTx/>
                  <a:uFillTx/>
                  <a:latin typeface="Helvetica" charset="0"/>
                  <a:ea typeface="MS Gothic" charset="0"/>
                  <a:cs typeface="MS Gothic" charset="0"/>
                </a:rPr>
                <a:t>HE:</a:t>
              </a:r>
            </a:p>
          </p:txBody>
        </p:sp>
        <p:sp>
          <p:nvSpPr>
            <p:cNvPr id="191545" name="Rectangle 31"/>
            <p:cNvSpPr>
              <a:spLocks noChangeArrowheads="1"/>
            </p:cNvSpPr>
            <p:nvPr/>
          </p:nvSpPr>
          <p:spPr bwMode="auto">
            <a:xfrm>
              <a:off x="1682" y="1974"/>
              <a:ext cx="1224" cy="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2500" b="1" i="0" u="none" strike="noStrike" kern="1200" cap="none" spc="0" normalizeH="0" baseline="0" noProof="0">
                  <a:ln>
                    <a:noFill/>
                  </a:ln>
                  <a:solidFill>
                    <a:srgbClr val="0033CC"/>
                  </a:solidFill>
                  <a:effectLst/>
                  <a:uLnTx/>
                  <a:uFillTx/>
                  <a:latin typeface="Helvetica" charset="0"/>
                  <a:ea typeface="MS Gothic" charset="0"/>
                  <a:cs typeface="MS Gothic" charset="0"/>
                </a:rPr>
                <a:t>SAID</a:t>
              </a:r>
            </a:p>
          </p:txBody>
        </p:sp>
      </p:grpSp>
      <p:grpSp>
        <p:nvGrpSpPr>
          <p:cNvPr id="191512" name="Group 32"/>
          <p:cNvGrpSpPr>
            <a:grpSpLocks/>
          </p:cNvGrpSpPr>
          <p:nvPr/>
        </p:nvGrpSpPr>
        <p:grpSpPr bwMode="auto">
          <a:xfrm>
            <a:off x="1674813" y="5205417"/>
            <a:ext cx="2070100" cy="661987"/>
            <a:chOff x="1161" y="3716"/>
            <a:chExt cx="1434" cy="473"/>
          </a:xfrm>
        </p:grpSpPr>
        <p:sp>
          <p:nvSpPr>
            <p:cNvPr id="191542" name="Rectangle 33"/>
            <p:cNvSpPr>
              <a:spLocks noChangeArrowheads="1"/>
            </p:cNvSpPr>
            <p:nvPr/>
          </p:nvSpPr>
          <p:spPr bwMode="auto">
            <a:xfrm>
              <a:off x="1731" y="3853"/>
              <a:ext cx="864" cy="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2500" b="1" i="0" u="none" strike="noStrike" kern="1200" cap="none" spc="0" normalizeH="0" baseline="0" noProof="0">
                  <a:ln>
                    <a:noFill/>
                  </a:ln>
                  <a:solidFill>
                    <a:srgbClr val="0033CC"/>
                  </a:solidFill>
                  <a:effectLst/>
                  <a:uLnTx/>
                  <a:uFillTx/>
                  <a:latin typeface="Helvetica" charset="0"/>
                  <a:ea typeface="MS Gothic" charset="0"/>
                  <a:cs typeface="MS Gothic" charset="0"/>
                </a:rPr>
                <a:t>FELT</a:t>
              </a:r>
            </a:p>
          </p:txBody>
        </p:sp>
        <p:sp>
          <p:nvSpPr>
            <p:cNvPr id="191543" name="Rectangle 34"/>
            <p:cNvSpPr>
              <a:spLocks noChangeArrowheads="1"/>
            </p:cNvSpPr>
            <p:nvPr/>
          </p:nvSpPr>
          <p:spPr bwMode="auto">
            <a:xfrm>
              <a:off x="1161" y="3716"/>
              <a:ext cx="617" cy="4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90000"/>
                </a:lnSpc>
                <a:spcBef>
                  <a:spcPts val="1124"/>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1800" b="1" i="0" u="none" strike="noStrike" kern="1200" cap="none" spc="0" normalizeH="0" baseline="0" noProof="0">
                  <a:ln>
                    <a:noFill/>
                  </a:ln>
                  <a:solidFill>
                    <a:srgbClr val="0033CC"/>
                  </a:solidFill>
                  <a:effectLst/>
                  <a:uLnTx/>
                  <a:uFillTx/>
                  <a:latin typeface="Helvetica" charset="0"/>
                  <a:ea typeface="MS Gothic" charset="0"/>
                  <a:cs typeface="MS Gothic" charset="0"/>
                </a:rPr>
                <a:t>WHAT</a:t>
              </a:r>
            </a:p>
            <a:p>
              <a:pPr marL="0" marR="0" lvl="0" indent="0" algn="l" defTabSz="914400" rtl="0" eaLnBrk="1" fontAlgn="base" latinLnBrk="0" hangingPunct="1">
                <a:lnSpc>
                  <a:spcPct val="55000"/>
                </a:lnSpc>
                <a:spcBef>
                  <a:spcPts val="1124"/>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1800" b="1" i="0" u="none" strike="noStrike" kern="1200" cap="none" spc="0" normalizeH="0" baseline="0" noProof="0">
                  <a:ln>
                    <a:noFill/>
                  </a:ln>
                  <a:solidFill>
                    <a:srgbClr val="0033CC"/>
                  </a:solidFill>
                  <a:effectLst/>
                  <a:uLnTx/>
                  <a:uFillTx/>
                  <a:latin typeface="Helvetica" charset="0"/>
                  <a:ea typeface="MS Gothic" charset="0"/>
                  <a:cs typeface="MS Gothic" charset="0"/>
                </a:rPr>
                <a:t>HE:</a:t>
              </a:r>
            </a:p>
          </p:txBody>
        </p:sp>
      </p:grpSp>
      <p:grpSp>
        <p:nvGrpSpPr>
          <p:cNvPr id="191513" name="Group 35"/>
          <p:cNvGrpSpPr>
            <a:grpSpLocks/>
          </p:cNvGrpSpPr>
          <p:nvPr/>
        </p:nvGrpSpPr>
        <p:grpSpPr bwMode="auto">
          <a:xfrm>
            <a:off x="5070481" y="2557465"/>
            <a:ext cx="1998663" cy="659840"/>
            <a:chOff x="3513" y="1826"/>
            <a:chExt cx="1385" cy="471"/>
          </a:xfrm>
        </p:grpSpPr>
        <p:sp>
          <p:nvSpPr>
            <p:cNvPr id="191540" name="Rectangle 36"/>
            <p:cNvSpPr>
              <a:spLocks noChangeArrowheads="1"/>
            </p:cNvSpPr>
            <p:nvPr/>
          </p:nvSpPr>
          <p:spPr bwMode="auto">
            <a:xfrm>
              <a:off x="3513" y="1826"/>
              <a:ext cx="617" cy="4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90000"/>
                </a:lnSpc>
                <a:spcBef>
                  <a:spcPts val="1124"/>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1800" b="1" i="0" u="none" strike="noStrike" kern="1200" cap="none" spc="0" normalizeH="0" baseline="0" noProof="0">
                  <a:ln>
                    <a:noFill/>
                  </a:ln>
                  <a:solidFill>
                    <a:srgbClr val="0033CC"/>
                  </a:solidFill>
                  <a:effectLst/>
                  <a:uLnTx/>
                  <a:uFillTx/>
                  <a:latin typeface="Helvetica" charset="0"/>
                  <a:ea typeface="MS Gothic" charset="0"/>
                  <a:cs typeface="MS Gothic" charset="0"/>
                </a:rPr>
                <a:t>WHAT</a:t>
              </a:r>
            </a:p>
            <a:p>
              <a:pPr marL="0" marR="0" lvl="0" indent="0" algn="l" defTabSz="914400" rtl="0" eaLnBrk="1" fontAlgn="base" latinLnBrk="0" hangingPunct="1">
                <a:lnSpc>
                  <a:spcPct val="55000"/>
                </a:lnSpc>
                <a:spcBef>
                  <a:spcPts val="1124"/>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1800" b="1" i="0" u="none" strike="noStrike" kern="1200" cap="none" spc="0" normalizeH="0" baseline="0" noProof="0">
                  <a:ln>
                    <a:noFill/>
                  </a:ln>
                  <a:solidFill>
                    <a:srgbClr val="0033CC"/>
                  </a:solidFill>
                  <a:effectLst/>
                  <a:uLnTx/>
                  <a:uFillTx/>
                  <a:latin typeface="Helvetica" charset="0"/>
                  <a:ea typeface="MS Gothic" charset="0"/>
                  <a:cs typeface="MS Gothic" charset="0"/>
                </a:rPr>
                <a:t>HE:</a:t>
              </a:r>
            </a:p>
          </p:txBody>
        </p:sp>
        <p:sp>
          <p:nvSpPr>
            <p:cNvPr id="191541" name="Rectangle 37"/>
            <p:cNvSpPr>
              <a:spLocks noChangeArrowheads="1"/>
            </p:cNvSpPr>
            <p:nvPr/>
          </p:nvSpPr>
          <p:spPr bwMode="auto">
            <a:xfrm>
              <a:off x="4091" y="1959"/>
              <a:ext cx="807" cy="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2500" b="1" i="0" u="none" strike="noStrike" kern="1200" cap="none" spc="0" normalizeH="0" baseline="0" noProof="0">
                  <a:ln>
                    <a:noFill/>
                  </a:ln>
                  <a:solidFill>
                    <a:srgbClr val="0033CC"/>
                  </a:solidFill>
                  <a:effectLst/>
                  <a:uLnTx/>
                  <a:uFillTx/>
                  <a:latin typeface="Helvetica" charset="0"/>
                  <a:ea typeface="MS Gothic" charset="0"/>
                  <a:cs typeface="MS Gothic" charset="0"/>
                </a:rPr>
                <a:t>DID</a:t>
              </a:r>
            </a:p>
          </p:txBody>
        </p:sp>
      </p:grpSp>
      <p:sp>
        <p:nvSpPr>
          <p:cNvPr id="29734" name="AutoShape 38"/>
          <p:cNvSpPr>
            <a:spLocks noChangeArrowheads="1"/>
          </p:cNvSpPr>
          <p:nvPr/>
        </p:nvSpPr>
        <p:spPr bwMode="auto">
          <a:xfrm>
            <a:off x="4724400" y="3544894"/>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94" tIns="40995" rIns="81994" bIns="40995"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7" charset="0"/>
              <a:ea typeface="MS Gothic"/>
              <a:cs typeface="MS Gothic"/>
            </a:endParaRPr>
          </a:p>
        </p:txBody>
      </p:sp>
      <p:grpSp>
        <p:nvGrpSpPr>
          <p:cNvPr id="191515" name="Group 39"/>
          <p:cNvGrpSpPr>
            <a:grpSpLocks/>
          </p:cNvGrpSpPr>
          <p:nvPr/>
        </p:nvGrpSpPr>
        <p:grpSpPr bwMode="auto">
          <a:xfrm>
            <a:off x="1412875" y="946156"/>
            <a:ext cx="3860800" cy="3332163"/>
            <a:chOff x="979" y="675"/>
            <a:chExt cx="2675" cy="2379"/>
          </a:xfrm>
        </p:grpSpPr>
        <p:sp>
          <p:nvSpPr>
            <p:cNvPr id="191536" name="Rectangle 40"/>
            <p:cNvSpPr>
              <a:spLocks noChangeArrowheads="1"/>
            </p:cNvSpPr>
            <p:nvPr/>
          </p:nvSpPr>
          <p:spPr bwMode="auto">
            <a:xfrm>
              <a:off x="3336" y="675"/>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3600" b="1" i="0" u="none" strike="noStrike" kern="1200" cap="none" spc="0" normalizeH="0" baseline="0" noProof="0">
                  <a:ln>
                    <a:noFill/>
                  </a:ln>
                  <a:solidFill>
                    <a:srgbClr val="FAFD00"/>
                  </a:solidFill>
                  <a:effectLst/>
                  <a:uLnTx/>
                  <a:uFillTx/>
                  <a:latin typeface="Helvetica" charset="0"/>
                  <a:ea typeface="MS Gothic" charset="0"/>
                  <a:cs typeface="MS Gothic" charset="0"/>
                </a:rPr>
                <a:t>2</a:t>
              </a:r>
            </a:p>
          </p:txBody>
        </p:sp>
        <p:sp>
          <p:nvSpPr>
            <p:cNvPr id="191537" name="Rectangle 41"/>
            <p:cNvSpPr>
              <a:spLocks noChangeArrowheads="1"/>
            </p:cNvSpPr>
            <p:nvPr/>
          </p:nvSpPr>
          <p:spPr bwMode="auto">
            <a:xfrm>
              <a:off x="989" y="2598"/>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3600" b="1" i="0" u="none" strike="noStrike" kern="1200" cap="none" spc="0" normalizeH="0" baseline="0" noProof="0">
                  <a:ln>
                    <a:noFill/>
                  </a:ln>
                  <a:solidFill>
                    <a:srgbClr val="FAFD00"/>
                  </a:solidFill>
                  <a:effectLst/>
                  <a:uLnTx/>
                  <a:uFillTx/>
                  <a:latin typeface="Helvetica" charset="0"/>
                  <a:ea typeface="MS Gothic" charset="0"/>
                  <a:cs typeface="MS Gothic" charset="0"/>
                </a:rPr>
                <a:t>3</a:t>
              </a:r>
            </a:p>
          </p:txBody>
        </p:sp>
        <p:sp>
          <p:nvSpPr>
            <p:cNvPr id="191538" name="Rectangle 42"/>
            <p:cNvSpPr>
              <a:spLocks noChangeArrowheads="1"/>
            </p:cNvSpPr>
            <p:nvPr/>
          </p:nvSpPr>
          <p:spPr bwMode="auto">
            <a:xfrm>
              <a:off x="3368" y="25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3600" b="1" i="0" u="none" strike="noStrike" kern="1200" cap="none" spc="0" normalizeH="0" baseline="0" noProof="0">
                  <a:ln>
                    <a:noFill/>
                  </a:ln>
                  <a:solidFill>
                    <a:srgbClr val="FAFD00"/>
                  </a:solidFill>
                  <a:effectLst/>
                  <a:uLnTx/>
                  <a:uFillTx/>
                  <a:latin typeface="Helvetica" charset="0"/>
                  <a:ea typeface="MS Gothic" charset="0"/>
                  <a:cs typeface="MS Gothic" charset="0"/>
                </a:rPr>
                <a:t>4</a:t>
              </a:r>
            </a:p>
          </p:txBody>
        </p:sp>
        <p:sp>
          <p:nvSpPr>
            <p:cNvPr id="191539" name="Rectangle 43"/>
            <p:cNvSpPr>
              <a:spLocks noChangeArrowheads="1"/>
            </p:cNvSpPr>
            <p:nvPr/>
          </p:nvSpPr>
          <p:spPr bwMode="auto">
            <a:xfrm>
              <a:off x="979" y="687"/>
              <a:ext cx="286" cy="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3600" b="1" i="0" u="none" strike="noStrike" kern="1200" cap="none" spc="0" normalizeH="0" baseline="0" noProof="0">
                  <a:ln>
                    <a:noFill/>
                  </a:ln>
                  <a:solidFill>
                    <a:srgbClr val="FAFD00"/>
                  </a:solidFill>
                  <a:effectLst/>
                  <a:uLnTx/>
                  <a:uFillTx/>
                  <a:latin typeface="Helvetica" charset="0"/>
                  <a:ea typeface="MS Gothic" charset="0"/>
                  <a:cs typeface="MS Gothic" charset="0"/>
                </a:rPr>
                <a:t>1</a:t>
              </a:r>
            </a:p>
          </p:txBody>
        </p:sp>
      </p:grpSp>
      <p:sp>
        <p:nvSpPr>
          <p:cNvPr id="67613" name="Rectangle 44"/>
          <p:cNvSpPr>
            <a:spLocks noChangeArrowheads="1"/>
          </p:cNvSpPr>
          <p:nvPr/>
        </p:nvSpPr>
        <p:spPr bwMode="auto">
          <a:xfrm>
            <a:off x="5562606" y="3684589"/>
            <a:ext cx="1476375" cy="572672"/>
          </a:xfrm>
          <a:prstGeom prst="rect">
            <a:avLst/>
          </a:prstGeom>
          <a:noFill/>
          <a:ln w="9525">
            <a:noFill/>
            <a:round/>
            <a:headEnd/>
            <a:tailEnd/>
          </a:ln>
          <a:effectLst>
            <a:outerShdw blurRad="63500" dist="35921" dir="2700000" algn="ctr" rotWithShape="0">
              <a:schemeClr val="tx1">
                <a:alpha val="74998"/>
              </a:schemeClr>
            </a:outerShdw>
          </a:effectLst>
        </p:spPr>
        <p:txBody>
          <a:bodyPr lIns="81023" tIns="39705" rIns="81023" bIns="39705">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3200" b="1" i="0" u="none" strike="noStrike" kern="1200" cap="none" spc="0" normalizeH="0" baseline="0" noProof="0">
                <a:ln>
                  <a:noFill/>
                </a:ln>
                <a:solidFill>
                  <a:srgbClr val="66FF99"/>
                </a:solidFill>
                <a:effectLst/>
                <a:uLnTx/>
                <a:uFillTx/>
                <a:latin typeface="Helvetica" charset="0"/>
                <a:ea typeface="MS Gothic" charset="0"/>
                <a:cs typeface="MS Gothic" charset="0"/>
              </a:rPr>
              <a:t>JOHN</a:t>
            </a:r>
          </a:p>
        </p:txBody>
      </p:sp>
      <p:sp>
        <p:nvSpPr>
          <p:cNvPr id="191517" name="Rectangle 45"/>
          <p:cNvSpPr>
            <a:spLocks noChangeArrowheads="1"/>
          </p:cNvSpPr>
          <p:nvPr/>
        </p:nvSpPr>
        <p:spPr bwMode="auto">
          <a:xfrm>
            <a:off x="5895975" y="4241800"/>
            <a:ext cx="1765300" cy="464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2500" b="1" i="0" u="none" strike="noStrike" kern="1200" cap="none" spc="0" normalizeH="0" baseline="0" noProof="0">
                <a:ln>
                  <a:noFill/>
                </a:ln>
                <a:solidFill>
                  <a:srgbClr val="0033CC"/>
                </a:solidFill>
                <a:effectLst/>
                <a:uLnTx/>
                <a:uFillTx/>
                <a:latin typeface="Helvetica" charset="0"/>
                <a:ea typeface="MS Gothic" charset="0"/>
                <a:cs typeface="MS Gothic" charset="0"/>
              </a:rPr>
              <a:t>CHURCH</a:t>
            </a:r>
          </a:p>
        </p:txBody>
      </p:sp>
      <p:sp>
        <p:nvSpPr>
          <p:cNvPr id="191518" name="Rectangle 46"/>
          <p:cNvSpPr>
            <a:spLocks noChangeArrowheads="1"/>
          </p:cNvSpPr>
          <p:nvPr/>
        </p:nvSpPr>
        <p:spPr bwMode="auto">
          <a:xfrm>
            <a:off x="5011738" y="4325938"/>
            <a:ext cx="847725" cy="354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81023" tIns="39705" rIns="81023" bIns="39705">
            <a:spAutoFit/>
          </a:bodyPr>
          <a:lstStyle/>
          <a:p>
            <a:pPr marL="0" marR="0" lvl="0" indent="0" algn="l" defTabSz="914400" rtl="0" eaLnBrk="1" fontAlgn="base" latinLnBrk="0" hangingPunct="1">
              <a:lnSpc>
                <a:spcPct val="100000"/>
              </a:lnSpc>
              <a:spcBef>
                <a:spcPts val="1124"/>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1800" b="1" i="0" u="none" strike="noStrike" kern="1200" cap="none" spc="0" normalizeH="0" baseline="0" noProof="0">
                <a:ln>
                  <a:noFill/>
                </a:ln>
                <a:solidFill>
                  <a:srgbClr val="0033CC"/>
                </a:solidFill>
                <a:effectLst/>
                <a:uLnTx/>
                <a:uFillTx/>
                <a:latin typeface="Helvetica" charset="0"/>
                <a:ea typeface="MS Gothic" charset="0"/>
                <a:cs typeface="MS Gothic" charset="0"/>
              </a:rPr>
              <a:t>TO:</a:t>
            </a:r>
          </a:p>
        </p:txBody>
      </p:sp>
      <p:grpSp>
        <p:nvGrpSpPr>
          <p:cNvPr id="191519" name="Group 47"/>
          <p:cNvGrpSpPr>
            <a:grpSpLocks/>
          </p:cNvGrpSpPr>
          <p:nvPr/>
        </p:nvGrpSpPr>
        <p:grpSpPr bwMode="auto">
          <a:xfrm>
            <a:off x="5011738" y="4729163"/>
            <a:ext cx="1965325" cy="469900"/>
            <a:chOff x="3473" y="3376"/>
            <a:chExt cx="1362" cy="336"/>
          </a:xfrm>
        </p:grpSpPr>
        <p:sp>
          <p:nvSpPr>
            <p:cNvPr id="191534" name="Rectangle 48"/>
            <p:cNvSpPr>
              <a:spLocks noChangeArrowheads="1"/>
            </p:cNvSpPr>
            <p:nvPr/>
          </p:nvSpPr>
          <p:spPr bwMode="auto">
            <a:xfrm>
              <a:off x="3473" y="3442"/>
              <a:ext cx="587" cy="2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124"/>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1800" b="1" i="0" u="none" strike="noStrike" kern="1200" cap="none" spc="0" normalizeH="0" baseline="0" noProof="0">
                  <a:ln>
                    <a:noFill/>
                  </a:ln>
                  <a:solidFill>
                    <a:srgbClr val="0033CC"/>
                  </a:solidFill>
                  <a:effectLst/>
                  <a:uLnTx/>
                  <a:uFillTx/>
                  <a:latin typeface="Helvetica" charset="0"/>
                  <a:ea typeface="MS Gothic" charset="0"/>
                  <a:cs typeface="MS Gothic" charset="0"/>
                </a:rPr>
                <a:t>AS:</a:t>
              </a:r>
            </a:p>
          </p:txBody>
        </p:sp>
        <p:sp>
          <p:nvSpPr>
            <p:cNvPr id="191535" name="Rectangle 49"/>
            <p:cNvSpPr>
              <a:spLocks noChangeArrowheads="1"/>
            </p:cNvSpPr>
            <p:nvPr/>
          </p:nvSpPr>
          <p:spPr bwMode="auto">
            <a:xfrm>
              <a:off x="4091" y="3376"/>
              <a:ext cx="744" cy="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2500" b="1" i="0" u="none" strike="noStrike" kern="1200" cap="none" spc="0" normalizeH="0" baseline="0" noProof="0">
                  <a:ln>
                    <a:noFill/>
                  </a:ln>
                  <a:solidFill>
                    <a:srgbClr val="0033CC"/>
                  </a:solidFill>
                  <a:effectLst/>
                  <a:uLnTx/>
                  <a:uFillTx/>
                  <a:latin typeface="Helvetica" charset="0"/>
                  <a:ea typeface="MS Gothic" charset="0"/>
                  <a:cs typeface="MS Gothic" charset="0"/>
                </a:rPr>
                <a:t>GOD</a:t>
              </a:r>
            </a:p>
          </p:txBody>
        </p:sp>
      </p:grpSp>
      <p:grpSp>
        <p:nvGrpSpPr>
          <p:cNvPr id="191520" name="Group 50"/>
          <p:cNvGrpSpPr>
            <a:grpSpLocks/>
          </p:cNvGrpSpPr>
          <p:nvPr/>
        </p:nvGrpSpPr>
        <p:grpSpPr bwMode="auto">
          <a:xfrm>
            <a:off x="4992688" y="5203829"/>
            <a:ext cx="2681287" cy="679450"/>
            <a:chOff x="3460" y="3715"/>
            <a:chExt cx="1857" cy="485"/>
          </a:xfrm>
        </p:grpSpPr>
        <p:sp>
          <p:nvSpPr>
            <p:cNvPr id="191532" name="Rectangle 51"/>
            <p:cNvSpPr>
              <a:spLocks noChangeArrowheads="1"/>
            </p:cNvSpPr>
            <p:nvPr/>
          </p:nvSpPr>
          <p:spPr bwMode="auto">
            <a:xfrm>
              <a:off x="4093" y="3864"/>
              <a:ext cx="1224" cy="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575"/>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2500" b="1" i="0" u="none" strike="noStrike" kern="1200" cap="none" spc="0" normalizeH="0" baseline="0" noProof="0">
                  <a:ln>
                    <a:noFill/>
                  </a:ln>
                  <a:solidFill>
                    <a:srgbClr val="0033CC"/>
                  </a:solidFill>
                  <a:effectLst/>
                  <a:uLnTx/>
                  <a:uFillTx/>
                  <a:latin typeface="Helvetica" charset="0"/>
                  <a:ea typeface="MS Gothic" charset="0"/>
                  <a:cs typeface="MS Gothic" charset="0"/>
                </a:rPr>
                <a:t>MEANT</a:t>
              </a:r>
            </a:p>
          </p:txBody>
        </p:sp>
        <p:sp>
          <p:nvSpPr>
            <p:cNvPr id="191533" name="Rectangle 52"/>
            <p:cNvSpPr>
              <a:spLocks noChangeArrowheads="1"/>
            </p:cNvSpPr>
            <p:nvPr/>
          </p:nvSpPr>
          <p:spPr bwMode="auto">
            <a:xfrm>
              <a:off x="3460" y="3715"/>
              <a:ext cx="617" cy="4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90000"/>
                </a:lnSpc>
                <a:spcBef>
                  <a:spcPts val="1124"/>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1800" b="1" i="0" u="none" strike="noStrike" kern="1200" cap="none" spc="0" normalizeH="0" baseline="0" noProof="0">
                  <a:ln>
                    <a:noFill/>
                  </a:ln>
                  <a:solidFill>
                    <a:srgbClr val="0033CC"/>
                  </a:solidFill>
                  <a:effectLst/>
                  <a:uLnTx/>
                  <a:uFillTx/>
                  <a:latin typeface="Helvetica" charset="0"/>
                  <a:ea typeface="MS Gothic" charset="0"/>
                  <a:cs typeface="MS Gothic" charset="0"/>
                </a:rPr>
                <a:t>WHAT</a:t>
              </a:r>
            </a:p>
            <a:p>
              <a:pPr marL="0" marR="0" lvl="0" indent="0" algn="l" defTabSz="914400" rtl="0" eaLnBrk="1" fontAlgn="base" latinLnBrk="0" hangingPunct="1">
                <a:lnSpc>
                  <a:spcPct val="55000"/>
                </a:lnSpc>
                <a:spcBef>
                  <a:spcPts val="1124"/>
                </a:spcBef>
                <a:spcAft>
                  <a:spcPct val="0"/>
                </a:spcAft>
                <a:buClr>
                  <a:srgbClr val="0033CC"/>
                </a:buClr>
                <a:buSzTx/>
                <a:buFontTx/>
                <a:buNone/>
                <a:tabLst>
                  <a:tab pos="0" algn="l"/>
                  <a:tab pos="818574" algn="l"/>
                  <a:tab pos="1638738" algn="l"/>
                  <a:tab pos="2458899" algn="l"/>
                  <a:tab pos="3279061" algn="l"/>
                  <a:tab pos="4099223" algn="l"/>
                  <a:tab pos="4919386" algn="l"/>
                  <a:tab pos="5737961" algn="l"/>
                  <a:tab pos="6558123" algn="l"/>
                  <a:tab pos="7378285" algn="l"/>
                  <a:tab pos="8198447" algn="l"/>
                  <a:tab pos="9018609" algn="l"/>
                </a:tabLst>
                <a:defRPr/>
              </a:pPr>
              <a:r>
                <a:rPr kumimoji="0" lang="en-GB" sz="1800" b="1" i="0" u="none" strike="noStrike" kern="1200" cap="none" spc="0" normalizeH="0" baseline="0" noProof="0">
                  <a:ln>
                    <a:noFill/>
                  </a:ln>
                  <a:solidFill>
                    <a:srgbClr val="0033CC"/>
                  </a:solidFill>
                  <a:effectLst/>
                  <a:uLnTx/>
                  <a:uFillTx/>
                  <a:latin typeface="Helvetica" charset="0"/>
                  <a:ea typeface="MS Gothic" charset="0"/>
                  <a:cs typeface="MS Gothic" charset="0"/>
                </a:rPr>
                <a:t>HE:</a:t>
              </a:r>
            </a:p>
          </p:txBody>
        </p:sp>
      </p:grpSp>
      <p:sp>
        <p:nvSpPr>
          <p:cNvPr id="191521" name="Text Box 53"/>
          <p:cNvSpPr txBox="1">
            <a:spLocks noChangeArrowheads="1"/>
          </p:cNvSpPr>
          <p:nvPr/>
        </p:nvSpPr>
        <p:spPr bwMode="auto">
          <a:xfrm>
            <a:off x="8780735" y="4076"/>
            <a:ext cx="162976" cy="361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124"/>
              </a:spcBef>
              <a:spcAft>
                <a:spcPct val="0"/>
              </a:spcAft>
              <a:buClr>
                <a:srgbClr val="FFA27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0" i="0" u="none" strike="noStrike" kern="1200" cap="none" spc="0" normalizeH="0" baseline="0" noProof="0">
                <a:ln>
                  <a:noFill/>
                </a:ln>
                <a:solidFill>
                  <a:srgbClr val="FFA27C"/>
                </a:solidFill>
                <a:effectLst/>
                <a:uLnTx/>
                <a:uFillTx/>
                <a:latin typeface="Comic Sans MS" charset="0"/>
                <a:ea typeface="MS Gothic" charset="0"/>
                <a:cs typeface="MS Gothic" charset="0"/>
              </a:rPr>
              <a:t> </a:t>
            </a:r>
          </a:p>
        </p:txBody>
      </p:sp>
      <p:sp>
        <p:nvSpPr>
          <p:cNvPr id="29750" name="Text Box 54"/>
          <p:cNvSpPr txBox="1">
            <a:spLocks noChangeArrowheads="1"/>
          </p:cNvSpPr>
          <p:nvPr/>
        </p:nvSpPr>
        <p:spPr bwMode="auto">
          <a:xfrm>
            <a:off x="1608139" y="4292602"/>
            <a:ext cx="2589212" cy="1562124"/>
          </a:xfrm>
          <a:prstGeom prst="rect">
            <a:avLst/>
          </a:prstGeom>
          <a:noFill/>
          <a:ln w="9525">
            <a:noFill/>
            <a:round/>
            <a:headEnd/>
            <a:tailEnd/>
          </a:ln>
          <a:effectLst>
            <a:outerShdw blurRad="63500" dist="35921" dir="2700000" algn="ctr" rotWithShape="0">
              <a:schemeClr val="tx1">
                <a:alpha val="74998"/>
              </a:schemeClr>
            </a:outerShdw>
          </a:effectLst>
        </p:spPr>
        <p:txBody>
          <a:bodyPr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3022"/>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4800" b="1" i="0" u="none" strike="noStrike" kern="1200" cap="none" spc="0" normalizeH="0" baseline="0" noProof="0">
                <a:ln>
                  <a:noFill/>
                </a:ln>
                <a:solidFill>
                  <a:srgbClr val="FFEA18"/>
                </a:solidFill>
                <a:effectLst/>
                <a:uLnTx/>
                <a:uFillTx/>
                <a:latin typeface="Comic Sans MS" charset="0"/>
                <a:ea typeface="MS Gothic" charset="0"/>
                <a:cs typeface="MS Gothic" charset="0"/>
              </a:rPr>
              <a:t>A.D. 57-59</a:t>
            </a:r>
          </a:p>
        </p:txBody>
      </p:sp>
      <p:sp>
        <p:nvSpPr>
          <p:cNvPr id="29751" name="Text Box 55"/>
          <p:cNvSpPr txBox="1">
            <a:spLocks noChangeArrowheads="1"/>
          </p:cNvSpPr>
          <p:nvPr/>
        </p:nvSpPr>
        <p:spPr bwMode="auto">
          <a:xfrm>
            <a:off x="4787900" y="4264027"/>
            <a:ext cx="2892425" cy="1562124"/>
          </a:xfrm>
          <a:prstGeom prst="rect">
            <a:avLst/>
          </a:prstGeom>
          <a:noFill/>
          <a:ln w="9525">
            <a:noFill/>
            <a:round/>
            <a:headEnd/>
            <a:tailEnd/>
          </a:ln>
          <a:effectLst>
            <a:outerShdw blurRad="63500" dist="35921" dir="2700000" algn="ctr" rotWithShape="0">
              <a:schemeClr val="tx1">
                <a:alpha val="74998"/>
              </a:schemeClr>
            </a:outerShdw>
          </a:effectLst>
        </p:spPr>
        <p:txBody>
          <a:bodyPr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2025"/>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3200" b="1" i="0" u="none" strike="noStrike" kern="1200" cap="none" spc="0" normalizeH="0" baseline="0" noProof="0">
                <a:ln>
                  <a:noFill/>
                </a:ln>
                <a:solidFill>
                  <a:srgbClr val="FFEA18"/>
                </a:solidFill>
                <a:effectLst/>
                <a:uLnTx/>
                <a:uFillTx/>
                <a:latin typeface="Comic Sans MS" charset="0"/>
                <a:ea typeface="MS Gothic" charset="0"/>
                <a:cs typeface="MS Gothic" charset="0"/>
              </a:rPr>
              <a:t>A.D. 69 </a:t>
            </a:r>
            <a:r>
              <a:rPr kumimoji="0" lang="en-GB" sz="3200" b="1" i="1" u="none" strike="noStrike" kern="1200" cap="none" spc="0" normalizeH="0" baseline="0" noProof="0">
                <a:ln>
                  <a:noFill/>
                </a:ln>
                <a:solidFill>
                  <a:srgbClr val="FFFFFF"/>
                </a:solidFill>
                <a:effectLst/>
                <a:uLnTx/>
                <a:uFillTx/>
                <a:latin typeface="Comic Sans MS" charset="0"/>
                <a:ea typeface="MS Gothic" charset="0"/>
                <a:cs typeface="MS Gothic" charset="0"/>
              </a:rPr>
              <a:t>AFTER</a:t>
            </a:r>
            <a:r>
              <a:rPr kumimoji="0" lang="en-GB" sz="3200" b="1" i="0" u="none" strike="noStrike" kern="1200" cap="none" spc="0" normalizeH="0" baseline="0" noProof="0">
                <a:ln>
                  <a:noFill/>
                </a:ln>
                <a:solidFill>
                  <a:srgbClr val="FFFFFF"/>
                </a:solidFill>
                <a:effectLst/>
                <a:uLnTx/>
                <a:uFillTx/>
                <a:latin typeface="Comic Sans MS" charset="0"/>
                <a:ea typeface="MS Gothic" charset="0"/>
                <a:cs typeface="MS Gothic" charset="0"/>
              </a:rPr>
              <a:t> THE SYNOPTICS</a:t>
            </a:r>
          </a:p>
        </p:txBody>
      </p:sp>
      <p:sp>
        <p:nvSpPr>
          <p:cNvPr id="29752" name="Text Box 56"/>
          <p:cNvSpPr txBox="1">
            <a:spLocks noChangeArrowheads="1"/>
          </p:cNvSpPr>
          <p:nvPr/>
        </p:nvSpPr>
        <p:spPr bwMode="auto">
          <a:xfrm>
            <a:off x="5191131" y="1665292"/>
            <a:ext cx="2200275" cy="1562124"/>
          </a:xfrm>
          <a:prstGeom prst="rect">
            <a:avLst/>
          </a:prstGeom>
          <a:noFill/>
          <a:ln w="9525">
            <a:noFill/>
            <a:round/>
            <a:headEnd/>
            <a:tailEnd/>
          </a:ln>
          <a:effectLst>
            <a:outerShdw blurRad="63500" dist="35921" dir="2700000" algn="ctr" rotWithShape="0">
              <a:schemeClr val="tx1">
                <a:alpha val="74998"/>
              </a:schemeClr>
            </a:outerShdw>
          </a:effectLst>
        </p:spPr>
        <p:txBody>
          <a:bodyPr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3022"/>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4800" b="1" i="0" u="none" strike="noStrike" kern="1200" cap="none" spc="0" normalizeH="0" baseline="0" noProof="0">
                <a:ln>
                  <a:noFill/>
                </a:ln>
                <a:solidFill>
                  <a:srgbClr val="FFEA18"/>
                </a:solidFill>
                <a:effectLst/>
                <a:uLnTx/>
                <a:uFillTx/>
                <a:latin typeface="Comic Sans MS" charset="0"/>
                <a:ea typeface="MS Gothic" charset="0"/>
                <a:cs typeface="MS Gothic" charset="0"/>
              </a:rPr>
              <a:t>A.D. 64-68</a:t>
            </a:r>
          </a:p>
        </p:txBody>
      </p:sp>
      <p:sp>
        <p:nvSpPr>
          <p:cNvPr id="29753" name="Text Box 57"/>
          <p:cNvSpPr txBox="1">
            <a:spLocks noChangeArrowheads="1"/>
          </p:cNvSpPr>
          <p:nvPr/>
        </p:nvSpPr>
        <p:spPr bwMode="auto">
          <a:xfrm>
            <a:off x="1597025" y="1706563"/>
            <a:ext cx="2589213" cy="1408235"/>
          </a:xfrm>
          <a:prstGeom prst="rect">
            <a:avLst/>
          </a:prstGeom>
          <a:noFill/>
          <a:ln w="9525">
            <a:noFill/>
            <a:round/>
            <a:headEnd/>
            <a:tailEnd/>
          </a:ln>
          <a:effectLst>
            <a:outerShdw blurRad="63500" dist="35921" dir="2700000" algn="ctr" rotWithShape="0">
              <a:schemeClr val="tx1">
                <a:alpha val="74998"/>
              </a:schemeClr>
            </a:outerShdw>
          </a:effectLst>
        </p:spPr>
        <p:txBody>
          <a:bodyPr lIns="80700" tIns="41963" rIns="80700" bIns="4196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2688"/>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4300" b="1" i="0" u="none" strike="noStrike" kern="1200" cap="none" spc="0" normalizeH="0" baseline="0" noProof="0">
                <a:ln>
                  <a:noFill/>
                </a:ln>
                <a:solidFill>
                  <a:srgbClr val="FFEA18"/>
                </a:solidFill>
                <a:effectLst/>
                <a:uLnTx/>
                <a:uFillTx/>
                <a:latin typeface="Comic Sans MS" charset="0"/>
                <a:ea typeface="MS Gothic" charset="0"/>
                <a:cs typeface="MS Gothic" charset="0"/>
              </a:rPr>
              <a:t>The A.D.40s</a:t>
            </a:r>
          </a:p>
        </p:txBody>
      </p:sp>
      <p:sp>
        <p:nvSpPr>
          <p:cNvPr id="191526" name="Text Box 58"/>
          <p:cNvSpPr txBox="1">
            <a:spLocks noChangeArrowheads="1"/>
          </p:cNvSpPr>
          <p:nvPr/>
        </p:nvSpPr>
        <p:spPr bwMode="auto">
          <a:xfrm>
            <a:off x="8020051" y="6538914"/>
            <a:ext cx="166688"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191527" name="Text Box 60"/>
          <p:cNvSpPr txBox="1">
            <a:spLocks noChangeArrowheads="1"/>
          </p:cNvSpPr>
          <p:nvPr/>
        </p:nvSpPr>
        <p:spPr bwMode="auto">
          <a:xfrm>
            <a:off x="8574088" y="6135688"/>
            <a:ext cx="166687"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1994" tIns="40995" rIns="81994" bIns="4099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191528" name="Text Box 61"/>
          <p:cNvSpPr txBox="1">
            <a:spLocks noChangeArrowheads="1"/>
          </p:cNvSpPr>
          <p:nvPr/>
        </p:nvSpPr>
        <p:spPr bwMode="auto">
          <a:xfrm>
            <a:off x="8358573" y="6540007"/>
            <a:ext cx="304040" cy="223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563"/>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900" b="1" i="0" u="none" strike="noStrike" kern="1200" cap="none" spc="0" normalizeH="0" baseline="0" noProof="0">
                <a:ln>
                  <a:noFill/>
                </a:ln>
                <a:solidFill>
                  <a:srgbClr val="FFFFFF"/>
                </a:solidFill>
                <a:effectLst/>
                <a:uLnTx/>
                <a:uFillTx/>
                <a:latin typeface="Comic Sans MS" charset="0"/>
                <a:ea typeface="MS Gothic" charset="0"/>
                <a:cs typeface="MS Gothic" charset="0"/>
              </a:rPr>
              <a:t>27</a:t>
            </a:r>
          </a:p>
        </p:txBody>
      </p:sp>
      <p:sp>
        <p:nvSpPr>
          <p:cNvPr id="191529" name="Text Box 62"/>
          <p:cNvSpPr txBox="1">
            <a:spLocks noChangeArrowheads="1"/>
          </p:cNvSpPr>
          <p:nvPr/>
        </p:nvSpPr>
        <p:spPr bwMode="auto">
          <a:xfrm>
            <a:off x="8693550" y="6482267"/>
            <a:ext cx="281776" cy="3006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lIns="80700" tIns="41963" rIns="80700" bIns="4196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900"/>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400" b="1" i="0" u="none" strike="noStrike" kern="1200" cap="none" spc="0" normalizeH="0" baseline="0" noProof="0">
                <a:ln>
                  <a:noFill/>
                </a:ln>
                <a:solidFill>
                  <a:srgbClr val="FFFFFF"/>
                </a:solidFill>
                <a:effectLst/>
                <a:uLnTx/>
                <a:uFillTx/>
                <a:latin typeface="Comic Sans MS" charset="0"/>
                <a:ea typeface="MS Gothic" charset="0"/>
                <a:cs typeface="MS Gothic" charset="0"/>
              </a:rPr>
              <a:t>4</a:t>
            </a:r>
          </a:p>
        </p:txBody>
      </p:sp>
      <p:sp>
        <p:nvSpPr>
          <p:cNvPr id="64" name="Title 63"/>
          <p:cNvSpPr>
            <a:spLocks noGrp="1"/>
          </p:cNvSpPr>
          <p:nvPr>
            <p:ph type="title" idx="4294967295"/>
          </p:nvPr>
        </p:nvSpPr>
        <p:spPr bwMode="auto">
          <a:xfrm>
            <a:off x="457200" y="228600"/>
            <a:ext cx="8229600" cy="6096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76" tIns="45688" rIns="91376" bIns="45688"/>
          <a:lstStyle/>
          <a:p>
            <a:r>
              <a:rPr lang="en-US" sz="2900" b="1">
                <a:solidFill>
                  <a:srgbClr val="FFEA18"/>
                </a:solidFill>
                <a:latin typeface="Comic Sans MS" charset="0"/>
                <a:cs typeface="MS Gothic" charset="0"/>
              </a:rPr>
              <a:t>When I Think They Were Written…</a:t>
            </a:r>
            <a:endParaRPr lang="en-US">
              <a:latin typeface="Times New Roman" charset="0"/>
              <a:cs typeface="MS Gothic" charset="0"/>
            </a:endParaRPr>
          </a:p>
        </p:txBody>
      </p:sp>
      <p:sp>
        <p:nvSpPr>
          <p:cNvPr id="65" name="TextBox 64"/>
          <p:cNvSpPr txBox="1"/>
          <p:nvPr/>
        </p:nvSpPr>
        <p:spPr>
          <a:xfrm>
            <a:off x="8610604" y="5"/>
            <a:ext cx="526878" cy="461600"/>
          </a:xfrm>
          <a:prstGeom prst="rect">
            <a:avLst/>
          </a:prstGeom>
          <a:noFill/>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outerShdw blurRad="38100" dist="38100" dir="2700000" algn="tl">
                    <a:srgbClr val="DDDDDD"/>
                  </a:outerShdw>
                </a:effectLst>
                <a:uLnTx/>
                <a:uFillTx/>
                <a:latin typeface="Arial" charset="0"/>
                <a:ea typeface="MS Gothic" charset="0"/>
                <a:cs typeface="MS Gothic" charset="0"/>
              </a:rPr>
              <a:t>52</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4"/>
                                        </p:tgtEl>
                                        <p:attrNameLst>
                                          <p:attrName>ppt_y</p:attrName>
                                        </p:attrNameLst>
                                      </p:cBhvr>
                                      <p:tavLst>
                                        <p:tav tm="0">
                                          <p:val>
                                            <p:strVal val="#ppt_y"/>
                                          </p:val>
                                        </p:tav>
                                        <p:tav tm="100000">
                                          <p:val>
                                            <p:strVal val="#ppt_y"/>
                                          </p:val>
                                        </p:tav>
                                      </p:tavLst>
                                    </p:anim>
                                    <p:anim calcmode="lin" valueType="num">
                                      <p:cBhvr>
                                        <p:cTn id="9" dur="5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fill="hold" nodeType="clickEffect">
                                  <p:stCondLst>
                                    <p:cond delay="0"/>
                                  </p:stCondLst>
                                  <p:childTnLst>
                                    <p:set>
                                      <p:cBhvr>
                                        <p:cTn id="15" dur="1" fill="hold">
                                          <p:stCondLst>
                                            <p:cond delay="0"/>
                                          </p:stCondLst>
                                        </p:cTn>
                                        <p:tgtEl>
                                          <p:spTgt spid="29753"/>
                                        </p:tgtEl>
                                        <p:attrNameLst>
                                          <p:attrName>style.visibility</p:attrName>
                                        </p:attrNameLst>
                                      </p:cBhvr>
                                      <p:to>
                                        <p:strVal val="visible"/>
                                      </p:to>
                                    </p:set>
                                    <p:animEffect transition="in" filter="fade">
                                      <p:cBhvr>
                                        <p:cTn id="16" dur="1000"/>
                                        <p:tgtEl>
                                          <p:spTgt spid="2975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fill="hold" nodeType="clickEffect">
                                  <p:stCondLst>
                                    <p:cond delay="0"/>
                                  </p:stCondLst>
                                  <p:childTnLst>
                                    <p:set>
                                      <p:cBhvr>
                                        <p:cTn id="20" dur="1" fill="hold">
                                          <p:stCondLst>
                                            <p:cond delay="0"/>
                                          </p:stCondLst>
                                        </p:cTn>
                                        <p:tgtEl>
                                          <p:spTgt spid="29750"/>
                                        </p:tgtEl>
                                        <p:attrNameLst>
                                          <p:attrName>style.visibility</p:attrName>
                                        </p:attrNameLst>
                                      </p:cBhvr>
                                      <p:to>
                                        <p:strVal val="visible"/>
                                      </p:to>
                                    </p:set>
                                    <p:animEffect transition="in" filter="fade">
                                      <p:cBhvr>
                                        <p:cTn id="21" dur="1000"/>
                                        <p:tgtEl>
                                          <p:spTgt spid="2975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fill="hold" nodeType="clickEffect">
                                  <p:stCondLst>
                                    <p:cond delay="0"/>
                                  </p:stCondLst>
                                  <p:childTnLst>
                                    <p:set>
                                      <p:cBhvr>
                                        <p:cTn id="25" dur="1" fill="hold">
                                          <p:stCondLst>
                                            <p:cond delay="0"/>
                                          </p:stCondLst>
                                        </p:cTn>
                                        <p:tgtEl>
                                          <p:spTgt spid="29752"/>
                                        </p:tgtEl>
                                        <p:attrNameLst>
                                          <p:attrName>style.visibility</p:attrName>
                                        </p:attrNameLst>
                                      </p:cBhvr>
                                      <p:to>
                                        <p:strVal val="visible"/>
                                      </p:to>
                                    </p:set>
                                    <p:animEffect transition="in" filter="fade">
                                      <p:cBhvr>
                                        <p:cTn id="26" dur="1000"/>
                                        <p:tgtEl>
                                          <p:spTgt spid="2975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fill="hold" nodeType="clickEffect">
                                  <p:stCondLst>
                                    <p:cond delay="0"/>
                                  </p:stCondLst>
                                  <p:childTnLst>
                                    <p:set>
                                      <p:cBhvr>
                                        <p:cTn id="30" dur="1" fill="hold">
                                          <p:stCondLst>
                                            <p:cond delay="0"/>
                                          </p:stCondLst>
                                        </p:cTn>
                                        <p:tgtEl>
                                          <p:spTgt spid="29751"/>
                                        </p:tgtEl>
                                        <p:attrNameLst>
                                          <p:attrName>style.visibility</p:attrName>
                                        </p:attrNameLst>
                                      </p:cBhvr>
                                      <p:to>
                                        <p:strVal val="visible"/>
                                      </p:to>
                                    </p:set>
                                    <p:animEffect transition="in" filter="fade">
                                      <p:cBhvr>
                                        <p:cTn id="31" dur="1000"/>
                                        <p:tgtEl>
                                          <p:spTgt spid="29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4" y="1417644"/>
            <a:ext cx="2678113" cy="2522537"/>
          </a:xfrm>
        </p:spPr>
        <p:txBody>
          <a:bodyPr/>
          <a:lstStyle/>
          <a:p>
            <a:pPr algn="r">
              <a:defRPr/>
            </a:pPr>
            <a:r>
              <a:rPr lang="en-US" dirty="0"/>
              <a:t>Black</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287026"/>
            <a:ext cx="9144000" cy="570974"/>
          </a:xfrm>
        </p:spPr>
        <p:txBody>
          <a:bodyPr/>
          <a:lstStyle/>
          <a:p>
            <a:pPr eaLnBrk="1" hangingPunct="1">
              <a:defRPr/>
            </a:pPr>
            <a:r>
              <a:rPr lang="en-US" sz="2800" b="1" dirty="0">
                <a:solidFill>
                  <a:srgbClr val="FFFFFF"/>
                </a:solidFill>
                <a:latin typeface="Arial" charset="0"/>
                <a:ea typeface="ＭＳ Ｐゴシック" charset="0"/>
              </a:rPr>
              <a:t>NT Critical Studies • 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ＭＳ Ｐゴシック" charset="0"/>
                <a:cs typeface="Arial" charset="0"/>
              </a:rPr>
              <a:t>Get this presentation for free!</a:t>
            </a:r>
            <a:endParaRPr kumimoji="0" lang="en-US" sz="1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3069415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2434" name="Rectangle 2"/>
          <p:cNvSpPr>
            <a:spLocks noChangeArrowheads="1"/>
          </p:cNvSpPr>
          <p:nvPr/>
        </p:nvSpPr>
        <p:spPr bwMode="auto">
          <a:xfrm>
            <a:off x="0" y="0"/>
            <a:ext cx="9144000" cy="6858000"/>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pic>
        <p:nvPicPr>
          <p:cNvPr id="1682435" name="Picture 3" descr="septuagint"/>
          <p:cNvPicPr>
            <a:picLocks noChangeAspect="1" noChangeArrowheads="1"/>
          </p:cNvPicPr>
          <p:nvPr/>
        </p:nvPicPr>
        <p:blipFill>
          <a:blip r:embed="rId3" cstate="screen">
            <a:extLst>
              <a:ext uri="{28A0092B-C50C-407E-A947-70E740481C1C}">
                <a14:useLocalDpi xmlns:a14="http://schemas.microsoft.com/office/drawing/2010/main"/>
              </a:ext>
            </a:extLst>
          </a:blip>
          <a:srcRect r="11505" b="36986"/>
          <a:stretch>
            <a:fillRect/>
          </a:stretch>
        </p:blipFill>
        <p:spPr bwMode="auto">
          <a:xfrm>
            <a:off x="609600" y="2640013"/>
            <a:ext cx="2514600" cy="2312987"/>
          </a:xfrm>
          <a:prstGeom prst="rect">
            <a:avLst/>
          </a:prstGeom>
          <a:noFill/>
          <a:extLst>
            <a:ext uri="{909E8E84-426E-40dd-AFC4-6F175D3DCCD1}">
              <a14:hiddenFill xmlns:a14="http://schemas.microsoft.com/office/drawing/2010/main" xmlns="">
                <a:solidFill>
                  <a:srgbClr val="FFFFFF"/>
                </a:solidFill>
              </a14:hiddenFill>
            </a:ext>
          </a:extLst>
        </p:spPr>
      </p:pic>
      <p:sp>
        <p:nvSpPr>
          <p:cNvPr id="1682436" name="Rectangle 4"/>
          <p:cNvSpPr>
            <a:spLocks noGrp="1" noChangeArrowheads="1"/>
          </p:cNvSpPr>
          <p:nvPr>
            <p:ph type="title" idx="4294967295"/>
          </p:nvPr>
        </p:nvSpPr>
        <p:spPr>
          <a:xfrm>
            <a:off x="457200" y="503238"/>
            <a:ext cx="8229600" cy="1020762"/>
          </a:xfrm>
        </p:spPr>
        <p:txBody>
          <a:bodyPr/>
          <a:lstStyle/>
          <a:p>
            <a:r>
              <a:rPr lang="en-US" sz="5400" b="1">
                <a:solidFill>
                  <a:schemeClr val="bg1"/>
                </a:solidFill>
              </a:rPr>
              <a:t>The Synoptic Problem</a:t>
            </a:r>
            <a:endParaRPr lang="en-US" b="1">
              <a:solidFill>
                <a:schemeClr val="bg1"/>
              </a:solidFill>
            </a:endParaRPr>
          </a:p>
        </p:txBody>
      </p:sp>
      <p:pic>
        <p:nvPicPr>
          <p:cNvPr id="1682437" name="Picture 5" descr="septuagint"/>
          <p:cNvPicPr>
            <a:picLocks noChangeAspect="1" noChangeArrowheads="1"/>
          </p:cNvPicPr>
          <p:nvPr/>
        </p:nvPicPr>
        <p:blipFill>
          <a:blip r:embed="rId3" cstate="screen">
            <a:extLst>
              <a:ext uri="{28A0092B-C50C-407E-A947-70E740481C1C}">
                <a14:useLocalDpi xmlns:a14="http://schemas.microsoft.com/office/drawing/2010/main"/>
              </a:ext>
            </a:extLst>
          </a:blip>
          <a:srcRect r="11505" b="36986"/>
          <a:stretch>
            <a:fillRect/>
          </a:stretch>
        </p:blipFill>
        <p:spPr bwMode="auto">
          <a:xfrm>
            <a:off x="3429000" y="2640013"/>
            <a:ext cx="2514600" cy="2312987"/>
          </a:xfrm>
          <a:prstGeom prst="rect">
            <a:avLst/>
          </a:prstGeom>
          <a:noFill/>
          <a:extLst>
            <a:ext uri="{909E8E84-426E-40dd-AFC4-6F175D3DCCD1}">
              <a14:hiddenFill xmlns:a14="http://schemas.microsoft.com/office/drawing/2010/main" xmlns="">
                <a:solidFill>
                  <a:srgbClr val="FFFFFF"/>
                </a:solidFill>
              </a14:hiddenFill>
            </a:ext>
          </a:extLst>
        </p:spPr>
      </p:pic>
      <p:pic>
        <p:nvPicPr>
          <p:cNvPr id="1682438" name="Picture 6" descr="septuagint"/>
          <p:cNvPicPr>
            <a:picLocks noChangeAspect="1" noChangeArrowheads="1"/>
          </p:cNvPicPr>
          <p:nvPr/>
        </p:nvPicPr>
        <p:blipFill>
          <a:blip r:embed="rId3" cstate="screen">
            <a:extLst>
              <a:ext uri="{28A0092B-C50C-407E-A947-70E740481C1C}">
                <a14:useLocalDpi xmlns:a14="http://schemas.microsoft.com/office/drawing/2010/main"/>
              </a:ext>
            </a:extLst>
          </a:blip>
          <a:srcRect r="11505" b="36986"/>
          <a:stretch>
            <a:fillRect/>
          </a:stretch>
        </p:blipFill>
        <p:spPr bwMode="auto">
          <a:xfrm>
            <a:off x="6248400" y="2640013"/>
            <a:ext cx="2514600" cy="231298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697"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2900"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285698" name="Rectangle 2"/>
          <p:cNvSpPr>
            <a:spLocks noChangeArrowheads="1"/>
          </p:cNvSpPr>
          <p:nvPr/>
        </p:nvSpPr>
        <p:spPr bwMode="auto">
          <a:xfrm>
            <a:off x="154009" y="6554809"/>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64" tIns="40983" rIns="81964" bIns="40983"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285699"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64" tIns="40983" rIns="81964" bIns="40983"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285700" name="AutoShape 4"/>
          <p:cNvSpPr>
            <a:spLocks noChangeArrowheads="1"/>
          </p:cNvSpPr>
          <p:nvPr/>
        </p:nvSpPr>
        <p:spPr bwMode="auto">
          <a:xfrm>
            <a:off x="4738688" y="933471"/>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285701" name="AutoShape 5"/>
          <p:cNvSpPr>
            <a:spLocks noChangeArrowheads="1"/>
          </p:cNvSpPr>
          <p:nvPr/>
        </p:nvSpPr>
        <p:spPr bwMode="auto">
          <a:xfrm>
            <a:off x="1339871" y="3565546"/>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285702" name="AutoShape 6"/>
          <p:cNvSpPr>
            <a:spLocks noChangeArrowheads="1"/>
          </p:cNvSpPr>
          <p:nvPr/>
        </p:nvSpPr>
        <p:spPr bwMode="auto">
          <a:xfrm>
            <a:off x="4724400" y="3544909"/>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285703" name="AutoShape 7"/>
          <p:cNvSpPr>
            <a:spLocks noChangeArrowheads="1"/>
          </p:cNvSpPr>
          <p:nvPr/>
        </p:nvSpPr>
        <p:spPr bwMode="auto">
          <a:xfrm>
            <a:off x="1338263" y="882671"/>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22536" name="Rectangle 8"/>
          <p:cNvSpPr>
            <a:spLocks noChangeArrowheads="1"/>
          </p:cNvSpPr>
          <p:nvPr/>
        </p:nvSpPr>
        <p:spPr bwMode="auto">
          <a:xfrm>
            <a:off x="1130321" y="777896"/>
            <a:ext cx="6823075" cy="5419725"/>
          </a:xfrm>
          <a:prstGeom prst="rect">
            <a:avLst/>
          </a:prstGeom>
          <a:gradFill rotWithShape="0">
            <a:gsLst>
              <a:gs pos="0">
                <a:srgbClr val="0B0C60"/>
              </a:gs>
              <a:gs pos="100000">
                <a:srgbClr val="05052C">
                  <a:alpha val="45998"/>
                </a:srgbClr>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lIns="81964" tIns="40983" rIns="81964" bIns="40983"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285705" name="Rectangle 9"/>
          <p:cNvSpPr>
            <a:spLocks noChangeArrowheads="1"/>
          </p:cNvSpPr>
          <p:nvPr/>
        </p:nvSpPr>
        <p:spPr bwMode="auto">
          <a:xfrm>
            <a:off x="4814888" y="946150"/>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2250"/>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3600" b="1" i="0" u="none" strike="noStrike" kern="1200" cap="none" spc="0" normalizeH="0" baseline="0" noProof="0">
                <a:ln>
                  <a:noFill/>
                </a:ln>
                <a:solidFill>
                  <a:srgbClr val="0066FF"/>
                </a:solidFill>
                <a:effectLst/>
                <a:uLnTx/>
                <a:uFillTx/>
                <a:latin typeface="Helvetica" charset="0"/>
                <a:ea typeface="MS Gothic" charset="0"/>
                <a:cs typeface="MS Gothic" charset="0"/>
              </a:rPr>
              <a:t>2</a:t>
            </a:r>
          </a:p>
        </p:txBody>
      </p:sp>
      <p:sp>
        <p:nvSpPr>
          <p:cNvPr id="285706" name="Rectangle 10"/>
          <p:cNvSpPr>
            <a:spLocks noChangeArrowheads="1"/>
          </p:cNvSpPr>
          <p:nvPr/>
        </p:nvSpPr>
        <p:spPr bwMode="auto">
          <a:xfrm>
            <a:off x="1427163" y="3638550"/>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2250"/>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3600" b="1" i="0" u="none" strike="noStrike" kern="1200" cap="none" spc="0" normalizeH="0" baseline="0" noProof="0">
                <a:ln>
                  <a:noFill/>
                </a:ln>
                <a:solidFill>
                  <a:srgbClr val="0066FF"/>
                </a:solidFill>
                <a:effectLst/>
                <a:uLnTx/>
                <a:uFillTx/>
                <a:latin typeface="Helvetica" charset="0"/>
                <a:ea typeface="MS Gothic" charset="0"/>
                <a:cs typeface="MS Gothic" charset="0"/>
              </a:rPr>
              <a:t>3</a:t>
            </a:r>
          </a:p>
        </p:txBody>
      </p:sp>
      <p:sp>
        <p:nvSpPr>
          <p:cNvPr id="285707" name="Rectangle 11"/>
          <p:cNvSpPr>
            <a:spLocks noChangeArrowheads="1"/>
          </p:cNvSpPr>
          <p:nvPr/>
        </p:nvSpPr>
        <p:spPr bwMode="auto">
          <a:xfrm>
            <a:off x="1412875" y="962025"/>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2250"/>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3600" b="1" i="0" u="none" strike="noStrike" kern="1200" cap="none" spc="0" normalizeH="0" baseline="0" noProof="0">
                <a:ln>
                  <a:noFill/>
                </a:ln>
                <a:solidFill>
                  <a:srgbClr val="0066FF"/>
                </a:solidFill>
                <a:effectLst/>
                <a:uLnTx/>
                <a:uFillTx/>
                <a:latin typeface="Helvetica" charset="0"/>
                <a:ea typeface="MS Gothic" charset="0"/>
                <a:cs typeface="MS Gothic" charset="0"/>
              </a:rPr>
              <a:t>1</a:t>
            </a:r>
          </a:p>
        </p:txBody>
      </p:sp>
      <p:grpSp>
        <p:nvGrpSpPr>
          <p:cNvPr id="285708" name="Group 12"/>
          <p:cNvGrpSpPr>
            <a:grpSpLocks/>
          </p:cNvGrpSpPr>
          <p:nvPr/>
        </p:nvGrpSpPr>
        <p:grpSpPr bwMode="auto">
          <a:xfrm>
            <a:off x="1652588" y="1647846"/>
            <a:ext cx="890587" cy="1378385"/>
            <a:chOff x="1145" y="1176"/>
            <a:chExt cx="617" cy="985"/>
          </a:xfrm>
        </p:grpSpPr>
        <p:sp>
          <p:nvSpPr>
            <p:cNvPr id="285745" name="Rectangle 13"/>
            <p:cNvSpPr>
              <a:spLocks noChangeArrowheads="1"/>
            </p:cNvSpPr>
            <p:nvPr/>
          </p:nvSpPr>
          <p:spPr bwMode="auto">
            <a:xfrm>
              <a:off x="1145" y="1176"/>
              <a:ext cx="58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12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66FF"/>
                  </a:solidFill>
                  <a:effectLst/>
                  <a:uLnTx/>
                  <a:uFillTx/>
                  <a:latin typeface="Helvetica" charset="0"/>
                  <a:ea typeface="MS Gothic" charset="0"/>
                  <a:cs typeface="MS Gothic" charset="0"/>
                </a:rPr>
                <a:t>TO:</a:t>
              </a:r>
            </a:p>
          </p:txBody>
        </p:sp>
        <p:sp>
          <p:nvSpPr>
            <p:cNvPr id="285746" name="Rectangle 14"/>
            <p:cNvSpPr>
              <a:spLocks noChangeArrowheads="1"/>
            </p:cNvSpPr>
            <p:nvPr/>
          </p:nvSpPr>
          <p:spPr bwMode="auto">
            <a:xfrm>
              <a:off x="1145" y="1530"/>
              <a:ext cx="58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12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66FF"/>
                  </a:solidFill>
                  <a:effectLst/>
                  <a:uLnTx/>
                  <a:uFillTx/>
                  <a:latin typeface="Helvetica" charset="0"/>
                  <a:ea typeface="MS Gothic" charset="0"/>
                  <a:cs typeface="MS Gothic" charset="0"/>
                </a:rPr>
                <a:t>AS:</a:t>
              </a:r>
            </a:p>
          </p:txBody>
        </p:sp>
        <p:sp>
          <p:nvSpPr>
            <p:cNvPr id="285747" name="Rectangle 15"/>
            <p:cNvSpPr>
              <a:spLocks noChangeArrowheads="1"/>
            </p:cNvSpPr>
            <p:nvPr/>
          </p:nvSpPr>
          <p:spPr bwMode="auto">
            <a:xfrm>
              <a:off x="1145" y="1834"/>
              <a:ext cx="617" cy="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35000"/>
                </a:lnSpc>
                <a:spcBef>
                  <a:spcPts val="112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66FF"/>
                  </a:solidFill>
                  <a:effectLst/>
                  <a:uLnTx/>
                  <a:uFillTx/>
                  <a:latin typeface="Helvetica" charset="0"/>
                  <a:ea typeface="MS Gothic" charset="0"/>
                  <a:cs typeface="MS Gothic" charset="0"/>
                </a:rPr>
                <a:t>WHAT</a:t>
              </a:r>
            </a:p>
            <a:p>
              <a:pPr marL="0" marR="0" lvl="0" indent="0" algn="l" defTabSz="914400" rtl="0" eaLnBrk="1" fontAlgn="base" latinLnBrk="0" hangingPunct="1">
                <a:lnSpc>
                  <a:spcPct val="35000"/>
                </a:lnSpc>
                <a:spcBef>
                  <a:spcPts val="112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66FF"/>
                  </a:solidFill>
                  <a:effectLst/>
                  <a:uLnTx/>
                  <a:uFillTx/>
                  <a:latin typeface="Helvetica" charset="0"/>
                  <a:ea typeface="MS Gothic" charset="0"/>
                  <a:cs typeface="MS Gothic" charset="0"/>
                </a:rPr>
                <a:t>HE:</a:t>
              </a:r>
            </a:p>
          </p:txBody>
        </p:sp>
      </p:grpSp>
      <p:grpSp>
        <p:nvGrpSpPr>
          <p:cNvPr id="285709" name="Group 16"/>
          <p:cNvGrpSpPr>
            <a:grpSpLocks/>
          </p:cNvGrpSpPr>
          <p:nvPr/>
        </p:nvGrpSpPr>
        <p:grpSpPr bwMode="auto">
          <a:xfrm>
            <a:off x="5070475" y="1658959"/>
            <a:ext cx="890588" cy="1378385"/>
            <a:chOff x="3513" y="1184"/>
            <a:chExt cx="617" cy="985"/>
          </a:xfrm>
        </p:grpSpPr>
        <p:sp>
          <p:nvSpPr>
            <p:cNvPr id="285742" name="Rectangle 17"/>
            <p:cNvSpPr>
              <a:spLocks noChangeArrowheads="1"/>
            </p:cNvSpPr>
            <p:nvPr/>
          </p:nvSpPr>
          <p:spPr bwMode="auto">
            <a:xfrm>
              <a:off x="3513" y="1184"/>
              <a:ext cx="58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12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66FF"/>
                  </a:solidFill>
                  <a:effectLst/>
                  <a:uLnTx/>
                  <a:uFillTx/>
                  <a:latin typeface="Helvetica" charset="0"/>
                  <a:ea typeface="MS Gothic" charset="0"/>
                  <a:cs typeface="MS Gothic" charset="0"/>
                </a:rPr>
                <a:t>TO:</a:t>
              </a:r>
            </a:p>
          </p:txBody>
        </p:sp>
        <p:sp>
          <p:nvSpPr>
            <p:cNvPr id="285743" name="Rectangle 18"/>
            <p:cNvSpPr>
              <a:spLocks noChangeArrowheads="1"/>
            </p:cNvSpPr>
            <p:nvPr/>
          </p:nvSpPr>
          <p:spPr bwMode="auto">
            <a:xfrm>
              <a:off x="3513" y="1538"/>
              <a:ext cx="58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12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66FF"/>
                  </a:solidFill>
                  <a:effectLst/>
                  <a:uLnTx/>
                  <a:uFillTx/>
                  <a:latin typeface="Helvetica" charset="0"/>
                  <a:ea typeface="MS Gothic" charset="0"/>
                  <a:cs typeface="MS Gothic" charset="0"/>
                </a:rPr>
                <a:t>AS:</a:t>
              </a:r>
            </a:p>
          </p:txBody>
        </p:sp>
        <p:sp>
          <p:nvSpPr>
            <p:cNvPr id="285744" name="Rectangle 19"/>
            <p:cNvSpPr>
              <a:spLocks noChangeArrowheads="1"/>
            </p:cNvSpPr>
            <p:nvPr/>
          </p:nvSpPr>
          <p:spPr bwMode="auto">
            <a:xfrm>
              <a:off x="3513" y="1842"/>
              <a:ext cx="617" cy="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35000"/>
                </a:lnSpc>
                <a:spcBef>
                  <a:spcPts val="112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66FF"/>
                  </a:solidFill>
                  <a:effectLst/>
                  <a:uLnTx/>
                  <a:uFillTx/>
                  <a:latin typeface="Helvetica" charset="0"/>
                  <a:ea typeface="MS Gothic" charset="0"/>
                  <a:cs typeface="MS Gothic" charset="0"/>
                </a:rPr>
                <a:t>WHAT</a:t>
              </a:r>
            </a:p>
            <a:p>
              <a:pPr marL="0" marR="0" lvl="0" indent="0" algn="l" defTabSz="914400" rtl="0" eaLnBrk="1" fontAlgn="base" latinLnBrk="0" hangingPunct="1">
                <a:lnSpc>
                  <a:spcPct val="35000"/>
                </a:lnSpc>
                <a:spcBef>
                  <a:spcPts val="112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66FF"/>
                  </a:solidFill>
                  <a:effectLst/>
                  <a:uLnTx/>
                  <a:uFillTx/>
                  <a:latin typeface="Helvetica" charset="0"/>
                  <a:ea typeface="MS Gothic" charset="0"/>
                  <a:cs typeface="MS Gothic" charset="0"/>
                </a:rPr>
                <a:t>HE:</a:t>
              </a:r>
            </a:p>
          </p:txBody>
        </p:sp>
      </p:grpSp>
      <p:grpSp>
        <p:nvGrpSpPr>
          <p:cNvPr id="285710" name="Group 20"/>
          <p:cNvGrpSpPr>
            <a:grpSpLocks/>
          </p:cNvGrpSpPr>
          <p:nvPr/>
        </p:nvGrpSpPr>
        <p:grpSpPr bwMode="auto">
          <a:xfrm>
            <a:off x="1674813" y="4325973"/>
            <a:ext cx="890587" cy="1378385"/>
            <a:chOff x="1161" y="3088"/>
            <a:chExt cx="617" cy="985"/>
          </a:xfrm>
        </p:grpSpPr>
        <p:sp>
          <p:nvSpPr>
            <p:cNvPr id="285739" name="Rectangle 21"/>
            <p:cNvSpPr>
              <a:spLocks noChangeArrowheads="1"/>
            </p:cNvSpPr>
            <p:nvPr/>
          </p:nvSpPr>
          <p:spPr bwMode="auto">
            <a:xfrm>
              <a:off x="1161" y="3088"/>
              <a:ext cx="58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12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66FF"/>
                  </a:solidFill>
                  <a:effectLst/>
                  <a:uLnTx/>
                  <a:uFillTx/>
                  <a:latin typeface="Helvetica" charset="0"/>
                  <a:ea typeface="MS Gothic" charset="0"/>
                  <a:cs typeface="MS Gothic" charset="0"/>
                </a:rPr>
                <a:t>TO:</a:t>
              </a:r>
            </a:p>
          </p:txBody>
        </p:sp>
        <p:sp>
          <p:nvSpPr>
            <p:cNvPr id="285740" name="Rectangle 22"/>
            <p:cNvSpPr>
              <a:spLocks noChangeArrowheads="1"/>
            </p:cNvSpPr>
            <p:nvPr/>
          </p:nvSpPr>
          <p:spPr bwMode="auto">
            <a:xfrm>
              <a:off x="1161" y="3442"/>
              <a:ext cx="58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12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66FF"/>
                  </a:solidFill>
                  <a:effectLst/>
                  <a:uLnTx/>
                  <a:uFillTx/>
                  <a:latin typeface="Helvetica" charset="0"/>
                  <a:ea typeface="MS Gothic" charset="0"/>
                  <a:cs typeface="MS Gothic" charset="0"/>
                </a:rPr>
                <a:t>AS:</a:t>
              </a:r>
            </a:p>
          </p:txBody>
        </p:sp>
        <p:sp>
          <p:nvSpPr>
            <p:cNvPr id="285741" name="Rectangle 23"/>
            <p:cNvSpPr>
              <a:spLocks noChangeArrowheads="1"/>
            </p:cNvSpPr>
            <p:nvPr/>
          </p:nvSpPr>
          <p:spPr bwMode="auto">
            <a:xfrm>
              <a:off x="1161" y="3746"/>
              <a:ext cx="617" cy="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35000"/>
                </a:lnSpc>
                <a:spcBef>
                  <a:spcPts val="112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66FF"/>
                  </a:solidFill>
                  <a:effectLst/>
                  <a:uLnTx/>
                  <a:uFillTx/>
                  <a:latin typeface="Helvetica" charset="0"/>
                  <a:ea typeface="MS Gothic" charset="0"/>
                  <a:cs typeface="MS Gothic" charset="0"/>
                </a:rPr>
                <a:t>WHAT</a:t>
              </a:r>
            </a:p>
            <a:p>
              <a:pPr marL="0" marR="0" lvl="0" indent="0" algn="l" defTabSz="914400" rtl="0" eaLnBrk="1" fontAlgn="base" latinLnBrk="0" hangingPunct="1">
                <a:lnSpc>
                  <a:spcPct val="35000"/>
                </a:lnSpc>
                <a:spcBef>
                  <a:spcPts val="112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66FF"/>
                  </a:solidFill>
                  <a:effectLst/>
                  <a:uLnTx/>
                  <a:uFillTx/>
                  <a:latin typeface="Helvetica" charset="0"/>
                  <a:ea typeface="MS Gothic" charset="0"/>
                  <a:cs typeface="MS Gothic" charset="0"/>
                </a:rPr>
                <a:t>HE:</a:t>
              </a:r>
            </a:p>
          </p:txBody>
        </p:sp>
      </p:grpSp>
      <p:sp>
        <p:nvSpPr>
          <p:cNvPr id="285711" name="Rectangle 24"/>
          <p:cNvSpPr>
            <a:spLocks noChangeArrowheads="1"/>
          </p:cNvSpPr>
          <p:nvPr/>
        </p:nvSpPr>
        <p:spPr bwMode="auto">
          <a:xfrm>
            <a:off x="1757363" y="1004889"/>
            <a:ext cx="2355850" cy="578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202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3200" b="1" i="0" u="none" strike="noStrike" kern="1200" cap="none" spc="0" normalizeH="0" baseline="0" noProof="0">
                <a:ln>
                  <a:noFill/>
                </a:ln>
                <a:solidFill>
                  <a:srgbClr val="0066FF"/>
                </a:solidFill>
                <a:effectLst/>
                <a:uLnTx/>
                <a:uFillTx/>
                <a:latin typeface="Helvetica" charset="0"/>
                <a:ea typeface="MS Gothic" charset="0"/>
                <a:cs typeface="MS Gothic" charset="0"/>
              </a:rPr>
              <a:t>MATTHEW</a:t>
            </a:r>
          </a:p>
        </p:txBody>
      </p:sp>
      <p:sp>
        <p:nvSpPr>
          <p:cNvPr id="285712" name="Rectangle 25"/>
          <p:cNvSpPr>
            <a:spLocks noChangeArrowheads="1"/>
          </p:cNvSpPr>
          <p:nvPr/>
        </p:nvSpPr>
        <p:spPr bwMode="auto">
          <a:xfrm>
            <a:off x="5588001" y="1025525"/>
            <a:ext cx="2036763" cy="578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202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3200" b="1" i="0" u="none" strike="noStrike" kern="1200" cap="none" spc="0" normalizeH="0" baseline="0" noProof="0">
                <a:ln>
                  <a:noFill/>
                </a:ln>
                <a:solidFill>
                  <a:srgbClr val="0066FF"/>
                </a:solidFill>
                <a:effectLst/>
                <a:uLnTx/>
                <a:uFillTx/>
                <a:latin typeface="Helvetica" charset="0"/>
                <a:ea typeface="MS Gothic" charset="0"/>
                <a:cs typeface="MS Gothic" charset="0"/>
              </a:rPr>
              <a:t>MARK</a:t>
            </a:r>
          </a:p>
        </p:txBody>
      </p:sp>
      <p:sp>
        <p:nvSpPr>
          <p:cNvPr id="285713" name="Rectangle 26"/>
          <p:cNvSpPr>
            <a:spLocks noChangeArrowheads="1"/>
          </p:cNvSpPr>
          <p:nvPr/>
        </p:nvSpPr>
        <p:spPr bwMode="auto">
          <a:xfrm>
            <a:off x="2149476" y="3692525"/>
            <a:ext cx="2035175" cy="578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202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3200" b="1" i="0" u="none" strike="noStrike" kern="1200" cap="none" spc="0" normalizeH="0" baseline="0" noProof="0">
                <a:ln>
                  <a:noFill/>
                </a:ln>
                <a:solidFill>
                  <a:srgbClr val="0066FF"/>
                </a:solidFill>
                <a:effectLst/>
                <a:uLnTx/>
                <a:uFillTx/>
                <a:latin typeface="Helvetica" charset="0"/>
                <a:ea typeface="MS Gothic" charset="0"/>
                <a:cs typeface="MS Gothic" charset="0"/>
              </a:rPr>
              <a:t>LUKE</a:t>
            </a:r>
          </a:p>
        </p:txBody>
      </p:sp>
      <p:sp>
        <p:nvSpPr>
          <p:cNvPr id="285714" name="Rectangle 27"/>
          <p:cNvSpPr>
            <a:spLocks noChangeArrowheads="1"/>
          </p:cNvSpPr>
          <p:nvPr/>
        </p:nvSpPr>
        <p:spPr bwMode="auto">
          <a:xfrm>
            <a:off x="2159000" y="1560514"/>
            <a:ext cx="1766888"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500" b="1" i="0" u="none" strike="noStrike" kern="1200" cap="none" spc="0" normalizeH="0" baseline="0" noProof="0">
                <a:ln>
                  <a:noFill/>
                </a:ln>
                <a:solidFill>
                  <a:srgbClr val="0066FF"/>
                </a:solidFill>
                <a:effectLst/>
                <a:uLnTx/>
                <a:uFillTx/>
                <a:latin typeface="Helvetica" charset="0"/>
                <a:ea typeface="MS Gothic" charset="0"/>
                <a:cs typeface="MS Gothic" charset="0"/>
              </a:rPr>
              <a:t>   JEWS</a:t>
            </a:r>
          </a:p>
        </p:txBody>
      </p:sp>
      <p:sp>
        <p:nvSpPr>
          <p:cNvPr id="285715" name="Rectangle 28"/>
          <p:cNvSpPr>
            <a:spLocks noChangeArrowheads="1"/>
          </p:cNvSpPr>
          <p:nvPr/>
        </p:nvSpPr>
        <p:spPr bwMode="auto">
          <a:xfrm>
            <a:off x="5899150" y="1570038"/>
            <a:ext cx="1766888"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500" b="1" i="0" u="none" strike="noStrike" kern="1200" cap="none" spc="0" normalizeH="0" baseline="0" noProof="0">
                <a:ln>
                  <a:noFill/>
                </a:ln>
                <a:solidFill>
                  <a:srgbClr val="0066FF"/>
                </a:solidFill>
                <a:effectLst/>
                <a:uLnTx/>
                <a:uFillTx/>
                <a:latin typeface="Helvetica" charset="0"/>
                <a:ea typeface="MS Gothic" charset="0"/>
                <a:cs typeface="MS Gothic" charset="0"/>
              </a:rPr>
              <a:t>ROMANS</a:t>
            </a:r>
          </a:p>
        </p:txBody>
      </p:sp>
      <p:sp>
        <p:nvSpPr>
          <p:cNvPr id="285716" name="Rectangle 29"/>
          <p:cNvSpPr>
            <a:spLocks noChangeArrowheads="1"/>
          </p:cNvSpPr>
          <p:nvPr/>
        </p:nvSpPr>
        <p:spPr bwMode="auto">
          <a:xfrm>
            <a:off x="2462234" y="4237039"/>
            <a:ext cx="1766887"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500" b="1" i="0" u="none" strike="noStrike" kern="1200" cap="none" spc="0" normalizeH="0" baseline="0" noProof="0">
                <a:ln>
                  <a:noFill/>
                </a:ln>
                <a:solidFill>
                  <a:srgbClr val="0066FF"/>
                </a:solidFill>
                <a:effectLst/>
                <a:uLnTx/>
                <a:uFillTx/>
                <a:latin typeface="Helvetica" charset="0"/>
                <a:ea typeface="MS Gothic" charset="0"/>
                <a:cs typeface="MS Gothic" charset="0"/>
              </a:rPr>
              <a:t>GREEKS</a:t>
            </a:r>
          </a:p>
        </p:txBody>
      </p:sp>
      <p:sp>
        <p:nvSpPr>
          <p:cNvPr id="285717" name="Rectangle 30"/>
          <p:cNvSpPr>
            <a:spLocks noChangeArrowheads="1"/>
          </p:cNvSpPr>
          <p:nvPr/>
        </p:nvSpPr>
        <p:spPr bwMode="auto">
          <a:xfrm>
            <a:off x="2424134" y="2070101"/>
            <a:ext cx="1766887"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500" b="1" i="0" u="none" strike="noStrike" kern="1200" cap="none" spc="0" normalizeH="0" baseline="0" noProof="0">
                <a:ln>
                  <a:noFill/>
                </a:ln>
                <a:solidFill>
                  <a:srgbClr val="0066FF"/>
                </a:solidFill>
                <a:effectLst/>
                <a:uLnTx/>
                <a:uFillTx/>
                <a:latin typeface="Helvetica" charset="0"/>
                <a:ea typeface="MS Gothic" charset="0"/>
                <a:cs typeface="MS Gothic" charset="0"/>
              </a:rPr>
              <a:t>KING</a:t>
            </a:r>
          </a:p>
        </p:txBody>
      </p:sp>
      <p:sp>
        <p:nvSpPr>
          <p:cNvPr id="285718" name="Rectangle 31"/>
          <p:cNvSpPr>
            <a:spLocks noChangeArrowheads="1"/>
          </p:cNvSpPr>
          <p:nvPr/>
        </p:nvSpPr>
        <p:spPr bwMode="auto">
          <a:xfrm>
            <a:off x="5881709" y="2065338"/>
            <a:ext cx="1766887"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500" b="1" i="0" u="none" strike="noStrike" kern="1200" cap="none" spc="0" normalizeH="0" baseline="0" noProof="0">
                <a:ln>
                  <a:noFill/>
                </a:ln>
                <a:solidFill>
                  <a:srgbClr val="0066FF"/>
                </a:solidFill>
                <a:effectLst/>
                <a:uLnTx/>
                <a:uFillTx/>
                <a:latin typeface="Helvetica" charset="0"/>
                <a:ea typeface="MS Gothic" charset="0"/>
                <a:cs typeface="MS Gothic" charset="0"/>
              </a:rPr>
              <a:t>SERVANT</a:t>
            </a:r>
          </a:p>
        </p:txBody>
      </p:sp>
      <p:sp>
        <p:nvSpPr>
          <p:cNvPr id="285719" name="Rectangle 32"/>
          <p:cNvSpPr>
            <a:spLocks noChangeArrowheads="1"/>
          </p:cNvSpPr>
          <p:nvPr/>
        </p:nvSpPr>
        <p:spPr bwMode="auto">
          <a:xfrm>
            <a:off x="2440009" y="4735514"/>
            <a:ext cx="1766887"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500" b="1" i="0" u="none" strike="noStrike" kern="1200" cap="none" spc="0" normalizeH="0" baseline="0" noProof="0">
                <a:ln>
                  <a:noFill/>
                </a:ln>
                <a:solidFill>
                  <a:srgbClr val="0066FF"/>
                </a:solidFill>
                <a:effectLst/>
                <a:uLnTx/>
                <a:uFillTx/>
                <a:latin typeface="Helvetica" charset="0"/>
                <a:ea typeface="MS Gothic" charset="0"/>
                <a:cs typeface="MS Gothic" charset="0"/>
              </a:rPr>
              <a:t>GOD/MAN</a:t>
            </a:r>
          </a:p>
        </p:txBody>
      </p:sp>
      <p:sp>
        <p:nvSpPr>
          <p:cNvPr id="285720" name="Rectangle 33"/>
          <p:cNvSpPr>
            <a:spLocks noChangeArrowheads="1"/>
          </p:cNvSpPr>
          <p:nvPr/>
        </p:nvSpPr>
        <p:spPr bwMode="auto">
          <a:xfrm>
            <a:off x="2427309" y="2574925"/>
            <a:ext cx="1766887"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500" b="1" i="0" u="none" strike="noStrike" kern="1200" cap="none" spc="0" normalizeH="0" baseline="0" noProof="0">
                <a:ln>
                  <a:noFill/>
                </a:ln>
                <a:solidFill>
                  <a:srgbClr val="0066FF"/>
                </a:solidFill>
                <a:effectLst/>
                <a:uLnTx/>
                <a:uFillTx/>
                <a:latin typeface="Helvetica" charset="0"/>
                <a:ea typeface="MS Gothic" charset="0"/>
                <a:cs typeface="MS Gothic" charset="0"/>
              </a:rPr>
              <a:t>SAID</a:t>
            </a:r>
          </a:p>
        </p:txBody>
      </p:sp>
      <p:sp>
        <p:nvSpPr>
          <p:cNvPr id="285721" name="Rectangle 34"/>
          <p:cNvSpPr>
            <a:spLocks noChangeArrowheads="1"/>
          </p:cNvSpPr>
          <p:nvPr/>
        </p:nvSpPr>
        <p:spPr bwMode="auto">
          <a:xfrm>
            <a:off x="5905521" y="2584451"/>
            <a:ext cx="1154113"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500" b="1" i="0" u="none" strike="noStrike" kern="1200" cap="none" spc="0" normalizeH="0" baseline="0" noProof="0">
                <a:ln>
                  <a:noFill/>
                </a:ln>
                <a:solidFill>
                  <a:srgbClr val="0066FF"/>
                </a:solidFill>
                <a:effectLst/>
                <a:uLnTx/>
                <a:uFillTx/>
                <a:latin typeface="Helvetica" charset="0"/>
                <a:ea typeface="MS Gothic" charset="0"/>
                <a:cs typeface="MS Gothic" charset="0"/>
              </a:rPr>
              <a:t>DID</a:t>
            </a:r>
          </a:p>
        </p:txBody>
      </p:sp>
      <p:sp>
        <p:nvSpPr>
          <p:cNvPr id="285722" name="Rectangle 35"/>
          <p:cNvSpPr>
            <a:spLocks noChangeArrowheads="1"/>
          </p:cNvSpPr>
          <p:nvPr/>
        </p:nvSpPr>
        <p:spPr bwMode="auto">
          <a:xfrm>
            <a:off x="2440009" y="5251450"/>
            <a:ext cx="1247775"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500" b="1" i="0" u="none" strike="noStrike" kern="1200" cap="none" spc="0" normalizeH="0" baseline="0" noProof="0">
                <a:ln>
                  <a:noFill/>
                </a:ln>
                <a:solidFill>
                  <a:srgbClr val="0066FF"/>
                </a:solidFill>
                <a:effectLst/>
                <a:uLnTx/>
                <a:uFillTx/>
                <a:latin typeface="Helvetica" charset="0"/>
                <a:ea typeface="MS Gothic" charset="0"/>
                <a:cs typeface="MS Gothic" charset="0"/>
              </a:rPr>
              <a:t>FELT</a:t>
            </a:r>
          </a:p>
        </p:txBody>
      </p:sp>
      <p:sp>
        <p:nvSpPr>
          <p:cNvPr id="285723" name="Text Box 36"/>
          <p:cNvSpPr txBox="1">
            <a:spLocks noChangeArrowheads="1"/>
          </p:cNvSpPr>
          <p:nvPr/>
        </p:nvSpPr>
        <p:spPr bwMode="auto">
          <a:xfrm>
            <a:off x="8780677" y="1854"/>
            <a:ext cx="163084" cy="366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125"/>
              </a:spcBef>
              <a:spcAft>
                <a:spcPct val="0"/>
              </a:spcAft>
              <a:buClr>
                <a:srgbClr val="FFA27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0" i="0" u="none" strike="noStrike" kern="1200" cap="none" spc="0" normalizeH="0" baseline="0" noProof="0">
                <a:ln>
                  <a:noFill/>
                </a:ln>
                <a:solidFill>
                  <a:srgbClr val="FFA27C"/>
                </a:solidFill>
                <a:effectLst/>
                <a:uLnTx/>
                <a:uFillTx/>
                <a:latin typeface="Comic Sans MS" charset="0"/>
                <a:ea typeface="MS Gothic" charset="0"/>
                <a:cs typeface="MS Gothic" charset="0"/>
              </a:rPr>
              <a:t> </a:t>
            </a:r>
          </a:p>
        </p:txBody>
      </p:sp>
      <p:grpSp>
        <p:nvGrpSpPr>
          <p:cNvPr id="285724" name="Group 37"/>
          <p:cNvGrpSpPr>
            <a:grpSpLocks/>
          </p:cNvGrpSpPr>
          <p:nvPr/>
        </p:nvGrpSpPr>
        <p:grpSpPr bwMode="auto">
          <a:xfrm>
            <a:off x="3219450" y="2127250"/>
            <a:ext cx="3017838" cy="2914650"/>
            <a:chOff x="2231" y="1519"/>
            <a:chExt cx="2091" cy="2081"/>
          </a:xfrm>
        </p:grpSpPr>
        <p:sp>
          <p:nvSpPr>
            <p:cNvPr id="22566" name="Line 38"/>
            <p:cNvSpPr>
              <a:spLocks noChangeShapeType="1"/>
            </p:cNvSpPr>
            <p:nvPr/>
          </p:nvSpPr>
          <p:spPr bwMode="auto">
            <a:xfrm flipV="1">
              <a:off x="2558" y="1837"/>
              <a:ext cx="1297" cy="1232"/>
            </a:xfrm>
            <a:prstGeom prst="line">
              <a:avLst/>
            </a:prstGeom>
            <a:noFill/>
            <a:ln w="38160">
              <a:solidFill>
                <a:srgbClr val="FC0128"/>
              </a:solidFill>
              <a:miter lim="800000"/>
              <a:headEnd/>
              <a:tailEnd/>
            </a:ln>
            <a:effectLst>
              <a:outerShdw dist="71785" dir="2700000" algn="ctr" rotWithShape="0">
                <a:srgbClr val="808080"/>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S Gothic"/>
              </a:endParaRPr>
            </a:p>
          </p:txBody>
        </p:sp>
        <p:sp>
          <p:nvSpPr>
            <p:cNvPr id="22567" name="Line 39"/>
            <p:cNvSpPr>
              <a:spLocks noChangeShapeType="1"/>
            </p:cNvSpPr>
            <p:nvPr/>
          </p:nvSpPr>
          <p:spPr bwMode="auto">
            <a:xfrm flipV="1">
              <a:off x="2323" y="1631"/>
              <a:ext cx="1190" cy="1132"/>
            </a:xfrm>
            <a:prstGeom prst="line">
              <a:avLst/>
            </a:prstGeom>
            <a:noFill/>
            <a:ln w="38160">
              <a:solidFill>
                <a:srgbClr val="FC0128"/>
              </a:solidFill>
              <a:miter lim="800000"/>
              <a:headEnd/>
              <a:tailEnd/>
            </a:ln>
            <a:effectLst>
              <a:outerShdw dist="71785" dir="2700000" algn="ctr" rotWithShape="0">
                <a:srgbClr val="808080"/>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ＭＳ Ｐゴシック" pitchFamily="34" charset="-128"/>
                <a:cs typeface="MS Gothic"/>
              </a:endParaRPr>
            </a:p>
          </p:txBody>
        </p:sp>
        <p:sp>
          <p:nvSpPr>
            <p:cNvPr id="285738" name="AutoShape 40"/>
            <p:cNvSpPr>
              <a:spLocks noChangeArrowheads="1"/>
            </p:cNvSpPr>
            <p:nvPr/>
          </p:nvSpPr>
          <p:spPr bwMode="auto">
            <a:xfrm rot="5400000">
              <a:off x="2239" y="1518"/>
              <a:ext cx="2073" cy="2081"/>
            </a:xfrm>
            <a:prstGeom prst="rtTriangle">
              <a:avLst/>
            </a:prstGeom>
            <a:noFill/>
            <a:ln w="130320">
              <a:solidFill>
                <a:srgbClr val="FC0128"/>
              </a:solidFill>
              <a:miter lim="800000"/>
              <a:headEnd/>
              <a:tailEnd/>
            </a:ln>
            <a:effectLst>
              <a:outerShdw dist="81185" dir="3078031" algn="ctr" rotWithShape="0">
                <a:srgbClr val="808080"/>
              </a:outerShdw>
            </a:effectLst>
            <a:extLst>
              <a:ext uri="{909E8E84-426E-40dd-AFC4-6F175D3DCCD1}">
                <a14:hiddenFill xmlns:a14="http://schemas.microsoft.com/office/drawing/2010/main" xmlns="">
                  <a:solidFill>
                    <a:srgbClr val="FFFFFF"/>
                  </a:solidFill>
                </a14:hiddenFill>
              </a:ext>
            </a:extLst>
          </p:spPr>
          <p:txBody>
            <a:bodyPr rot="10800000"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grpSp>
      <p:grpSp>
        <p:nvGrpSpPr>
          <p:cNvPr id="6" name="Group 41"/>
          <p:cNvGrpSpPr>
            <a:grpSpLocks/>
          </p:cNvGrpSpPr>
          <p:nvPr/>
        </p:nvGrpSpPr>
        <p:grpSpPr bwMode="auto">
          <a:xfrm>
            <a:off x="2197100" y="2764176"/>
            <a:ext cx="4516438" cy="846797"/>
            <a:chOff x="1523" y="1973"/>
            <a:chExt cx="3129" cy="604"/>
          </a:xfrm>
        </p:grpSpPr>
        <p:sp>
          <p:nvSpPr>
            <p:cNvPr id="285734" name="Text Box 42"/>
            <p:cNvSpPr txBox="1">
              <a:spLocks noChangeArrowheads="1"/>
            </p:cNvSpPr>
            <p:nvPr/>
          </p:nvSpPr>
          <p:spPr bwMode="auto">
            <a:xfrm rot="18900000">
              <a:off x="1523" y="2246"/>
              <a:ext cx="3129" cy="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350"/>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mr-IN" sz="2400" b="1" i="0" u="none" strike="noStrike" kern="1200" cap="none" spc="0" normalizeH="0" baseline="0" noProof="0" dirty="0">
                  <a:ln>
                    <a:noFill/>
                  </a:ln>
                  <a:solidFill>
                    <a:srgbClr val="FFFFFF"/>
                  </a:solidFill>
                  <a:effectLst/>
                  <a:uLnTx/>
                  <a:uFillTx/>
                  <a:latin typeface="Lucida Handwriting" charset="0"/>
                  <a:ea typeface="MS Gothic" charset="0"/>
                  <a:cs typeface="MS Gothic" charset="0"/>
                </a:rPr>
                <a:t>"</a:t>
              </a:r>
              <a:r>
                <a:rPr kumimoji="0" lang="en-GB" sz="2400" b="1" i="0" u="none" strike="noStrike" kern="1200" cap="none" spc="0" normalizeH="0" baseline="0" noProof="0" dirty="0">
                  <a:ln>
                    <a:noFill/>
                  </a:ln>
                  <a:solidFill>
                    <a:srgbClr val="FFFFFF"/>
                  </a:solidFill>
                  <a:effectLst/>
                  <a:uLnTx/>
                  <a:uFillTx/>
                  <a:latin typeface="Lucida Handwriting" charset="0"/>
                  <a:ea typeface="MS Gothic" charset="0"/>
                  <a:cs typeface="MS Gothic" charset="0"/>
                </a:rPr>
                <a:t>TO SEE TOGETHER</a:t>
              </a:r>
              <a:r>
                <a:rPr kumimoji="0" lang="mr-IN" sz="2400" b="1" i="0" u="none" strike="noStrike" kern="1200" cap="none" spc="0" normalizeH="0" baseline="0" noProof="0" dirty="0">
                  <a:ln>
                    <a:noFill/>
                  </a:ln>
                  <a:solidFill>
                    <a:srgbClr val="FFFFFF"/>
                  </a:solidFill>
                  <a:effectLst/>
                  <a:uLnTx/>
                  <a:uFillTx/>
                  <a:latin typeface="Lucida Handwriting" charset="0"/>
                  <a:ea typeface="MS Gothic" charset="0"/>
                  <a:cs typeface="MS Gothic" charset="0"/>
                </a:rPr>
                <a:t>"</a:t>
              </a:r>
              <a:endParaRPr kumimoji="0" lang="en-GB" sz="2400" b="1" i="0" u="none" strike="noStrike" kern="1200" cap="none" spc="0" normalizeH="0" baseline="0" noProof="0" dirty="0">
                <a:ln>
                  <a:noFill/>
                </a:ln>
                <a:solidFill>
                  <a:srgbClr val="FFFFFF"/>
                </a:solidFill>
                <a:effectLst/>
                <a:uLnTx/>
                <a:uFillTx/>
                <a:latin typeface="Lucida Handwriting" charset="0"/>
                <a:ea typeface="MS Gothic" charset="0"/>
                <a:cs typeface="MS Gothic" charset="0"/>
              </a:endParaRPr>
            </a:p>
          </p:txBody>
        </p:sp>
        <p:sp>
          <p:nvSpPr>
            <p:cNvPr id="285735" name="Text Box 43"/>
            <p:cNvSpPr txBox="1">
              <a:spLocks noChangeArrowheads="1"/>
            </p:cNvSpPr>
            <p:nvPr/>
          </p:nvSpPr>
          <p:spPr bwMode="auto">
            <a:xfrm rot="18960000">
              <a:off x="1720" y="1973"/>
              <a:ext cx="2076" cy="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350"/>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2400" b="1" i="0" u="none" strike="noStrike" kern="1200" cap="none" spc="0" normalizeH="0" baseline="0" noProof="0">
                  <a:ln>
                    <a:noFill/>
                  </a:ln>
                  <a:solidFill>
                    <a:srgbClr val="FFFFFF"/>
                  </a:solidFill>
                  <a:effectLst/>
                  <a:uLnTx/>
                  <a:uFillTx/>
                  <a:latin typeface="Lucida Handwriting" charset="0"/>
                  <a:ea typeface="MS Gothic" charset="0"/>
                  <a:cs typeface="MS Gothic" charset="0"/>
                </a:rPr>
                <a:t> SYNOPTIC:</a:t>
              </a:r>
            </a:p>
          </p:txBody>
        </p:sp>
      </p:grpSp>
      <p:sp>
        <p:nvSpPr>
          <p:cNvPr id="22572" name="Text Box 44"/>
          <p:cNvSpPr txBox="1">
            <a:spLocks noChangeArrowheads="1"/>
          </p:cNvSpPr>
          <p:nvPr/>
        </p:nvSpPr>
        <p:spPr bwMode="auto">
          <a:xfrm>
            <a:off x="3463925" y="3495677"/>
            <a:ext cx="5126038" cy="23007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672" tIns="41951" rIns="80672" bIns="41951">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3025"/>
              </a:spcBef>
              <a:spcAft>
                <a:spcPct val="0"/>
              </a:spcAft>
              <a:buClr>
                <a:srgbClr val="FAFD00"/>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mr-IN" sz="4800" b="1" i="0" u="none" strike="noStrike" kern="1200" cap="none" spc="0" normalizeH="0" baseline="0" noProof="0" dirty="0">
                <a:ln>
                  <a:noFill/>
                </a:ln>
                <a:solidFill>
                  <a:srgbClr val="FAFD00"/>
                </a:solidFill>
                <a:effectLst/>
                <a:uLnTx/>
                <a:uFillTx/>
                <a:latin typeface="Comic Sans MS" charset="0"/>
                <a:ea typeface="MS Gothic" charset="0"/>
                <a:cs typeface="MS Gothic" charset="0"/>
              </a:rPr>
              <a:t>"</a:t>
            </a:r>
            <a:r>
              <a:rPr kumimoji="0" lang="en-GB" sz="4800" b="1" i="0" u="none" strike="noStrike" kern="1200" cap="none" spc="0" normalizeH="0" baseline="0" noProof="0" dirty="0">
                <a:ln>
                  <a:noFill/>
                </a:ln>
                <a:solidFill>
                  <a:srgbClr val="FAFD00"/>
                </a:solidFill>
                <a:effectLst/>
                <a:uLnTx/>
                <a:uFillTx/>
                <a:latin typeface="Comic Sans MS" charset="0"/>
                <a:ea typeface="MS Gothic" charset="0"/>
                <a:cs typeface="MS Gothic" charset="0"/>
              </a:rPr>
              <a:t>TO</a:t>
            </a:r>
            <a:br>
              <a:rPr kumimoji="0" lang="en-GB" sz="4800" b="1" i="0" u="none" strike="noStrike" kern="1200" cap="none" spc="0" normalizeH="0" baseline="0" noProof="0" dirty="0">
                <a:ln>
                  <a:noFill/>
                </a:ln>
                <a:solidFill>
                  <a:srgbClr val="FAFD00"/>
                </a:solidFill>
                <a:effectLst/>
                <a:uLnTx/>
                <a:uFillTx/>
                <a:latin typeface="Comic Sans MS" charset="0"/>
                <a:ea typeface="MS Gothic" charset="0"/>
                <a:cs typeface="MS Gothic" charset="0"/>
              </a:rPr>
            </a:br>
            <a:r>
              <a:rPr kumimoji="0" lang="en-GB" sz="4800" b="1" i="0" u="none" strike="noStrike" kern="1200" cap="none" spc="0" normalizeH="0" baseline="0" noProof="0" dirty="0">
                <a:ln>
                  <a:noFill/>
                </a:ln>
                <a:solidFill>
                  <a:srgbClr val="FAFD00"/>
                </a:solidFill>
                <a:effectLst/>
                <a:uLnTx/>
                <a:uFillTx/>
                <a:latin typeface="Comic Sans MS" charset="0"/>
                <a:ea typeface="MS Gothic" charset="0"/>
                <a:cs typeface="MS Gothic" charset="0"/>
              </a:rPr>
              <a:t>SEE TOGETHER</a:t>
            </a:r>
            <a:r>
              <a:rPr kumimoji="0" lang="mr-IN" sz="4800" b="1" i="0" u="none" strike="noStrike" kern="1200" cap="none" spc="0" normalizeH="0" baseline="0" noProof="0" dirty="0">
                <a:ln>
                  <a:noFill/>
                </a:ln>
                <a:solidFill>
                  <a:srgbClr val="FAFD00"/>
                </a:solidFill>
                <a:effectLst/>
                <a:uLnTx/>
                <a:uFillTx/>
                <a:latin typeface="Comic Sans MS" charset="0"/>
                <a:ea typeface="MS Gothic" charset="0"/>
                <a:cs typeface="MS Gothic" charset="0"/>
              </a:rPr>
              <a:t>"</a:t>
            </a:r>
            <a:endParaRPr kumimoji="0" lang="en-GB" sz="4800" b="1" i="0" u="none" strike="noStrike" kern="1200" cap="none" spc="0" normalizeH="0" baseline="0" noProof="0" dirty="0">
              <a:ln>
                <a:noFill/>
              </a:ln>
              <a:solidFill>
                <a:srgbClr val="FAFD00"/>
              </a:solidFill>
              <a:effectLst/>
              <a:uLnTx/>
              <a:uFillTx/>
              <a:latin typeface="Comic Sans MS" charset="0"/>
              <a:ea typeface="MS Gothic" charset="0"/>
              <a:cs typeface="MS Gothic" charset="0"/>
            </a:endParaRPr>
          </a:p>
        </p:txBody>
      </p:sp>
      <p:sp>
        <p:nvSpPr>
          <p:cNvPr id="22573" name="Text Box 45"/>
          <p:cNvSpPr txBox="1">
            <a:spLocks noChangeArrowheads="1"/>
          </p:cNvSpPr>
          <p:nvPr/>
        </p:nvSpPr>
        <p:spPr bwMode="auto">
          <a:xfrm>
            <a:off x="1700234" y="815976"/>
            <a:ext cx="5718175" cy="1192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672" tIns="41951" rIns="80672" bIns="41951">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4488"/>
              </a:spcBef>
              <a:spcAft>
                <a:spcPct val="0"/>
              </a:spcAft>
              <a:buClr>
                <a:srgbClr val="FAFD00"/>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7200" b="1" i="0" u="none" strike="noStrike" kern="1200" cap="none" spc="0" normalizeH="0" baseline="0" noProof="0">
                <a:ln>
                  <a:noFill/>
                </a:ln>
                <a:solidFill>
                  <a:srgbClr val="FAFD00"/>
                </a:solidFill>
                <a:effectLst/>
                <a:uLnTx/>
                <a:uFillTx/>
                <a:latin typeface="Comic Sans MS" charset="0"/>
                <a:ea typeface="MS Gothic" charset="0"/>
                <a:cs typeface="MS Gothic" charset="0"/>
              </a:rPr>
              <a:t>SYNOPTIC:</a:t>
            </a:r>
          </a:p>
        </p:txBody>
      </p:sp>
      <p:sp>
        <p:nvSpPr>
          <p:cNvPr id="285728" name="Text Box 46"/>
          <p:cNvSpPr txBox="1">
            <a:spLocks noChangeArrowheads="1"/>
          </p:cNvSpPr>
          <p:nvPr/>
        </p:nvSpPr>
        <p:spPr bwMode="auto">
          <a:xfrm>
            <a:off x="8020050" y="6538913"/>
            <a:ext cx="16668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64" tIns="40983" rIns="81964" bIns="40983"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285729" name="Text Box 47"/>
          <p:cNvSpPr txBox="1">
            <a:spLocks noChangeArrowheads="1"/>
          </p:cNvSpPr>
          <p:nvPr/>
        </p:nvSpPr>
        <p:spPr bwMode="auto">
          <a:xfrm>
            <a:off x="8747125" y="6132513"/>
            <a:ext cx="166688"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64" tIns="40983" rIns="81964" bIns="40983"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285730" name="Text Box 48"/>
          <p:cNvSpPr txBox="1">
            <a:spLocks noChangeArrowheads="1"/>
          </p:cNvSpPr>
          <p:nvPr/>
        </p:nvSpPr>
        <p:spPr bwMode="auto">
          <a:xfrm>
            <a:off x="8355926" y="6538900"/>
            <a:ext cx="306191" cy="2254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563"/>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900" b="1" i="0" u="none" strike="noStrike" kern="1200" cap="none" spc="0" normalizeH="0" baseline="0" noProof="0">
                <a:ln>
                  <a:noFill/>
                </a:ln>
                <a:solidFill>
                  <a:srgbClr val="FFFFFF"/>
                </a:solidFill>
                <a:effectLst/>
                <a:uLnTx/>
                <a:uFillTx/>
                <a:latin typeface="Comic Sans MS" charset="0"/>
                <a:ea typeface="MS Gothic" charset="0"/>
                <a:cs typeface="MS Gothic" charset="0"/>
              </a:rPr>
              <a:t>20</a:t>
            </a:r>
          </a:p>
        </p:txBody>
      </p:sp>
      <p:sp>
        <p:nvSpPr>
          <p:cNvPr id="285731" name="Text Box 49"/>
          <p:cNvSpPr txBox="1">
            <a:spLocks noChangeArrowheads="1"/>
          </p:cNvSpPr>
          <p:nvPr/>
        </p:nvSpPr>
        <p:spPr bwMode="auto">
          <a:xfrm>
            <a:off x="8704205" y="6481955"/>
            <a:ext cx="273166" cy="301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900"/>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400" b="1" i="0" u="none" strike="noStrike" kern="1200" cap="none" spc="0" normalizeH="0" baseline="0" noProof="0">
                <a:ln>
                  <a:noFill/>
                </a:ln>
                <a:solidFill>
                  <a:srgbClr val="FFFFFF"/>
                </a:solidFill>
                <a:effectLst/>
                <a:uLnTx/>
                <a:uFillTx/>
                <a:latin typeface="Comic Sans MS" charset="0"/>
                <a:ea typeface="MS Gothic" charset="0"/>
                <a:cs typeface="MS Gothic" charset="0"/>
              </a:rPr>
              <a:t>3</a:t>
            </a:r>
          </a:p>
        </p:txBody>
      </p:sp>
      <p:sp>
        <p:nvSpPr>
          <p:cNvPr id="52" name="Title 51"/>
          <p:cNvSpPr>
            <a:spLocks noGrp="1"/>
          </p:cNvSpPr>
          <p:nvPr>
            <p:ph type="title" idx="4294967295"/>
          </p:nvPr>
        </p:nvSpPr>
        <p:spPr bwMode="auto">
          <a:xfrm>
            <a:off x="457200" y="228600"/>
            <a:ext cx="8229600" cy="609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41" tIns="45671" rIns="91341" bIns="45671"/>
          <a:lstStyle/>
          <a:p>
            <a:r>
              <a:rPr lang="en-US" sz="2900" b="1">
                <a:solidFill>
                  <a:srgbClr val="FFEA18"/>
                </a:solidFill>
                <a:latin typeface="Comic Sans MS" charset="0"/>
                <a:cs typeface="MS Gothic" charset="0"/>
              </a:rPr>
              <a:t>THAT STRANGE SOUNDING WORD…</a:t>
            </a:r>
            <a:endParaRPr lang="en-US">
              <a:latin typeface="Times New Roman" charset="0"/>
              <a:cs typeface="MS Gothic" charset="0"/>
            </a:endParaRPr>
          </a:p>
        </p:txBody>
      </p:sp>
      <p:sp>
        <p:nvSpPr>
          <p:cNvPr id="54" name="TextBox 53"/>
          <p:cNvSpPr txBox="1"/>
          <p:nvPr/>
        </p:nvSpPr>
        <p:spPr>
          <a:xfrm>
            <a:off x="8460442" y="10"/>
            <a:ext cx="697978" cy="461566"/>
          </a:xfrm>
          <a:prstGeom prst="rect">
            <a:avLst/>
          </a:prstGeom>
          <a:noFill/>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S Gothic" charset="0"/>
                <a:cs typeface="MS Gothic" charset="0"/>
              </a:rPr>
              <a:t>51a</a:t>
            </a:r>
          </a:p>
        </p:txBody>
      </p:sp>
    </p:spTree>
    <p:extLst>
      <p:ext uri="{BB962C8B-B14F-4D97-AF65-F5344CB8AC3E}">
        <p14:creationId xmlns:p14="http://schemas.microsoft.com/office/powerpoint/2010/main" val="31105137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2"/>
                                        </p:tgtEl>
                                        <p:attrNameLst>
                                          <p:attrName>ppt_y</p:attrName>
                                        </p:attrNameLst>
                                      </p:cBhvr>
                                      <p:tavLst>
                                        <p:tav tm="0">
                                          <p:val>
                                            <p:strVal val="#ppt_y"/>
                                          </p:val>
                                        </p:tav>
                                        <p:tav tm="100000">
                                          <p:val>
                                            <p:strVal val="#ppt_y"/>
                                          </p:val>
                                        </p:tav>
                                      </p:tavLst>
                                    </p:anim>
                                    <p:anim calcmode="lin" valueType="num">
                                      <p:cBhvr>
                                        <p:cTn id="9"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2"/>
                                        </p:tgtEl>
                                      </p:cBhvr>
                                    </p:animEffect>
                                  </p:childTnLst>
                                </p:cTn>
                              </p:par>
                            </p:childTnLst>
                          </p:cTn>
                        </p:par>
                        <p:par>
                          <p:cTn id="12" fill="hold" nodeType="afterGroup">
                            <p:stCondLst>
                              <p:cond delay="1650"/>
                            </p:stCondLst>
                            <p:childTnLst>
                              <p:par>
                                <p:cTn id="13" presetID="22" presetClass="entr" presetSubtype="1" fill="hold" grpId="0" nodeType="afterEffect">
                                  <p:stCondLst>
                                    <p:cond delay="0"/>
                                  </p:stCondLst>
                                  <p:childTnLst>
                                    <p:set>
                                      <p:cBhvr>
                                        <p:cTn id="14" dur="1" fill="hold">
                                          <p:stCondLst>
                                            <p:cond delay="0"/>
                                          </p:stCondLst>
                                        </p:cTn>
                                        <p:tgtEl>
                                          <p:spTgt spid="22536"/>
                                        </p:tgtEl>
                                        <p:attrNameLst>
                                          <p:attrName>style.visibility</p:attrName>
                                        </p:attrNameLst>
                                      </p:cBhvr>
                                      <p:to>
                                        <p:strVal val="visible"/>
                                      </p:to>
                                    </p:set>
                                    <p:animEffect transition="in" filter="wipe(up)">
                                      <p:cBhvr>
                                        <p:cTn id="15" dur="500"/>
                                        <p:tgtEl>
                                          <p:spTgt spid="2253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fill="hold" nodeType="clickEffect">
                                  <p:stCondLst>
                                    <p:cond delay="0"/>
                                  </p:stCondLst>
                                  <p:childTnLst>
                                    <p:set>
                                      <p:cBhvr>
                                        <p:cTn id="19" dur="1" fill="hold">
                                          <p:stCondLst>
                                            <p:cond delay="0"/>
                                          </p:stCondLst>
                                        </p:cTn>
                                        <p:tgtEl>
                                          <p:spTgt spid="22573"/>
                                        </p:tgtEl>
                                        <p:attrNameLst>
                                          <p:attrName>style.visibility</p:attrName>
                                        </p:attrNameLst>
                                      </p:cBhvr>
                                      <p:to>
                                        <p:strVal val="visible"/>
                                      </p:to>
                                    </p:set>
                                    <p:animEffect transition="in" filter="fade">
                                      <p:cBhvr>
                                        <p:cTn id="20" dur="1000"/>
                                        <p:tgtEl>
                                          <p:spTgt spid="2257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fill="hold" nodeType="clickEffect">
                                  <p:stCondLst>
                                    <p:cond delay="0"/>
                                  </p:stCondLst>
                                  <p:childTnLst>
                                    <p:set>
                                      <p:cBhvr>
                                        <p:cTn id="24" dur="1" fill="hold">
                                          <p:stCondLst>
                                            <p:cond delay="0"/>
                                          </p:stCondLst>
                                        </p:cTn>
                                        <p:tgtEl>
                                          <p:spTgt spid="22572"/>
                                        </p:tgtEl>
                                        <p:attrNameLst>
                                          <p:attrName>style.visibility</p:attrName>
                                        </p:attrNameLst>
                                      </p:cBhvr>
                                      <p:to>
                                        <p:strVal val="visible"/>
                                      </p:to>
                                    </p:set>
                                    <p:animEffect transition="in" filter="fade">
                                      <p:cBhvr>
                                        <p:cTn id="25" dur="1000"/>
                                        <p:tgtEl>
                                          <p:spTgt spid="2257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6" grpId="0" animBg="1"/>
      <p:bldP spid="5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3"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2900" y="231775"/>
            <a:ext cx="8401050" cy="640080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192514" name="Rectangle 2"/>
          <p:cNvSpPr>
            <a:spLocks noChangeArrowheads="1"/>
          </p:cNvSpPr>
          <p:nvPr/>
        </p:nvSpPr>
        <p:spPr bwMode="auto">
          <a:xfrm>
            <a:off x="154009" y="6554809"/>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64" tIns="40983" rIns="81964" bIns="40983"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192515"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64" tIns="40983" rIns="81964" bIns="40983"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23556" name="AutoShape 4"/>
          <p:cNvSpPr>
            <a:spLocks noChangeArrowheads="1"/>
          </p:cNvSpPr>
          <p:nvPr/>
        </p:nvSpPr>
        <p:spPr bwMode="auto">
          <a:xfrm>
            <a:off x="4725988" y="889021"/>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64" tIns="40983" rIns="81964" bIns="40983"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7" charset="0"/>
              <a:ea typeface="MS Gothic"/>
              <a:cs typeface="MS Gothic"/>
            </a:endParaRPr>
          </a:p>
        </p:txBody>
      </p:sp>
      <p:sp>
        <p:nvSpPr>
          <p:cNvPr id="23557" name="AutoShape 5"/>
          <p:cNvSpPr>
            <a:spLocks noChangeArrowheads="1"/>
          </p:cNvSpPr>
          <p:nvPr/>
        </p:nvSpPr>
        <p:spPr bwMode="auto">
          <a:xfrm>
            <a:off x="1339871" y="3565546"/>
            <a:ext cx="3001963"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64" tIns="40983" rIns="81964" bIns="40983"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7" charset="0"/>
              <a:ea typeface="MS Gothic"/>
              <a:cs typeface="MS Gothic"/>
            </a:endParaRPr>
          </a:p>
        </p:txBody>
      </p:sp>
      <p:sp>
        <p:nvSpPr>
          <p:cNvPr id="23558" name="AutoShape 6"/>
          <p:cNvSpPr>
            <a:spLocks noChangeArrowheads="1"/>
          </p:cNvSpPr>
          <p:nvPr/>
        </p:nvSpPr>
        <p:spPr bwMode="auto">
          <a:xfrm>
            <a:off x="4724400" y="3544909"/>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64" tIns="40983" rIns="81964" bIns="40983"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7" charset="0"/>
              <a:ea typeface="MS Gothic"/>
              <a:cs typeface="MS Gothic"/>
            </a:endParaRPr>
          </a:p>
        </p:txBody>
      </p:sp>
      <p:sp>
        <p:nvSpPr>
          <p:cNvPr id="23559" name="AutoShape 7"/>
          <p:cNvSpPr>
            <a:spLocks noChangeArrowheads="1"/>
          </p:cNvSpPr>
          <p:nvPr/>
        </p:nvSpPr>
        <p:spPr bwMode="auto">
          <a:xfrm>
            <a:off x="1338263" y="882671"/>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64" tIns="40983" rIns="81964" bIns="40983"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7" charset="0"/>
              <a:ea typeface="MS Gothic"/>
              <a:cs typeface="MS Gothic"/>
            </a:endParaRPr>
          </a:p>
        </p:txBody>
      </p:sp>
      <p:sp>
        <p:nvSpPr>
          <p:cNvPr id="192520" name="Rectangle 8"/>
          <p:cNvSpPr>
            <a:spLocks noChangeArrowheads="1"/>
          </p:cNvSpPr>
          <p:nvPr/>
        </p:nvSpPr>
        <p:spPr bwMode="auto">
          <a:xfrm>
            <a:off x="4814888" y="946150"/>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3600" b="1" i="0" u="none" strike="noStrike" kern="1200" cap="none" spc="0" normalizeH="0" baseline="0" noProof="0">
                <a:ln>
                  <a:noFill/>
                </a:ln>
                <a:solidFill>
                  <a:srgbClr val="FAFD00"/>
                </a:solidFill>
                <a:effectLst/>
                <a:uLnTx/>
                <a:uFillTx/>
                <a:latin typeface="Helvetica" charset="0"/>
                <a:ea typeface="MS Gothic" charset="0"/>
                <a:cs typeface="MS Gothic" charset="0"/>
              </a:rPr>
              <a:t>2</a:t>
            </a:r>
          </a:p>
        </p:txBody>
      </p:sp>
      <p:sp>
        <p:nvSpPr>
          <p:cNvPr id="192521" name="Rectangle 9"/>
          <p:cNvSpPr>
            <a:spLocks noChangeArrowheads="1"/>
          </p:cNvSpPr>
          <p:nvPr/>
        </p:nvSpPr>
        <p:spPr bwMode="auto">
          <a:xfrm>
            <a:off x="1427163" y="3638550"/>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3600" b="1" i="0" u="none" strike="noStrike" kern="1200" cap="none" spc="0" normalizeH="0" baseline="0" noProof="0">
                <a:ln>
                  <a:noFill/>
                </a:ln>
                <a:solidFill>
                  <a:srgbClr val="FAFD00"/>
                </a:solidFill>
                <a:effectLst/>
                <a:uLnTx/>
                <a:uFillTx/>
                <a:latin typeface="Helvetica" charset="0"/>
                <a:ea typeface="MS Gothic" charset="0"/>
                <a:cs typeface="MS Gothic" charset="0"/>
              </a:rPr>
              <a:t>3</a:t>
            </a:r>
          </a:p>
        </p:txBody>
      </p:sp>
      <p:sp>
        <p:nvSpPr>
          <p:cNvPr id="192522" name="Rectangle 10"/>
          <p:cNvSpPr>
            <a:spLocks noChangeArrowheads="1"/>
          </p:cNvSpPr>
          <p:nvPr/>
        </p:nvSpPr>
        <p:spPr bwMode="auto">
          <a:xfrm>
            <a:off x="4860926" y="3624263"/>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2250"/>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3600" b="1" i="0" u="none" strike="noStrike" kern="1200" cap="none" spc="0" normalizeH="0" baseline="0" noProof="0">
                <a:ln>
                  <a:noFill/>
                </a:ln>
                <a:solidFill>
                  <a:srgbClr val="0066FF"/>
                </a:solidFill>
                <a:effectLst/>
                <a:uLnTx/>
                <a:uFillTx/>
                <a:latin typeface="Helvetica" charset="0"/>
                <a:ea typeface="MS Gothic" charset="0"/>
                <a:cs typeface="MS Gothic" charset="0"/>
              </a:rPr>
              <a:t>4</a:t>
            </a:r>
          </a:p>
        </p:txBody>
      </p:sp>
      <p:sp>
        <p:nvSpPr>
          <p:cNvPr id="192523" name="Rectangle 11"/>
          <p:cNvSpPr>
            <a:spLocks noChangeArrowheads="1"/>
          </p:cNvSpPr>
          <p:nvPr/>
        </p:nvSpPr>
        <p:spPr bwMode="auto">
          <a:xfrm>
            <a:off x="1412875" y="962025"/>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3600" b="1" i="0" u="none" strike="noStrike" kern="1200" cap="none" spc="0" normalizeH="0" baseline="0" noProof="0">
                <a:ln>
                  <a:noFill/>
                </a:ln>
                <a:solidFill>
                  <a:srgbClr val="FAFD00"/>
                </a:solidFill>
                <a:effectLst/>
                <a:uLnTx/>
                <a:uFillTx/>
                <a:latin typeface="Helvetica" charset="0"/>
                <a:ea typeface="MS Gothic" charset="0"/>
                <a:cs typeface="MS Gothic" charset="0"/>
              </a:rPr>
              <a:t>1</a:t>
            </a:r>
          </a:p>
        </p:txBody>
      </p:sp>
      <p:grpSp>
        <p:nvGrpSpPr>
          <p:cNvPr id="192524" name="Group 12"/>
          <p:cNvGrpSpPr>
            <a:grpSpLocks/>
          </p:cNvGrpSpPr>
          <p:nvPr/>
        </p:nvGrpSpPr>
        <p:grpSpPr bwMode="auto">
          <a:xfrm>
            <a:off x="1652588" y="1647846"/>
            <a:ext cx="890587" cy="1378385"/>
            <a:chOff x="1145" y="1176"/>
            <a:chExt cx="617" cy="985"/>
          </a:xfrm>
        </p:grpSpPr>
        <p:sp>
          <p:nvSpPr>
            <p:cNvPr id="192566" name="Rectangle 13"/>
            <p:cNvSpPr>
              <a:spLocks noChangeArrowheads="1"/>
            </p:cNvSpPr>
            <p:nvPr/>
          </p:nvSpPr>
          <p:spPr bwMode="auto">
            <a:xfrm>
              <a:off x="1145" y="1176"/>
              <a:ext cx="58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125"/>
                </a:spcBef>
                <a:spcAft>
                  <a:spcPct val="0"/>
                </a:spcAft>
                <a:buClr>
                  <a:srgbClr val="FAFD00"/>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FAFD00"/>
                  </a:solidFill>
                  <a:effectLst/>
                  <a:uLnTx/>
                  <a:uFillTx/>
                  <a:latin typeface="Helvetica" charset="0"/>
                  <a:ea typeface="MS Gothic" charset="0"/>
                  <a:cs typeface="MS Gothic" charset="0"/>
                </a:rPr>
                <a:t>TO:</a:t>
              </a:r>
            </a:p>
          </p:txBody>
        </p:sp>
        <p:sp>
          <p:nvSpPr>
            <p:cNvPr id="192567" name="Rectangle 14"/>
            <p:cNvSpPr>
              <a:spLocks noChangeArrowheads="1"/>
            </p:cNvSpPr>
            <p:nvPr/>
          </p:nvSpPr>
          <p:spPr bwMode="auto">
            <a:xfrm>
              <a:off x="1145" y="1530"/>
              <a:ext cx="58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125"/>
                </a:spcBef>
                <a:spcAft>
                  <a:spcPct val="0"/>
                </a:spcAft>
                <a:buClr>
                  <a:srgbClr val="FAFD00"/>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FAFD00"/>
                  </a:solidFill>
                  <a:effectLst/>
                  <a:uLnTx/>
                  <a:uFillTx/>
                  <a:latin typeface="Helvetica" charset="0"/>
                  <a:ea typeface="MS Gothic" charset="0"/>
                  <a:cs typeface="MS Gothic" charset="0"/>
                </a:rPr>
                <a:t>AS:</a:t>
              </a:r>
            </a:p>
          </p:txBody>
        </p:sp>
        <p:sp>
          <p:nvSpPr>
            <p:cNvPr id="192568" name="Rectangle 15"/>
            <p:cNvSpPr>
              <a:spLocks noChangeArrowheads="1"/>
            </p:cNvSpPr>
            <p:nvPr/>
          </p:nvSpPr>
          <p:spPr bwMode="auto">
            <a:xfrm>
              <a:off x="1145" y="1834"/>
              <a:ext cx="617" cy="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35000"/>
                </a:lnSpc>
                <a:spcBef>
                  <a:spcPts val="1125"/>
                </a:spcBef>
                <a:spcAft>
                  <a:spcPct val="0"/>
                </a:spcAft>
                <a:buClr>
                  <a:srgbClr val="FAFD00"/>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FAFD00"/>
                  </a:solidFill>
                  <a:effectLst/>
                  <a:uLnTx/>
                  <a:uFillTx/>
                  <a:latin typeface="Helvetica" charset="0"/>
                  <a:ea typeface="MS Gothic" charset="0"/>
                  <a:cs typeface="MS Gothic" charset="0"/>
                </a:rPr>
                <a:t>WHAT</a:t>
              </a:r>
            </a:p>
            <a:p>
              <a:pPr marL="0" marR="0" lvl="0" indent="0" algn="l" defTabSz="914400" rtl="0" eaLnBrk="1" fontAlgn="base" latinLnBrk="0" hangingPunct="1">
                <a:lnSpc>
                  <a:spcPct val="35000"/>
                </a:lnSpc>
                <a:spcBef>
                  <a:spcPts val="1125"/>
                </a:spcBef>
                <a:spcAft>
                  <a:spcPct val="0"/>
                </a:spcAft>
                <a:buClr>
                  <a:srgbClr val="FAFD00"/>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FAFD00"/>
                  </a:solidFill>
                  <a:effectLst/>
                  <a:uLnTx/>
                  <a:uFillTx/>
                  <a:latin typeface="Helvetica" charset="0"/>
                  <a:ea typeface="MS Gothic" charset="0"/>
                  <a:cs typeface="MS Gothic" charset="0"/>
                </a:rPr>
                <a:t>HE:</a:t>
              </a:r>
            </a:p>
          </p:txBody>
        </p:sp>
      </p:grpSp>
      <p:grpSp>
        <p:nvGrpSpPr>
          <p:cNvPr id="192525" name="Group 16"/>
          <p:cNvGrpSpPr>
            <a:grpSpLocks/>
          </p:cNvGrpSpPr>
          <p:nvPr/>
        </p:nvGrpSpPr>
        <p:grpSpPr bwMode="auto">
          <a:xfrm>
            <a:off x="5070475" y="1658959"/>
            <a:ext cx="890588" cy="1378385"/>
            <a:chOff x="3513" y="1184"/>
            <a:chExt cx="617" cy="985"/>
          </a:xfrm>
        </p:grpSpPr>
        <p:sp>
          <p:nvSpPr>
            <p:cNvPr id="192563" name="Rectangle 17"/>
            <p:cNvSpPr>
              <a:spLocks noChangeArrowheads="1"/>
            </p:cNvSpPr>
            <p:nvPr/>
          </p:nvSpPr>
          <p:spPr bwMode="auto">
            <a:xfrm>
              <a:off x="3513" y="1184"/>
              <a:ext cx="58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125"/>
                </a:spcBef>
                <a:spcAft>
                  <a:spcPct val="0"/>
                </a:spcAft>
                <a:buClr>
                  <a:srgbClr val="FAFD00"/>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FAFD00"/>
                  </a:solidFill>
                  <a:effectLst/>
                  <a:uLnTx/>
                  <a:uFillTx/>
                  <a:latin typeface="Helvetica" charset="0"/>
                  <a:ea typeface="MS Gothic" charset="0"/>
                  <a:cs typeface="MS Gothic" charset="0"/>
                </a:rPr>
                <a:t>TO:</a:t>
              </a:r>
            </a:p>
          </p:txBody>
        </p:sp>
        <p:sp>
          <p:nvSpPr>
            <p:cNvPr id="192564" name="Rectangle 18"/>
            <p:cNvSpPr>
              <a:spLocks noChangeArrowheads="1"/>
            </p:cNvSpPr>
            <p:nvPr/>
          </p:nvSpPr>
          <p:spPr bwMode="auto">
            <a:xfrm>
              <a:off x="3513" y="1538"/>
              <a:ext cx="58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125"/>
                </a:spcBef>
                <a:spcAft>
                  <a:spcPct val="0"/>
                </a:spcAft>
                <a:buClr>
                  <a:srgbClr val="FAFD00"/>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FAFD00"/>
                  </a:solidFill>
                  <a:effectLst/>
                  <a:uLnTx/>
                  <a:uFillTx/>
                  <a:latin typeface="Helvetica" charset="0"/>
                  <a:ea typeface="MS Gothic" charset="0"/>
                  <a:cs typeface="MS Gothic" charset="0"/>
                </a:rPr>
                <a:t>AS:</a:t>
              </a:r>
            </a:p>
          </p:txBody>
        </p:sp>
        <p:sp>
          <p:nvSpPr>
            <p:cNvPr id="192565" name="Rectangle 19"/>
            <p:cNvSpPr>
              <a:spLocks noChangeArrowheads="1"/>
            </p:cNvSpPr>
            <p:nvPr/>
          </p:nvSpPr>
          <p:spPr bwMode="auto">
            <a:xfrm>
              <a:off x="3513" y="1842"/>
              <a:ext cx="617" cy="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35000"/>
                </a:lnSpc>
                <a:spcBef>
                  <a:spcPts val="1125"/>
                </a:spcBef>
                <a:spcAft>
                  <a:spcPct val="0"/>
                </a:spcAft>
                <a:buClr>
                  <a:srgbClr val="FAFD00"/>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FAFD00"/>
                  </a:solidFill>
                  <a:effectLst/>
                  <a:uLnTx/>
                  <a:uFillTx/>
                  <a:latin typeface="Helvetica" charset="0"/>
                  <a:ea typeface="MS Gothic" charset="0"/>
                  <a:cs typeface="MS Gothic" charset="0"/>
                </a:rPr>
                <a:t>WHAT</a:t>
              </a:r>
            </a:p>
            <a:p>
              <a:pPr marL="0" marR="0" lvl="0" indent="0" algn="l" defTabSz="914400" rtl="0" eaLnBrk="1" fontAlgn="base" latinLnBrk="0" hangingPunct="1">
                <a:lnSpc>
                  <a:spcPct val="35000"/>
                </a:lnSpc>
                <a:spcBef>
                  <a:spcPts val="1125"/>
                </a:spcBef>
                <a:spcAft>
                  <a:spcPct val="0"/>
                </a:spcAft>
                <a:buClr>
                  <a:srgbClr val="FAFD00"/>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FAFD00"/>
                  </a:solidFill>
                  <a:effectLst/>
                  <a:uLnTx/>
                  <a:uFillTx/>
                  <a:latin typeface="Helvetica" charset="0"/>
                  <a:ea typeface="MS Gothic" charset="0"/>
                  <a:cs typeface="MS Gothic" charset="0"/>
                </a:rPr>
                <a:t>HE:</a:t>
              </a:r>
            </a:p>
          </p:txBody>
        </p:sp>
      </p:grpSp>
      <p:grpSp>
        <p:nvGrpSpPr>
          <p:cNvPr id="192526" name="Group 20"/>
          <p:cNvGrpSpPr>
            <a:grpSpLocks/>
          </p:cNvGrpSpPr>
          <p:nvPr/>
        </p:nvGrpSpPr>
        <p:grpSpPr bwMode="auto">
          <a:xfrm>
            <a:off x="1674813" y="4325973"/>
            <a:ext cx="890587" cy="1378385"/>
            <a:chOff x="1161" y="3088"/>
            <a:chExt cx="617" cy="985"/>
          </a:xfrm>
        </p:grpSpPr>
        <p:sp>
          <p:nvSpPr>
            <p:cNvPr id="192560" name="Rectangle 21"/>
            <p:cNvSpPr>
              <a:spLocks noChangeArrowheads="1"/>
            </p:cNvSpPr>
            <p:nvPr/>
          </p:nvSpPr>
          <p:spPr bwMode="auto">
            <a:xfrm>
              <a:off x="1161" y="3088"/>
              <a:ext cx="58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125"/>
                </a:spcBef>
                <a:spcAft>
                  <a:spcPct val="0"/>
                </a:spcAft>
                <a:buClr>
                  <a:srgbClr val="FAFD00"/>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FAFD00"/>
                  </a:solidFill>
                  <a:effectLst/>
                  <a:uLnTx/>
                  <a:uFillTx/>
                  <a:latin typeface="Helvetica" charset="0"/>
                  <a:ea typeface="MS Gothic" charset="0"/>
                  <a:cs typeface="MS Gothic" charset="0"/>
                </a:rPr>
                <a:t>TO:</a:t>
              </a:r>
            </a:p>
          </p:txBody>
        </p:sp>
        <p:sp>
          <p:nvSpPr>
            <p:cNvPr id="192561" name="Rectangle 22"/>
            <p:cNvSpPr>
              <a:spLocks noChangeArrowheads="1"/>
            </p:cNvSpPr>
            <p:nvPr/>
          </p:nvSpPr>
          <p:spPr bwMode="auto">
            <a:xfrm>
              <a:off x="1161" y="3442"/>
              <a:ext cx="58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125"/>
                </a:spcBef>
                <a:spcAft>
                  <a:spcPct val="0"/>
                </a:spcAft>
                <a:buClr>
                  <a:srgbClr val="FAFD00"/>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FAFD00"/>
                  </a:solidFill>
                  <a:effectLst/>
                  <a:uLnTx/>
                  <a:uFillTx/>
                  <a:latin typeface="Helvetica" charset="0"/>
                  <a:ea typeface="MS Gothic" charset="0"/>
                  <a:cs typeface="MS Gothic" charset="0"/>
                </a:rPr>
                <a:t>AS:</a:t>
              </a:r>
            </a:p>
          </p:txBody>
        </p:sp>
        <p:sp>
          <p:nvSpPr>
            <p:cNvPr id="192562" name="Rectangle 23"/>
            <p:cNvSpPr>
              <a:spLocks noChangeArrowheads="1"/>
            </p:cNvSpPr>
            <p:nvPr/>
          </p:nvSpPr>
          <p:spPr bwMode="auto">
            <a:xfrm>
              <a:off x="1161" y="3746"/>
              <a:ext cx="617" cy="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35000"/>
                </a:lnSpc>
                <a:spcBef>
                  <a:spcPts val="1125"/>
                </a:spcBef>
                <a:spcAft>
                  <a:spcPct val="0"/>
                </a:spcAft>
                <a:buClr>
                  <a:srgbClr val="FAFD00"/>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FAFD00"/>
                  </a:solidFill>
                  <a:effectLst/>
                  <a:uLnTx/>
                  <a:uFillTx/>
                  <a:latin typeface="Helvetica" charset="0"/>
                  <a:ea typeface="MS Gothic" charset="0"/>
                  <a:cs typeface="MS Gothic" charset="0"/>
                </a:rPr>
                <a:t>WHAT</a:t>
              </a:r>
            </a:p>
            <a:p>
              <a:pPr marL="0" marR="0" lvl="0" indent="0" algn="l" defTabSz="914400" rtl="0" eaLnBrk="1" fontAlgn="base" latinLnBrk="0" hangingPunct="1">
                <a:lnSpc>
                  <a:spcPct val="35000"/>
                </a:lnSpc>
                <a:spcBef>
                  <a:spcPts val="1125"/>
                </a:spcBef>
                <a:spcAft>
                  <a:spcPct val="0"/>
                </a:spcAft>
                <a:buClr>
                  <a:srgbClr val="FAFD00"/>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FAFD00"/>
                  </a:solidFill>
                  <a:effectLst/>
                  <a:uLnTx/>
                  <a:uFillTx/>
                  <a:latin typeface="Helvetica" charset="0"/>
                  <a:ea typeface="MS Gothic" charset="0"/>
                  <a:cs typeface="MS Gothic" charset="0"/>
                </a:rPr>
                <a:t>HE:</a:t>
              </a:r>
            </a:p>
          </p:txBody>
        </p:sp>
      </p:grpSp>
      <p:grpSp>
        <p:nvGrpSpPr>
          <p:cNvPr id="192527" name="Group 24"/>
          <p:cNvGrpSpPr>
            <a:grpSpLocks/>
          </p:cNvGrpSpPr>
          <p:nvPr/>
        </p:nvGrpSpPr>
        <p:grpSpPr bwMode="auto">
          <a:xfrm>
            <a:off x="5011738" y="4325973"/>
            <a:ext cx="890587" cy="1378385"/>
            <a:chOff x="3473" y="3088"/>
            <a:chExt cx="617" cy="985"/>
          </a:xfrm>
        </p:grpSpPr>
        <p:sp>
          <p:nvSpPr>
            <p:cNvPr id="192557" name="Rectangle 25"/>
            <p:cNvSpPr>
              <a:spLocks noChangeArrowheads="1"/>
            </p:cNvSpPr>
            <p:nvPr/>
          </p:nvSpPr>
          <p:spPr bwMode="auto">
            <a:xfrm>
              <a:off x="3473" y="3088"/>
              <a:ext cx="58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12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66FF"/>
                  </a:solidFill>
                  <a:effectLst/>
                  <a:uLnTx/>
                  <a:uFillTx/>
                  <a:latin typeface="Helvetica" charset="0"/>
                  <a:ea typeface="MS Gothic" charset="0"/>
                  <a:cs typeface="MS Gothic" charset="0"/>
                </a:rPr>
                <a:t>TO:</a:t>
              </a:r>
            </a:p>
          </p:txBody>
        </p:sp>
        <p:sp>
          <p:nvSpPr>
            <p:cNvPr id="192558" name="Rectangle 26"/>
            <p:cNvSpPr>
              <a:spLocks noChangeArrowheads="1"/>
            </p:cNvSpPr>
            <p:nvPr/>
          </p:nvSpPr>
          <p:spPr bwMode="auto">
            <a:xfrm>
              <a:off x="3473" y="3442"/>
              <a:ext cx="58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12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66FF"/>
                  </a:solidFill>
                  <a:effectLst/>
                  <a:uLnTx/>
                  <a:uFillTx/>
                  <a:latin typeface="Helvetica" charset="0"/>
                  <a:ea typeface="MS Gothic" charset="0"/>
                  <a:cs typeface="MS Gothic" charset="0"/>
                </a:rPr>
                <a:t>AS:</a:t>
              </a:r>
            </a:p>
          </p:txBody>
        </p:sp>
        <p:sp>
          <p:nvSpPr>
            <p:cNvPr id="192559" name="Rectangle 27"/>
            <p:cNvSpPr>
              <a:spLocks noChangeArrowheads="1"/>
            </p:cNvSpPr>
            <p:nvPr/>
          </p:nvSpPr>
          <p:spPr bwMode="auto">
            <a:xfrm>
              <a:off x="3473" y="3746"/>
              <a:ext cx="617" cy="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35000"/>
                </a:lnSpc>
                <a:spcBef>
                  <a:spcPts val="112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66FF"/>
                  </a:solidFill>
                  <a:effectLst/>
                  <a:uLnTx/>
                  <a:uFillTx/>
                  <a:latin typeface="Helvetica" charset="0"/>
                  <a:ea typeface="MS Gothic" charset="0"/>
                  <a:cs typeface="MS Gothic" charset="0"/>
                </a:rPr>
                <a:t>WHAT</a:t>
              </a:r>
            </a:p>
            <a:p>
              <a:pPr marL="0" marR="0" lvl="0" indent="0" algn="l" defTabSz="914400" rtl="0" eaLnBrk="1" fontAlgn="base" latinLnBrk="0" hangingPunct="1">
                <a:lnSpc>
                  <a:spcPct val="35000"/>
                </a:lnSpc>
                <a:spcBef>
                  <a:spcPts val="112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66FF"/>
                  </a:solidFill>
                  <a:effectLst/>
                  <a:uLnTx/>
                  <a:uFillTx/>
                  <a:latin typeface="Helvetica" charset="0"/>
                  <a:ea typeface="MS Gothic" charset="0"/>
                  <a:cs typeface="MS Gothic" charset="0"/>
                </a:rPr>
                <a:t>HE:</a:t>
              </a:r>
            </a:p>
          </p:txBody>
        </p:sp>
      </p:grpSp>
      <p:sp>
        <p:nvSpPr>
          <p:cNvPr id="55312" name="Rectangle 28"/>
          <p:cNvSpPr>
            <a:spLocks noChangeArrowheads="1"/>
          </p:cNvSpPr>
          <p:nvPr/>
        </p:nvSpPr>
        <p:spPr bwMode="auto">
          <a:xfrm>
            <a:off x="1757363" y="1004888"/>
            <a:ext cx="2355850" cy="57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3200" b="1" i="0" u="none" strike="noStrike" kern="1200" cap="none" spc="0" normalizeH="0" baseline="0" noProof="0" dirty="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rPr>
              <a:t>MATTHEW</a:t>
            </a:r>
          </a:p>
        </p:txBody>
      </p:sp>
      <p:sp>
        <p:nvSpPr>
          <p:cNvPr id="55313" name="Rectangle 29"/>
          <p:cNvSpPr>
            <a:spLocks noChangeArrowheads="1"/>
          </p:cNvSpPr>
          <p:nvPr/>
        </p:nvSpPr>
        <p:spPr bwMode="auto">
          <a:xfrm>
            <a:off x="5588001" y="1025525"/>
            <a:ext cx="2036763" cy="57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3200" b="1" i="0" u="none" strike="noStrike" kern="1200" cap="none" spc="0" normalizeH="0" baseline="0" noProof="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rPr>
              <a:t>MARK</a:t>
            </a:r>
          </a:p>
        </p:txBody>
      </p:sp>
      <p:sp>
        <p:nvSpPr>
          <p:cNvPr id="55314" name="Rectangle 30"/>
          <p:cNvSpPr>
            <a:spLocks noChangeArrowheads="1"/>
          </p:cNvSpPr>
          <p:nvPr/>
        </p:nvSpPr>
        <p:spPr bwMode="auto">
          <a:xfrm>
            <a:off x="2149476" y="3692525"/>
            <a:ext cx="2035175" cy="57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3200" b="1" i="0" u="none" strike="noStrike" kern="1200" cap="none" spc="0" normalizeH="0" baseline="0" noProof="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rPr>
              <a:t>LUKE</a:t>
            </a:r>
          </a:p>
        </p:txBody>
      </p:sp>
      <p:sp>
        <p:nvSpPr>
          <p:cNvPr id="192531" name="Rectangle 31"/>
          <p:cNvSpPr>
            <a:spLocks noChangeArrowheads="1"/>
          </p:cNvSpPr>
          <p:nvPr/>
        </p:nvSpPr>
        <p:spPr bwMode="auto">
          <a:xfrm>
            <a:off x="5759471" y="3684589"/>
            <a:ext cx="1476375" cy="578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202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3200" b="1" i="0" u="none" strike="noStrike" kern="1200" cap="none" spc="0" normalizeH="0" baseline="0" noProof="0">
                <a:ln>
                  <a:noFill/>
                </a:ln>
                <a:solidFill>
                  <a:srgbClr val="0066FF"/>
                </a:solidFill>
                <a:effectLst/>
                <a:uLnTx/>
                <a:uFillTx/>
                <a:latin typeface="Helvetica" charset="0"/>
                <a:ea typeface="MS Gothic" charset="0"/>
                <a:cs typeface="MS Gothic" charset="0"/>
              </a:rPr>
              <a:t>JOHN</a:t>
            </a:r>
          </a:p>
        </p:txBody>
      </p:sp>
      <p:sp>
        <p:nvSpPr>
          <p:cNvPr id="55316" name="Rectangle 32"/>
          <p:cNvSpPr>
            <a:spLocks noChangeArrowheads="1"/>
          </p:cNvSpPr>
          <p:nvPr/>
        </p:nvSpPr>
        <p:spPr bwMode="auto">
          <a:xfrm>
            <a:off x="2424134" y="1560513"/>
            <a:ext cx="1766887"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1575"/>
              </a:spcBef>
              <a:spcAft>
                <a:spcPct val="0"/>
              </a:spcAft>
              <a:buClr>
                <a:srgbClr val="CECECE"/>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Helvetica" charset="0"/>
                <a:ea typeface="MS Gothic" charset="0"/>
                <a:cs typeface="MS Gothic" charset="0"/>
              </a:rPr>
              <a:t>JEWS</a:t>
            </a:r>
          </a:p>
        </p:txBody>
      </p:sp>
      <p:sp>
        <p:nvSpPr>
          <p:cNvPr id="55317" name="Rectangle 33"/>
          <p:cNvSpPr>
            <a:spLocks noChangeArrowheads="1"/>
          </p:cNvSpPr>
          <p:nvPr/>
        </p:nvSpPr>
        <p:spPr bwMode="auto">
          <a:xfrm>
            <a:off x="5899150" y="1570038"/>
            <a:ext cx="1766888"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1575"/>
              </a:spcBef>
              <a:spcAft>
                <a:spcPct val="0"/>
              </a:spcAft>
              <a:buClr>
                <a:srgbClr val="CECECE"/>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4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Helvetica" charset="0"/>
                <a:ea typeface="MS Gothic" charset="0"/>
                <a:cs typeface="MS Gothic" charset="0"/>
              </a:rPr>
              <a:t>ROMANS</a:t>
            </a:r>
          </a:p>
        </p:txBody>
      </p:sp>
      <p:sp>
        <p:nvSpPr>
          <p:cNvPr id="55318" name="Rectangle 34"/>
          <p:cNvSpPr>
            <a:spLocks noChangeArrowheads="1"/>
          </p:cNvSpPr>
          <p:nvPr/>
        </p:nvSpPr>
        <p:spPr bwMode="auto">
          <a:xfrm>
            <a:off x="2462234" y="4237038"/>
            <a:ext cx="1766887"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1575"/>
              </a:spcBef>
              <a:spcAft>
                <a:spcPct val="0"/>
              </a:spcAft>
              <a:buClr>
                <a:srgbClr val="CECECE"/>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4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Helvetica" charset="0"/>
                <a:ea typeface="MS Gothic" charset="0"/>
                <a:cs typeface="MS Gothic" charset="0"/>
              </a:rPr>
              <a:t>GREEKS</a:t>
            </a:r>
          </a:p>
        </p:txBody>
      </p:sp>
      <p:sp>
        <p:nvSpPr>
          <p:cNvPr id="192535" name="Rectangle 35"/>
          <p:cNvSpPr>
            <a:spLocks noChangeArrowheads="1"/>
          </p:cNvSpPr>
          <p:nvPr/>
        </p:nvSpPr>
        <p:spPr bwMode="auto">
          <a:xfrm>
            <a:off x="5334000" y="4241800"/>
            <a:ext cx="2693988"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500" b="1" i="0" u="none" strike="noStrike" kern="1200" cap="none" spc="0" normalizeH="0" baseline="0" noProof="0">
                <a:ln>
                  <a:noFill/>
                </a:ln>
                <a:solidFill>
                  <a:srgbClr val="0066FF"/>
                </a:solidFill>
                <a:effectLst/>
                <a:uLnTx/>
                <a:uFillTx/>
                <a:latin typeface="Helvetica" charset="0"/>
                <a:ea typeface="MS Gothic" charset="0"/>
                <a:cs typeface="MS Gothic" charset="0"/>
              </a:rPr>
              <a:t>CHURCH</a:t>
            </a:r>
          </a:p>
        </p:txBody>
      </p:sp>
      <p:sp>
        <p:nvSpPr>
          <p:cNvPr id="55320" name="Rectangle 36"/>
          <p:cNvSpPr>
            <a:spLocks noChangeArrowheads="1"/>
          </p:cNvSpPr>
          <p:nvPr/>
        </p:nvSpPr>
        <p:spPr bwMode="auto">
          <a:xfrm>
            <a:off x="2424134" y="2070101"/>
            <a:ext cx="1766887"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1575"/>
              </a:spcBef>
              <a:spcAft>
                <a:spcPct val="0"/>
              </a:spcAft>
              <a:buClr>
                <a:srgbClr val="CECECE"/>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4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Helvetica" charset="0"/>
                <a:ea typeface="MS Gothic" charset="0"/>
                <a:cs typeface="MS Gothic" charset="0"/>
              </a:rPr>
              <a:t>KING</a:t>
            </a:r>
          </a:p>
        </p:txBody>
      </p:sp>
      <p:sp>
        <p:nvSpPr>
          <p:cNvPr id="55321" name="Rectangle 37"/>
          <p:cNvSpPr>
            <a:spLocks noChangeArrowheads="1"/>
          </p:cNvSpPr>
          <p:nvPr/>
        </p:nvSpPr>
        <p:spPr bwMode="auto">
          <a:xfrm>
            <a:off x="5881709" y="2065338"/>
            <a:ext cx="1766887"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1575"/>
              </a:spcBef>
              <a:spcAft>
                <a:spcPct val="0"/>
              </a:spcAft>
              <a:buClr>
                <a:srgbClr val="CECECE"/>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4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Helvetica" charset="0"/>
                <a:ea typeface="MS Gothic" charset="0"/>
                <a:cs typeface="MS Gothic" charset="0"/>
              </a:rPr>
              <a:t>SERVANT</a:t>
            </a:r>
          </a:p>
        </p:txBody>
      </p:sp>
      <p:sp>
        <p:nvSpPr>
          <p:cNvPr id="55322" name="Rectangle 38"/>
          <p:cNvSpPr>
            <a:spLocks noChangeArrowheads="1"/>
          </p:cNvSpPr>
          <p:nvPr/>
        </p:nvSpPr>
        <p:spPr bwMode="auto">
          <a:xfrm>
            <a:off x="2440009" y="4735513"/>
            <a:ext cx="1766887"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1575"/>
              </a:spcBef>
              <a:spcAft>
                <a:spcPct val="0"/>
              </a:spcAft>
              <a:buClr>
                <a:srgbClr val="CECECE"/>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4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Helvetica" charset="0"/>
                <a:ea typeface="MS Gothic" charset="0"/>
                <a:cs typeface="MS Gothic" charset="0"/>
              </a:rPr>
              <a:t>GOD/MAN</a:t>
            </a:r>
          </a:p>
        </p:txBody>
      </p:sp>
      <p:sp>
        <p:nvSpPr>
          <p:cNvPr id="192539" name="Rectangle 39"/>
          <p:cNvSpPr>
            <a:spLocks noChangeArrowheads="1"/>
          </p:cNvSpPr>
          <p:nvPr/>
        </p:nvSpPr>
        <p:spPr bwMode="auto">
          <a:xfrm>
            <a:off x="5903913" y="4729164"/>
            <a:ext cx="1073150"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500" b="1" i="0" u="none" strike="noStrike" kern="1200" cap="none" spc="0" normalizeH="0" baseline="0" noProof="0">
                <a:ln>
                  <a:noFill/>
                </a:ln>
                <a:solidFill>
                  <a:srgbClr val="0066FF"/>
                </a:solidFill>
                <a:effectLst/>
                <a:uLnTx/>
                <a:uFillTx/>
                <a:latin typeface="Helvetica" charset="0"/>
                <a:ea typeface="MS Gothic" charset="0"/>
                <a:cs typeface="MS Gothic" charset="0"/>
              </a:rPr>
              <a:t>GOD</a:t>
            </a:r>
          </a:p>
        </p:txBody>
      </p:sp>
      <p:sp>
        <p:nvSpPr>
          <p:cNvPr id="55324" name="Rectangle 40"/>
          <p:cNvSpPr>
            <a:spLocks noChangeArrowheads="1"/>
          </p:cNvSpPr>
          <p:nvPr/>
        </p:nvSpPr>
        <p:spPr bwMode="auto">
          <a:xfrm>
            <a:off x="2424134" y="2574925"/>
            <a:ext cx="1766887"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1575"/>
              </a:spcBef>
              <a:spcAft>
                <a:spcPct val="0"/>
              </a:spcAft>
              <a:buClr>
                <a:srgbClr val="CECECE"/>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4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Helvetica" charset="0"/>
                <a:ea typeface="MS Gothic" charset="0"/>
                <a:cs typeface="MS Gothic" charset="0"/>
              </a:rPr>
              <a:t>SAID</a:t>
            </a:r>
          </a:p>
        </p:txBody>
      </p:sp>
      <p:sp>
        <p:nvSpPr>
          <p:cNvPr id="55325" name="Rectangle 41"/>
          <p:cNvSpPr>
            <a:spLocks noChangeArrowheads="1"/>
          </p:cNvSpPr>
          <p:nvPr/>
        </p:nvSpPr>
        <p:spPr bwMode="auto">
          <a:xfrm>
            <a:off x="5905521" y="2584451"/>
            <a:ext cx="1154113"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1575"/>
              </a:spcBef>
              <a:spcAft>
                <a:spcPct val="0"/>
              </a:spcAft>
              <a:buClr>
                <a:srgbClr val="CECECE"/>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4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Helvetica" charset="0"/>
                <a:ea typeface="MS Gothic" charset="0"/>
                <a:cs typeface="MS Gothic" charset="0"/>
              </a:rPr>
              <a:t>DID</a:t>
            </a:r>
          </a:p>
        </p:txBody>
      </p:sp>
      <p:sp>
        <p:nvSpPr>
          <p:cNvPr id="192542" name="Rectangle 42"/>
          <p:cNvSpPr>
            <a:spLocks noChangeArrowheads="1"/>
          </p:cNvSpPr>
          <p:nvPr/>
        </p:nvSpPr>
        <p:spPr bwMode="auto">
          <a:xfrm>
            <a:off x="5872184" y="5256213"/>
            <a:ext cx="1766887"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500" b="1" i="0" u="none" strike="noStrike" kern="1200" cap="none" spc="0" normalizeH="0" baseline="0" noProof="0">
                <a:ln>
                  <a:noFill/>
                </a:ln>
                <a:solidFill>
                  <a:srgbClr val="0066FF"/>
                </a:solidFill>
                <a:effectLst/>
                <a:uLnTx/>
                <a:uFillTx/>
                <a:latin typeface="Helvetica" charset="0"/>
                <a:ea typeface="MS Gothic" charset="0"/>
                <a:cs typeface="MS Gothic" charset="0"/>
              </a:rPr>
              <a:t>MEANT</a:t>
            </a:r>
          </a:p>
        </p:txBody>
      </p:sp>
      <p:sp>
        <p:nvSpPr>
          <p:cNvPr id="55327" name="Rectangle 43"/>
          <p:cNvSpPr>
            <a:spLocks noChangeArrowheads="1"/>
          </p:cNvSpPr>
          <p:nvPr/>
        </p:nvSpPr>
        <p:spPr bwMode="auto">
          <a:xfrm>
            <a:off x="2440009" y="5251450"/>
            <a:ext cx="1247775"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1575"/>
              </a:spcBef>
              <a:spcAft>
                <a:spcPct val="0"/>
              </a:spcAft>
              <a:buClr>
                <a:srgbClr val="CECECE"/>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4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Helvetica" charset="0"/>
                <a:ea typeface="MS Gothic" charset="0"/>
                <a:cs typeface="MS Gothic" charset="0"/>
              </a:rPr>
              <a:t>FELT</a:t>
            </a:r>
          </a:p>
        </p:txBody>
      </p:sp>
      <p:sp>
        <p:nvSpPr>
          <p:cNvPr id="192544" name="AutoShape 44"/>
          <p:cNvSpPr>
            <a:spLocks noChangeArrowheads="1"/>
          </p:cNvSpPr>
          <p:nvPr/>
        </p:nvSpPr>
        <p:spPr bwMode="auto">
          <a:xfrm>
            <a:off x="1354138" y="3567113"/>
            <a:ext cx="3003550" cy="2487612"/>
          </a:xfrm>
          <a:prstGeom prst="roundRect">
            <a:avLst>
              <a:gd name="adj" fmla="val 16667"/>
            </a:avLst>
          </a:prstGeom>
          <a:noFill/>
          <a:ln w="76320">
            <a:solidFill>
              <a:srgbClr val="FC0128"/>
            </a:solidFill>
            <a:miter lim="800000"/>
            <a:headEnd/>
            <a:tailEnd/>
          </a:ln>
          <a:extLst>
            <a:ext uri="{909E8E84-426E-40dd-AFC4-6F175D3DCCD1}">
              <a14:hiddenFill xmlns:a14="http://schemas.microsoft.com/office/drawing/2010/main" xmlns="">
                <a:solidFill>
                  <a:srgbClr val="FFFFFF"/>
                </a:solidFill>
              </a14:hiddenFill>
            </a:ext>
          </a:extLst>
        </p:spPr>
        <p:txBody>
          <a:bodyPr wrap="none" lIns="81964" tIns="40983" rIns="81964" bIns="40983"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192545" name="AutoShape 45"/>
          <p:cNvSpPr>
            <a:spLocks noChangeArrowheads="1"/>
          </p:cNvSpPr>
          <p:nvPr/>
        </p:nvSpPr>
        <p:spPr bwMode="auto">
          <a:xfrm>
            <a:off x="4748213" y="877909"/>
            <a:ext cx="3003550" cy="2486025"/>
          </a:xfrm>
          <a:prstGeom prst="roundRect">
            <a:avLst>
              <a:gd name="adj" fmla="val 16667"/>
            </a:avLst>
          </a:prstGeom>
          <a:noFill/>
          <a:ln w="76320">
            <a:solidFill>
              <a:srgbClr val="FC0128"/>
            </a:solidFill>
            <a:miter lim="800000"/>
            <a:headEnd/>
            <a:tailEnd/>
          </a:ln>
          <a:extLst>
            <a:ext uri="{909E8E84-426E-40dd-AFC4-6F175D3DCCD1}">
              <a14:hiddenFill xmlns:a14="http://schemas.microsoft.com/office/drawing/2010/main" xmlns="">
                <a:solidFill>
                  <a:srgbClr val="FFFFFF"/>
                </a:solidFill>
              </a14:hiddenFill>
            </a:ext>
          </a:extLst>
        </p:spPr>
        <p:txBody>
          <a:bodyPr wrap="none" lIns="81964" tIns="40983" rIns="81964" bIns="40983"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192546" name="AutoShape 46"/>
          <p:cNvSpPr>
            <a:spLocks noChangeArrowheads="1"/>
          </p:cNvSpPr>
          <p:nvPr/>
        </p:nvSpPr>
        <p:spPr bwMode="auto">
          <a:xfrm>
            <a:off x="1365250" y="911246"/>
            <a:ext cx="3003550" cy="2487613"/>
          </a:xfrm>
          <a:prstGeom prst="roundRect">
            <a:avLst>
              <a:gd name="adj" fmla="val 16667"/>
            </a:avLst>
          </a:prstGeom>
          <a:noFill/>
          <a:ln w="76320">
            <a:solidFill>
              <a:srgbClr val="FC0128"/>
            </a:solidFill>
            <a:miter lim="800000"/>
            <a:headEnd/>
            <a:tailEnd/>
          </a:ln>
          <a:extLst>
            <a:ext uri="{909E8E84-426E-40dd-AFC4-6F175D3DCCD1}">
              <a14:hiddenFill xmlns:a14="http://schemas.microsoft.com/office/drawing/2010/main" xmlns="">
                <a:solidFill>
                  <a:srgbClr val="FFFFFF"/>
                </a:solidFill>
              </a14:hiddenFill>
            </a:ext>
          </a:extLst>
        </p:spPr>
        <p:txBody>
          <a:bodyPr wrap="none" lIns="81964" tIns="40983" rIns="81964" bIns="40983"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23600" name="Line 48"/>
          <p:cNvSpPr>
            <a:spLocks noChangeShapeType="1"/>
          </p:cNvSpPr>
          <p:nvPr/>
        </p:nvSpPr>
        <p:spPr bwMode="auto">
          <a:xfrm flipH="1">
            <a:off x="3900509" y="728663"/>
            <a:ext cx="407987" cy="817562"/>
          </a:xfrm>
          <a:prstGeom prst="line">
            <a:avLst/>
          </a:prstGeom>
          <a:noFill/>
          <a:ln w="76320">
            <a:solidFill>
              <a:srgbClr val="FFFF00"/>
            </a:solidFill>
            <a:miter lim="800000"/>
            <a:headEnd/>
            <a:tailEnd type="triangle" w="med" len="med"/>
          </a:ln>
          <a:effectLst>
            <a:outerShdw blurRad="63500" dist="89605" dir="2700000" algn="ctr" rotWithShape="0">
              <a:srgbClr val="000000"/>
            </a:outerShdw>
          </a:effectLst>
        </p:spPr>
        <p:txBody>
          <a:bodyPr lIns="81964" tIns="40983" rIns="81964" bIns="40983"/>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8" charset="0"/>
              <a:ea typeface="MS Gothic"/>
              <a:cs typeface="MS Gothic"/>
            </a:endParaRPr>
          </a:p>
        </p:txBody>
      </p:sp>
      <p:sp>
        <p:nvSpPr>
          <p:cNvPr id="23601" name="Line 49"/>
          <p:cNvSpPr>
            <a:spLocks noChangeShapeType="1"/>
          </p:cNvSpPr>
          <p:nvPr/>
        </p:nvSpPr>
        <p:spPr bwMode="auto">
          <a:xfrm flipH="1">
            <a:off x="3946526" y="728684"/>
            <a:ext cx="604838" cy="3182937"/>
          </a:xfrm>
          <a:prstGeom prst="line">
            <a:avLst/>
          </a:prstGeom>
          <a:noFill/>
          <a:ln w="76320">
            <a:solidFill>
              <a:srgbClr val="FFFF00"/>
            </a:solidFill>
            <a:miter lim="800000"/>
            <a:headEnd/>
            <a:tailEnd type="triangle" w="med" len="med"/>
          </a:ln>
          <a:effectLst>
            <a:outerShdw blurRad="63500" dist="89605" dir="2700000" algn="ctr" rotWithShape="0">
              <a:srgbClr val="000000"/>
            </a:outerShdw>
          </a:effectLst>
        </p:spPr>
        <p:txBody>
          <a:bodyPr lIns="81964" tIns="40983" rIns="81964" bIns="40983"/>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8" charset="0"/>
              <a:ea typeface="MS Gothic"/>
              <a:cs typeface="MS Gothic"/>
            </a:endParaRPr>
          </a:p>
        </p:txBody>
      </p:sp>
      <p:sp>
        <p:nvSpPr>
          <p:cNvPr id="23602" name="Line 50"/>
          <p:cNvSpPr>
            <a:spLocks noChangeShapeType="1"/>
          </p:cNvSpPr>
          <p:nvPr/>
        </p:nvSpPr>
        <p:spPr bwMode="auto">
          <a:xfrm>
            <a:off x="4767263" y="739775"/>
            <a:ext cx="150812" cy="806450"/>
          </a:xfrm>
          <a:prstGeom prst="line">
            <a:avLst/>
          </a:prstGeom>
          <a:noFill/>
          <a:ln w="76320">
            <a:solidFill>
              <a:srgbClr val="FFFF00"/>
            </a:solidFill>
            <a:miter lim="800000"/>
            <a:headEnd/>
            <a:tailEnd type="triangle" w="med" len="med"/>
          </a:ln>
          <a:effectLst>
            <a:outerShdw blurRad="63500" dist="89605" dir="2700000" algn="ctr" rotWithShape="0">
              <a:srgbClr val="000000"/>
            </a:outerShdw>
          </a:effectLst>
        </p:spPr>
        <p:txBody>
          <a:bodyPr lIns="81964" tIns="40983" rIns="81964" bIns="40983"/>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08" charset="0"/>
              <a:ea typeface="MS Gothic"/>
              <a:cs typeface="MS Gothic"/>
            </a:endParaRPr>
          </a:p>
        </p:txBody>
      </p:sp>
      <p:sp>
        <p:nvSpPr>
          <p:cNvPr id="192550" name="Text Box 51"/>
          <p:cNvSpPr txBox="1">
            <a:spLocks noChangeArrowheads="1"/>
          </p:cNvSpPr>
          <p:nvPr/>
        </p:nvSpPr>
        <p:spPr bwMode="auto">
          <a:xfrm>
            <a:off x="8780677" y="1854"/>
            <a:ext cx="163084" cy="366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672" tIns="41951" rIns="80672" bIns="41951"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ts val="1125"/>
              </a:spcBef>
              <a:spcAft>
                <a:spcPct val="0"/>
              </a:spcAft>
              <a:buClr>
                <a:srgbClr val="FFA27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0" i="0" u="none" strike="noStrike" kern="1200" cap="none" spc="0" normalizeH="0" baseline="0" noProof="0">
                <a:ln>
                  <a:noFill/>
                </a:ln>
                <a:solidFill>
                  <a:srgbClr val="FFA27C"/>
                </a:solidFill>
                <a:effectLst/>
                <a:uLnTx/>
                <a:uFillTx/>
                <a:latin typeface="Comic Sans MS" charset="0"/>
                <a:ea typeface="MS Gothic" charset="0"/>
                <a:cs typeface="MS Gothic" charset="0"/>
              </a:rPr>
              <a:t> </a:t>
            </a:r>
          </a:p>
        </p:txBody>
      </p:sp>
      <p:sp>
        <p:nvSpPr>
          <p:cNvPr id="23604" name="Text Box 52"/>
          <p:cNvSpPr txBox="1">
            <a:spLocks noChangeArrowheads="1"/>
          </p:cNvSpPr>
          <p:nvPr/>
        </p:nvSpPr>
        <p:spPr bwMode="auto">
          <a:xfrm>
            <a:off x="5394325" y="3349626"/>
            <a:ext cx="1771650" cy="2424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672" tIns="41951" rIns="80672" bIns="41951">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ts val="9474"/>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5200" b="1" i="0" u="none" strike="noStrike" kern="1200" cap="none" spc="0" normalizeH="0" baseline="0" noProof="0">
                <a:ln>
                  <a:noFill/>
                </a:ln>
                <a:solidFill>
                  <a:srgbClr val="FFEA18"/>
                </a:solidFill>
                <a:effectLst>
                  <a:outerShdw blurRad="38100" dist="38100" dir="2700000" algn="tl">
                    <a:srgbClr val="DDDDDD"/>
                  </a:outerShdw>
                </a:effectLst>
                <a:uLnTx/>
                <a:uFillTx/>
                <a:latin typeface="Times New Roman" charset="0"/>
                <a:ea typeface="MS Gothic" charset="0"/>
                <a:cs typeface="MS Gothic" charset="0"/>
              </a:rPr>
              <a:t>∑</a:t>
            </a:r>
          </a:p>
        </p:txBody>
      </p:sp>
      <p:sp>
        <p:nvSpPr>
          <p:cNvPr id="192552" name="Text Box 53"/>
          <p:cNvSpPr txBox="1">
            <a:spLocks noChangeArrowheads="1"/>
          </p:cNvSpPr>
          <p:nvPr/>
        </p:nvSpPr>
        <p:spPr bwMode="auto">
          <a:xfrm>
            <a:off x="8704284" y="6118225"/>
            <a:ext cx="166687"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64" tIns="40983" rIns="81964" bIns="40983"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192553" name="Text Box 54"/>
          <p:cNvSpPr txBox="1">
            <a:spLocks noChangeArrowheads="1"/>
          </p:cNvSpPr>
          <p:nvPr/>
        </p:nvSpPr>
        <p:spPr bwMode="auto">
          <a:xfrm>
            <a:off x="8355926" y="6538900"/>
            <a:ext cx="306191" cy="2254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672" tIns="41951" rIns="80672" bIns="41951"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ts val="563"/>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900" b="1" i="0" u="none" strike="noStrike" kern="1200" cap="none" spc="0" normalizeH="0" baseline="0" noProof="0">
                <a:ln>
                  <a:noFill/>
                </a:ln>
                <a:solidFill>
                  <a:srgbClr val="FFFFFF"/>
                </a:solidFill>
                <a:effectLst/>
                <a:uLnTx/>
                <a:uFillTx/>
                <a:latin typeface="Comic Sans MS" charset="0"/>
                <a:ea typeface="MS Gothic" charset="0"/>
                <a:cs typeface="MS Gothic" charset="0"/>
              </a:rPr>
              <a:t>21</a:t>
            </a:r>
          </a:p>
        </p:txBody>
      </p:sp>
      <p:sp>
        <p:nvSpPr>
          <p:cNvPr id="192554" name="Text Box 55"/>
          <p:cNvSpPr txBox="1">
            <a:spLocks noChangeArrowheads="1"/>
          </p:cNvSpPr>
          <p:nvPr/>
        </p:nvSpPr>
        <p:spPr bwMode="auto">
          <a:xfrm>
            <a:off x="8704205" y="6485128"/>
            <a:ext cx="273166" cy="301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672" tIns="41951" rIns="80672" bIns="41951"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ts val="900"/>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400" b="1" i="0" u="none" strike="noStrike" kern="1200" cap="none" spc="0" normalizeH="0" baseline="0" noProof="0">
                <a:ln>
                  <a:noFill/>
                </a:ln>
                <a:solidFill>
                  <a:srgbClr val="FFFFFF"/>
                </a:solidFill>
                <a:effectLst/>
                <a:uLnTx/>
                <a:uFillTx/>
                <a:latin typeface="Comic Sans MS" charset="0"/>
                <a:ea typeface="MS Gothic" charset="0"/>
                <a:cs typeface="MS Gothic" charset="0"/>
              </a:rPr>
              <a:t>1</a:t>
            </a:r>
          </a:p>
        </p:txBody>
      </p:sp>
      <p:sp>
        <p:nvSpPr>
          <p:cNvPr id="57" name="Title 56"/>
          <p:cNvSpPr>
            <a:spLocks noGrp="1"/>
          </p:cNvSpPr>
          <p:nvPr>
            <p:ph type="title" idx="4294967295"/>
          </p:nvPr>
        </p:nvSpPr>
        <p:spPr bwMode="auto">
          <a:xfrm>
            <a:off x="457200" y="228600"/>
            <a:ext cx="8229600" cy="6096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41" tIns="45671" rIns="91341" bIns="45671"/>
          <a:lstStyle/>
          <a:p>
            <a:pPr>
              <a:defRPr/>
            </a:pPr>
            <a:r>
              <a:rPr lang="en-US" sz="2900" b="1" dirty="0">
                <a:solidFill>
                  <a:srgbClr val="FAFD00"/>
                </a:solidFill>
                <a:effectLst>
                  <a:outerShdw blurRad="38100" dist="38100" dir="2700000" algn="tl">
                    <a:srgbClr val="000000">
                      <a:alpha val="43137"/>
                    </a:srgbClr>
                  </a:outerShdw>
                </a:effectLst>
                <a:latin typeface="Comic Sans MS" charset="0"/>
                <a:ea typeface="MS Gothic" charset="0"/>
                <a:cs typeface="MS Gothic" charset="0"/>
              </a:rPr>
              <a:t>THE SYNOPTICS: </a:t>
            </a:r>
            <a:r>
              <a:rPr lang="mr-IN" altLang="ja-JP" sz="2900" b="1" dirty="0">
                <a:solidFill>
                  <a:srgbClr val="FAFD00"/>
                </a:solidFill>
                <a:effectLst>
                  <a:outerShdw blurRad="38100" dist="38100" dir="2700000" algn="tl">
                    <a:srgbClr val="000000">
                      <a:alpha val="43137"/>
                    </a:srgbClr>
                  </a:outerShdw>
                </a:effectLst>
                <a:latin typeface="Comic Sans MS" charset="0"/>
                <a:ea typeface="MS Gothic" charset="0"/>
                <a:cs typeface="MS Gothic" charset="0"/>
              </a:rPr>
              <a:t>"</a:t>
            </a:r>
            <a:r>
              <a:rPr lang="en-US" altLang="ja-JP" sz="2900" b="1" dirty="0">
                <a:solidFill>
                  <a:srgbClr val="FAFD00"/>
                </a:solidFill>
                <a:effectLst>
                  <a:outerShdw blurRad="38100" dist="38100" dir="2700000" algn="tl">
                    <a:srgbClr val="000000">
                      <a:alpha val="43137"/>
                    </a:srgbClr>
                  </a:outerShdw>
                </a:effectLst>
                <a:latin typeface="Comic Sans MS" charset="0"/>
                <a:ea typeface="MS Gothic" charset="0"/>
                <a:cs typeface="MS Gothic" charset="0"/>
              </a:rPr>
              <a:t>TO SEE TOGETHER</a:t>
            </a:r>
            <a:r>
              <a:rPr lang="mr-IN" altLang="ja-JP" sz="2900" b="1" dirty="0">
                <a:solidFill>
                  <a:srgbClr val="FAFD00"/>
                </a:solidFill>
                <a:effectLst>
                  <a:outerShdw blurRad="38100" dist="38100" dir="2700000" algn="tl">
                    <a:srgbClr val="000000">
                      <a:alpha val="43137"/>
                    </a:srgbClr>
                  </a:outerShdw>
                </a:effectLst>
                <a:latin typeface="Comic Sans MS" charset="0"/>
                <a:ea typeface="MS Gothic" charset="0"/>
                <a:cs typeface="MS Gothic" charset="0"/>
              </a:rPr>
              <a:t>"</a:t>
            </a:r>
            <a:endParaRPr lang="en-US" dirty="0">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58" name="TextBox 57"/>
          <p:cNvSpPr txBox="1"/>
          <p:nvPr/>
        </p:nvSpPr>
        <p:spPr>
          <a:xfrm>
            <a:off x="8460442" y="10"/>
            <a:ext cx="697978" cy="461566"/>
          </a:xfrm>
          <a:prstGeom prst="rect">
            <a:avLst/>
          </a:prstGeom>
          <a:noFill/>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S Gothic" charset="0"/>
                <a:cs typeface="MS Gothic" charset="0"/>
              </a:rPr>
              <a:t>51a</a:t>
            </a:r>
          </a:p>
        </p:txBody>
      </p:sp>
    </p:spTree>
    <p:extLst>
      <p:ext uri="{BB962C8B-B14F-4D97-AF65-F5344CB8AC3E}">
        <p14:creationId xmlns:p14="http://schemas.microsoft.com/office/powerpoint/2010/main" val="2136156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7"/>
                                        </p:tgtEl>
                                        <p:attrNameLst>
                                          <p:attrName>ppt_y</p:attrName>
                                        </p:attrNameLst>
                                      </p:cBhvr>
                                      <p:tavLst>
                                        <p:tav tm="0">
                                          <p:val>
                                            <p:strVal val="#ppt_y"/>
                                          </p:val>
                                        </p:tav>
                                        <p:tav tm="100000">
                                          <p:val>
                                            <p:strVal val="#ppt_y"/>
                                          </p:val>
                                        </p:tav>
                                      </p:tavLst>
                                    </p:anim>
                                    <p:anim calcmode="lin" valueType="num">
                                      <p:cBhvr>
                                        <p:cTn id="9"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7"/>
                                        </p:tgtEl>
                                      </p:cBhvr>
                                    </p:animEffect>
                                  </p:childTnLst>
                                </p:cTn>
                              </p:par>
                            </p:childTnLst>
                          </p:cTn>
                        </p:par>
                        <p:par>
                          <p:cTn id="12" fill="hold" nodeType="afterGroup">
                            <p:stCondLst>
                              <p:cond delay="1850"/>
                            </p:stCondLst>
                            <p:childTnLst>
                              <p:par>
                                <p:cTn id="13" presetID="22" presetClass="entr" presetSubtype="1" fill="hold" nodeType="afterEffect">
                                  <p:stCondLst>
                                    <p:cond delay="0"/>
                                  </p:stCondLst>
                                  <p:childTnLst>
                                    <p:set>
                                      <p:cBhvr>
                                        <p:cTn id="14" dur="1" fill="hold">
                                          <p:stCondLst>
                                            <p:cond delay="0"/>
                                          </p:stCondLst>
                                        </p:cTn>
                                        <p:tgtEl>
                                          <p:spTgt spid="23600"/>
                                        </p:tgtEl>
                                        <p:attrNameLst>
                                          <p:attrName>style.visibility</p:attrName>
                                        </p:attrNameLst>
                                      </p:cBhvr>
                                      <p:to>
                                        <p:strVal val="visible"/>
                                      </p:to>
                                    </p:set>
                                    <p:animEffect transition="in" filter="wipe(up)">
                                      <p:cBhvr>
                                        <p:cTn id="15" dur="500"/>
                                        <p:tgtEl>
                                          <p:spTgt spid="23600"/>
                                        </p:tgtEl>
                                      </p:cBhvr>
                                    </p:animEffect>
                                  </p:childTnLst>
                                </p:cTn>
                              </p:par>
                            </p:childTnLst>
                          </p:cTn>
                        </p:par>
                        <p:par>
                          <p:cTn id="16" fill="hold" nodeType="afterGroup">
                            <p:stCondLst>
                              <p:cond delay="2350"/>
                            </p:stCondLst>
                            <p:childTnLst>
                              <p:par>
                                <p:cTn id="17" presetID="22" presetClass="entr" presetSubtype="1" fill="hold" nodeType="afterEffect">
                                  <p:stCondLst>
                                    <p:cond delay="0"/>
                                  </p:stCondLst>
                                  <p:childTnLst>
                                    <p:set>
                                      <p:cBhvr>
                                        <p:cTn id="18" dur="1" fill="hold">
                                          <p:stCondLst>
                                            <p:cond delay="0"/>
                                          </p:stCondLst>
                                        </p:cTn>
                                        <p:tgtEl>
                                          <p:spTgt spid="23601"/>
                                        </p:tgtEl>
                                        <p:attrNameLst>
                                          <p:attrName>style.visibility</p:attrName>
                                        </p:attrNameLst>
                                      </p:cBhvr>
                                      <p:to>
                                        <p:strVal val="visible"/>
                                      </p:to>
                                    </p:set>
                                    <p:animEffect transition="in" filter="wipe(up)">
                                      <p:cBhvr>
                                        <p:cTn id="19" dur="500"/>
                                        <p:tgtEl>
                                          <p:spTgt spid="23601"/>
                                        </p:tgtEl>
                                      </p:cBhvr>
                                    </p:animEffect>
                                  </p:childTnLst>
                                </p:cTn>
                              </p:par>
                            </p:childTnLst>
                          </p:cTn>
                        </p:par>
                        <p:par>
                          <p:cTn id="20" fill="hold" nodeType="afterGroup">
                            <p:stCondLst>
                              <p:cond delay="2850"/>
                            </p:stCondLst>
                            <p:childTnLst>
                              <p:par>
                                <p:cTn id="21" presetID="22" presetClass="entr" presetSubtype="1" fill="hold" nodeType="afterEffect">
                                  <p:stCondLst>
                                    <p:cond delay="0"/>
                                  </p:stCondLst>
                                  <p:childTnLst>
                                    <p:set>
                                      <p:cBhvr>
                                        <p:cTn id="22" dur="1" fill="hold">
                                          <p:stCondLst>
                                            <p:cond delay="0"/>
                                          </p:stCondLst>
                                        </p:cTn>
                                        <p:tgtEl>
                                          <p:spTgt spid="23602"/>
                                        </p:tgtEl>
                                        <p:attrNameLst>
                                          <p:attrName>style.visibility</p:attrName>
                                        </p:attrNameLst>
                                      </p:cBhvr>
                                      <p:to>
                                        <p:strVal val="visible"/>
                                      </p:to>
                                    </p:set>
                                    <p:animEffect transition="in" filter="wipe(up)">
                                      <p:cBhvr>
                                        <p:cTn id="23" dur="500"/>
                                        <p:tgtEl>
                                          <p:spTgt spid="2360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nodeType="clickEffect">
                                  <p:stCondLst>
                                    <p:cond delay="0"/>
                                  </p:stCondLst>
                                  <p:childTnLst>
                                    <p:set>
                                      <p:cBhvr>
                                        <p:cTn id="27" dur="1" fill="hold">
                                          <p:stCondLst>
                                            <p:cond delay="0"/>
                                          </p:stCondLst>
                                        </p:cTn>
                                        <p:tgtEl>
                                          <p:spTgt spid="23604"/>
                                        </p:tgtEl>
                                        <p:attrNameLst>
                                          <p:attrName>style.visibility</p:attrName>
                                        </p:attrNameLst>
                                      </p:cBhvr>
                                      <p:to>
                                        <p:strVal val="visible"/>
                                      </p:to>
                                    </p:set>
                                    <p:anim calcmode="lin" valueType="num">
                                      <p:cBhvr>
                                        <p:cTn id="28" dur="500" fill="hold"/>
                                        <p:tgtEl>
                                          <p:spTgt spid="23604"/>
                                        </p:tgtEl>
                                        <p:attrNameLst>
                                          <p:attrName>ppt_w</p:attrName>
                                        </p:attrNameLst>
                                      </p:cBhvr>
                                      <p:tavLst>
                                        <p:tav tm="100000">
                                          <p:val>
                                            <p:fltVal val="0"/>
                                          </p:val>
                                        </p:tav>
                                        <p:tav>
                                          <p:val>
                                            <p:strVal val="#ppt_w"/>
                                          </p:val>
                                        </p:tav>
                                      </p:tavLst>
                                    </p:anim>
                                    <p:anim calcmode="lin" valueType="num">
                                      <p:cBhvr>
                                        <p:cTn id="29" dur="500" fill="hold"/>
                                        <p:tgtEl>
                                          <p:spTgt spid="23604"/>
                                        </p:tgtEl>
                                        <p:attrNameLst>
                                          <p:attrName>ppt_h</p:attrName>
                                        </p:attrNameLst>
                                      </p:cBhvr>
                                      <p:tavLst>
                                        <p:tav tm="100000">
                                          <p:val>
                                            <p:fltVal val="0"/>
                                          </p:val>
                                        </p:tav>
                                        <p:tav>
                                          <p:val>
                                            <p:strVal val="#ppt_h"/>
                                          </p:val>
                                        </p:tav>
                                      </p:tavLst>
                                    </p:anim>
                                    <p:anim calcmode="lin" valueType="num">
                                      <p:cBhvr>
                                        <p:cTn id="30" dur="500" fill="hold"/>
                                        <p:tgtEl>
                                          <p:spTgt spid="23604"/>
                                        </p:tgtEl>
                                        <p:attrNameLst>
                                          <p:attrName>ppt_x</p:attrName>
                                        </p:attrNameLst>
                                      </p:cBhvr>
                                      <p:tavLst>
                                        <p:tav tm="100000">
                                          <p:val>
                                            <p:fltVal val="0.5"/>
                                          </p:val>
                                        </p:tav>
                                        <p:tav>
                                          <p:val>
                                            <p:strVal val="#ppt_x"/>
                                          </p:val>
                                        </p:tav>
                                      </p:tavLst>
                                    </p:anim>
                                    <p:anim calcmode="lin" valueType="num">
                                      <p:cBhvr>
                                        <p:cTn id="31" dur="500" fill="hold"/>
                                        <p:tgtEl>
                                          <p:spTgt spid="23604"/>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3"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4488"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57346" name="Rectangle 2"/>
          <p:cNvSpPr>
            <a:spLocks noChangeArrowheads="1"/>
          </p:cNvSpPr>
          <p:nvPr/>
        </p:nvSpPr>
        <p:spPr bwMode="auto">
          <a:xfrm>
            <a:off x="154009" y="6554809"/>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64" tIns="40983" rIns="81964" bIns="40983"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57347"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64" tIns="40983" rIns="81964" bIns="40983"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18436" name="AutoShape 4"/>
          <p:cNvSpPr>
            <a:spLocks noChangeArrowheads="1"/>
          </p:cNvSpPr>
          <p:nvPr/>
        </p:nvSpPr>
        <p:spPr bwMode="auto">
          <a:xfrm>
            <a:off x="4725988" y="889021"/>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64" tIns="40983" rIns="81964" bIns="40983"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07" charset="0"/>
              <a:ea typeface="MS Gothic"/>
              <a:cs typeface="MS Gothic"/>
            </a:endParaRPr>
          </a:p>
        </p:txBody>
      </p:sp>
      <p:sp>
        <p:nvSpPr>
          <p:cNvPr id="18437" name="AutoShape 5"/>
          <p:cNvSpPr>
            <a:spLocks noChangeArrowheads="1"/>
          </p:cNvSpPr>
          <p:nvPr/>
        </p:nvSpPr>
        <p:spPr bwMode="auto">
          <a:xfrm>
            <a:off x="1339871" y="3565546"/>
            <a:ext cx="3001963"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64" tIns="40983" rIns="81964" bIns="40983"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07" charset="0"/>
              <a:ea typeface="MS Gothic"/>
              <a:cs typeface="MS Gothic"/>
            </a:endParaRPr>
          </a:p>
        </p:txBody>
      </p:sp>
      <p:sp>
        <p:nvSpPr>
          <p:cNvPr id="18438" name="AutoShape 6"/>
          <p:cNvSpPr>
            <a:spLocks noChangeArrowheads="1"/>
          </p:cNvSpPr>
          <p:nvPr/>
        </p:nvSpPr>
        <p:spPr bwMode="auto">
          <a:xfrm>
            <a:off x="4724400" y="3544909"/>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64" tIns="40983" rIns="81964" bIns="40983"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07" charset="0"/>
              <a:ea typeface="MS Gothic"/>
              <a:cs typeface="MS Gothic"/>
            </a:endParaRPr>
          </a:p>
        </p:txBody>
      </p:sp>
      <p:sp>
        <p:nvSpPr>
          <p:cNvPr id="18439" name="AutoShape 7"/>
          <p:cNvSpPr>
            <a:spLocks noChangeArrowheads="1"/>
          </p:cNvSpPr>
          <p:nvPr/>
        </p:nvSpPr>
        <p:spPr bwMode="auto">
          <a:xfrm>
            <a:off x="1338263" y="882671"/>
            <a:ext cx="3003550" cy="2486025"/>
          </a:xfrm>
          <a:prstGeom prst="roundRect">
            <a:avLst>
              <a:gd name="adj" fmla="val 16667"/>
            </a:avLst>
          </a:prstGeom>
          <a:gradFill rotWithShape="0">
            <a:gsLst>
              <a:gs pos="0">
                <a:srgbClr val="00122D"/>
              </a:gs>
              <a:gs pos="50000">
                <a:srgbClr val="0066FF"/>
              </a:gs>
              <a:gs pos="100000">
                <a:srgbClr val="00122D"/>
              </a:gs>
            </a:gsLst>
            <a:lin ang="8100000" scaled="1"/>
          </a:gradFill>
          <a:ln w="76320">
            <a:solidFill>
              <a:srgbClr val="00279F"/>
            </a:solidFill>
            <a:miter lim="800000"/>
            <a:headEnd/>
            <a:tailEnd/>
          </a:ln>
          <a:effectLst>
            <a:outerShdw blurRad="63500" dist="161899" dir="2700000" algn="ctr" rotWithShape="0">
              <a:srgbClr val="000000"/>
            </a:outerShdw>
          </a:effectLst>
        </p:spPr>
        <p:txBody>
          <a:bodyPr wrap="none" lIns="81964" tIns="40983" rIns="81964" bIns="40983"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07" charset="0"/>
              <a:ea typeface="MS Gothic"/>
              <a:cs typeface="MS Gothic"/>
            </a:endParaRPr>
          </a:p>
        </p:txBody>
      </p:sp>
      <p:sp>
        <p:nvSpPr>
          <p:cNvPr id="25" name="Oval 24"/>
          <p:cNvSpPr>
            <a:spLocks noChangeArrowheads="1"/>
          </p:cNvSpPr>
          <p:nvPr/>
        </p:nvSpPr>
        <p:spPr bwMode="auto">
          <a:xfrm rot="2177326">
            <a:off x="1054100" y="652484"/>
            <a:ext cx="4419600" cy="4325937"/>
          </a:xfrm>
          <a:prstGeom prst="ellipse">
            <a:avLst/>
          </a:prstGeom>
          <a:solidFill>
            <a:srgbClr val="660066">
              <a:alpha val="58823"/>
            </a:srgbClr>
          </a:solidFill>
          <a:ln w="76200">
            <a:solidFill>
              <a:schemeClr val="bg1"/>
            </a:solidFill>
            <a:round/>
            <a:headEnd/>
            <a:tailEnd/>
          </a:ln>
        </p:spPr>
        <p:txBody>
          <a:bodyPr lIns="91341" tIns="45671" rIns="91341" bIns="45671"/>
          <a:lstStyle/>
          <a:p>
            <a:pPr marL="0" marR="0" lvl="0" indent="0" algn="l" defTabSz="456726"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grpSp>
        <p:nvGrpSpPr>
          <p:cNvPr id="115721" name="Group 8"/>
          <p:cNvGrpSpPr>
            <a:grpSpLocks/>
          </p:cNvGrpSpPr>
          <p:nvPr/>
        </p:nvGrpSpPr>
        <p:grpSpPr bwMode="auto">
          <a:xfrm>
            <a:off x="1412875" y="946171"/>
            <a:ext cx="3860800" cy="3332163"/>
            <a:chOff x="979" y="675"/>
            <a:chExt cx="2675" cy="2379"/>
          </a:xfrm>
        </p:grpSpPr>
        <p:sp>
          <p:nvSpPr>
            <p:cNvPr id="57376" name="Rectangle 9"/>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3600" b="1" i="0" u="none" strike="noStrike" kern="1200" cap="none" spc="0" normalizeH="0" baseline="0" noProof="0">
                  <a:ln>
                    <a:noFill/>
                  </a:ln>
                  <a:solidFill>
                    <a:srgbClr val="FAFD00"/>
                  </a:solidFill>
                  <a:effectLst>
                    <a:outerShdw blurRad="38100" dist="38100" dir="2700000" algn="tl">
                      <a:srgbClr val="000000">
                        <a:alpha val="43137"/>
                      </a:srgbClr>
                    </a:outerShdw>
                  </a:effectLst>
                  <a:uLnTx/>
                  <a:uFillTx/>
                  <a:latin typeface="Helvetica" charset="0"/>
                  <a:ea typeface="MS Gothic" charset="0"/>
                  <a:cs typeface="MS Gothic" charset="0"/>
                </a:rPr>
                <a:t>2</a:t>
              </a:r>
            </a:p>
          </p:txBody>
        </p:sp>
        <p:sp>
          <p:nvSpPr>
            <p:cNvPr id="57377" name="Rectangle 10"/>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3600" b="1" i="0" u="none" strike="noStrike" kern="1200" cap="none" spc="0" normalizeH="0" baseline="0" noProof="0">
                  <a:ln>
                    <a:noFill/>
                  </a:ln>
                  <a:solidFill>
                    <a:srgbClr val="FAFD00"/>
                  </a:solidFill>
                  <a:effectLst>
                    <a:outerShdw blurRad="38100" dist="38100" dir="2700000" algn="tl">
                      <a:srgbClr val="000000">
                        <a:alpha val="43137"/>
                      </a:srgbClr>
                    </a:outerShdw>
                  </a:effectLst>
                  <a:uLnTx/>
                  <a:uFillTx/>
                  <a:latin typeface="Helvetica" charset="0"/>
                  <a:ea typeface="MS Gothic" charset="0"/>
                  <a:cs typeface="MS Gothic" charset="0"/>
                </a:rPr>
                <a:t>3</a:t>
              </a:r>
            </a:p>
          </p:txBody>
        </p:sp>
        <p:sp>
          <p:nvSpPr>
            <p:cNvPr id="57378" name="Rectangle 11"/>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3600" b="1" i="0" u="none" strike="noStrike" kern="1200" cap="none" spc="0" normalizeH="0" baseline="0" noProof="0">
                  <a:ln>
                    <a:noFill/>
                  </a:ln>
                  <a:solidFill>
                    <a:srgbClr val="FAFD00"/>
                  </a:solidFill>
                  <a:effectLst>
                    <a:outerShdw blurRad="38100" dist="38100" dir="2700000" algn="tl">
                      <a:srgbClr val="000000">
                        <a:alpha val="43137"/>
                      </a:srgbClr>
                    </a:outerShdw>
                  </a:effectLst>
                  <a:uLnTx/>
                  <a:uFillTx/>
                  <a:latin typeface="Helvetica" charset="0"/>
                  <a:ea typeface="MS Gothic" charset="0"/>
                  <a:cs typeface="MS Gothic" charset="0"/>
                </a:rPr>
                <a:t>4</a:t>
              </a:r>
            </a:p>
          </p:txBody>
        </p:sp>
        <p:sp>
          <p:nvSpPr>
            <p:cNvPr id="57379" name="Rectangle 12"/>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3600" b="1" i="0" u="none" strike="noStrike" kern="1200" cap="none" spc="0" normalizeH="0" baseline="0" noProof="0">
                  <a:ln>
                    <a:noFill/>
                  </a:ln>
                  <a:solidFill>
                    <a:srgbClr val="FAFD00"/>
                  </a:solidFill>
                  <a:effectLst>
                    <a:outerShdw blurRad="38100" dist="38100" dir="2700000" algn="tl">
                      <a:srgbClr val="000000">
                        <a:alpha val="43137"/>
                      </a:srgbClr>
                    </a:outerShdw>
                  </a:effectLst>
                  <a:uLnTx/>
                  <a:uFillTx/>
                  <a:latin typeface="Helvetica" charset="0"/>
                  <a:ea typeface="MS Gothic" charset="0"/>
                  <a:cs typeface="MS Gothic" charset="0"/>
                </a:rPr>
                <a:t>1</a:t>
              </a:r>
            </a:p>
          </p:txBody>
        </p:sp>
      </p:grpSp>
      <p:sp>
        <p:nvSpPr>
          <p:cNvPr id="27" name="Oval 26"/>
          <p:cNvSpPr>
            <a:spLocks noChangeArrowheads="1"/>
          </p:cNvSpPr>
          <p:nvPr/>
        </p:nvSpPr>
        <p:spPr bwMode="auto">
          <a:xfrm rot="18711476">
            <a:off x="3041671" y="1003300"/>
            <a:ext cx="2627313" cy="3198813"/>
          </a:xfrm>
          <a:prstGeom prst="ellipse">
            <a:avLst/>
          </a:prstGeom>
          <a:solidFill>
            <a:schemeClr val="accent5">
              <a:alpha val="59000"/>
            </a:schemeClr>
          </a:solidFill>
          <a:ln w="76200">
            <a:solidFill>
              <a:schemeClr val="bg1"/>
            </a:solidFill>
            <a:round/>
            <a:headEnd/>
            <a:tailEnd/>
          </a:ln>
        </p:spPr>
        <p:txBody>
          <a:bodyPr lIns="91341" tIns="45671" rIns="91341" bIns="45671"/>
          <a:lstStyle/>
          <a:p>
            <a:pPr marL="0" marR="0" lvl="0" indent="0" algn="l" defTabSz="456726"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07" charset="0"/>
              <a:ea typeface="MS Gothic"/>
              <a:cs typeface="MS Gothic"/>
            </a:endParaRPr>
          </a:p>
        </p:txBody>
      </p:sp>
      <p:grpSp>
        <p:nvGrpSpPr>
          <p:cNvPr id="3" name="Group 36"/>
          <p:cNvGrpSpPr>
            <a:grpSpLocks/>
          </p:cNvGrpSpPr>
          <p:nvPr/>
        </p:nvGrpSpPr>
        <p:grpSpPr bwMode="auto">
          <a:xfrm>
            <a:off x="4743450" y="3254396"/>
            <a:ext cx="600075" cy="784225"/>
            <a:chOff x="4743354" y="3254515"/>
            <a:chExt cx="600388" cy="784086"/>
          </a:xfrm>
        </p:grpSpPr>
        <p:sp>
          <p:nvSpPr>
            <p:cNvPr id="57374" name="Isosceles Triangle 34"/>
            <p:cNvSpPr>
              <a:spLocks noChangeArrowheads="1"/>
            </p:cNvSpPr>
            <p:nvPr/>
          </p:nvSpPr>
          <p:spPr bwMode="auto">
            <a:xfrm rot="716084">
              <a:off x="4786239" y="3254515"/>
              <a:ext cx="557503" cy="655522"/>
            </a:xfrm>
            <a:prstGeom prst="triangle">
              <a:avLst>
                <a:gd name="adj" fmla="val 50000"/>
              </a:avLst>
            </a:pr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456726"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57375" name="Isosceles Triangle 35"/>
            <p:cNvSpPr>
              <a:spLocks noChangeArrowheads="1"/>
            </p:cNvSpPr>
            <p:nvPr/>
          </p:nvSpPr>
          <p:spPr bwMode="auto">
            <a:xfrm rot="5698572">
              <a:off x="4886383" y="3667012"/>
              <a:ext cx="228559" cy="514618"/>
            </a:xfrm>
            <a:prstGeom prst="triangle">
              <a:avLst>
                <a:gd name="adj" fmla="val 50000"/>
              </a:avLst>
            </a:pr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456726"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grpSp>
      <p:sp>
        <p:nvSpPr>
          <p:cNvPr id="26" name="Oval 25"/>
          <p:cNvSpPr>
            <a:spLocks noChangeArrowheads="1"/>
          </p:cNvSpPr>
          <p:nvPr/>
        </p:nvSpPr>
        <p:spPr bwMode="auto">
          <a:xfrm rot="9274204">
            <a:off x="868363" y="2119313"/>
            <a:ext cx="4419600" cy="3849687"/>
          </a:xfrm>
          <a:prstGeom prst="ellipse">
            <a:avLst/>
          </a:prstGeom>
          <a:solidFill>
            <a:srgbClr val="008000">
              <a:alpha val="41176"/>
            </a:srgbClr>
          </a:solidFill>
          <a:ln w="76200">
            <a:solidFill>
              <a:schemeClr val="bg1"/>
            </a:solidFill>
            <a:round/>
            <a:headEnd/>
            <a:tailEnd/>
          </a:ln>
        </p:spPr>
        <p:txBody>
          <a:bodyPr lIns="91341" tIns="45671" rIns="91341" bIns="45671"/>
          <a:lstStyle/>
          <a:p>
            <a:pPr marL="0" marR="0" lvl="0" indent="0" algn="l" defTabSz="456726"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57357" name="Rectangle 13"/>
          <p:cNvSpPr>
            <a:spLocks noChangeArrowheads="1"/>
          </p:cNvSpPr>
          <p:nvPr/>
        </p:nvSpPr>
        <p:spPr bwMode="auto">
          <a:xfrm>
            <a:off x="2287588" y="3692525"/>
            <a:ext cx="2036762" cy="57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3200" b="1" i="0" u="none" strike="noStrike" kern="1200" cap="none" spc="0" normalizeH="0" baseline="0" noProof="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rPr>
              <a:t>LUKE</a:t>
            </a:r>
          </a:p>
        </p:txBody>
      </p:sp>
      <p:sp>
        <p:nvSpPr>
          <p:cNvPr id="57358" name="Rectangle 14"/>
          <p:cNvSpPr>
            <a:spLocks noChangeArrowheads="1"/>
          </p:cNvSpPr>
          <p:nvPr/>
        </p:nvSpPr>
        <p:spPr bwMode="auto">
          <a:xfrm>
            <a:off x="1757363" y="1004888"/>
            <a:ext cx="2355850" cy="57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3200" b="1" i="0" u="none" strike="noStrike" kern="1200" cap="none" spc="0" normalizeH="0" baseline="0" noProof="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rPr>
              <a:t>MATTHEW</a:t>
            </a:r>
          </a:p>
        </p:txBody>
      </p:sp>
      <p:sp>
        <p:nvSpPr>
          <p:cNvPr id="57359" name="Rectangle 15"/>
          <p:cNvSpPr>
            <a:spLocks noChangeArrowheads="1"/>
          </p:cNvSpPr>
          <p:nvPr/>
        </p:nvSpPr>
        <p:spPr bwMode="auto">
          <a:xfrm>
            <a:off x="5588001" y="1025525"/>
            <a:ext cx="2036763" cy="57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3200" b="1" i="0" u="none" strike="noStrike" kern="1200" cap="none" spc="0" normalizeH="0" baseline="0" noProof="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rPr>
              <a:t>MARK</a:t>
            </a:r>
          </a:p>
        </p:txBody>
      </p:sp>
      <p:sp>
        <p:nvSpPr>
          <p:cNvPr id="57360" name="Rectangle 16"/>
          <p:cNvSpPr>
            <a:spLocks noChangeArrowheads="1"/>
          </p:cNvSpPr>
          <p:nvPr/>
        </p:nvSpPr>
        <p:spPr bwMode="auto">
          <a:xfrm>
            <a:off x="5762646" y="3684588"/>
            <a:ext cx="1476375" cy="57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3200" b="1" i="0" u="none" strike="noStrike" kern="1200" cap="none" spc="0" normalizeH="0" baseline="0" noProof="0">
                <a:ln>
                  <a:noFill/>
                </a:ln>
                <a:solidFill>
                  <a:srgbClr val="66FF99"/>
                </a:solidFill>
                <a:effectLst>
                  <a:outerShdw blurRad="38100" dist="38100" dir="2700000" algn="tl">
                    <a:srgbClr val="000000">
                      <a:alpha val="43137"/>
                    </a:srgbClr>
                  </a:outerShdw>
                </a:effectLst>
                <a:uLnTx/>
                <a:uFillTx/>
                <a:latin typeface="Helvetica" charset="0"/>
                <a:ea typeface="MS Gothic" charset="0"/>
                <a:cs typeface="MS Gothic" charset="0"/>
              </a:rPr>
              <a:t>JOHN</a:t>
            </a:r>
          </a:p>
        </p:txBody>
      </p:sp>
      <p:sp>
        <p:nvSpPr>
          <p:cNvPr id="57361" name="Text Box 17"/>
          <p:cNvSpPr txBox="1">
            <a:spLocks noChangeArrowheads="1"/>
          </p:cNvSpPr>
          <p:nvPr/>
        </p:nvSpPr>
        <p:spPr bwMode="auto">
          <a:xfrm>
            <a:off x="8780677" y="1854"/>
            <a:ext cx="163084" cy="366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125"/>
              </a:spcBef>
              <a:spcAft>
                <a:spcPct val="0"/>
              </a:spcAft>
              <a:buClr>
                <a:srgbClr val="FFA27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0" i="0" u="none" strike="noStrike" kern="1200" cap="none" spc="0" normalizeH="0" baseline="0" noProof="0">
                <a:ln>
                  <a:noFill/>
                </a:ln>
                <a:solidFill>
                  <a:srgbClr val="FFA27C"/>
                </a:solidFill>
                <a:effectLst>
                  <a:outerShdw blurRad="38100" dist="38100" dir="2700000" algn="tl">
                    <a:srgbClr val="000000">
                      <a:alpha val="43137"/>
                    </a:srgbClr>
                  </a:outerShdw>
                </a:effectLst>
                <a:uLnTx/>
                <a:uFillTx/>
                <a:latin typeface="Comic Sans MS" charset="0"/>
                <a:ea typeface="MS Gothic" charset="0"/>
                <a:cs typeface="MS Gothic" charset="0"/>
              </a:rPr>
              <a:t> </a:t>
            </a:r>
          </a:p>
        </p:txBody>
      </p:sp>
      <p:sp>
        <p:nvSpPr>
          <p:cNvPr id="57362" name="Text Box 18"/>
          <p:cNvSpPr txBox="1">
            <a:spLocks noChangeArrowheads="1"/>
          </p:cNvSpPr>
          <p:nvPr/>
        </p:nvSpPr>
        <p:spPr bwMode="auto">
          <a:xfrm>
            <a:off x="8764609" y="6132513"/>
            <a:ext cx="166687"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64" tIns="40983" rIns="81964" bIns="40983"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57363" name="Text Box 19"/>
          <p:cNvSpPr txBox="1">
            <a:spLocks noChangeArrowheads="1"/>
          </p:cNvSpPr>
          <p:nvPr/>
        </p:nvSpPr>
        <p:spPr bwMode="auto">
          <a:xfrm>
            <a:off x="8354338" y="6538899"/>
            <a:ext cx="306191" cy="2254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563"/>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9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omic Sans MS" charset="0"/>
                <a:ea typeface="MS Gothic" charset="0"/>
                <a:cs typeface="MS Gothic" charset="0"/>
              </a:rPr>
              <a:t>16</a:t>
            </a:r>
          </a:p>
        </p:txBody>
      </p:sp>
      <p:sp>
        <p:nvSpPr>
          <p:cNvPr id="24" name="Title 23"/>
          <p:cNvSpPr>
            <a:spLocks noGrp="1"/>
          </p:cNvSpPr>
          <p:nvPr>
            <p:ph type="title" idx="4294967295"/>
          </p:nvPr>
        </p:nvSpPr>
        <p:spPr bwMode="auto">
          <a:xfrm>
            <a:off x="457200" y="152400"/>
            <a:ext cx="8229600" cy="6096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41" tIns="45671" rIns="91341" bIns="45671"/>
          <a:lstStyle/>
          <a:p>
            <a:pPr>
              <a:defRPr/>
            </a:pPr>
            <a:r>
              <a:rPr lang="en-GB" sz="2900" b="1" dirty="0">
                <a:solidFill>
                  <a:srgbClr val="FFEA18"/>
                </a:solidFill>
                <a:effectLst>
                  <a:outerShdw blurRad="38100" dist="38100" dir="2700000" algn="tl">
                    <a:srgbClr val="000000">
                      <a:alpha val="43137"/>
                    </a:srgbClr>
                  </a:outerShdw>
                </a:effectLst>
                <a:latin typeface="Comic Sans MS" charset="0"/>
                <a:ea typeface="MS Gothic" charset="0"/>
                <a:cs typeface="MS Gothic" charset="0"/>
              </a:rPr>
              <a:t>OVERLAPS IN THE GOSPELS</a:t>
            </a:r>
            <a:endParaRPr lang="en-US" dirty="0">
              <a:effectLst>
                <a:outerShdw blurRad="38100" dist="38100" dir="2700000" algn="tl">
                  <a:srgbClr val="000000">
                    <a:alpha val="43137"/>
                  </a:srgbClr>
                </a:outerShdw>
              </a:effectLst>
              <a:latin typeface="Times New Roman" charset="0"/>
              <a:ea typeface="MS Gothic" charset="0"/>
              <a:cs typeface="MS Gothic" charset="0"/>
            </a:endParaRPr>
          </a:p>
        </p:txBody>
      </p:sp>
      <p:sp>
        <p:nvSpPr>
          <p:cNvPr id="28" name="Oval 27"/>
          <p:cNvSpPr>
            <a:spLocks noChangeArrowheads="1"/>
          </p:cNvSpPr>
          <p:nvPr/>
        </p:nvSpPr>
        <p:spPr bwMode="auto">
          <a:xfrm rot="-3002663">
            <a:off x="4968896" y="2646363"/>
            <a:ext cx="3290887" cy="4243388"/>
          </a:xfrm>
          <a:prstGeom prst="ellipse">
            <a:avLst/>
          </a:prstGeom>
          <a:solidFill>
            <a:schemeClr val="tx1">
              <a:alpha val="54901"/>
            </a:schemeClr>
          </a:solidFill>
          <a:ln w="76200">
            <a:solidFill>
              <a:schemeClr val="bg1"/>
            </a:solidFill>
            <a:round/>
            <a:headEnd/>
            <a:tailEnd/>
          </a:ln>
        </p:spPr>
        <p:txBody>
          <a:bodyPr lIns="91341" tIns="45671" rIns="91341" bIns="45671"/>
          <a:lstStyle/>
          <a:p>
            <a:pPr marL="0" marR="0" lvl="0" indent="0" algn="l" defTabSz="456726"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29" name="Rectangle 16"/>
          <p:cNvSpPr>
            <a:spLocks noChangeArrowheads="1"/>
          </p:cNvSpPr>
          <p:nvPr/>
        </p:nvSpPr>
        <p:spPr bwMode="auto">
          <a:xfrm>
            <a:off x="5791200" y="4954587"/>
            <a:ext cx="2133600" cy="1075868"/>
          </a:xfrm>
          <a:prstGeom prst="rect">
            <a:avLst/>
          </a:prstGeom>
          <a:noFill/>
          <a:ln w="9525">
            <a:noFill/>
            <a:round/>
            <a:headEnd/>
            <a:tailEnd/>
          </a:ln>
        </p:spPr>
        <p:txBody>
          <a:bodyPr lIns="80995" tIns="39690" rIns="80995" bIns="39690">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3200" b="1" i="0" u="none" strike="noStrike" kern="1200" cap="none" spc="0" normalizeH="0" baseline="0" noProof="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92% unique!</a:t>
            </a:r>
          </a:p>
        </p:txBody>
      </p:sp>
      <p:sp>
        <p:nvSpPr>
          <p:cNvPr id="30" name="Rectangle 16"/>
          <p:cNvSpPr>
            <a:spLocks noChangeArrowheads="1"/>
          </p:cNvSpPr>
          <p:nvPr/>
        </p:nvSpPr>
        <p:spPr bwMode="auto">
          <a:xfrm>
            <a:off x="1371600" y="2868614"/>
            <a:ext cx="2895600" cy="941387"/>
          </a:xfrm>
          <a:prstGeom prst="rect">
            <a:avLst/>
          </a:prstGeom>
          <a:noFill/>
          <a:ln w="9525">
            <a:noFill/>
            <a:round/>
            <a:headEnd/>
            <a:tailEnd/>
          </a:ln>
        </p:spPr>
        <p:txBody>
          <a:bodyPr lIns="80995" tIns="39690" rIns="80995" bIns="39690">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800" b="1" i="0" u="none" strike="noStrike" kern="1200" cap="none" spc="0" normalizeH="0" baseline="0" noProof="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Birth</a:t>
            </a:r>
            <a:br>
              <a:rPr kumimoji="0" lang="en-GB" sz="2800" b="1" i="0" u="none" strike="noStrike" kern="1200" cap="none" spc="0" normalizeH="0" baseline="0" noProof="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br>
            <a:r>
              <a:rPr kumimoji="0" lang="en-GB" sz="2800" b="1" i="0" u="none" strike="noStrike" kern="1200" cap="none" spc="0" normalizeH="0" baseline="0" noProof="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Genealogy</a:t>
            </a:r>
          </a:p>
        </p:txBody>
      </p:sp>
      <p:sp>
        <p:nvSpPr>
          <p:cNvPr id="32" name="Rectangle 16"/>
          <p:cNvSpPr>
            <a:spLocks noChangeArrowheads="1"/>
          </p:cNvSpPr>
          <p:nvPr/>
        </p:nvSpPr>
        <p:spPr bwMode="auto">
          <a:xfrm>
            <a:off x="5486400" y="2971800"/>
            <a:ext cx="2133600" cy="941388"/>
          </a:xfrm>
          <a:prstGeom prst="rect">
            <a:avLst/>
          </a:prstGeom>
          <a:noFill/>
          <a:ln w="9525">
            <a:noFill/>
            <a:round/>
            <a:headEnd/>
            <a:tailEnd/>
          </a:ln>
        </p:spPr>
        <p:txBody>
          <a:bodyPr lIns="80995" tIns="39690" rIns="80995" bIns="39690">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800" b="1" i="0" u="none" strike="noStrike" kern="1200" cap="none" spc="0" normalizeH="0" baseline="0" noProof="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5000 fed</a:t>
            </a:r>
            <a:br>
              <a:rPr kumimoji="0" lang="en-GB" sz="2800" b="1" i="0" u="none" strike="noStrike" kern="1200" cap="none" spc="0" normalizeH="0" baseline="0" noProof="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br>
            <a:r>
              <a:rPr kumimoji="0" lang="en-GB" sz="2800" b="1" i="0" u="none" strike="noStrike" kern="1200" cap="none" spc="0" normalizeH="0" baseline="0" noProof="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Passion</a:t>
            </a:r>
          </a:p>
        </p:txBody>
      </p:sp>
      <p:sp>
        <p:nvSpPr>
          <p:cNvPr id="33" name="Rectangle 16"/>
          <p:cNvSpPr>
            <a:spLocks noChangeArrowheads="1"/>
          </p:cNvSpPr>
          <p:nvPr/>
        </p:nvSpPr>
        <p:spPr bwMode="auto">
          <a:xfrm>
            <a:off x="3048000" y="2057401"/>
            <a:ext cx="2057400" cy="1373188"/>
          </a:xfrm>
          <a:prstGeom prst="rect">
            <a:avLst/>
          </a:prstGeom>
          <a:noFill/>
          <a:ln w="9525">
            <a:noFill/>
            <a:round/>
            <a:headEnd/>
            <a:tailEnd/>
          </a:ln>
        </p:spPr>
        <p:txBody>
          <a:bodyPr lIns="80995" tIns="39690" rIns="80995" bIns="39690">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Baptism</a:t>
            </a:r>
            <a:br>
              <a:rPr kumimoji="0" lang="en-GB"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br>
            <a:r>
              <a:rPr kumimoji="0" lang="en-GB"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Lord</a:t>
            </a:r>
            <a:r>
              <a:rPr kumimoji="0" lang="mr-IN"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a:t>
            </a:r>
            <a:r>
              <a:rPr kumimoji="0" lang="en-GB" sz="2800" b="1" i="0" u="none" strike="noStrike" kern="1200" cap="none" spc="0" normalizeH="0" baseline="0" noProof="0" dirty="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s Supper</a:t>
            </a:r>
          </a:p>
        </p:txBody>
      </p:sp>
      <p:sp>
        <p:nvSpPr>
          <p:cNvPr id="34" name="Rectangle 16"/>
          <p:cNvSpPr>
            <a:spLocks noChangeArrowheads="1"/>
          </p:cNvSpPr>
          <p:nvPr/>
        </p:nvSpPr>
        <p:spPr bwMode="auto">
          <a:xfrm>
            <a:off x="5943600" y="1524001"/>
            <a:ext cx="2133600" cy="1075868"/>
          </a:xfrm>
          <a:prstGeom prst="rect">
            <a:avLst/>
          </a:prstGeom>
          <a:noFill/>
          <a:ln w="9525">
            <a:noFill/>
            <a:round/>
            <a:headEnd/>
            <a:tailEnd/>
          </a:ln>
        </p:spPr>
        <p:txBody>
          <a:bodyPr lIns="80995" tIns="39690" rIns="80995" bIns="39690">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3200" b="1" i="0" u="none" strike="noStrike" kern="1200" cap="none" spc="0" normalizeH="0" baseline="0" noProof="0">
                <a:ln>
                  <a:noFill/>
                </a:ln>
                <a:solidFill>
                  <a:srgbClr val="FCE20C"/>
                </a:solidFill>
                <a:effectLst>
                  <a:outerShdw blurRad="38100" dist="38100" dir="2700000" algn="tl">
                    <a:srgbClr val="000000">
                      <a:alpha val="43137"/>
                    </a:srgbClr>
                  </a:outerShdw>
                </a:effectLst>
                <a:uLnTx/>
                <a:uFillTx/>
                <a:latin typeface="Helvetica" charset="0"/>
                <a:ea typeface="MS Gothic" charset="0"/>
                <a:cs typeface="MS Gothic" charset="0"/>
              </a:rPr>
              <a:t>7% unique!</a:t>
            </a:r>
          </a:p>
        </p:txBody>
      </p:sp>
      <p:sp>
        <p:nvSpPr>
          <p:cNvPr id="38" name="Left Arrow 37"/>
          <p:cNvSpPr>
            <a:spLocks noChangeArrowheads="1"/>
          </p:cNvSpPr>
          <p:nvPr/>
        </p:nvSpPr>
        <p:spPr bwMode="auto">
          <a:xfrm rot="-1315667">
            <a:off x="4991100" y="3441701"/>
            <a:ext cx="533400" cy="304800"/>
          </a:xfrm>
          <a:prstGeom prst="leftArrow">
            <a:avLst>
              <a:gd name="adj1" fmla="val 50000"/>
              <a:gd name="adj2" fmla="val 49997"/>
            </a:avLst>
          </a:prstGeom>
          <a:solidFill>
            <a:srgbClr val="00B8FF"/>
          </a:solidFill>
          <a:ln w="9525">
            <a:solidFill>
              <a:schemeClr val="tx1"/>
            </a:solidFill>
            <a:round/>
            <a:headEnd/>
            <a:tailEnd/>
          </a:ln>
        </p:spPr>
        <p:txBody>
          <a:bodyPr lIns="91341" tIns="45671" rIns="91341" bIns="45671"/>
          <a:lstStyle/>
          <a:p>
            <a:pPr marL="0" marR="0" lvl="0" indent="0" algn="l" defTabSz="456726"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39" name="Left Arrow 38"/>
          <p:cNvSpPr>
            <a:spLocks noChangeArrowheads="1"/>
          </p:cNvSpPr>
          <p:nvPr/>
        </p:nvSpPr>
        <p:spPr bwMode="auto">
          <a:xfrm rot="-1315667">
            <a:off x="5524501" y="2070100"/>
            <a:ext cx="533400" cy="304800"/>
          </a:xfrm>
          <a:prstGeom prst="leftArrow">
            <a:avLst>
              <a:gd name="adj1" fmla="val 50000"/>
              <a:gd name="adj2" fmla="val 49997"/>
            </a:avLst>
          </a:prstGeom>
          <a:solidFill>
            <a:srgbClr val="00B8FF"/>
          </a:solidFill>
          <a:ln w="9525">
            <a:solidFill>
              <a:schemeClr val="tx1"/>
            </a:solidFill>
            <a:round/>
            <a:headEnd/>
            <a:tailEnd/>
          </a:ln>
        </p:spPr>
        <p:txBody>
          <a:bodyPr lIns="91341" tIns="45671" rIns="91341" bIns="45671"/>
          <a:lstStyle/>
          <a:p>
            <a:pPr marL="0" marR="0" lvl="0" indent="0" algn="l" defTabSz="456726" rtl="0" eaLnBrk="0" fontAlgn="base" latinLnBrk="0" hangingPunct="0">
              <a:lnSpc>
                <a:spcPct val="93000"/>
              </a:lnSpc>
              <a:spcBef>
                <a:spcPct val="0"/>
              </a:spcBef>
              <a:spcAft>
                <a:spcPct val="0"/>
              </a:spcAft>
              <a:buClr>
                <a:srgbClr val="000000"/>
              </a:buClr>
              <a:buSzPct val="100000"/>
              <a:buFontTx/>
              <a:buNone/>
              <a:tabLst/>
              <a:defRPr/>
            </a:pPr>
            <a:endParaRPr kumimoji="0" lang="en-US" sz="2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charset="0"/>
              <a:ea typeface="MS Gothic" charset="0"/>
              <a:cs typeface="MS Gothic" charset="0"/>
            </a:endParaRPr>
          </a:p>
        </p:txBody>
      </p:sp>
      <p:sp>
        <p:nvSpPr>
          <p:cNvPr id="37" name="TextBox 36"/>
          <p:cNvSpPr txBox="1"/>
          <p:nvPr/>
        </p:nvSpPr>
        <p:spPr>
          <a:xfrm>
            <a:off x="8388436" y="10"/>
            <a:ext cx="714809" cy="461566"/>
          </a:xfrm>
          <a:prstGeom prst="rect">
            <a:avLst/>
          </a:prstGeom>
          <a:noFill/>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MS Gothic" charset="0"/>
                <a:cs typeface="MS Gothic" charset="0"/>
              </a:rPr>
              <a:t>51b</a:t>
            </a:r>
          </a:p>
        </p:txBody>
      </p:sp>
    </p:spTree>
    <p:extLst>
      <p:ext uri="{BB962C8B-B14F-4D97-AF65-F5344CB8AC3E}">
        <p14:creationId xmlns:p14="http://schemas.microsoft.com/office/powerpoint/2010/main" val="34092079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 calcmode="lin" valueType="num">
                                      <p:cBhvr>
                                        <p:cTn id="14" dur="500" fill="hold"/>
                                        <p:tgtEl>
                                          <p:spTgt spid="25"/>
                                        </p:tgtEl>
                                        <p:attrNameLst>
                                          <p:attrName>style.rotation</p:attrName>
                                        </p:attrNameLst>
                                      </p:cBhvr>
                                      <p:tavLst>
                                        <p:tav tm="0">
                                          <p:val>
                                            <p:fltVal val="360"/>
                                          </p:val>
                                        </p:tav>
                                        <p:tav tm="100000">
                                          <p:val>
                                            <p:fltVal val="0"/>
                                          </p:val>
                                        </p:tav>
                                      </p:tavLst>
                                    </p:anim>
                                    <p:animEffect transition="in" filter="fade">
                                      <p:cBhvr>
                                        <p:cTn id="15" dur="500"/>
                                        <p:tgtEl>
                                          <p:spTgt spid="2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 calcmode="lin" valueType="num">
                                      <p:cBhvr>
                                        <p:cTn id="22" dur="500" fill="hold"/>
                                        <p:tgtEl>
                                          <p:spTgt spid="27"/>
                                        </p:tgtEl>
                                        <p:attrNameLst>
                                          <p:attrName>style.rotation</p:attrName>
                                        </p:attrNameLst>
                                      </p:cBhvr>
                                      <p:tavLst>
                                        <p:tav tm="0">
                                          <p:val>
                                            <p:fltVal val="360"/>
                                          </p:val>
                                        </p:tav>
                                        <p:tav tm="100000">
                                          <p:val>
                                            <p:fltVal val="0"/>
                                          </p:val>
                                        </p:tav>
                                      </p:tavLst>
                                    </p:anim>
                                    <p:animEffect transition="in" filter="fade">
                                      <p:cBhvr>
                                        <p:cTn id="23" dur="500"/>
                                        <p:tgtEl>
                                          <p:spTgt spid="2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 calcmode="lin" valueType="num">
                                      <p:cBhvr>
                                        <p:cTn id="30" dur="500" fill="hold"/>
                                        <p:tgtEl>
                                          <p:spTgt spid="33"/>
                                        </p:tgtEl>
                                        <p:attrNameLst>
                                          <p:attrName>style.rotation</p:attrName>
                                        </p:attrNameLst>
                                      </p:cBhvr>
                                      <p:tavLst>
                                        <p:tav tm="0">
                                          <p:val>
                                            <p:fltVal val="360"/>
                                          </p:val>
                                        </p:tav>
                                        <p:tav tm="100000">
                                          <p:val>
                                            <p:fltVal val="0"/>
                                          </p:val>
                                        </p:tav>
                                      </p:tavLst>
                                    </p:anim>
                                    <p:animEffect transition="in" filter="fade">
                                      <p:cBhvr>
                                        <p:cTn id="31" dur="500"/>
                                        <p:tgtEl>
                                          <p:spTgt spid="3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 calcmode="lin" valueType="num">
                                      <p:cBhvr>
                                        <p:cTn id="38" dur="500" fill="hold"/>
                                        <p:tgtEl>
                                          <p:spTgt spid="26"/>
                                        </p:tgtEl>
                                        <p:attrNameLst>
                                          <p:attrName>style.rotation</p:attrName>
                                        </p:attrNameLst>
                                      </p:cBhvr>
                                      <p:tavLst>
                                        <p:tav tm="0">
                                          <p:val>
                                            <p:fltVal val="360"/>
                                          </p:val>
                                        </p:tav>
                                        <p:tav tm="100000">
                                          <p:val>
                                            <p:fltVal val="0"/>
                                          </p:val>
                                        </p:tav>
                                      </p:tavLst>
                                    </p:anim>
                                    <p:animEffect transition="in" filter="fade">
                                      <p:cBhvr>
                                        <p:cTn id="39" dur="500"/>
                                        <p:tgtEl>
                                          <p:spTgt spid="2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9" presetClass="entr" presetSubtype="0" decel="10000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ppt_w</p:attrName>
                                        </p:attrNameLst>
                                      </p:cBhvr>
                                      <p:tavLst>
                                        <p:tav tm="0">
                                          <p:val>
                                            <p:fltVal val="0"/>
                                          </p:val>
                                        </p:tav>
                                        <p:tav tm="100000">
                                          <p:val>
                                            <p:strVal val="#ppt_w"/>
                                          </p:val>
                                        </p:tav>
                                      </p:tavLst>
                                    </p:anim>
                                    <p:anim calcmode="lin" valueType="num">
                                      <p:cBhvr>
                                        <p:cTn id="45" dur="500" fill="hold"/>
                                        <p:tgtEl>
                                          <p:spTgt spid="30"/>
                                        </p:tgtEl>
                                        <p:attrNameLst>
                                          <p:attrName>ppt_h</p:attrName>
                                        </p:attrNameLst>
                                      </p:cBhvr>
                                      <p:tavLst>
                                        <p:tav tm="0">
                                          <p:val>
                                            <p:fltVal val="0"/>
                                          </p:val>
                                        </p:tav>
                                        <p:tav tm="100000">
                                          <p:val>
                                            <p:strVal val="#ppt_h"/>
                                          </p:val>
                                        </p:tav>
                                      </p:tavLst>
                                    </p:anim>
                                    <p:anim calcmode="lin" valueType="num">
                                      <p:cBhvr>
                                        <p:cTn id="46" dur="500" fill="hold"/>
                                        <p:tgtEl>
                                          <p:spTgt spid="30"/>
                                        </p:tgtEl>
                                        <p:attrNameLst>
                                          <p:attrName>style.rotation</p:attrName>
                                        </p:attrNameLst>
                                      </p:cBhvr>
                                      <p:tavLst>
                                        <p:tav tm="0">
                                          <p:val>
                                            <p:fltVal val="360"/>
                                          </p:val>
                                        </p:tav>
                                        <p:tav tm="100000">
                                          <p:val>
                                            <p:fltVal val="0"/>
                                          </p:val>
                                        </p:tav>
                                      </p:tavLst>
                                    </p:anim>
                                    <p:animEffect transition="in" filter="fade">
                                      <p:cBhvr>
                                        <p:cTn id="47" dur="500"/>
                                        <p:tgtEl>
                                          <p:spTgt spid="3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9" presetClass="entr" presetSubtype="0" decel="10000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 calcmode="lin" valueType="num">
                                      <p:cBhvr>
                                        <p:cTn id="54" dur="500" fill="hold"/>
                                        <p:tgtEl>
                                          <p:spTgt spid="28"/>
                                        </p:tgtEl>
                                        <p:attrNameLst>
                                          <p:attrName>style.rotation</p:attrName>
                                        </p:attrNameLst>
                                      </p:cBhvr>
                                      <p:tavLst>
                                        <p:tav tm="0">
                                          <p:val>
                                            <p:fltVal val="360"/>
                                          </p:val>
                                        </p:tav>
                                        <p:tav tm="100000">
                                          <p:val>
                                            <p:fltVal val="0"/>
                                          </p:val>
                                        </p:tav>
                                      </p:tavLst>
                                    </p:anim>
                                    <p:animEffect transition="in" filter="fade">
                                      <p:cBhvr>
                                        <p:cTn id="55" dur="500"/>
                                        <p:tgtEl>
                                          <p:spTgt spid="28"/>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9" presetClass="entr" presetSubtype="0" decel="100000" fill="hold" grpId="0" nodeType="click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 calcmode="lin" valueType="num">
                                      <p:cBhvr>
                                        <p:cTn id="62" dur="500" fill="hold"/>
                                        <p:tgtEl>
                                          <p:spTgt spid="32"/>
                                        </p:tgtEl>
                                        <p:attrNameLst>
                                          <p:attrName>style.rotation</p:attrName>
                                        </p:attrNameLst>
                                      </p:cBhvr>
                                      <p:tavLst>
                                        <p:tav tm="0">
                                          <p:val>
                                            <p:fltVal val="360"/>
                                          </p:val>
                                        </p:tav>
                                        <p:tav tm="100000">
                                          <p:val>
                                            <p:fltVal val="0"/>
                                          </p:val>
                                        </p:tav>
                                      </p:tavLst>
                                    </p:anim>
                                    <p:animEffect transition="in" filter="fade">
                                      <p:cBhvr>
                                        <p:cTn id="63" dur="500"/>
                                        <p:tgtEl>
                                          <p:spTgt spid="32"/>
                                        </p:tgtEl>
                                      </p:cBhvr>
                                    </p:animEffect>
                                  </p:childTnLst>
                                </p:cTn>
                              </p:par>
                            </p:childTnLst>
                          </p:cTn>
                        </p:par>
                        <p:par>
                          <p:cTn id="64" fill="hold" nodeType="afterGroup">
                            <p:stCondLst>
                              <p:cond delay="500"/>
                            </p:stCondLst>
                            <p:childTnLst>
                              <p:par>
                                <p:cTn id="65" presetID="22" presetClass="entr" presetSubtype="2" fill="hold" grpId="0" nodeType="after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wipe(right)">
                                      <p:cBhvr>
                                        <p:cTn id="67" dur="500"/>
                                        <p:tgtEl>
                                          <p:spTgt spid="38"/>
                                        </p:tgtEl>
                                      </p:cBhvr>
                                    </p:animEffect>
                                  </p:childTnLst>
                                </p:cTn>
                              </p:par>
                            </p:childTnLst>
                          </p:cTn>
                        </p:par>
                        <p:par>
                          <p:cTn id="68" fill="hold" nodeType="afterGroup">
                            <p:stCondLst>
                              <p:cond delay="1000"/>
                            </p:stCondLst>
                            <p:childTnLst>
                              <p:par>
                                <p:cTn id="69" presetID="22" presetClass="entr" presetSubtype="2" fill="hold" nodeType="after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wipe(right)">
                                      <p:cBhvr>
                                        <p:cTn id="71" dur="500"/>
                                        <p:tgtEl>
                                          <p:spTgt spid="3"/>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49" presetClass="entr" presetSubtype="0" decel="100000" fill="hold" grpId="0" nodeType="click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 calcmode="lin" valueType="num">
                                      <p:cBhvr>
                                        <p:cTn id="78" dur="500" fill="hold"/>
                                        <p:tgtEl>
                                          <p:spTgt spid="29"/>
                                        </p:tgtEl>
                                        <p:attrNameLst>
                                          <p:attrName>style.rotation</p:attrName>
                                        </p:attrNameLst>
                                      </p:cBhvr>
                                      <p:tavLst>
                                        <p:tav tm="0">
                                          <p:val>
                                            <p:fltVal val="360"/>
                                          </p:val>
                                        </p:tav>
                                        <p:tav tm="100000">
                                          <p:val>
                                            <p:fltVal val="0"/>
                                          </p:val>
                                        </p:tav>
                                      </p:tavLst>
                                    </p:anim>
                                    <p:animEffect transition="in" filter="fade">
                                      <p:cBhvr>
                                        <p:cTn id="79" dur="500"/>
                                        <p:tgtEl>
                                          <p:spTgt spid="29"/>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49" presetClass="entr" presetSubtype="0" decel="100000" fill="hold" grpId="0" nodeType="clickEffect">
                                  <p:stCondLst>
                                    <p:cond delay="0"/>
                                  </p:stCondLst>
                                  <p:childTnLst>
                                    <p:set>
                                      <p:cBhvr>
                                        <p:cTn id="83" dur="1" fill="hold">
                                          <p:stCondLst>
                                            <p:cond delay="0"/>
                                          </p:stCondLst>
                                        </p:cTn>
                                        <p:tgtEl>
                                          <p:spTgt spid="34"/>
                                        </p:tgtEl>
                                        <p:attrNameLst>
                                          <p:attrName>style.visibility</p:attrName>
                                        </p:attrNameLst>
                                      </p:cBhvr>
                                      <p:to>
                                        <p:strVal val="visible"/>
                                      </p:to>
                                    </p:set>
                                    <p:anim calcmode="lin" valueType="num">
                                      <p:cBhvr>
                                        <p:cTn id="84" dur="500" fill="hold"/>
                                        <p:tgtEl>
                                          <p:spTgt spid="34"/>
                                        </p:tgtEl>
                                        <p:attrNameLst>
                                          <p:attrName>ppt_w</p:attrName>
                                        </p:attrNameLst>
                                      </p:cBhvr>
                                      <p:tavLst>
                                        <p:tav tm="0">
                                          <p:val>
                                            <p:fltVal val="0"/>
                                          </p:val>
                                        </p:tav>
                                        <p:tav tm="100000">
                                          <p:val>
                                            <p:strVal val="#ppt_w"/>
                                          </p:val>
                                        </p:tav>
                                      </p:tavLst>
                                    </p:anim>
                                    <p:anim calcmode="lin" valueType="num">
                                      <p:cBhvr>
                                        <p:cTn id="85" dur="500" fill="hold"/>
                                        <p:tgtEl>
                                          <p:spTgt spid="34"/>
                                        </p:tgtEl>
                                        <p:attrNameLst>
                                          <p:attrName>ppt_h</p:attrName>
                                        </p:attrNameLst>
                                      </p:cBhvr>
                                      <p:tavLst>
                                        <p:tav tm="0">
                                          <p:val>
                                            <p:fltVal val="0"/>
                                          </p:val>
                                        </p:tav>
                                        <p:tav tm="100000">
                                          <p:val>
                                            <p:strVal val="#ppt_h"/>
                                          </p:val>
                                        </p:tav>
                                      </p:tavLst>
                                    </p:anim>
                                    <p:anim calcmode="lin" valueType="num">
                                      <p:cBhvr>
                                        <p:cTn id="86" dur="500" fill="hold"/>
                                        <p:tgtEl>
                                          <p:spTgt spid="34"/>
                                        </p:tgtEl>
                                        <p:attrNameLst>
                                          <p:attrName>style.rotation</p:attrName>
                                        </p:attrNameLst>
                                      </p:cBhvr>
                                      <p:tavLst>
                                        <p:tav tm="0">
                                          <p:val>
                                            <p:fltVal val="360"/>
                                          </p:val>
                                        </p:tav>
                                        <p:tav tm="100000">
                                          <p:val>
                                            <p:fltVal val="0"/>
                                          </p:val>
                                        </p:tav>
                                      </p:tavLst>
                                    </p:anim>
                                    <p:animEffect transition="in" filter="fade">
                                      <p:cBhvr>
                                        <p:cTn id="87" dur="500"/>
                                        <p:tgtEl>
                                          <p:spTgt spid="34"/>
                                        </p:tgtEl>
                                      </p:cBhvr>
                                    </p:animEffect>
                                  </p:childTnLst>
                                </p:cTn>
                              </p:par>
                            </p:childTnLst>
                          </p:cTn>
                        </p:par>
                        <p:par>
                          <p:cTn id="88" fill="hold" nodeType="afterGroup">
                            <p:stCondLst>
                              <p:cond delay="500"/>
                            </p:stCondLst>
                            <p:childTnLst>
                              <p:par>
                                <p:cTn id="89" presetID="22" presetClass="entr" presetSubtype="2"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wipe(right)">
                                      <p:cBhvr>
                                        <p:cTn id="9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6" grpId="0" animBg="1"/>
      <p:bldP spid="24" grpId="0"/>
      <p:bldP spid="28" grpId="0" animBg="1"/>
      <p:bldP spid="29" grpId="0"/>
      <p:bldP spid="30" grpId="0"/>
      <p:bldP spid="32" grpId="0"/>
      <p:bldP spid="33" grpId="0"/>
      <p:bldP spid="34" grpId="0"/>
      <p:bldP spid="38" grpId="0" animBg="1"/>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841"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2900" y="231775"/>
            <a:ext cx="8401050" cy="640080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pic>
      <p:sp>
        <p:nvSpPr>
          <p:cNvPr id="291842" name="Rectangle 2"/>
          <p:cNvSpPr>
            <a:spLocks noChangeArrowheads="1"/>
          </p:cNvSpPr>
          <p:nvPr/>
        </p:nvSpPr>
        <p:spPr bwMode="auto">
          <a:xfrm>
            <a:off x="154009" y="6554809"/>
            <a:ext cx="13223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1964" tIns="40983" rIns="81964" bIns="40983"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291843"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1964" tIns="40983" rIns="81964" bIns="40983"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291844" name="AutoShape 4"/>
          <p:cNvSpPr>
            <a:spLocks noChangeArrowheads="1"/>
          </p:cNvSpPr>
          <p:nvPr/>
        </p:nvSpPr>
        <p:spPr bwMode="auto">
          <a:xfrm>
            <a:off x="4725988" y="889021"/>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291845" name="AutoShape 5"/>
          <p:cNvSpPr>
            <a:spLocks noChangeArrowheads="1"/>
          </p:cNvSpPr>
          <p:nvPr/>
        </p:nvSpPr>
        <p:spPr bwMode="auto">
          <a:xfrm>
            <a:off x="1339871" y="3565546"/>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291846" name="AutoShape 6"/>
          <p:cNvSpPr>
            <a:spLocks noChangeArrowheads="1"/>
          </p:cNvSpPr>
          <p:nvPr/>
        </p:nvSpPr>
        <p:spPr bwMode="auto">
          <a:xfrm>
            <a:off x="4724400" y="3544909"/>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291847" name="AutoShape 7"/>
          <p:cNvSpPr>
            <a:spLocks noChangeArrowheads="1"/>
          </p:cNvSpPr>
          <p:nvPr/>
        </p:nvSpPr>
        <p:spPr bwMode="auto">
          <a:xfrm>
            <a:off x="1338263" y="882671"/>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1964" tIns="40983" rIns="81964" bIns="40983"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291848" name="Rectangle 8"/>
          <p:cNvSpPr>
            <a:spLocks noChangeArrowheads="1"/>
          </p:cNvSpPr>
          <p:nvPr/>
        </p:nvSpPr>
        <p:spPr bwMode="auto">
          <a:xfrm>
            <a:off x="4814888" y="946150"/>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2250"/>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3600" b="1" i="0" u="none" strike="noStrike" kern="1200" cap="none" spc="0" normalizeH="0" baseline="0" noProof="0">
                <a:ln>
                  <a:noFill/>
                </a:ln>
                <a:solidFill>
                  <a:srgbClr val="0066FF"/>
                </a:solidFill>
                <a:effectLst/>
                <a:uLnTx/>
                <a:uFillTx/>
                <a:latin typeface="Helvetica" charset="0"/>
                <a:ea typeface="MS Gothic" charset="0"/>
                <a:cs typeface="MS Gothic" charset="0"/>
              </a:rPr>
              <a:t>2</a:t>
            </a:r>
          </a:p>
        </p:txBody>
      </p:sp>
      <p:sp>
        <p:nvSpPr>
          <p:cNvPr id="291849" name="Rectangle 9"/>
          <p:cNvSpPr>
            <a:spLocks noChangeArrowheads="1"/>
          </p:cNvSpPr>
          <p:nvPr/>
        </p:nvSpPr>
        <p:spPr bwMode="auto">
          <a:xfrm>
            <a:off x="1427163" y="3638550"/>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2250"/>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3600" b="1" i="0" u="none" strike="noStrike" kern="1200" cap="none" spc="0" normalizeH="0" baseline="0" noProof="0">
                <a:ln>
                  <a:noFill/>
                </a:ln>
                <a:solidFill>
                  <a:srgbClr val="0066FF"/>
                </a:solidFill>
                <a:effectLst/>
                <a:uLnTx/>
                <a:uFillTx/>
                <a:latin typeface="Helvetica" charset="0"/>
                <a:ea typeface="MS Gothic" charset="0"/>
                <a:cs typeface="MS Gothic" charset="0"/>
              </a:rPr>
              <a:t>3</a:t>
            </a:r>
          </a:p>
        </p:txBody>
      </p:sp>
      <p:sp>
        <p:nvSpPr>
          <p:cNvPr id="291850" name="Rectangle 10"/>
          <p:cNvSpPr>
            <a:spLocks noChangeArrowheads="1"/>
          </p:cNvSpPr>
          <p:nvPr/>
        </p:nvSpPr>
        <p:spPr bwMode="auto">
          <a:xfrm>
            <a:off x="4860926" y="3624263"/>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2250"/>
              </a:spcBef>
              <a:spcAft>
                <a:spcPct val="0"/>
              </a:spcAft>
              <a:buClr>
                <a:srgbClr val="FAFD00"/>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3600" b="1" i="0" u="none" strike="noStrike" kern="1200" cap="none" spc="0" normalizeH="0" baseline="0" noProof="0">
                <a:ln>
                  <a:noFill/>
                </a:ln>
                <a:solidFill>
                  <a:srgbClr val="FAFD00"/>
                </a:solidFill>
                <a:effectLst/>
                <a:uLnTx/>
                <a:uFillTx/>
                <a:latin typeface="Helvetica" charset="0"/>
                <a:ea typeface="MS Gothic" charset="0"/>
                <a:cs typeface="MS Gothic" charset="0"/>
              </a:rPr>
              <a:t>4</a:t>
            </a:r>
          </a:p>
        </p:txBody>
      </p:sp>
      <p:sp>
        <p:nvSpPr>
          <p:cNvPr id="291851" name="Rectangle 11"/>
          <p:cNvSpPr>
            <a:spLocks noChangeArrowheads="1"/>
          </p:cNvSpPr>
          <p:nvPr/>
        </p:nvSpPr>
        <p:spPr bwMode="auto">
          <a:xfrm>
            <a:off x="1412875" y="962025"/>
            <a:ext cx="412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2250"/>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3600" b="1" i="0" u="none" strike="noStrike" kern="1200" cap="none" spc="0" normalizeH="0" baseline="0" noProof="0">
                <a:ln>
                  <a:noFill/>
                </a:ln>
                <a:solidFill>
                  <a:srgbClr val="0066FF"/>
                </a:solidFill>
                <a:effectLst/>
                <a:uLnTx/>
                <a:uFillTx/>
                <a:latin typeface="Helvetica" charset="0"/>
                <a:ea typeface="MS Gothic" charset="0"/>
                <a:cs typeface="MS Gothic" charset="0"/>
              </a:rPr>
              <a:t>1</a:t>
            </a:r>
          </a:p>
        </p:txBody>
      </p:sp>
      <p:grpSp>
        <p:nvGrpSpPr>
          <p:cNvPr id="291852" name="Group 12"/>
          <p:cNvGrpSpPr>
            <a:grpSpLocks/>
          </p:cNvGrpSpPr>
          <p:nvPr/>
        </p:nvGrpSpPr>
        <p:grpSpPr bwMode="auto">
          <a:xfrm>
            <a:off x="1652588" y="1647846"/>
            <a:ext cx="890587" cy="1378385"/>
            <a:chOff x="1145" y="1176"/>
            <a:chExt cx="617" cy="985"/>
          </a:xfrm>
        </p:grpSpPr>
        <p:sp>
          <p:nvSpPr>
            <p:cNvPr id="291887" name="Rectangle 13"/>
            <p:cNvSpPr>
              <a:spLocks noChangeArrowheads="1"/>
            </p:cNvSpPr>
            <p:nvPr/>
          </p:nvSpPr>
          <p:spPr bwMode="auto">
            <a:xfrm>
              <a:off x="1145" y="1176"/>
              <a:ext cx="58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12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66FF"/>
                  </a:solidFill>
                  <a:effectLst/>
                  <a:uLnTx/>
                  <a:uFillTx/>
                  <a:latin typeface="Helvetica" charset="0"/>
                  <a:ea typeface="MS Gothic" charset="0"/>
                  <a:cs typeface="MS Gothic" charset="0"/>
                </a:rPr>
                <a:t>TO:</a:t>
              </a:r>
            </a:p>
          </p:txBody>
        </p:sp>
        <p:sp>
          <p:nvSpPr>
            <p:cNvPr id="291888" name="Rectangle 14"/>
            <p:cNvSpPr>
              <a:spLocks noChangeArrowheads="1"/>
            </p:cNvSpPr>
            <p:nvPr/>
          </p:nvSpPr>
          <p:spPr bwMode="auto">
            <a:xfrm>
              <a:off x="1145" y="1530"/>
              <a:ext cx="58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12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66FF"/>
                  </a:solidFill>
                  <a:effectLst/>
                  <a:uLnTx/>
                  <a:uFillTx/>
                  <a:latin typeface="Helvetica" charset="0"/>
                  <a:ea typeface="MS Gothic" charset="0"/>
                  <a:cs typeface="MS Gothic" charset="0"/>
                </a:rPr>
                <a:t>AS:</a:t>
              </a:r>
            </a:p>
          </p:txBody>
        </p:sp>
        <p:sp>
          <p:nvSpPr>
            <p:cNvPr id="291889" name="Rectangle 15"/>
            <p:cNvSpPr>
              <a:spLocks noChangeArrowheads="1"/>
            </p:cNvSpPr>
            <p:nvPr/>
          </p:nvSpPr>
          <p:spPr bwMode="auto">
            <a:xfrm>
              <a:off x="1145" y="1834"/>
              <a:ext cx="617" cy="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35000"/>
                </a:lnSpc>
                <a:spcBef>
                  <a:spcPts val="112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66FF"/>
                  </a:solidFill>
                  <a:effectLst/>
                  <a:uLnTx/>
                  <a:uFillTx/>
                  <a:latin typeface="Helvetica" charset="0"/>
                  <a:ea typeface="MS Gothic" charset="0"/>
                  <a:cs typeface="MS Gothic" charset="0"/>
                </a:rPr>
                <a:t>WHAT</a:t>
              </a:r>
            </a:p>
            <a:p>
              <a:pPr marL="0" marR="0" lvl="0" indent="0" algn="l" defTabSz="914400" rtl="0" eaLnBrk="1" fontAlgn="base" latinLnBrk="0" hangingPunct="1">
                <a:lnSpc>
                  <a:spcPct val="35000"/>
                </a:lnSpc>
                <a:spcBef>
                  <a:spcPts val="112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66FF"/>
                  </a:solidFill>
                  <a:effectLst/>
                  <a:uLnTx/>
                  <a:uFillTx/>
                  <a:latin typeface="Helvetica" charset="0"/>
                  <a:ea typeface="MS Gothic" charset="0"/>
                  <a:cs typeface="MS Gothic" charset="0"/>
                </a:rPr>
                <a:t>HE:</a:t>
              </a:r>
            </a:p>
          </p:txBody>
        </p:sp>
      </p:grpSp>
      <p:grpSp>
        <p:nvGrpSpPr>
          <p:cNvPr id="291853" name="Group 16"/>
          <p:cNvGrpSpPr>
            <a:grpSpLocks/>
          </p:cNvGrpSpPr>
          <p:nvPr/>
        </p:nvGrpSpPr>
        <p:grpSpPr bwMode="auto">
          <a:xfrm>
            <a:off x="5070475" y="1658959"/>
            <a:ext cx="890588" cy="1378385"/>
            <a:chOff x="3513" y="1184"/>
            <a:chExt cx="617" cy="985"/>
          </a:xfrm>
        </p:grpSpPr>
        <p:sp>
          <p:nvSpPr>
            <p:cNvPr id="291884" name="Rectangle 17"/>
            <p:cNvSpPr>
              <a:spLocks noChangeArrowheads="1"/>
            </p:cNvSpPr>
            <p:nvPr/>
          </p:nvSpPr>
          <p:spPr bwMode="auto">
            <a:xfrm>
              <a:off x="3513" y="1184"/>
              <a:ext cx="58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12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66FF"/>
                  </a:solidFill>
                  <a:effectLst/>
                  <a:uLnTx/>
                  <a:uFillTx/>
                  <a:latin typeface="Helvetica" charset="0"/>
                  <a:ea typeface="MS Gothic" charset="0"/>
                  <a:cs typeface="MS Gothic" charset="0"/>
                </a:rPr>
                <a:t>TO:</a:t>
              </a:r>
            </a:p>
          </p:txBody>
        </p:sp>
        <p:sp>
          <p:nvSpPr>
            <p:cNvPr id="291885" name="Rectangle 18"/>
            <p:cNvSpPr>
              <a:spLocks noChangeArrowheads="1"/>
            </p:cNvSpPr>
            <p:nvPr/>
          </p:nvSpPr>
          <p:spPr bwMode="auto">
            <a:xfrm>
              <a:off x="3513" y="1538"/>
              <a:ext cx="58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12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66FF"/>
                  </a:solidFill>
                  <a:effectLst/>
                  <a:uLnTx/>
                  <a:uFillTx/>
                  <a:latin typeface="Helvetica" charset="0"/>
                  <a:ea typeface="MS Gothic" charset="0"/>
                  <a:cs typeface="MS Gothic" charset="0"/>
                </a:rPr>
                <a:t>AS:</a:t>
              </a:r>
            </a:p>
          </p:txBody>
        </p:sp>
        <p:sp>
          <p:nvSpPr>
            <p:cNvPr id="291886" name="Rectangle 19"/>
            <p:cNvSpPr>
              <a:spLocks noChangeArrowheads="1"/>
            </p:cNvSpPr>
            <p:nvPr/>
          </p:nvSpPr>
          <p:spPr bwMode="auto">
            <a:xfrm>
              <a:off x="3513" y="1842"/>
              <a:ext cx="617" cy="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35000"/>
                </a:lnSpc>
                <a:spcBef>
                  <a:spcPts val="112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66FF"/>
                  </a:solidFill>
                  <a:effectLst/>
                  <a:uLnTx/>
                  <a:uFillTx/>
                  <a:latin typeface="Helvetica" charset="0"/>
                  <a:ea typeface="MS Gothic" charset="0"/>
                  <a:cs typeface="MS Gothic" charset="0"/>
                </a:rPr>
                <a:t>WHAT</a:t>
              </a:r>
            </a:p>
            <a:p>
              <a:pPr marL="0" marR="0" lvl="0" indent="0" algn="l" defTabSz="914400" rtl="0" eaLnBrk="1" fontAlgn="base" latinLnBrk="0" hangingPunct="1">
                <a:lnSpc>
                  <a:spcPct val="35000"/>
                </a:lnSpc>
                <a:spcBef>
                  <a:spcPts val="112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66FF"/>
                  </a:solidFill>
                  <a:effectLst/>
                  <a:uLnTx/>
                  <a:uFillTx/>
                  <a:latin typeface="Helvetica" charset="0"/>
                  <a:ea typeface="MS Gothic" charset="0"/>
                  <a:cs typeface="MS Gothic" charset="0"/>
                </a:rPr>
                <a:t>HE:</a:t>
              </a:r>
            </a:p>
          </p:txBody>
        </p:sp>
      </p:grpSp>
      <p:grpSp>
        <p:nvGrpSpPr>
          <p:cNvPr id="291854" name="Group 20"/>
          <p:cNvGrpSpPr>
            <a:grpSpLocks/>
          </p:cNvGrpSpPr>
          <p:nvPr/>
        </p:nvGrpSpPr>
        <p:grpSpPr bwMode="auto">
          <a:xfrm>
            <a:off x="1674813" y="4325973"/>
            <a:ext cx="890587" cy="1378385"/>
            <a:chOff x="1161" y="3088"/>
            <a:chExt cx="617" cy="985"/>
          </a:xfrm>
        </p:grpSpPr>
        <p:sp>
          <p:nvSpPr>
            <p:cNvPr id="291881" name="Rectangle 21"/>
            <p:cNvSpPr>
              <a:spLocks noChangeArrowheads="1"/>
            </p:cNvSpPr>
            <p:nvPr/>
          </p:nvSpPr>
          <p:spPr bwMode="auto">
            <a:xfrm>
              <a:off x="1161" y="3088"/>
              <a:ext cx="58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12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66FF"/>
                  </a:solidFill>
                  <a:effectLst/>
                  <a:uLnTx/>
                  <a:uFillTx/>
                  <a:latin typeface="Helvetica" charset="0"/>
                  <a:ea typeface="MS Gothic" charset="0"/>
                  <a:cs typeface="MS Gothic" charset="0"/>
                </a:rPr>
                <a:t>TO:</a:t>
              </a:r>
            </a:p>
          </p:txBody>
        </p:sp>
        <p:sp>
          <p:nvSpPr>
            <p:cNvPr id="291882" name="Rectangle 22"/>
            <p:cNvSpPr>
              <a:spLocks noChangeArrowheads="1"/>
            </p:cNvSpPr>
            <p:nvPr/>
          </p:nvSpPr>
          <p:spPr bwMode="auto">
            <a:xfrm>
              <a:off x="1161" y="3442"/>
              <a:ext cx="58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12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66FF"/>
                  </a:solidFill>
                  <a:effectLst/>
                  <a:uLnTx/>
                  <a:uFillTx/>
                  <a:latin typeface="Helvetica" charset="0"/>
                  <a:ea typeface="MS Gothic" charset="0"/>
                  <a:cs typeface="MS Gothic" charset="0"/>
                </a:rPr>
                <a:t>AS:</a:t>
              </a:r>
            </a:p>
          </p:txBody>
        </p:sp>
        <p:sp>
          <p:nvSpPr>
            <p:cNvPr id="291883" name="Rectangle 23"/>
            <p:cNvSpPr>
              <a:spLocks noChangeArrowheads="1"/>
            </p:cNvSpPr>
            <p:nvPr/>
          </p:nvSpPr>
          <p:spPr bwMode="auto">
            <a:xfrm>
              <a:off x="1161" y="3746"/>
              <a:ext cx="617" cy="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35000"/>
                </a:lnSpc>
                <a:spcBef>
                  <a:spcPts val="112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66FF"/>
                  </a:solidFill>
                  <a:effectLst/>
                  <a:uLnTx/>
                  <a:uFillTx/>
                  <a:latin typeface="Helvetica" charset="0"/>
                  <a:ea typeface="MS Gothic" charset="0"/>
                  <a:cs typeface="MS Gothic" charset="0"/>
                </a:rPr>
                <a:t>WHAT</a:t>
              </a:r>
            </a:p>
            <a:p>
              <a:pPr marL="0" marR="0" lvl="0" indent="0" algn="l" defTabSz="914400" rtl="0" eaLnBrk="1" fontAlgn="base" latinLnBrk="0" hangingPunct="1">
                <a:lnSpc>
                  <a:spcPct val="35000"/>
                </a:lnSpc>
                <a:spcBef>
                  <a:spcPts val="112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0066FF"/>
                  </a:solidFill>
                  <a:effectLst/>
                  <a:uLnTx/>
                  <a:uFillTx/>
                  <a:latin typeface="Helvetica" charset="0"/>
                  <a:ea typeface="MS Gothic" charset="0"/>
                  <a:cs typeface="MS Gothic" charset="0"/>
                </a:rPr>
                <a:t>HE:</a:t>
              </a:r>
            </a:p>
          </p:txBody>
        </p:sp>
      </p:grpSp>
      <p:grpSp>
        <p:nvGrpSpPr>
          <p:cNvPr id="291855" name="Group 24"/>
          <p:cNvGrpSpPr>
            <a:grpSpLocks/>
          </p:cNvGrpSpPr>
          <p:nvPr/>
        </p:nvGrpSpPr>
        <p:grpSpPr bwMode="auto">
          <a:xfrm>
            <a:off x="5011738" y="4325973"/>
            <a:ext cx="890587" cy="1378385"/>
            <a:chOff x="3473" y="3088"/>
            <a:chExt cx="617" cy="985"/>
          </a:xfrm>
        </p:grpSpPr>
        <p:sp>
          <p:nvSpPr>
            <p:cNvPr id="291878" name="Rectangle 25"/>
            <p:cNvSpPr>
              <a:spLocks noChangeArrowheads="1"/>
            </p:cNvSpPr>
            <p:nvPr/>
          </p:nvSpPr>
          <p:spPr bwMode="auto">
            <a:xfrm>
              <a:off x="3473" y="3088"/>
              <a:ext cx="58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125"/>
                </a:spcBef>
                <a:spcAft>
                  <a:spcPct val="0"/>
                </a:spcAft>
                <a:buClr>
                  <a:srgbClr val="FAFD00"/>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FAFD00"/>
                  </a:solidFill>
                  <a:effectLst/>
                  <a:uLnTx/>
                  <a:uFillTx/>
                  <a:latin typeface="Helvetica" charset="0"/>
                  <a:ea typeface="MS Gothic" charset="0"/>
                  <a:cs typeface="MS Gothic" charset="0"/>
                </a:rPr>
                <a:t>TO:</a:t>
              </a:r>
            </a:p>
          </p:txBody>
        </p:sp>
        <p:sp>
          <p:nvSpPr>
            <p:cNvPr id="291879" name="Rectangle 26"/>
            <p:cNvSpPr>
              <a:spLocks noChangeArrowheads="1"/>
            </p:cNvSpPr>
            <p:nvPr/>
          </p:nvSpPr>
          <p:spPr bwMode="auto">
            <a:xfrm>
              <a:off x="3473" y="3442"/>
              <a:ext cx="587"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100000"/>
                </a:lnSpc>
                <a:spcBef>
                  <a:spcPts val="1125"/>
                </a:spcBef>
                <a:spcAft>
                  <a:spcPct val="0"/>
                </a:spcAft>
                <a:buClr>
                  <a:srgbClr val="FAFD00"/>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FAFD00"/>
                  </a:solidFill>
                  <a:effectLst/>
                  <a:uLnTx/>
                  <a:uFillTx/>
                  <a:latin typeface="Helvetica" charset="0"/>
                  <a:ea typeface="MS Gothic" charset="0"/>
                  <a:cs typeface="MS Gothic" charset="0"/>
                </a:rPr>
                <a:t>AS:</a:t>
              </a:r>
            </a:p>
          </p:txBody>
        </p:sp>
        <p:sp>
          <p:nvSpPr>
            <p:cNvPr id="291880" name="Rectangle 27"/>
            <p:cNvSpPr>
              <a:spLocks noChangeArrowheads="1"/>
            </p:cNvSpPr>
            <p:nvPr/>
          </p:nvSpPr>
          <p:spPr bwMode="auto">
            <a:xfrm>
              <a:off x="3473" y="3746"/>
              <a:ext cx="617" cy="3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360" tIns="44280" rIns="90360" bIns="44280">
              <a:spAutoFit/>
            </a:bodyPr>
            <a:lstStyle/>
            <a:p>
              <a:pPr marL="0" marR="0" lvl="0" indent="0" algn="l" defTabSz="914400" rtl="0" eaLnBrk="1" fontAlgn="base" latinLnBrk="0" hangingPunct="1">
                <a:lnSpc>
                  <a:spcPct val="35000"/>
                </a:lnSpc>
                <a:spcBef>
                  <a:spcPts val="1125"/>
                </a:spcBef>
                <a:spcAft>
                  <a:spcPct val="0"/>
                </a:spcAft>
                <a:buClr>
                  <a:srgbClr val="FAFD00"/>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FAFD00"/>
                  </a:solidFill>
                  <a:effectLst/>
                  <a:uLnTx/>
                  <a:uFillTx/>
                  <a:latin typeface="Helvetica" charset="0"/>
                  <a:ea typeface="MS Gothic" charset="0"/>
                  <a:cs typeface="MS Gothic" charset="0"/>
                </a:rPr>
                <a:t>WHAT</a:t>
              </a:r>
            </a:p>
            <a:p>
              <a:pPr marL="0" marR="0" lvl="0" indent="0" algn="l" defTabSz="914400" rtl="0" eaLnBrk="1" fontAlgn="base" latinLnBrk="0" hangingPunct="1">
                <a:lnSpc>
                  <a:spcPct val="35000"/>
                </a:lnSpc>
                <a:spcBef>
                  <a:spcPts val="1125"/>
                </a:spcBef>
                <a:spcAft>
                  <a:spcPct val="0"/>
                </a:spcAft>
                <a:buClr>
                  <a:srgbClr val="FAFD00"/>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1800" b="1" i="0" u="none" strike="noStrike" kern="1200" cap="none" spc="0" normalizeH="0" baseline="0" noProof="0">
                  <a:ln>
                    <a:noFill/>
                  </a:ln>
                  <a:solidFill>
                    <a:srgbClr val="FAFD00"/>
                  </a:solidFill>
                  <a:effectLst/>
                  <a:uLnTx/>
                  <a:uFillTx/>
                  <a:latin typeface="Helvetica" charset="0"/>
                  <a:ea typeface="MS Gothic" charset="0"/>
                  <a:cs typeface="MS Gothic" charset="0"/>
                </a:rPr>
                <a:t>HE:</a:t>
              </a:r>
            </a:p>
          </p:txBody>
        </p:sp>
      </p:grpSp>
      <p:sp>
        <p:nvSpPr>
          <p:cNvPr id="291856" name="Rectangle 28"/>
          <p:cNvSpPr>
            <a:spLocks noChangeArrowheads="1"/>
          </p:cNvSpPr>
          <p:nvPr/>
        </p:nvSpPr>
        <p:spPr bwMode="auto">
          <a:xfrm>
            <a:off x="1757363" y="1004889"/>
            <a:ext cx="2355850" cy="578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202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3200" b="1" i="0" u="none" strike="noStrike" kern="1200" cap="none" spc="0" normalizeH="0" baseline="0" noProof="0">
                <a:ln>
                  <a:noFill/>
                </a:ln>
                <a:solidFill>
                  <a:srgbClr val="0066FF"/>
                </a:solidFill>
                <a:effectLst/>
                <a:uLnTx/>
                <a:uFillTx/>
                <a:latin typeface="Helvetica" charset="0"/>
                <a:ea typeface="MS Gothic" charset="0"/>
                <a:cs typeface="MS Gothic" charset="0"/>
              </a:rPr>
              <a:t>MATTHEW</a:t>
            </a:r>
          </a:p>
        </p:txBody>
      </p:sp>
      <p:sp>
        <p:nvSpPr>
          <p:cNvPr id="291857" name="Rectangle 29"/>
          <p:cNvSpPr>
            <a:spLocks noChangeArrowheads="1"/>
          </p:cNvSpPr>
          <p:nvPr/>
        </p:nvSpPr>
        <p:spPr bwMode="auto">
          <a:xfrm>
            <a:off x="5588001" y="1025525"/>
            <a:ext cx="2036763" cy="578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202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3200" b="1" i="0" u="none" strike="noStrike" kern="1200" cap="none" spc="0" normalizeH="0" baseline="0" noProof="0">
                <a:ln>
                  <a:noFill/>
                </a:ln>
                <a:solidFill>
                  <a:srgbClr val="0066FF"/>
                </a:solidFill>
                <a:effectLst/>
                <a:uLnTx/>
                <a:uFillTx/>
                <a:latin typeface="Helvetica" charset="0"/>
                <a:ea typeface="MS Gothic" charset="0"/>
                <a:cs typeface="MS Gothic" charset="0"/>
              </a:rPr>
              <a:t>MARK</a:t>
            </a:r>
          </a:p>
        </p:txBody>
      </p:sp>
      <p:sp>
        <p:nvSpPr>
          <p:cNvPr id="291858" name="Rectangle 30"/>
          <p:cNvSpPr>
            <a:spLocks noChangeArrowheads="1"/>
          </p:cNvSpPr>
          <p:nvPr/>
        </p:nvSpPr>
        <p:spPr bwMode="auto">
          <a:xfrm>
            <a:off x="2149476" y="3692525"/>
            <a:ext cx="2035175" cy="578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202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3200" b="1" i="0" u="none" strike="noStrike" kern="1200" cap="none" spc="0" normalizeH="0" baseline="0" noProof="0">
                <a:ln>
                  <a:noFill/>
                </a:ln>
                <a:solidFill>
                  <a:srgbClr val="0066FF"/>
                </a:solidFill>
                <a:effectLst/>
                <a:uLnTx/>
                <a:uFillTx/>
                <a:latin typeface="Helvetica" charset="0"/>
                <a:ea typeface="MS Gothic" charset="0"/>
                <a:cs typeface="MS Gothic" charset="0"/>
              </a:rPr>
              <a:t>LUKE</a:t>
            </a:r>
          </a:p>
        </p:txBody>
      </p:sp>
      <p:sp>
        <p:nvSpPr>
          <p:cNvPr id="291859" name="Rectangle 31"/>
          <p:cNvSpPr>
            <a:spLocks noChangeArrowheads="1"/>
          </p:cNvSpPr>
          <p:nvPr/>
        </p:nvSpPr>
        <p:spPr bwMode="auto">
          <a:xfrm>
            <a:off x="5759471" y="3684589"/>
            <a:ext cx="1476375" cy="578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2025"/>
              </a:spcBef>
              <a:spcAft>
                <a:spcPct val="0"/>
              </a:spcAft>
              <a:buClr>
                <a:srgbClr val="66FF99"/>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3200" b="1" i="0" u="none" strike="noStrike" kern="1200" cap="none" spc="0" normalizeH="0" baseline="0" noProof="0">
                <a:ln>
                  <a:noFill/>
                </a:ln>
                <a:solidFill>
                  <a:srgbClr val="66FF99"/>
                </a:solidFill>
                <a:effectLst/>
                <a:uLnTx/>
                <a:uFillTx/>
                <a:latin typeface="Helvetica" charset="0"/>
                <a:ea typeface="MS Gothic" charset="0"/>
                <a:cs typeface="MS Gothic" charset="0"/>
              </a:rPr>
              <a:t>JOHN</a:t>
            </a:r>
          </a:p>
        </p:txBody>
      </p:sp>
      <p:sp>
        <p:nvSpPr>
          <p:cNvPr id="291860" name="Rectangle 32"/>
          <p:cNvSpPr>
            <a:spLocks noChangeArrowheads="1"/>
          </p:cNvSpPr>
          <p:nvPr/>
        </p:nvSpPr>
        <p:spPr bwMode="auto">
          <a:xfrm>
            <a:off x="2159000" y="1560514"/>
            <a:ext cx="1766888"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500" b="1" i="0" u="none" strike="noStrike" kern="1200" cap="none" spc="0" normalizeH="0" baseline="0" noProof="0">
                <a:ln>
                  <a:noFill/>
                </a:ln>
                <a:solidFill>
                  <a:srgbClr val="0066FF"/>
                </a:solidFill>
                <a:effectLst/>
                <a:uLnTx/>
                <a:uFillTx/>
                <a:latin typeface="Helvetica" charset="0"/>
                <a:ea typeface="MS Gothic" charset="0"/>
                <a:cs typeface="MS Gothic" charset="0"/>
              </a:rPr>
              <a:t>   JEWS</a:t>
            </a:r>
          </a:p>
        </p:txBody>
      </p:sp>
      <p:sp>
        <p:nvSpPr>
          <p:cNvPr id="291861" name="Rectangle 33"/>
          <p:cNvSpPr>
            <a:spLocks noChangeArrowheads="1"/>
          </p:cNvSpPr>
          <p:nvPr/>
        </p:nvSpPr>
        <p:spPr bwMode="auto">
          <a:xfrm>
            <a:off x="5899150" y="1570038"/>
            <a:ext cx="1766888"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500" b="1" i="0" u="none" strike="noStrike" kern="1200" cap="none" spc="0" normalizeH="0" baseline="0" noProof="0">
                <a:ln>
                  <a:noFill/>
                </a:ln>
                <a:solidFill>
                  <a:srgbClr val="0066FF"/>
                </a:solidFill>
                <a:effectLst/>
                <a:uLnTx/>
                <a:uFillTx/>
                <a:latin typeface="Helvetica" charset="0"/>
                <a:ea typeface="MS Gothic" charset="0"/>
                <a:cs typeface="MS Gothic" charset="0"/>
              </a:rPr>
              <a:t>ROMANS</a:t>
            </a:r>
          </a:p>
        </p:txBody>
      </p:sp>
      <p:sp>
        <p:nvSpPr>
          <p:cNvPr id="291862" name="Rectangle 34"/>
          <p:cNvSpPr>
            <a:spLocks noChangeArrowheads="1"/>
          </p:cNvSpPr>
          <p:nvPr/>
        </p:nvSpPr>
        <p:spPr bwMode="auto">
          <a:xfrm>
            <a:off x="2462234" y="4237039"/>
            <a:ext cx="1766887"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500" b="1" i="0" u="none" strike="noStrike" kern="1200" cap="none" spc="0" normalizeH="0" baseline="0" noProof="0">
                <a:ln>
                  <a:noFill/>
                </a:ln>
                <a:solidFill>
                  <a:srgbClr val="0066FF"/>
                </a:solidFill>
                <a:effectLst/>
                <a:uLnTx/>
                <a:uFillTx/>
                <a:latin typeface="Helvetica" charset="0"/>
                <a:ea typeface="MS Gothic" charset="0"/>
                <a:cs typeface="MS Gothic" charset="0"/>
              </a:rPr>
              <a:t>GREEKS</a:t>
            </a:r>
          </a:p>
        </p:txBody>
      </p:sp>
      <p:sp>
        <p:nvSpPr>
          <p:cNvPr id="291863" name="Rectangle 35"/>
          <p:cNvSpPr>
            <a:spLocks noChangeArrowheads="1"/>
          </p:cNvSpPr>
          <p:nvPr/>
        </p:nvSpPr>
        <p:spPr bwMode="auto">
          <a:xfrm>
            <a:off x="5895975" y="4241800"/>
            <a:ext cx="2624138"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1575"/>
              </a:spcBef>
              <a:spcAft>
                <a:spcPct val="0"/>
              </a:spcAft>
              <a:buClr>
                <a:srgbClr val="FFEA18"/>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500" b="1" i="0" u="none" strike="noStrike" kern="1200" cap="none" spc="0" normalizeH="0" baseline="0" noProof="0">
                <a:ln>
                  <a:noFill/>
                </a:ln>
                <a:solidFill>
                  <a:srgbClr val="FFEA18"/>
                </a:solidFill>
                <a:effectLst/>
                <a:uLnTx/>
                <a:uFillTx/>
                <a:latin typeface="Helvetica" charset="0"/>
                <a:ea typeface="MS Gothic" charset="0"/>
                <a:cs typeface="MS Gothic" charset="0"/>
              </a:rPr>
              <a:t>CHURCH</a:t>
            </a:r>
          </a:p>
        </p:txBody>
      </p:sp>
      <p:sp>
        <p:nvSpPr>
          <p:cNvPr id="291864" name="Rectangle 36"/>
          <p:cNvSpPr>
            <a:spLocks noChangeArrowheads="1"/>
          </p:cNvSpPr>
          <p:nvPr/>
        </p:nvSpPr>
        <p:spPr bwMode="auto">
          <a:xfrm>
            <a:off x="2424134" y="2070101"/>
            <a:ext cx="1766887"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500" b="1" i="0" u="none" strike="noStrike" kern="1200" cap="none" spc="0" normalizeH="0" baseline="0" noProof="0">
                <a:ln>
                  <a:noFill/>
                </a:ln>
                <a:solidFill>
                  <a:srgbClr val="0066FF"/>
                </a:solidFill>
                <a:effectLst/>
                <a:uLnTx/>
                <a:uFillTx/>
                <a:latin typeface="Helvetica" charset="0"/>
                <a:ea typeface="MS Gothic" charset="0"/>
                <a:cs typeface="MS Gothic" charset="0"/>
              </a:rPr>
              <a:t>KING</a:t>
            </a:r>
          </a:p>
        </p:txBody>
      </p:sp>
      <p:sp>
        <p:nvSpPr>
          <p:cNvPr id="291865" name="Rectangle 37"/>
          <p:cNvSpPr>
            <a:spLocks noChangeArrowheads="1"/>
          </p:cNvSpPr>
          <p:nvPr/>
        </p:nvSpPr>
        <p:spPr bwMode="auto">
          <a:xfrm>
            <a:off x="5881709" y="2065338"/>
            <a:ext cx="1766887"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500" b="1" i="0" u="none" strike="noStrike" kern="1200" cap="none" spc="0" normalizeH="0" baseline="0" noProof="0">
                <a:ln>
                  <a:noFill/>
                </a:ln>
                <a:solidFill>
                  <a:srgbClr val="0066FF"/>
                </a:solidFill>
                <a:effectLst/>
                <a:uLnTx/>
                <a:uFillTx/>
                <a:latin typeface="Helvetica" charset="0"/>
                <a:ea typeface="MS Gothic" charset="0"/>
                <a:cs typeface="MS Gothic" charset="0"/>
              </a:rPr>
              <a:t>SERVANT</a:t>
            </a:r>
          </a:p>
        </p:txBody>
      </p:sp>
      <p:sp>
        <p:nvSpPr>
          <p:cNvPr id="291866" name="Rectangle 38"/>
          <p:cNvSpPr>
            <a:spLocks noChangeArrowheads="1"/>
          </p:cNvSpPr>
          <p:nvPr/>
        </p:nvSpPr>
        <p:spPr bwMode="auto">
          <a:xfrm>
            <a:off x="2440009" y="4735514"/>
            <a:ext cx="1766887"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500" b="1" i="0" u="none" strike="noStrike" kern="1200" cap="none" spc="0" normalizeH="0" baseline="0" noProof="0">
                <a:ln>
                  <a:noFill/>
                </a:ln>
                <a:solidFill>
                  <a:srgbClr val="0066FF"/>
                </a:solidFill>
                <a:effectLst/>
                <a:uLnTx/>
                <a:uFillTx/>
                <a:latin typeface="Helvetica" charset="0"/>
                <a:ea typeface="MS Gothic" charset="0"/>
                <a:cs typeface="MS Gothic" charset="0"/>
              </a:rPr>
              <a:t>GOD/MAN</a:t>
            </a:r>
          </a:p>
        </p:txBody>
      </p:sp>
      <p:sp>
        <p:nvSpPr>
          <p:cNvPr id="291867" name="Rectangle 39"/>
          <p:cNvSpPr>
            <a:spLocks noChangeArrowheads="1"/>
          </p:cNvSpPr>
          <p:nvPr/>
        </p:nvSpPr>
        <p:spPr bwMode="auto">
          <a:xfrm>
            <a:off x="5903913" y="4729164"/>
            <a:ext cx="1073150"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1575"/>
              </a:spcBef>
              <a:spcAft>
                <a:spcPct val="0"/>
              </a:spcAft>
              <a:buClr>
                <a:srgbClr val="FFEA18"/>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500" b="1" i="0" u="none" strike="noStrike" kern="1200" cap="none" spc="0" normalizeH="0" baseline="0" noProof="0">
                <a:ln>
                  <a:noFill/>
                </a:ln>
                <a:solidFill>
                  <a:srgbClr val="FFEA18"/>
                </a:solidFill>
                <a:effectLst/>
                <a:uLnTx/>
                <a:uFillTx/>
                <a:latin typeface="Helvetica" charset="0"/>
                <a:ea typeface="MS Gothic" charset="0"/>
                <a:cs typeface="MS Gothic" charset="0"/>
              </a:rPr>
              <a:t>GOD</a:t>
            </a:r>
          </a:p>
        </p:txBody>
      </p:sp>
      <p:sp>
        <p:nvSpPr>
          <p:cNvPr id="291868" name="Rectangle 40"/>
          <p:cNvSpPr>
            <a:spLocks noChangeArrowheads="1"/>
          </p:cNvSpPr>
          <p:nvPr/>
        </p:nvSpPr>
        <p:spPr bwMode="auto">
          <a:xfrm>
            <a:off x="2427309" y="2574925"/>
            <a:ext cx="1766887"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500" b="1" i="0" u="none" strike="noStrike" kern="1200" cap="none" spc="0" normalizeH="0" baseline="0" noProof="0">
                <a:ln>
                  <a:noFill/>
                </a:ln>
                <a:solidFill>
                  <a:srgbClr val="0066FF"/>
                </a:solidFill>
                <a:effectLst/>
                <a:uLnTx/>
                <a:uFillTx/>
                <a:latin typeface="Helvetica" charset="0"/>
                <a:ea typeface="MS Gothic" charset="0"/>
                <a:cs typeface="MS Gothic" charset="0"/>
              </a:rPr>
              <a:t>SAID</a:t>
            </a:r>
          </a:p>
        </p:txBody>
      </p:sp>
      <p:sp>
        <p:nvSpPr>
          <p:cNvPr id="291869" name="Rectangle 41"/>
          <p:cNvSpPr>
            <a:spLocks noChangeArrowheads="1"/>
          </p:cNvSpPr>
          <p:nvPr/>
        </p:nvSpPr>
        <p:spPr bwMode="auto">
          <a:xfrm>
            <a:off x="5905521" y="2584451"/>
            <a:ext cx="1154113"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500" b="1" i="0" u="none" strike="noStrike" kern="1200" cap="none" spc="0" normalizeH="0" baseline="0" noProof="0">
                <a:ln>
                  <a:noFill/>
                </a:ln>
                <a:solidFill>
                  <a:srgbClr val="0066FF"/>
                </a:solidFill>
                <a:effectLst/>
                <a:uLnTx/>
                <a:uFillTx/>
                <a:latin typeface="Helvetica" charset="0"/>
                <a:ea typeface="MS Gothic" charset="0"/>
                <a:cs typeface="MS Gothic" charset="0"/>
              </a:rPr>
              <a:t>DID</a:t>
            </a:r>
          </a:p>
        </p:txBody>
      </p:sp>
      <p:sp>
        <p:nvSpPr>
          <p:cNvPr id="291870" name="Rectangle 42"/>
          <p:cNvSpPr>
            <a:spLocks noChangeArrowheads="1"/>
          </p:cNvSpPr>
          <p:nvPr/>
        </p:nvSpPr>
        <p:spPr bwMode="auto">
          <a:xfrm>
            <a:off x="5872184" y="5256213"/>
            <a:ext cx="1766887"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1575"/>
              </a:spcBef>
              <a:spcAft>
                <a:spcPct val="0"/>
              </a:spcAft>
              <a:buClr>
                <a:srgbClr val="FFEA18"/>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500" b="1" i="0" u="none" strike="noStrike" kern="1200" cap="none" spc="0" normalizeH="0" baseline="0" noProof="0">
                <a:ln>
                  <a:noFill/>
                </a:ln>
                <a:solidFill>
                  <a:srgbClr val="FFEA18"/>
                </a:solidFill>
                <a:effectLst/>
                <a:uLnTx/>
                <a:uFillTx/>
                <a:latin typeface="Helvetica" charset="0"/>
                <a:ea typeface="MS Gothic" charset="0"/>
                <a:cs typeface="MS Gothic" charset="0"/>
              </a:rPr>
              <a:t>MEANT</a:t>
            </a:r>
          </a:p>
        </p:txBody>
      </p:sp>
      <p:sp>
        <p:nvSpPr>
          <p:cNvPr id="291871" name="Rectangle 43"/>
          <p:cNvSpPr>
            <a:spLocks noChangeArrowheads="1"/>
          </p:cNvSpPr>
          <p:nvPr/>
        </p:nvSpPr>
        <p:spPr bwMode="auto">
          <a:xfrm>
            <a:off x="2440009" y="5251450"/>
            <a:ext cx="1247775" cy="469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995" tIns="39690" rIns="80995" bIns="39690">
            <a:spAutoFit/>
          </a:bodyPr>
          <a:lstStyle/>
          <a:p>
            <a:pPr marL="0" marR="0" lvl="0" indent="0" algn="l" defTabSz="914400" rtl="0" eaLnBrk="1" fontAlgn="base" latinLnBrk="0" hangingPunct="1">
              <a:lnSpc>
                <a:spcPct val="100000"/>
              </a:lnSpc>
              <a:spcBef>
                <a:spcPts val="1575"/>
              </a:spcBef>
              <a:spcAft>
                <a:spcPct val="0"/>
              </a:spcAft>
              <a:buClr>
                <a:srgbClr val="0066FF"/>
              </a:buClr>
              <a:buSzTx/>
              <a:buFontTx/>
              <a:buNone/>
              <a:tabLst>
                <a:tab pos="0" algn="l"/>
                <a:tab pos="818303" algn="l"/>
                <a:tab pos="1638181" algn="l"/>
                <a:tab pos="2458063" algn="l"/>
                <a:tab pos="3277947" algn="l"/>
                <a:tab pos="4097826" algn="l"/>
                <a:tab pos="4917714" algn="l"/>
                <a:tab pos="5736012" algn="l"/>
                <a:tab pos="6555896" algn="l"/>
                <a:tab pos="7375776" algn="l"/>
                <a:tab pos="8195658" algn="l"/>
                <a:tab pos="9015539" algn="l"/>
              </a:tabLst>
              <a:defRPr/>
            </a:pPr>
            <a:r>
              <a:rPr kumimoji="0" lang="en-GB" sz="2500" b="1" i="0" u="none" strike="noStrike" kern="1200" cap="none" spc="0" normalizeH="0" baseline="0" noProof="0">
                <a:ln>
                  <a:noFill/>
                </a:ln>
                <a:solidFill>
                  <a:srgbClr val="0066FF"/>
                </a:solidFill>
                <a:effectLst/>
                <a:uLnTx/>
                <a:uFillTx/>
                <a:latin typeface="Helvetica" charset="0"/>
                <a:ea typeface="MS Gothic" charset="0"/>
                <a:cs typeface="MS Gothic" charset="0"/>
              </a:rPr>
              <a:t>FELT</a:t>
            </a:r>
          </a:p>
        </p:txBody>
      </p:sp>
      <p:sp>
        <p:nvSpPr>
          <p:cNvPr id="291872" name="AutoShape 44"/>
          <p:cNvSpPr>
            <a:spLocks noChangeArrowheads="1"/>
          </p:cNvSpPr>
          <p:nvPr/>
        </p:nvSpPr>
        <p:spPr bwMode="auto">
          <a:xfrm>
            <a:off x="4735513" y="3533796"/>
            <a:ext cx="3003550" cy="2486025"/>
          </a:xfrm>
          <a:prstGeom prst="roundRect">
            <a:avLst>
              <a:gd name="adj" fmla="val 16667"/>
            </a:avLst>
          </a:prstGeom>
          <a:noFill/>
          <a:ln w="76320">
            <a:solidFill>
              <a:srgbClr val="FC0128"/>
            </a:solidFill>
            <a:miter lim="800000"/>
            <a:headEnd/>
            <a:tailEnd/>
          </a:ln>
          <a:extLst>
            <a:ext uri="{909E8E84-426E-40dd-AFC4-6F175D3DCCD1}">
              <a14:hiddenFill xmlns:a14="http://schemas.microsoft.com/office/drawing/2010/main" xmlns="">
                <a:solidFill>
                  <a:srgbClr val="FFFFFF"/>
                </a:solidFill>
              </a14:hiddenFill>
            </a:ext>
          </a:extLst>
        </p:spPr>
        <p:txBody>
          <a:bodyPr wrap="none" lIns="81964" tIns="40983" rIns="81964" bIns="40983"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MS Gothic" charset="0"/>
              <a:cs typeface="MS Gothic" charset="0"/>
            </a:endParaRPr>
          </a:p>
        </p:txBody>
      </p:sp>
      <p:sp>
        <p:nvSpPr>
          <p:cNvPr id="291873" name="Text Box 45"/>
          <p:cNvSpPr txBox="1">
            <a:spLocks noChangeArrowheads="1"/>
          </p:cNvSpPr>
          <p:nvPr/>
        </p:nvSpPr>
        <p:spPr bwMode="auto">
          <a:xfrm>
            <a:off x="8780677" y="1854"/>
            <a:ext cx="163084" cy="366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1125"/>
              </a:spcBef>
              <a:spcAft>
                <a:spcPct val="0"/>
              </a:spcAft>
              <a:buClr>
                <a:srgbClr val="FFA27C"/>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1800" b="0" i="0" u="none" strike="noStrike" kern="1200" cap="none" spc="0" normalizeH="0" baseline="0" noProof="0">
                <a:ln>
                  <a:noFill/>
                </a:ln>
                <a:solidFill>
                  <a:srgbClr val="FFA27C"/>
                </a:solidFill>
                <a:effectLst/>
                <a:uLnTx/>
                <a:uFillTx/>
                <a:latin typeface="Comic Sans MS" charset="0"/>
                <a:ea typeface="MS Gothic" charset="0"/>
                <a:cs typeface="MS Gothic" charset="0"/>
              </a:rPr>
              <a:t> </a:t>
            </a:r>
          </a:p>
        </p:txBody>
      </p:sp>
      <p:sp>
        <p:nvSpPr>
          <p:cNvPr id="24622" name="Text Box 46"/>
          <p:cNvSpPr txBox="1">
            <a:spLocks noChangeArrowheads="1"/>
          </p:cNvSpPr>
          <p:nvPr/>
        </p:nvSpPr>
        <p:spPr bwMode="auto">
          <a:xfrm>
            <a:off x="3668713" y="2616201"/>
            <a:ext cx="1770062" cy="15349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0672" tIns="41951" rIns="80672" bIns="41951">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5888"/>
              </a:spcBef>
              <a:spcAft>
                <a:spcPct val="0"/>
              </a:spcAft>
              <a:buClr>
                <a:srgbClr val="FFEA18"/>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9400" b="1" i="0" u="none" strike="noStrike" kern="1200" cap="none" spc="0" normalizeH="0" baseline="0" noProof="0">
                <a:ln>
                  <a:noFill/>
                </a:ln>
                <a:solidFill>
                  <a:srgbClr val="FFEA18"/>
                </a:solidFill>
                <a:effectLst/>
                <a:uLnTx/>
                <a:uFillTx/>
                <a:latin typeface="Times New Roman" charset="0"/>
                <a:ea typeface="MS Gothic" charset="0"/>
                <a:cs typeface="MS Gothic" charset="0"/>
              </a:rPr>
              <a:t>∑</a:t>
            </a:r>
          </a:p>
        </p:txBody>
      </p:sp>
      <p:sp>
        <p:nvSpPr>
          <p:cNvPr id="291875" name="Text Box 47"/>
          <p:cNvSpPr txBox="1">
            <a:spLocks noChangeArrowheads="1"/>
          </p:cNvSpPr>
          <p:nvPr/>
        </p:nvSpPr>
        <p:spPr bwMode="auto">
          <a:xfrm>
            <a:off x="8355926" y="6538900"/>
            <a:ext cx="306191" cy="2254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80672" tIns="41951" rIns="80672" bIns="41951"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ts val="563"/>
              </a:spcBef>
              <a:spcAft>
                <a:spcPct val="0"/>
              </a:spcAft>
              <a:buClr>
                <a:srgbClr val="FFFFFF"/>
              </a:buClr>
              <a:buSzTx/>
              <a:buFontTx/>
              <a:buNone/>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kumimoji="0" lang="en-GB" sz="900" b="1" i="0" u="none" strike="noStrike" kern="1200" cap="none" spc="0" normalizeH="0" baseline="0" noProof="0">
                <a:ln>
                  <a:noFill/>
                </a:ln>
                <a:solidFill>
                  <a:srgbClr val="FFFFFF"/>
                </a:solidFill>
                <a:effectLst/>
                <a:uLnTx/>
                <a:uFillTx/>
                <a:latin typeface="Comic Sans MS" charset="0"/>
                <a:ea typeface="MS Gothic" charset="0"/>
                <a:cs typeface="MS Gothic" charset="0"/>
              </a:rPr>
              <a:t>22</a:t>
            </a:r>
          </a:p>
        </p:txBody>
      </p:sp>
      <p:sp>
        <p:nvSpPr>
          <p:cNvPr id="50" name="Title 49"/>
          <p:cNvSpPr>
            <a:spLocks noGrp="1"/>
          </p:cNvSpPr>
          <p:nvPr>
            <p:ph type="title" idx="4294967295"/>
          </p:nvPr>
        </p:nvSpPr>
        <p:spPr bwMode="auto">
          <a:xfrm>
            <a:off x="457200" y="228600"/>
            <a:ext cx="8153400" cy="609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41" tIns="45671" rIns="91341" bIns="45671"/>
          <a:lstStyle/>
          <a:p>
            <a:r>
              <a:rPr lang="en-US" sz="2900" b="1">
                <a:solidFill>
                  <a:srgbClr val="FAFD00"/>
                </a:solidFill>
                <a:latin typeface="Comic Sans MS" charset="0"/>
                <a:cs typeface="MS Gothic" charset="0"/>
              </a:rPr>
              <a:t>JOHN: SUMMING UP THE MESSAGE</a:t>
            </a:r>
            <a:endParaRPr lang="en-US">
              <a:latin typeface="Times New Roman" charset="0"/>
              <a:cs typeface="MS Gothic" charset="0"/>
            </a:endParaRPr>
          </a:p>
        </p:txBody>
      </p:sp>
      <p:sp>
        <p:nvSpPr>
          <p:cNvPr id="52" name="TextBox 51"/>
          <p:cNvSpPr txBox="1"/>
          <p:nvPr/>
        </p:nvSpPr>
        <p:spPr>
          <a:xfrm>
            <a:off x="8460442" y="10"/>
            <a:ext cx="697978" cy="461566"/>
          </a:xfrm>
          <a:prstGeom prst="rect">
            <a:avLst/>
          </a:prstGeom>
          <a:noFill/>
        </p:spPr>
        <p:txBody>
          <a:bodyPr wrap="none" lIns="91341" tIns="45671" rIns="91341" bIns="45671">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S Gothic" charset="0"/>
                <a:cs typeface="MS Gothic" charset="0"/>
              </a:rPr>
              <a:t>51a</a:t>
            </a:r>
          </a:p>
        </p:txBody>
      </p:sp>
    </p:spTree>
    <p:extLst>
      <p:ext uri="{BB962C8B-B14F-4D97-AF65-F5344CB8AC3E}">
        <p14:creationId xmlns:p14="http://schemas.microsoft.com/office/powerpoint/2010/main" val="9396851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0"/>
                                        </p:tgtEl>
                                        <p:attrNameLst>
                                          <p:attrName>ppt_y</p:attrName>
                                        </p:attrNameLst>
                                      </p:cBhvr>
                                      <p:tavLst>
                                        <p:tav tm="0">
                                          <p:val>
                                            <p:strVal val="#ppt_y"/>
                                          </p:val>
                                        </p:tav>
                                        <p:tav tm="100000">
                                          <p:val>
                                            <p:strVal val="#ppt_y"/>
                                          </p:val>
                                        </p:tav>
                                      </p:tavLst>
                                    </p:anim>
                                    <p:anim calcmode="lin" valueType="num">
                                      <p:cBhvr>
                                        <p:cTn id="9"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0"/>
                                        </p:tgtEl>
                                      </p:cBhvr>
                                    </p:animEffect>
                                  </p:childTnLst>
                                </p:cTn>
                              </p:par>
                            </p:childTnLst>
                          </p:cTn>
                        </p:par>
                        <p:par>
                          <p:cTn id="12" fill="hold" nodeType="afterGroup">
                            <p:stCondLst>
                              <p:cond delay="1650"/>
                            </p:stCondLst>
                            <p:childTnLst>
                              <p:par>
                                <p:cTn id="13" presetID="23" presetClass="entr" presetSubtype="528" fill="hold" nodeType="afterEffect">
                                  <p:stCondLst>
                                    <p:cond delay="0"/>
                                  </p:stCondLst>
                                  <p:childTnLst>
                                    <p:set>
                                      <p:cBhvr>
                                        <p:cTn id="14" dur="1" fill="hold">
                                          <p:stCondLst>
                                            <p:cond delay="0"/>
                                          </p:stCondLst>
                                        </p:cTn>
                                        <p:tgtEl>
                                          <p:spTgt spid="24622"/>
                                        </p:tgtEl>
                                        <p:attrNameLst>
                                          <p:attrName>style.visibility</p:attrName>
                                        </p:attrNameLst>
                                      </p:cBhvr>
                                      <p:to>
                                        <p:strVal val="visible"/>
                                      </p:to>
                                    </p:set>
                                    <p:anim calcmode="lin" valueType="num">
                                      <p:cBhvr>
                                        <p:cTn id="15" dur="500" fill="hold"/>
                                        <p:tgtEl>
                                          <p:spTgt spid="24622"/>
                                        </p:tgtEl>
                                        <p:attrNameLst>
                                          <p:attrName>ppt_w</p:attrName>
                                        </p:attrNameLst>
                                      </p:cBhvr>
                                      <p:tavLst>
                                        <p:tav tm="100000">
                                          <p:val>
                                            <p:fltVal val="0"/>
                                          </p:val>
                                        </p:tav>
                                        <p:tav>
                                          <p:val>
                                            <p:strVal val="#ppt_w"/>
                                          </p:val>
                                        </p:tav>
                                      </p:tavLst>
                                    </p:anim>
                                    <p:anim calcmode="lin" valueType="num">
                                      <p:cBhvr>
                                        <p:cTn id="16" dur="500" fill="hold"/>
                                        <p:tgtEl>
                                          <p:spTgt spid="24622"/>
                                        </p:tgtEl>
                                        <p:attrNameLst>
                                          <p:attrName>ppt_h</p:attrName>
                                        </p:attrNameLst>
                                      </p:cBhvr>
                                      <p:tavLst>
                                        <p:tav tm="100000">
                                          <p:val>
                                            <p:fltVal val="0"/>
                                          </p:val>
                                        </p:tav>
                                        <p:tav>
                                          <p:val>
                                            <p:strVal val="#ppt_h"/>
                                          </p:val>
                                        </p:tav>
                                      </p:tavLst>
                                    </p:anim>
                                    <p:anim calcmode="lin" valueType="num">
                                      <p:cBhvr>
                                        <p:cTn id="17" dur="500" fill="hold"/>
                                        <p:tgtEl>
                                          <p:spTgt spid="24622"/>
                                        </p:tgtEl>
                                        <p:attrNameLst>
                                          <p:attrName>ppt_x</p:attrName>
                                        </p:attrNameLst>
                                      </p:cBhvr>
                                      <p:tavLst>
                                        <p:tav tm="100000">
                                          <p:val>
                                            <p:fltVal val="0.5"/>
                                          </p:val>
                                        </p:tav>
                                        <p:tav>
                                          <p:val>
                                            <p:strVal val="#ppt_x"/>
                                          </p:val>
                                        </p:tav>
                                      </p:tavLst>
                                    </p:anim>
                                    <p:anim calcmode="lin" valueType="num">
                                      <p:cBhvr>
                                        <p:cTn id="18" dur="500" fill="hold"/>
                                        <p:tgtEl>
                                          <p:spTgt spid="24622"/>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ext Box 4"/>
          <p:cNvSpPr txBox="1">
            <a:spLocks noChangeArrowheads="1"/>
          </p:cNvSpPr>
          <p:nvPr/>
        </p:nvSpPr>
        <p:spPr bwMode="auto">
          <a:xfrm>
            <a:off x="8426454" y="152405"/>
            <a:ext cx="526878"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rPr>
              <a:t>48</a:t>
            </a:r>
          </a:p>
        </p:txBody>
      </p:sp>
      <p:grpSp>
        <p:nvGrpSpPr>
          <p:cNvPr id="150530" name="Group 5"/>
          <p:cNvGrpSpPr>
            <a:grpSpLocks/>
          </p:cNvGrpSpPr>
          <p:nvPr/>
        </p:nvGrpSpPr>
        <p:grpSpPr bwMode="auto">
          <a:xfrm>
            <a:off x="4611691" y="28577"/>
            <a:ext cx="2460623" cy="1222373"/>
            <a:chOff x="313" y="546"/>
            <a:chExt cx="1550" cy="770"/>
          </a:xfrm>
        </p:grpSpPr>
        <p:sp>
          <p:nvSpPr>
            <p:cNvPr id="150534" name="Text Box 6"/>
            <p:cNvSpPr txBox="1">
              <a:spLocks noChangeArrowheads="1"/>
            </p:cNvSpPr>
            <p:nvPr/>
          </p:nvSpPr>
          <p:spPr bwMode="auto">
            <a:xfrm rot="-5400000">
              <a:off x="57" y="802"/>
              <a:ext cx="763" cy="252"/>
            </a:xfrm>
            <a:prstGeom prst="rect">
              <a:avLst/>
            </a:prstGeom>
            <a:solidFill>
              <a:schemeClr val="tx2"/>
            </a:solidFill>
            <a:ln w="12700">
              <a:solidFill>
                <a:schemeClr val="bg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rPr>
                <a:t>Matthew</a:t>
              </a:r>
            </a:p>
          </p:txBody>
        </p:sp>
        <p:sp>
          <p:nvSpPr>
            <p:cNvPr id="150535" name="Text Box 7"/>
            <p:cNvSpPr txBox="1">
              <a:spLocks noChangeArrowheads="1"/>
            </p:cNvSpPr>
            <p:nvPr/>
          </p:nvSpPr>
          <p:spPr bwMode="auto">
            <a:xfrm rot="16200000">
              <a:off x="628" y="900"/>
              <a:ext cx="496" cy="252"/>
            </a:xfrm>
            <a:prstGeom prst="rect">
              <a:avLst/>
            </a:prstGeom>
            <a:solidFill>
              <a:schemeClr val="tx2"/>
            </a:solidFill>
            <a:ln w="12700">
              <a:solidFill>
                <a:schemeClr val="bg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rPr>
                <a:t>Mark</a:t>
              </a:r>
            </a:p>
          </p:txBody>
        </p:sp>
        <p:sp>
          <p:nvSpPr>
            <p:cNvPr id="150536" name="Text Box 8"/>
            <p:cNvSpPr txBox="1">
              <a:spLocks noChangeArrowheads="1"/>
            </p:cNvSpPr>
            <p:nvPr/>
          </p:nvSpPr>
          <p:spPr bwMode="auto">
            <a:xfrm rot="16200000">
              <a:off x="1066" y="930"/>
              <a:ext cx="493" cy="252"/>
            </a:xfrm>
            <a:prstGeom prst="rect">
              <a:avLst/>
            </a:prstGeom>
            <a:solidFill>
              <a:schemeClr val="tx2"/>
            </a:solidFill>
            <a:ln w="12700">
              <a:solidFill>
                <a:schemeClr val="bg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rPr>
                <a:t>Luke</a:t>
              </a:r>
            </a:p>
          </p:txBody>
        </p:sp>
        <p:sp>
          <p:nvSpPr>
            <p:cNvPr id="150537" name="Text Box 9"/>
            <p:cNvSpPr txBox="1">
              <a:spLocks noChangeArrowheads="1"/>
            </p:cNvSpPr>
            <p:nvPr/>
          </p:nvSpPr>
          <p:spPr bwMode="auto">
            <a:xfrm rot="16200000">
              <a:off x="1486" y="939"/>
              <a:ext cx="502" cy="252"/>
            </a:xfrm>
            <a:prstGeom prst="rect">
              <a:avLst/>
            </a:prstGeom>
            <a:solidFill>
              <a:schemeClr val="tx2"/>
            </a:solidFill>
            <a:ln w="12700">
              <a:solidFill>
                <a:schemeClr val="bg1"/>
              </a:solidFill>
              <a:miter lim="800000"/>
              <a:headEnd/>
              <a:tailEnd/>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ＭＳ Ｐゴシック" charset="0"/>
                  <a:cs typeface="Arial" charset="0"/>
                </a:rPr>
                <a:t>John</a:t>
              </a:r>
            </a:p>
          </p:txBody>
        </p:sp>
      </p:grpSp>
      <p:sp>
        <p:nvSpPr>
          <p:cNvPr id="66570" name="Rectangle 10"/>
          <p:cNvSpPr>
            <a:spLocks noGrp="1" noChangeArrowheads="1"/>
          </p:cNvSpPr>
          <p:nvPr>
            <p:ph type="title"/>
          </p:nvPr>
        </p:nvSpPr>
        <p:spPr>
          <a:xfrm>
            <a:off x="-152400" y="0"/>
            <a:ext cx="4724400" cy="1066800"/>
          </a:xfrm>
        </p:spPr>
        <p:txBody>
          <a:bodyPr/>
          <a:lstStyle/>
          <a:p>
            <a:pPr eaLnBrk="1" hangingPunct="1">
              <a:defRPr/>
            </a:pPr>
            <a:r>
              <a:rPr lang="en-US" dirty="0">
                <a:solidFill>
                  <a:schemeClr val="tx1"/>
                </a:solidFill>
                <a:effectLst/>
                <a:latin typeface="Arial" charset="0"/>
                <a:ea typeface="ＭＳ Ｐゴシック" charset="0"/>
                <a:cs typeface="Arial" charset="0"/>
              </a:rPr>
              <a:t>The Gospels</a:t>
            </a:r>
          </a:p>
        </p:txBody>
      </p:sp>
      <p:sp>
        <p:nvSpPr>
          <p:cNvPr id="150532" name="Text Box 11"/>
          <p:cNvSpPr txBox="1">
            <a:spLocks noChangeArrowheads="1"/>
          </p:cNvSpPr>
          <p:nvPr/>
        </p:nvSpPr>
        <p:spPr bwMode="auto">
          <a:xfrm>
            <a:off x="6" y="762000"/>
            <a:ext cx="4571999"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FFFFFF"/>
                </a:solidFill>
                <a:effectLst/>
                <a:uLnTx/>
                <a:uFillTx/>
                <a:latin typeface="Arial" charset="0"/>
                <a:ea typeface="ＭＳ Ｐゴシック" charset="0"/>
                <a:cs typeface="Arial" charset="0"/>
              </a:rPr>
              <a:t>Bible Visual Resource Book,</a:t>
            </a:r>
            <a:r>
              <a:rPr kumimoji="0" lang="en-US"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 177</a:t>
            </a:r>
          </a:p>
        </p:txBody>
      </p:sp>
      <p:sp>
        <p:nvSpPr>
          <p:cNvPr id="66572" name="Rectangle 12"/>
          <p:cNvSpPr>
            <a:spLocks noChangeArrowheads="1"/>
          </p:cNvSpPr>
          <p:nvPr/>
        </p:nvSpPr>
        <p:spPr bwMode="auto">
          <a:xfrm>
            <a:off x="0" y="1295400"/>
            <a:ext cx="9144000" cy="5105400"/>
          </a:xfrm>
          <a:prstGeom prst="rect">
            <a:avLst/>
          </a:prstGeom>
          <a:noFill/>
          <a:ln w="9525">
            <a:noFill/>
            <a:miter lim="800000"/>
            <a:headEnd/>
            <a:tailEnd/>
          </a:ln>
          <a:effectLst/>
        </p:spPr>
        <p:txBody>
          <a:bodyPr lIns="91376" tIns="45688" rIns="91376" bIns="45688"/>
          <a:lstStyle/>
          <a:p>
            <a:pPr marL="342659" marR="0" lvl="0" indent="-342659" algn="l" defTabSz="914400" rtl="0" eaLnBrk="1" fontAlgn="base" latinLnBrk="0" hangingPunct="1">
              <a:lnSpc>
                <a:spcPct val="90000"/>
              </a:lnSpc>
              <a:spcBef>
                <a:spcPct val="20000"/>
              </a:spcBef>
              <a:spcAft>
                <a:spcPct val="0"/>
              </a:spcAft>
              <a:buClr>
                <a:srgbClr val="FFFFCC"/>
              </a:buClr>
              <a:buSzPct val="75000"/>
              <a:buFont typeface="Wingdings" charset="0"/>
              <a:buChar char="§"/>
              <a:tabLst/>
              <a:defRPr/>
            </a:pPr>
            <a:r>
              <a:rPr kumimoji="0" lang="en-US" altLang="ja-JP"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The word </a:t>
            </a:r>
            <a:r>
              <a:rPr kumimoji="0" lang="ru-RU" altLang="ja-JP"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a:t>
            </a:r>
            <a:r>
              <a:rPr kumimoji="0" lang="en-US" altLang="ja-JP"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Gospel</a:t>
            </a:r>
            <a:r>
              <a:rPr kumimoji="0" lang="ru-RU" altLang="ja-JP"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a:t>
            </a:r>
            <a:r>
              <a:rPr kumimoji="0" lang="en-US" altLang="ja-JP"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 comes from the Old English </a:t>
            </a:r>
            <a:r>
              <a:rPr kumimoji="0" lang="ru-RU" altLang="ja-JP"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a:t>
            </a:r>
            <a:r>
              <a:rPr kumimoji="0" lang="en-US" altLang="ja-JP"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God-spell.</a:t>
            </a:r>
            <a:r>
              <a:rPr kumimoji="0" lang="ru-RU" altLang="ja-JP"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a:t>
            </a:r>
            <a:r>
              <a:rPr kumimoji="0" lang="en-US" altLang="ja-JP"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 It translates the Greek word for </a:t>
            </a:r>
            <a:r>
              <a:rPr kumimoji="0" lang="ru-RU" altLang="ja-JP"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a:t>
            </a:r>
            <a:r>
              <a:rPr kumimoji="0" lang="en-US" altLang="ja-JP"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good news.</a:t>
            </a:r>
            <a:r>
              <a:rPr kumimoji="0" lang="ru-RU" altLang="ja-JP"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a:t>
            </a:r>
            <a:endParaRPr kumimoji="0" lang="en-US" altLang="ja-JP" sz="2800" b="1" i="0" u="none" strike="noStrike" kern="1200" cap="none" spc="0" normalizeH="0" baseline="0" noProof="0" dirty="0">
              <a:ln>
                <a:noFill/>
              </a:ln>
              <a:solidFill>
                <a:srgbClr val="FFFFFF"/>
              </a:solidFill>
              <a:effectLst/>
              <a:uLnTx/>
              <a:uFillTx/>
              <a:latin typeface="Arial Narrow"/>
              <a:ea typeface="ＭＳ Ｐゴシック" charset="0"/>
              <a:cs typeface="Arial Narrow"/>
            </a:endParaRPr>
          </a:p>
          <a:p>
            <a:pPr marL="342659" marR="0" lvl="0" indent="-342659" algn="l" defTabSz="914400" rtl="0" eaLnBrk="1" fontAlgn="base" latinLnBrk="0" hangingPunct="1">
              <a:lnSpc>
                <a:spcPct val="90000"/>
              </a:lnSpc>
              <a:spcBef>
                <a:spcPct val="20000"/>
              </a:spcBef>
              <a:spcAft>
                <a:spcPct val="0"/>
              </a:spcAft>
              <a:buClr>
                <a:srgbClr val="FFFFCC"/>
              </a:buClr>
              <a:buSzPct val="75000"/>
              <a:buFont typeface="Wingdings" charset="0"/>
              <a:buChar char="§"/>
              <a:tabLst/>
              <a:defRPr/>
            </a:pPr>
            <a:r>
              <a:rPr kumimoji="0" lang="en-US"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In antiquity king</a:t>
            </a:r>
            <a:r>
              <a:rPr kumimoji="0" lang="uk-UA"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a:t>
            </a:r>
            <a:r>
              <a:rPr kumimoji="0" lang="en-US"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s heralds announced </a:t>
            </a:r>
            <a:r>
              <a:rPr kumimoji="0" lang="ru-RU"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a:t>
            </a:r>
            <a:r>
              <a:rPr kumimoji="0" lang="en-US"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glad tidings</a:t>
            </a:r>
            <a:r>
              <a:rPr kumimoji="0" lang="ru-RU"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a:t>
            </a:r>
            <a:r>
              <a:rPr kumimoji="0" lang="en-US"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 of the king</a:t>
            </a:r>
            <a:r>
              <a:rPr kumimoji="0" lang="uk-UA"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a:t>
            </a:r>
            <a:r>
              <a:rPr kumimoji="0" lang="en-US"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s birthday throughout the cities of the realm.</a:t>
            </a:r>
          </a:p>
          <a:p>
            <a:pPr marL="342659" marR="0" lvl="0" indent="-342659" algn="l" defTabSz="914400" rtl="0" eaLnBrk="1" fontAlgn="base" latinLnBrk="0" hangingPunct="1">
              <a:lnSpc>
                <a:spcPct val="90000"/>
              </a:lnSpc>
              <a:spcBef>
                <a:spcPct val="20000"/>
              </a:spcBef>
              <a:spcAft>
                <a:spcPct val="0"/>
              </a:spcAft>
              <a:buClr>
                <a:srgbClr val="FFFFCC"/>
              </a:buClr>
              <a:buSzPct val="75000"/>
              <a:buFont typeface="Wingdings" charset="0"/>
              <a:buChar char="§"/>
              <a:tabLst/>
              <a:defRPr/>
            </a:pPr>
            <a:r>
              <a:rPr kumimoji="0" lang="en-US"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It has the same meaning in our New Testament. The four Gospels announce the glad tidings about Jesus.</a:t>
            </a:r>
          </a:p>
          <a:p>
            <a:pPr marL="342659" marR="0" lvl="0" indent="-342659" algn="l" defTabSz="914400" rtl="0" eaLnBrk="1" fontAlgn="base" latinLnBrk="0" hangingPunct="1">
              <a:lnSpc>
                <a:spcPct val="90000"/>
              </a:lnSpc>
              <a:spcBef>
                <a:spcPct val="20000"/>
              </a:spcBef>
              <a:spcAft>
                <a:spcPct val="0"/>
              </a:spcAft>
              <a:buClr>
                <a:srgbClr val="FFFFCC"/>
              </a:buClr>
              <a:buSzPct val="75000"/>
              <a:buFont typeface="Wingdings" charset="0"/>
              <a:buChar char="§"/>
              <a:tabLst/>
              <a:defRPr/>
            </a:pPr>
            <a:r>
              <a:rPr kumimoji="0" lang="en-US"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The ancient world knew of history, poetry, prophecy and letters. But a </a:t>
            </a:r>
            <a:r>
              <a:rPr kumimoji="0" lang="ru-RU"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a:t>
            </a:r>
            <a:r>
              <a:rPr kumimoji="0" lang="en-US"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gospel</a:t>
            </a:r>
            <a:r>
              <a:rPr kumimoji="0" lang="ru-RU"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a:t>
            </a:r>
            <a:r>
              <a:rPr kumimoji="0" lang="en-US"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 was new to them. </a:t>
            </a:r>
          </a:p>
          <a:p>
            <a:pPr marL="342659" marR="0" lvl="0" indent="-342659" algn="l" defTabSz="914400" rtl="0" eaLnBrk="1" fontAlgn="base" latinLnBrk="0" hangingPunct="1">
              <a:lnSpc>
                <a:spcPct val="90000"/>
              </a:lnSpc>
              <a:spcBef>
                <a:spcPct val="20000"/>
              </a:spcBef>
              <a:spcAft>
                <a:spcPct val="0"/>
              </a:spcAft>
              <a:buClr>
                <a:srgbClr val="FFFFCC"/>
              </a:buClr>
              <a:buSzPct val="75000"/>
              <a:buFont typeface="Wingdings" charset="0"/>
              <a:buChar char="§"/>
              <a:tabLst/>
              <a:defRPr/>
            </a:pPr>
            <a:r>
              <a:rPr kumimoji="0" lang="en-US" sz="2800" b="1" i="0" u="none" strike="noStrike" kern="1200" cap="none" spc="0" normalizeH="0" baseline="0" noProof="0" dirty="0">
                <a:ln>
                  <a:noFill/>
                </a:ln>
                <a:solidFill>
                  <a:srgbClr val="FFFFFF"/>
                </a:solidFill>
                <a:effectLst/>
                <a:uLnTx/>
                <a:uFillTx/>
                <a:latin typeface="Arial Narrow"/>
                <a:ea typeface="ＭＳ Ｐゴシック" charset="0"/>
                <a:cs typeface="Arial Narrow"/>
              </a:rPr>
              <a:t>Here, inspired writers gave more than just history. They also created faith (John 20:30-31) by proclaiming the good news that, just as the OT had promised, God had sent His Messiah to the world.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6572">
                                            <p:txEl>
                                              <p:pRg st="0" end="0"/>
                                            </p:txEl>
                                          </p:spTgt>
                                        </p:tgtEl>
                                        <p:attrNameLst>
                                          <p:attrName>style.visibility</p:attrName>
                                        </p:attrNameLst>
                                      </p:cBhvr>
                                      <p:to>
                                        <p:strVal val="visible"/>
                                      </p:to>
                                    </p:set>
                                    <p:anim calcmode="lin" valueType="num">
                                      <p:cBhvr additive="base">
                                        <p:cTn id="7" dur="500" fill="hold"/>
                                        <p:tgtEl>
                                          <p:spTgt spid="6657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57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6572">
                                            <p:txEl>
                                              <p:pRg st="1" end="1"/>
                                            </p:txEl>
                                          </p:spTgt>
                                        </p:tgtEl>
                                        <p:attrNameLst>
                                          <p:attrName>style.visibility</p:attrName>
                                        </p:attrNameLst>
                                      </p:cBhvr>
                                      <p:to>
                                        <p:strVal val="visible"/>
                                      </p:to>
                                    </p:set>
                                    <p:anim calcmode="lin" valueType="num">
                                      <p:cBhvr additive="base">
                                        <p:cTn id="13" dur="500" fill="hold"/>
                                        <p:tgtEl>
                                          <p:spTgt spid="6657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657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66572">
                                            <p:txEl>
                                              <p:pRg st="2" end="2"/>
                                            </p:txEl>
                                          </p:spTgt>
                                        </p:tgtEl>
                                        <p:attrNameLst>
                                          <p:attrName>style.visibility</p:attrName>
                                        </p:attrNameLst>
                                      </p:cBhvr>
                                      <p:to>
                                        <p:strVal val="visible"/>
                                      </p:to>
                                    </p:set>
                                    <p:anim calcmode="lin" valueType="num">
                                      <p:cBhvr additive="base">
                                        <p:cTn id="19" dur="500" fill="hold"/>
                                        <p:tgtEl>
                                          <p:spTgt spid="6657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657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66572">
                                            <p:txEl>
                                              <p:pRg st="3" end="3"/>
                                            </p:txEl>
                                          </p:spTgt>
                                        </p:tgtEl>
                                        <p:attrNameLst>
                                          <p:attrName>style.visibility</p:attrName>
                                        </p:attrNameLst>
                                      </p:cBhvr>
                                      <p:to>
                                        <p:strVal val="visible"/>
                                      </p:to>
                                    </p:set>
                                    <p:anim calcmode="lin" valueType="num">
                                      <p:cBhvr additive="base">
                                        <p:cTn id="25" dur="500" fill="hold"/>
                                        <p:tgtEl>
                                          <p:spTgt spid="6657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6572">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66572">
                                            <p:txEl>
                                              <p:pRg st="4" end="4"/>
                                            </p:txEl>
                                          </p:spTgt>
                                        </p:tgtEl>
                                        <p:attrNameLst>
                                          <p:attrName>style.visibility</p:attrName>
                                        </p:attrNameLst>
                                      </p:cBhvr>
                                      <p:to>
                                        <p:strVal val="visible"/>
                                      </p:to>
                                    </p:set>
                                    <p:anim calcmode="lin" valueType="num">
                                      <p:cBhvr additive="base">
                                        <p:cTn id="31" dur="500" fill="hold"/>
                                        <p:tgtEl>
                                          <p:spTgt spid="6657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6572">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2"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ext Box 3"/>
          <p:cNvSpPr txBox="1">
            <a:spLocks noChangeArrowheads="1"/>
          </p:cNvSpPr>
          <p:nvPr/>
        </p:nvSpPr>
        <p:spPr bwMode="auto">
          <a:xfrm>
            <a:off x="8540754" y="76205"/>
            <a:ext cx="526878"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rPr>
              <a:t>49</a:t>
            </a:r>
          </a:p>
        </p:txBody>
      </p:sp>
      <p:sp>
        <p:nvSpPr>
          <p:cNvPr id="68613" name="Rectangle 5"/>
          <p:cNvSpPr>
            <a:spLocks noGrp="1" noChangeArrowheads="1"/>
          </p:cNvSpPr>
          <p:nvPr>
            <p:ph type="title"/>
          </p:nvPr>
        </p:nvSpPr>
        <p:spPr>
          <a:xfrm>
            <a:off x="1403651" y="260654"/>
            <a:ext cx="6192688" cy="646113"/>
          </a:xfrm>
          <a:solidFill>
            <a:schemeClr val="bg2"/>
          </a:solidFill>
        </p:spPr>
        <p:txBody>
          <a:bodyPr wrap="square" anchor="t" anchorCtr="0">
            <a:spAutoFit/>
          </a:bodyPr>
          <a:lstStyle/>
          <a:p>
            <a:pPr eaLnBrk="1" hangingPunct="1">
              <a:defRPr/>
            </a:pPr>
            <a:r>
              <a:rPr lang="en-US" sz="3600" b="1" dirty="0">
                <a:solidFill>
                  <a:schemeClr val="tx1"/>
                </a:solidFill>
                <a:effectLst>
                  <a:outerShdw blurRad="38100" dist="38100" dir="2700000" algn="tl">
                    <a:srgbClr val="000000"/>
                  </a:outerShdw>
                </a:effectLst>
                <a:latin typeface="Arial"/>
                <a:ea typeface="SimSun" charset="0"/>
                <a:cs typeface="Arial"/>
              </a:rPr>
              <a:t>Synoptic Similarities</a:t>
            </a:r>
          </a:p>
        </p:txBody>
      </p:sp>
      <p:sp>
        <p:nvSpPr>
          <p:cNvPr id="68614" name="Rectangle 6"/>
          <p:cNvSpPr>
            <a:spLocks noChangeArrowheads="1"/>
          </p:cNvSpPr>
          <p:nvPr/>
        </p:nvSpPr>
        <p:spPr bwMode="auto">
          <a:xfrm>
            <a:off x="152400" y="1143000"/>
            <a:ext cx="8915400" cy="5715000"/>
          </a:xfrm>
          <a:prstGeom prst="rect">
            <a:avLst/>
          </a:prstGeom>
          <a:noFill/>
          <a:ln w="9525">
            <a:noFill/>
            <a:miter lim="800000"/>
            <a:headEnd/>
            <a:tailEnd/>
          </a:ln>
          <a:effectLst/>
        </p:spPr>
        <p:txBody>
          <a:bodyPr lIns="91376" tIns="45688" rIns="91376" bIns="45688" anchor="ctr"/>
          <a:lstStyle/>
          <a:p>
            <a:pPr marL="342659" marR="0" lvl="0" indent="-342659" algn="l" defTabSz="914400" rtl="0" eaLnBrk="1" fontAlgn="base" latinLnBrk="0" hangingPunct="1">
              <a:lnSpc>
                <a:spcPct val="100000"/>
              </a:lnSpc>
              <a:spcBef>
                <a:spcPct val="20000"/>
              </a:spcBef>
              <a:spcAft>
                <a:spcPct val="0"/>
              </a:spcAft>
              <a:buClr>
                <a:srgbClr val="FFFFCC"/>
              </a:buClr>
              <a:buSzPct val="75000"/>
              <a:buFont typeface="Wingdings" charset="0"/>
              <a:buChar char="l"/>
              <a:tabLst/>
              <a:defRPr/>
            </a:pPr>
            <a:r>
              <a:rPr kumimoji="0" lang="en-US" sz="26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Matthew, Mark and Luke are noticeably similar, while John is quite different. </a:t>
            </a:r>
          </a:p>
          <a:p>
            <a:pPr marL="342659" marR="0" lvl="0" indent="-342659" algn="l" defTabSz="914400" rtl="0" eaLnBrk="1" fontAlgn="base" latinLnBrk="0" hangingPunct="1">
              <a:lnSpc>
                <a:spcPct val="100000"/>
              </a:lnSpc>
              <a:spcBef>
                <a:spcPct val="20000"/>
              </a:spcBef>
              <a:spcAft>
                <a:spcPct val="0"/>
              </a:spcAft>
              <a:buClr>
                <a:srgbClr val="FFFFCC"/>
              </a:buClr>
              <a:buSzPct val="75000"/>
              <a:buFont typeface="Wingdings" charset="0"/>
              <a:buChar char="l"/>
              <a:tabLst/>
              <a:defRPr/>
            </a:pPr>
            <a:r>
              <a:rPr kumimoji="0" lang="en-US" sz="26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How do the first three Gospels agree?</a:t>
            </a:r>
          </a:p>
          <a:p>
            <a:pPr marL="742428" marR="0" lvl="1" indent="-285548" algn="l" defTabSz="914400" rtl="0" eaLnBrk="1" fontAlgn="base" latinLnBrk="0" hangingPunct="1">
              <a:lnSpc>
                <a:spcPct val="100000"/>
              </a:lnSpc>
              <a:spcBef>
                <a:spcPct val="20000"/>
              </a:spcBef>
              <a:spcAft>
                <a:spcPct val="0"/>
              </a:spcAft>
              <a:buClr>
                <a:srgbClr val="B2B2B2"/>
              </a:buClr>
              <a:buSzPct val="75000"/>
              <a:buFont typeface="Wingdings" charset="0"/>
              <a:buChar char="l"/>
              <a:tabLst/>
              <a:defRPr/>
            </a:pPr>
            <a:r>
              <a:rPr kumimoji="0" lang="en-US" sz="2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Language</a:t>
            </a:r>
          </a:p>
          <a:p>
            <a:pPr marL="742428" marR="0" lvl="1" indent="-285548" algn="l" defTabSz="914400" rtl="0" eaLnBrk="1" fontAlgn="base" latinLnBrk="0" hangingPunct="1">
              <a:lnSpc>
                <a:spcPct val="100000"/>
              </a:lnSpc>
              <a:spcBef>
                <a:spcPct val="20000"/>
              </a:spcBef>
              <a:spcAft>
                <a:spcPct val="0"/>
              </a:spcAft>
              <a:buClr>
                <a:srgbClr val="B2B2B2"/>
              </a:buClr>
              <a:buSzPct val="75000"/>
              <a:buFont typeface="Wingdings" charset="0"/>
              <a:buChar char="l"/>
              <a:tabLst/>
              <a:defRPr/>
            </a:pPr>
            <a:r>
              <a:rPr kumimoji="0" lang="en-US" sz="2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Material they include</a:t>
            </a:r>
          </a:p>
          <a:p>
            <a:pPr marL="742428" marR="0" lvl="1" indent="-285548" algn="l" defTabSz="914400" rtl="0" eaLnBrk="1" fontAlgn="base" latinLnBrk="0" hangingPunct="1">
              <a:lnSpc>
                <a:spcPct val="100000"/>
              </a:lnSpc>
              <a:spcBef>
                <a:spcPct val="20000"/>
              </a:spcBef>
              <a:spcAft>
                <a:spcPct val="0"/>
              </a:spcAft>
              <a:buClr>
                <a:srgbClr val="B2B2B2"/>
              </a:buClr>
              <a:buSzPct val="75000"/>
              <a:buFont typeface="Wingdings" charset="0"/>
              <a:buChar char="l"/>
              <a:tabLst/>
              <a:defRPr/>
            </a:pPr>
            <a:r>
              <a:rPr kumimoji="0" lang="en-US" sz="2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General order of the events and sayings from Christ</a:t>
            </a:r>
            <a:r>
              <a:rPr kumimoji="0" lang="uk-UA" sz="2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a:t>
            </a:r>
            <a:r>
              <a:rPr kumimoji="0" lang="en-US" sz="2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s life</a:t>
            </a:r>
          </a:p>
          <a:p>
            <a:pPr marL="342659" marR="0" lvl="0" indent="-342659" algn="l" defTabSz="914400" rtl="0" eaLnBrk="1" fontAlgn="base" latinLnBrk="0" hangingPunct="1">
              <a:lnSpc>
                <a:spcPct val="100000"/>
              </a:lnSpc>
              <a:spcBef>
                <a:spcPct val="20000"/>
              </a:spcBef>
              <a:spcAft>
                <a:spcPct val="0"/>
              </a:spcAft>
              <a:buClr>
                <a:srgbClr val="FFFFCC"/>
              </a:buClr>
              <a:buSzPct val="75000"/>
              <a:buFont typeface="Wingdings" charset="0"/>
              <a:buChar char="l"/>
              <a:tabLst/>
              <a:defRPr/>
            </a:pPr>
            <a:r>
              <a:rPr kumimoji="0" lang="en-US" sz="26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The math facts: </a:t>
            </a:r>
          </a:p>
          <a:p>
            <a:pPr marL="742428" marR="0" lvl="1" indent="-285548" algn="l" defTabSz="914400" rtl="0" eaLnBrk="1" fontAlgn="base" latinLnBrk="0" hangingPunct="1">
              <a:lnSpc>
                <a:spcPct val="100000"/>
              </a:lnSpc>
              <a:spcBef>
                <a:spcPct val="20000"/>
              </a:spcBef>
              <a:spcAft>
                <a:spcPct val="0"/>
              </a:spcAft>
              <a:buClr>
                <a:srgbClr val="B2B2B2"/>
              </a:buClr>
              <a:buSzPct val="75000"/>
              <a:buFont typeface="Wingdings" charset="0"/>
              <a:buChar char="l"/>
              <a:tabLst/>
              <a:defRPr/>
            </a:pPr>
            <a:r>
              <a:rPr kumimoji="0" lang="en-US" sz="2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91 percent of Mark is found in Matthew</a:t>
            </a:r>
          </a:p>
          <a:p>
            <a:pPr marL="742428" marR="0" lvl="1" indent="-285548" algn="l" defTabSz="914400" rtl="0" eaLnBrk="1" fontAlgn="base" latinLnBrk="0" hangingPunct="1">
              <a:lnSpc>
                <a:spcPct val="100000"/>
              </a:lnSpc>
              <a:spcBef>
                <a:spcPct val="20000"/>
              </a:spcBef>
              <a:spcAft>
                <a:spcPct val="0"/>
              </a:spcAft>
              <a:buClr>
                <a:srgbClr val="B2B2B2"/>
              </a:buClr>
              <a:buSzPct val="75000"/>
              <a:buFont typeface="Wingdings" charset="0"/>
              <a:buChar char="l"/>
              <a:tabLst/>
              <a:defRPr/>
            </a:pPr>
            <a:r>
              <a:rPr kumimoji="0" lang="en-US" sz="2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53 percent of Mark is found in Luke</a:t>
            </a:r>
          </a:p>
          <a:p>
            <a:pPr marL="342659" marR="0" lvl="0" indent="-342659" algn="l" defTabSz="914400" rtl="0" eaLnBrk="1" fontAlgn="base" latinLnBrk="0" hangingPunct="1">
              <a:lnSpc>
                <a:spcPct val="100000"/>
              </a:lnSpc>
              <a:spcBef>
                <a:spcPct val="20000"/>
              </a:spcBef>
              <a:spcAft>
                <a:spcPct val="0"/>
              </a:spcAft>
              <a:buClr>
                <a:srgbClr val="FFFFCC"/>
              </a:buClr>
              <a:buSzPct val="75000"/>
              <a:buFont typeface="Wingdings" charset="0"/>
              <a:buChar char="l"/>
              <a:tabLst/>
              <a:defRPr/>
            </a:pPr>
            <a:r>
              <a:rPr kumimoji="0" lang="en-US" sz="27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Such agreement raises questions as to the origin of the Synoptic Gospels. Did the authors rely on a common source? Were they interdependent? </a:t>
            </a:r>
          </a:p>
        </p:txBody>
      </p:sp>
      <p:sp>
        <p:nvSpPr>
          <p:cNvPr id="5" name="Text Box 11"/>
          <p:cNvSpPr txBox="1">
            <a:spLocks noChangeArrowheads="1"/>
          </p:cNvSpPr>
          <p:nvPr/>
        </p:nvSpPr>
        <p:spPr bwMode="auto">
          <a:xfrm>
            <a:off x="2267750" y="908720"/>
            <a:ext cx="4571999"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FFFFFF"/>
                </a:solidFill>
                <a:effectLst/>
                <a:uLnTx/>
                <a:uFillTx/>
                <a:latin typeface="Arial" charset="0"/>
                <a:ea typeface="ＭＳ Ｐゴシック" charset="0"/>
                <a:cs typeface="Arial" charset="0"/>
              </a:rPr>
              <a:t>NIV Study Bible,</a:t>
            </a:r>
            <a:r>
              <a:rPr kumimoji="0" lang="en-US"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 1471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8614">
                                            <p:txEl>
                                              <p:pRg st="0" end="0"/>
                                            </p:txEl>
                                          </p:spTgt>
                                        </p:tgtEl>
                                        <p:attrNameLst>
                                          <p:attrName>style.visibility</p:attrName>
                                        </p:attrNameLst>
                                      </p:cBhvr>
                                      <p:to>
                                        <p:strVal val="visible"/>
                                      </p:to>
                                    </p:set>
                                    <p:anim calcmode="lin" valueType="num">
                                      <p:cBhvr>
                                        <p:cTn id="7" dur="500" fill="hold"/>
                                        <p:tgtEl>
                                          <p:spTgt spid="686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861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8614">
                                            <p:txEl>
                                              <p:pRg st="1" end="1"/>
                                            </p:txEl>
                                          </p:spTgt>
                                        </p:tgtEl>
                                        <p:attrNameLst>
                                          <p:attrName>style.visibility</p:attrName>
                                        </p:attrNameLst>
                                      </p:cBhvr>
                                      <p:to>
                                        <p:strVal val="visible"/>
                                      </p:to>
                                    </p:set>
                                    <p:anim calcmode="lin" valueType="num">
                                      <p:cBhvr>
                                        <p:cTn id="13" dur="500" fill="hold"/>
                                        <p:tgtEl>
                                          <p:spTgt spid="6861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6861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68614">
                                            <p:txEl>
                                              <p:pRg st="2" end="2"/>
                                            </p:txEl>
                                          </p:spTgt>
                                        </p:tgtEl>
                                        <p:attrNameLst>
                                          <p:attrName>style.visibility</p:attrName>
                                        </p:attrNameLst>
                                      </p:cBhvr>
                                      <p:to>
                                        <p:strVal val="visible"/>
                                      </p:to>
                                    </p:set>
                                    <p:anim calcmode="lin" valueType="num">
                                      <p:cBhvr>
                                        <p:cTn id="19" dur="500" fill="hold"/>
                                        <p:tgtEl>
                                          <p:spTgt spid="6861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6861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68614">
                                            <p:txEl>
                                              <p:pRg st="3" end="3"/>
                                            </p:txEl>
                                          </p:spTgt>
                                        </p:tgtEl>
                                        <p:attrNameLst>
                                          <p:attrName>style.visibility</p:attrName>
                                        </p:attrNameLst>
                                      </p:cBhvr>
                                      <p:to>
                                        <p:strVal val="visible"/>
                                      </p:to>
                                    </p:set>
                                    <p:anim calcmode="lin" valueType="num">
                                      <p:cBhvr>
                                        <p:cTn id="25" dur="500" fill="hold"/>
                                        <p:tgtEl>
                                          <p:spTgt spid="68614">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68614">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68614">
                                            <p:txEl>
                                              <p:pRg st="4" end="4"/>
                                            </p:txEl>
                                          </p:spTgt>
                                        </p:tgtEl>
                                        <p:attrNameLst>
                                          <p:attrName>style.visibility</p:attrName>
                                        </p:attrNameLst>
                                      </p:cBhvr>
                                      <p:to>
                                        <p:strVal val="visible"/>
                                      </p:to>
                                    </p:set>
                                    <p:anim calcmode="lin" valueType="num">
                                      <p:cBhvr>
                                        <p:cTn id="31" dur="500" fill="hold"/>
                                        <p:tgtEl>
                                          <p:spTgt spid="68614">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68614">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68614">
                                            <p:txEl>
                                              <p:pRg st="5" end="5"/>
                                            </p:txEl>
                                          </p:spTgt>
                                        </p:tgtEl>
                                        <p:attrNameLst>
                                          <p:attrName>style.visibility</p:attrName>
                                        </p:attrNameLst>
                                      </p:cBhvr>
                                      <p:to>
                                        <p:strVal val="visible"/>
                                      </p:to>
                                    </p:set>
                                    <p:anim calcmode="lin" valueType="num">
                                      <p:cBhvr>
                                        <p:cTn id="37" dur="500" fill="hold"/>
                                        <p:tgtEl>
                                          <p:spTgt spid="68614">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68614">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68614">
                                            <p:txEl>
                                              <p:pRg st="6" end="6"/>
                                            </p:txEl>
                                          </p:spTgt>
                                        </p:tgtEl>
                                        <p:attrNameLst>
                                          <p:attrName>style.visibility</p:attrName>
                                        </p:attrNameLst>
                                      </p:cBhvr>
                                      <p:to>
                                        <p:strVal val="visible"/>
                                      </p:to>
                                    </p:set>
                                    <p:anim calcmode="lin" valueType="num">
                                      <p:cBhvr>
                                        <p:cTn id="43" dur="500" fill="hold"/>
                                        <p:tgtEl>
                                          <p:spTgt spid="68614">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68614">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68614">
                                            <p:txEl>
                                              <p:pRg st="7" end="7"/>
                                            </p:txEl>
                                          </p:spTgt>
                                        </p:tgtEl>
                                        <p:attrNameLst>
                                          <p:attrName>style.visibility</p:attrName>
                                        </p:attrNameLst>
                                      </p:cBhvr>
                                      <p:to>
                                        <p:strVal val="visible"/>
                                      </p:to>
                                    </p:set>
                                    <p:anim calcmode="lin" valueType="num">
                                      <p:cBhvr>
                                        <p:cTn id="49" dur="500" fill="hold"/>
                                        <p:tgtEl>
                                          <p:spTgt spid="6861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68614">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68614">
                                            <p:txEl>
                                              <p:pRg st="8" end="8"/>
                                            </p:txEl>
                                          </p:spTgt>
                                        </p:tgtEl>
                                        <p:attrNameLst>
                                          <p:attrName>style.visibility</p:attrName>
                                        </p:attrNameLst>
                                      </p:cBhvr>
                                      <p:to>
                                        <p:strVal val="visible"/>
                                      </p:to>
                                    </p:set>
                                    <p:anim calcmode="lin" valueType="num">
                                      <p:cBhvr>
                                        <p:cTn id="55" dur="500" fill="hold"/>
                                        <p:tgtEl>
                                          <p:spTgt spid="68614">
                                            <p:txEl>
                                              <p:pRg st="8" end="8"/>
                                            </p:txEl>
                                          </p:spTgt>
                                        </p:tgtEl>
                                        <p:attrNameLst>
                                          <p:attrName>ppt_w</p:attrName>
                                        </p:attrNameLst>
                                      </p:cBhvr>
                                      <p:tavLst>
                                        <p:tav tm="0">
                                          <p:val>
                                            <p:fltVal val="0"/>
                                          </p:val>
                                        </p:tav>
                                        <p:tav tm="100000">
                                          <p:val>
                                            <p:strVal val="#ppt_w"/>
                                          </p:val>
                                        </p:tav>
                                      </p:tavLst>
                                    </p:anim>
                                    <p:anim calcmode="lin" valueType="num">
                                      <p:cBhvr>
                                        <p:cTn id="56" dur="500" fill="hold"/>
                                        <p:tgtEl>
                                          <p:spTgt spid="68614">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4"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ext Box 1027"/>
          <p:cNvSpPr txBox="1">
            <a:spLocks noChangeArrowheads="1"/>
          </p:cNvSpPr>
          <p:nvPr/>
        </p:nvSpPr>
        <p:spPr bwMode="auto">
          <a:xfrm>
            <a:off x="8540754" y="76205"/>
            <a:ext cx="526878" cy="46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49</a:t>
            </a:r>
          </a:p>
        </p:txBody>
      </p:sp>
      <p:pic>
        <p:nvPicPr>
          <p:cNvPr id="177154" name="Picture 1035" descr="j031674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43200" y="1085850"/>
            <a:ext cx="3657600" cy="2419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5006" name="Rectangle 1038"/>
          <p:cNvSpPr>
            <a:spLocks noGrp="1" noChangeArrowheads="1"/>
          </p:cNvSpPr>
          <p:nvPr>
            <p:ph type="title"/>
          </p:nvPr>
        </p:nvSpPr>
        <p:spPr>
          <a:xfrm>
            <a:off x="1738317" y="228606"/>
            <a:ext cx="5805487" cy="646113"/>
          </a:xfrm>
          <a:solidFill>
            <a:schemeClr val="bg2"/>
          </a:solidFill>
        </p:spPr>
        <p:txBody>
          <a:bodyPr anchor="t" anchorCtr="0">
            <a:spAutoFit/>
          </a:bodyPr>
          <a:lstStyle/>
          <a:p>
            <a:pPr eaLnBrk="1" hangingPunct="1">
              <a:defRPr/>
            </a:pPr>
            <a:r>
              <a:rPr lang="en-US" sz="3600" b="1" dirty="0">
                <a:solidFill>
                  <a:schemeClr val="tx1"/>
                </a:solidFill>
                <a:effectLst>
                  <a:outerShdw blurRad="38100" dist="38100" dir="2700000" algn="tl">
                    <a:srgbClr val="000000"/>
                  </a:outerShdw>
                </a:effectLst>
                <a:latin typeface="Arial"/>
                <a:ea typeface="SimSun" charset="0"/>
                <a:cs typeface="Arial"/>
              </a:rPr>
              <a:t>The Synoptic Problem</a:t>
            </a:r>
          </a:p>
        </p:txBody>
      </p:sp>
      <p:sp>
        <p:nvSpPr>
          <p:cNvPr id="6" name="Rectangle 1028"/>
          <p:cNvSpPr txBox="1">
            <a:spLocks noChangeArrowheads="1"/>
          </p:cNvSpPr>
          <p:nvPr/>
        </p:nvSpPr>
        <p:spPr bwMode="auto">
          <a:xfrm>
            <a:off x="381000" y="3886200"/>
            <a:ext cx="8458200" cy="2362200"/>
          </a:xfrm>
          <a:prstGeom prst="rect">
            <a:avLst/>
          </a:prstGeom>
          <a:noFill/>
          <a:ln w="9525">
            <a:noFill/>
            <a:miter lim="800000"/>
            <a:headEnd/>
            <a:tailEnd/>
          </a:ln>
          <a:effectLst/>
        </p:spPr>
        <p:txBody>
          <a:bodyPr lIns="91376" tIns="45688" rIns="91376" bIns="45688" anchor="ct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342900" marR="0" lvl="0" indent="-342900" algn="just" defTabSz="914400" rtl="0" eaLnBrk="1" fontAlgn="base" latinLnBrk="0" hangingPunct="1">
              <a:lnSpc>
                <a:spcPct val="100000"/>
              </a:lnSpc>
              <a:spcBef>
                <a:spcPct val="20000"/>
              </a:spcBef>
              <a:spcAft>
                <a:spcPct val="0"/>
              </a:spcAft>
              <a:buClr>
                <a:srgbClr val="FFFFCC"/>
              </a:buClr>
              <a:buSzPct val="75000"/>
              <a:buFont typeface="Wingdings" charset="0"/>
              <a:buNone/>
              <a:tabLst/>
              <a:defRPr/>
            </a:pPr>
            <a:r>
              <a:rPr kumimoji="0" lang="en-US"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Matthew, Mark &amp; Luke in a nutshell:</a:t>
            </a:r>
          </a:p>
          <a:p>
            <a:pPr marL="342900" marR="0" lvl="0" indent="-342900" algn="just" defTabSz="914400" rtl="0" eaLnBrk="1" fontAlgn="base" latinLnBrk="0" hangingPunct="1">
              <a:lnSpc>
                <a:spcPct val="100000"/>
              </a:lnSpc>
              <a:spcBef>
                <a:spcPct val="20000"/>
              </a:spcBef>
              <a:spcAft>
                <a:spcPct val="0"/>
              </a:spcAft>
              <a:buClr>
                <a:srgbClr val="FFFFCC"/>
              </a:buClr>
              <a:buSzPct val="75000"/>
              <a:buFont typeface="Wingdings" charset="0"/>
              <a:buChar char="l"/>
              <a:tabLst/>
              <a:defRPr/>
            </a:pPr>
            <a:r>
              <a:rPr kumimoji="0" lang="en-US"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How do we explain their </a:t>
            </a:r>
            <a:r>
              <a:rPr kumimoji="0" lang="en-US" sz="3200" b="1" i="0" u="none" strike="noStrike" kern="1200" cap="none" spc="0" normalizeH="0" baseline="0" noProof="0" dirty="0">
                <a:ln>
                  <a:noFill/>
                </a:ln>
                <a:solidFill>
                  <a:srgbClr val="FFFF00"/>
                </a:solidFill>
                <a:effectLst/>
                <a:uLnTx/>
                <a:uFillTx/>
                <a:latin typeface="Arial"/>
                <a:ea typeface="ＭＳ Ｐゴシック" charset="0"/>
                <a:cs typeface="Arial"/>
              </a:rPr>
              <a:t>similarities</a:t>
            </a:r>
            <a:r>
              <a:rPr kumimoji="0" lang="en-US"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a:t>
            </a:r>
          </a:p>
          <a:p>
            <a:pPr marL="342900" marR="0" lvl="0" indent="-342900" algn="just" defTabSz="914400" rtl="0" eaLnBrk="1" fontAlgn="base" latinLnBrk="0" hangingPunct="1">
              <a:lnSpc>
                <a:spcPct val="100000"/>
              </a:lnSpc>
              <a:spcBef>
                <a:spcPct val="20000"/>
              </a:spcBef>
              <a:spcAft>
                <a:spcPct val="0"/>
              </a:spcAft>
              <a:buClr>
                <a:srgbClr val="FFFFCC"/>
              </a:buClr>
              <a:buSzPct val="75000"/>
              <a:buFont typeface="Wingdings" charset="0"/>
              <a:buChar char="l"/>
              <a:tabLst/>
              <a:defRPr/>
            </a:pPr>
            <a:r>
              <a:rPr kumimoji="0" lang="en-US"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How do we explain their </a:t>
            </a:r>
            <a:r>
              <a:rPr kumimoji="0" lang="en-US" sz="3200" b="1" i="0" u="none" strike="noStrike" kern="1200" cap="none" spc="0" normalizeH="0" baseline="0" noProof="0" dirty="0">
                <a:ln>
                  <a:noFill/>
                </a:ln>
                <a:solidFill>
                  <a:srgbClr val="FFFF00"/>
                </a:solidFill>
                <a:effectLst/>
                <a:uLnTx/>
                <a:uFillTx/>
                <a:latin typeface="Arial"/>
                <a:ea typeface="ＭＳ Ｐゴシック" charset="0"/>
                <a:cs typeface="Arial"/>
              </a:rPr>
              <a:t>differences</a:t>
            </a:r>
            <a:r>
              <a:rPr kumimoji="0" lang="en-US" sz="3200" b="1" i="0" u="none" strike="noStrike" kern="1200" cap="none" spc="0" normalizeH="0" baseline="0" noProof="0" dirty="0">
                <a:ln>
                  <a:noFill/>
                </a:ln>
                <a:solidFill>
                  <a:srgbClr val="FFFFFF"/>
                </a:solidFill>
                <a:effectLst>
                  <a:outerShdw blurRad="38100" dist="38100" dir="2700000" algn="tl">
                    <a:srgbClr val="010199"/>
                  </a:outerShdw>
                </a:effectLst>
                <a:uLnTx/>
                <a:uFillTx/>
                <a:latin typeface="Arial"/>
                <a:ea typeface="ＭＳ Ｐゴシック" charset="0"/>
                <a:cs typeface="Aria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p:cTn id="19"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p:cTn id="25"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6">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autoUpdateAnimBg="0"/>
    </p:bldLst>
  </p:timing>
</p:sld>
</file>

<file path=ppt/theme/theme1.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themeOverride>
</file>

<file path=docProps/app.xml><?xml version="1.0" encoding="utf-8"?>
<Properties xmlns="http://schemas.openxmlformats.org/officeDocument/2006/extended-properties" xmlns:vt="http://schemas.openxmlformats.org/officeDocument/2006/docPropsVTypes">
  <TotalTime>21</TotalTime>
  <Words>1692</Words>
  <Application>Microsoft Macintosh PowerPoint</Application>
  <PresentationFormat>On-screen Show (4:3)</PresentationFormat>
  <Paragraphs>339</Paragraphs>
  <Slides>18</Slides>
  <Notes>17</Notes>
  <HiddenSlides>0</HiddenSlides>
  <MMClips>0</MMClips>
  <ScaleCrop>false</ScaleCrop>
  <HeadingPairs>
    <vt:vector size="6" baseType="variant">
      <vt:variant>
        <vt:lpstr>Fonts Used</vt:lpstr>
      </vt:variant>
      <vt:variant>
        <vt:i4>9</vt:i4>
      </vt:variant>
      <vt:variant>
        <vt:lpstr>Theme</vt:lpstr>
      </vt:variant>
      <vt:variant>
        <vt:i4>10</vt:i4>
      </vt:variant>
      <vt:variant>
        <vt:lpstr>Slide Titles</vt:lpstr>
      </vt:variant>
      <vt:variant>
        <vt:i4>18</vt:i4>
      </vt:variant>
    </vt:vector>
  </HeadingPairs>
  <TitlesOfParts>
    <vt:vector size="37" baseType="lpstr">
      <vt:lpstr>Arial</vt:lpstr>
      <vt:lpstr>Arial Narrow</vt:lpstr>
      <vt:lpstr>Calibri</vt:lpstr>
      <vt:lpstr>Comic Sans MS</vt:lpstr>
      <vt:lpstr>Helvetica</vt:lpstr>
      <vt:lpstr>Lucida Handwriting</vt:lpstr>
      <vt:lpstr>Times</vt:lpstr>
      <vt:lpstr>Times New Roman</vt:lpstr>
      <vt:lpstr>Wingdings</vt:lpstr>
      <vt:lpstr>Orbit</vt:lpstr>
      <vt:lpstr>1_Orbit</vt:lpstr>
      <vt:lpstr>2_Orbit</vt:lpstr>
      <vt:lpstr>2_Fireball</vt:lpstr>
      <vt:lpstr>1_Blank Presentation</vt:lpstr>
      <vt:lpstr>3_Orbit</vt:lpstr>
      <vt:lpstr>Default Design</vt:lpstr>
      <vt:lpstr>2_Blank Presentation</vt:lpstr>
      <vt:lpstr>9_Blank Presentation</vt:lpstr>
      <vt:lpstr>5_Blank Presentation</vt:lpstr>
      <vt:lpstr>PowerPoint Presentation</vt:lpstr>
      <vt:lpstr>The Synoptic Problem</vt:lpstr>
      <vt:lpstr>THAT STRANGE SOUNDING WORD…</vt:lpstr>
      <vt:lpstr>THE SYNOPTICS: "TO SEE TOGETHER"</vt:lpstr>
      <vt:lpstr>OVERLAPS IN THE GOSPELS</vt:lpstr>
      <vt:lpstr>JOHN: SUMMING UP THE MESSAGE</vt:lpstr>
      <vt:lpstr>The Gospels</vt:lpstr>
      <vt:lpstr>Synoptic Similarities</vt:lpstr>
      <vt:lpstr>The Synoptic Problem</vt:lpstr>
      <vt:lpstr>Marcan Priority Diagrammed</vt:lpstr>
      <vt:lpstr>Dating the Synoptic Gospels</vt:lpstr>
      <vt:lpstr>Solutions to the Synoptic Problem</vt:lpstr>
      <vt:lpstr>Solutions to the Synoptic Problem</vt:lpstr>
      <vt:lpstr>Two-Source Hypothesis</vt:lpstr>
      <vt:lpstr>Four-Source Hypothesis</vt:lpstr>
      <vt:lpstr>When I Think They Were Written…</vt:lpstr>
      <vt:lpstr>Black</vt:lpstr>
      <vt:lpstr>NT Critical Studies • BibleStudyDownloads.org</vt:lpstr>
    </vt:vector>
  </TitlesOfParts>
  <Company>Singapore Bible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NT Canonicity</dc:title>
  <dc:creator>Rick Griffith</dc:creator>
  <cp:lastModifiedBy>Rick Griffith</cp:lastModifiedBy>
  <cp:revision>6</cp:revision>
  <dcterms:created xsi:type="dcterms:W3CDTF">2016-06-11T13:54:09Z</dcterms:created>
  <dcterms:modified xsi:type="dcterms:W3CDTF">2021-10-02T13:37:18Z</dcterms:modified>
</cp:coreProperties>
</file>