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 id="2147483711" r:id="rId3"/>
    <p:sldMasterId id="2147483724" r:id="rId4"/>
    <p:sldMasterId id="2147483736" r:id="rId5"/>
  </p:sldMasterIdLst>
  <p:notesMasterIdLst>
    <p:notesMasterId r:id="rId22"/>
  </p:notesMasterIdLst>
  <p:sldIdLst>
    <p:sldId id="265" r:id="rId6"/>
    <p:sldId id="257" r:id="rId7"/>
    <p:sldId id="258" r:id="rId8"/>
    <p:sldId id="259" r:id="rId9"/>
    <p:sldId id="394" r:id="rId10"/>
    <p:sldId id="260" r:id="rId11"/>
    <p:sldId id="261" r:id="rId12"/>
    <p:sldId id="262" r:id="rId13"/>
    <p:sldId id="263" r:id="rId14"/>
    <p:sldId id="393" r:id="rId15"/>
    <p:sldId id="395" r:id="rId16"/>
    <p:sldId id="459" r:id="rId17"/>
    <p:sldId id="264" r:id="rId18"/>
    <p:sldId id="396" r:id="rId19"/>
    <p:sldId id="377" r:id="rId20"/>
    <p:sldId id="392"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55"/>
    <p:restoredTop sz="85819"/>
  </p:normalViewPr>
  <p:slideViewPr>
    <p:cSldViewPr snapToGrid="0" snapToObjects="1">
      <p:cViewPr varScale="1">
        <p:scale>
          <a:sx n="91" d="100"/>
          <a:sy n="91" d="100"/>
        </p:scale>
        <p:origin x="200" y="1200"/>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32A29B-AF69-B140-B5C4-59042C8365FF}" type="datetimeFigureOut">
              <a:rPr lang="en-US" smtClean="0"/>
              <a:t>5/19/26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493AF8-193C-9B40-9946-765B7E78692B}" type="slidenum">
              <a:rPr lang="en-US" smtClean="0"/>
              <a:t>‹#›</a:t>
            </a:fld>
            <a:endParaRPr lang="en-US"/>
          </a:p>
        </p:txBody>
      </p:sp>
    </p:spTree>
    <p:extLst>
      <p:ext uri="{BB962C8B-B14F-4D97-AF65-F5344CB8AC3E}">
        <p14:creationId xmlns:p14="http://schemas.microsoft.com/office/powerpoint/2010/main" val="346657674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103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B8E10EB-31B0-ED42-B356-EE5701E12927}"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38242" name="Rectangle 1026"/>
          <p:cNvSpPr>
            <a:spLocks noGrp="1" noRot="1" noChangeAspect="1" noChangeArrowheads="1" noTextEdit="1"/>
          </p:cNvSpPr>
          <p:nvPr>
            <p:ph type="sldImg"/>
          </p:nvPr>
        </p:nvSpPr>
        <p:spPr>
          <a:xfrm>
            <a:off x="1143000" y="685800"/>
            <a:ext cx="4572000" cy="3429000"/>
          </a:xfrm>
          <a:ln/>
        </p:spPr>
      </p:sp>
      <p:sp>
        <p:nvSpPr>
          <p:cNvPr id="138243"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2A628B-77BE-2547-AE56-69246F2D0ECA}" type="slidenum">
              <a:rPr kumimoji="0" lang="en-US" sz="1200" b="0" i="0" u="none" strike="noStrike" kern="1200" cap="none" spc="0" normalizeH="0" baseline="0" noProof="0">
                <a:ln>
                  <a:noFill/>
                </a:ln>
                <a:solidFill>
                  <a:prstClr val="black"/>
                </a:solidFill>
                <a:effectLst/>
                <a:uLnTx/>
                <a:uFillTx/>
                <a:latin typeface="26"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26" charset="0"/>
              <a:ea typeface="ＭＳ Ｐゴシック" charset="0"/>
            </a:endParaRPr>
          </a:p>
        </p:txBody>
      </p:sp>
      <p:sp>
        <p:nvSpPr>
          <p:cNvPr id="416770" name="Rectangle 2"/>
          <p:cNvSpPr>
            <a:spLocks noGrp="1" noRot="1" noChangeAspect="1" noChangeArrowheads="1"/>
          </p:cNvSpPr>
          <p:nvPr>
            <p:ph type="sldImg"/>
          </p:nvPr>
        </p:nvSpPr>
        <p:spPr>
          <a:solidFill>
            <a:srgbClr val="FFFFFF"/>
          </a:solidFill>
          <a:ln/>
        </p:spPr>
      </p:sp>
      <p:sp>
        <p:nvSpPr>
          <p:cNvPr id="416771"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This is found in H. Wayne House, Chronological &amp; Background Charts to the New Testament,  It is also the last page of the notes for this seminar.  The point here is that our four gospels were consistently cited whereas </a:t>
            </a:r>
            <a:r>
              <a:rPr lang="en-US" altLang="ja-JP">
                <a:ea typeface="ＭＳ Ｐゴシック" charset="0"/>
                <a:cs typeface="ＭＳ Ｐゴシック" charset="0"/>
              </a:rPr>
              <a:t>"Brown</a:t>
            </a:r>
            <a:r>
              <a:rPr lang="fr-FR" altLang="ja-JP">
                <a:ea typeface="ＭＳ Ｐゴシック" charset="0"/>
                <a:cs typeface="ＭＳ Ｐゴシック" charset="0"/>
              </a:rPr>
              <a:t>'</a:t>
            </a:r>
            <a:r>
              <a:rPr lang="en-US" altLang="ja-JP">
                <a:ea typeface="ＭＳ Ｐゴシック" charset="0"/>
                <a:cs typeface="ＭＳ Ｐゴシック" charset="0"/>
              </a:rPr>
              <a:t>s Gnostic gospels" were likely not even written until the second century (even if Thomas appeared as early as AD 40 it was still deemed heretical).  </a:t>
            </a:r>
            <a:endParaRPr lang="en-US" i="1">
              <a:solidFill>
                <a:srgbClr val="000000"/>
              </a:solidFill>
              <a:latin typeface="Times"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F4CB8-466D-FD6F-16FC-B939CDE17A96}"/>
            </a:ext>
          </a:extLst>
        </p:cNvPr>
        <p:cNvGrpSpPr/>
        <p:nvPr/>
      </p:nvGrpSpPr>
      <p:grpSpPr>
        <a:xfrm>
          <a:off x="0" y="0"/>
          <a:ext cx="0" cy="0"/>
          <a:chOff x="0" y="0"/>
          <a:chExt cx="0" cy="0"/>
        </a:xfrm>
      </p:grpSpPr>
      <p:sp>
        <p:nvSpPr>
          <p:cNvPr id="416769" name="Rectangle 7">
            <a:extLst>
              <a:ext uri="{FF2B5EF4-FFF2-40B4-BE49-F238E27FC236}">
                <a16:creationId xmlns:a16="http://schemas.microsoft.com/office/drawing/2014/main" id="{D410D09A-5296-1F4A-B5C4-F9D13F6F0BE8}"/>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22A628B-77BE-2547-AE56-69246F2D0ECA}" type="slidenum">
              <a:rPr kumimoji="0" lang="en-US" sz="1200" b="0" i="0" u="none" strike="noStrike" kern="1200" cap="none" spc="0" normalizeH="0" baseline="0" noProof="0">
                <a:ln>
                  <a:noFill/>
                </a:ln>
                <a:solidFill>
                  <a:prstClr val="black"/>
                </a:solidFill>
                <a:effectLst/>
                <a:uLnTx/>
                <a:uFillTx/>
                <a:latin typeface="26"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26" charset="0"/>
              <a:ea typeface="ＭＳ Ｐゴシック" charset="0"/>
            </a:endParaRPr>
          </a:p>
        </p:txBody>
      </p:sp>
      <p:sp>
        <p:nvSpPr>
          <p:cNvPr id="416770" name="Rectangle 2">
            <a:extLst>
              <a:ext uri="{FF2B5EF4-FFF2-40B4-BE49-F238E27FC236}">
                <a16:creationId xmlns:a16="http://schemas.microsoft.com/office/drawing/2014/main" id="{AC8EC8C3-B51C-E56B-DD0D-63CD4CB445E5}"/>
              </a:ext>
            </a:extLst>
          </p:cNvPr>
          <p:cNvSpPr>
            <a:spLocks noGrp="1" noRot="1" noChangeAspect="1" noChangeArrowheads="1"/>
          </p:cNvSpPr>
          <p:nvPr>
            <p:ph type="sldImg"/>
          </p:nvPr>
        </p:nvSpPr>
        <p:spPr>
          <a:solidFill>
            <a:srgbClr val="FFFFFF"/>
          </a:solidFill>
          <a:ln/>
        </p:spPr>
      </p:sp>
      <p:sp>
        <p:nvSpPr>
          <p:cNvPr id="416771" name="Rectangle 3">
            <a:extLst>
              <a:ext uri="{FF2B5EF4-FFF2-40B4-BE49-F238E27FC236}">
                <a16:creationId xmlns:a16="http://schemas.microsoft.com/office/drawing/2014/main" id="{989499EE-D755-71EA-ED90-F63F4F664EF6}"/>
              </a:ext>
            </a:extLst>
          </p:cNvPr>
          <p:cNvSpPr>
            <a:spLocks noGrp="1" noChangeArrowheads="1"/>
          </p:cNvSpPr>
          <p:nvPr>
            <p:ph type="body" idx="1"/>
          </p:nvPr>
        </p:nvSpPr>
        <p:spPr>
          <a:solidFill>
            <a:srgbClr val="FFFFFF"/>
          </a:solidFill>
          <a:ln>
            <a:solidFill>
              <a:srgbClr val="000000"/>
            </a:solidFill>
          </a:ln>
        </p:spPr>
        <p:txBody>
          <a:bodyPr/>
          <a:lstStyle/>
          <a:p>
            <a:pPr eaLnBrk="1" hangingPunct="1"/>
            <a:r>
              <a:rPr lang="en-US">
                <a:ea typeface="ＭＳ Ｐゴシック" charset="0"/>
                <a:cs typeface="ＭＳ Ｐゴシック" charset="0"/>
              </a:rPr>
              <a:t>This is found in H. Wayne House, Chronological &amp; Background Charts to the New Testament,  It is also the last page of the notes for this seminar.  The point here is that our four gospels were consistently cited whereas </a:t>
            </a:r>
            <a:r>
              <a:rPr lang="en-US" altLang="ja-JP">
                <a:ea typeface="ＭＳ Ｐゴシック" charset="0"/>
                <a:cs typeface="ＭＳ Ｐゴシック" charset="0"/>
              </a:rPr>
              <a:t>"Brown</a:t>
            </a:r>
            <a:r>
              <a:rPr lang="fr-FR" altLang="ja-JP">
                <a:ea typeface="ＭＳ Ｐゴシック" charset="0"/>
                <a:cs typeface="ＭＳ Ｐゴシック" charset="0"/>
              </a:rPr>
              <a:t>'</a:t>
            </a:r>
            <a:r>
              <a:rPr lang="en-US" altLang="ja-JP">
                <a:ea typeface="ＭＳ Ｐゴシック" charset="0"/>
                <a:cs typeface="ＭＳ Ｐゴシック" charset="0"/>
              </a:rPr>
              <a:t>s Gnostic gospels" were likely not even written until the second century (even if Thomas appeared as early as AD 40 it was still deemed heretical).  </a:t>
            </a:r>
            <a:endParaRPr lang="en-US" i="1">
              <a:solidFill>
                <a:srgbClr val="000000"/>
              </a:solidFill>
              <a:latin typeface="Times" charset="0"/>
              <a:ea typeface="ＭＳ Ｐゴシック" charset="0"/>
              <a:cs typeface="ＭＳ Ｐゴシック" charset="0"/>
            </a:endParaRPr>
          </a:p>
        </p:txBody>
      </p:sp>
    </p:spTree>
    <p:extLst>
      <p:ext uri="{BB962C8B-B14F-4D97-AF65-F5344CB8AC3E}">
        <p14:creationId xmlns:p14="http://schemas.microsoft.com/office/powerpoint/2010/main" val="1219626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4E204F66-5D45-A546-A55F-678E199E75B5}" type="slidenum">
              <a:rPr kumimoji="0" lang="en-US" sz="1200" b="0" i="0" u="none" strike="noStrike" kern="1200" cap="none" spc="0" normalizeH="0" baseline="0" noProof="0">
                <a:ln>
                  <a:noFill/>
                </a:ln>
                <a:solidFill>
                  <a:srgbClr val="000000"/>
                </a:solidFill>
                <a:effectLst/>
                <a:uLnTx/>
                <a:uFillTx/>
                <a:latin typeface="26"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26" charset="0"/>
              <a:ea typeface="ＭＳ Ｐゴシック" charset="0"/>
            </a:endParaRPr>
          </a:p>
        </p:txBody>
      </p:sp>
      <p:sp>
        <p:nvSpPr>
          <p:cNvPr id="839682" name="Rectangle 2"/>
          <p:cNvSpPr>
            <a:spLocks noGrp="1" noRot="1" noChangeAspect="1" noChangeArrowheads="1"/>
          </p:cNvSpPr>
          <p:nvPr>
            <p:ph type="sldImg"/>
          </p:nvPr>
        </p:nvSpPr>
        <p:spPr>
          <a:solidFill>
            <a:srgbClr val="FFFFFF"/>
          </a:solidFill>
          <a:ln/>
        </p:spPr>
      </p:sp>
      <p:sp>
        <p:nvSpPr>
          <p:cNvPr id="839683"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Arial"/>
                <a:ea typeface="ＭＳ Ｐゴシック" charset="0"/>
                <a:cs typeface="Arial"/>
              </a:rPr>
              <a:t>The </a:t>
            </a:r>
            <a:r>
              <a:rPr lang="ru-RU" altLang="ja-JP" dirty="0">
                <a:latin typeface="Arial"/>
                <a:ea typeface="ＭＳ Ｐゴシック" charset="0"/>
                <a:cs typeface="Arial"/>
              </a:rPr>
              <a:t>"</a:t>
            </a:r>
            <a:r>
              <a:rPr lang="en-US" altLang="ja-JP" dirty="0">
                <a:latin typeface="Arial"/>
                <a:ea typeface="ＭＳ Ｐゴシック" charset="0"/>
                <a:cs typeface="Arial"/>
              </a:rPr>
              <a:t>canon</a:t>
            </a:r>
            <a:r>
              <a:rPr lang="ru-RU" altLang="ja-JP" dirty="0">
                <a:latin typeface="Arial"/>
                <a:ea typeface="ＭＳ Ｐゴシック" charset="0"/>
                <a:cs typeface="Arial"/>
              </a:rPr>
              <a:t>"</a:t>
            </a:r>
            <a:r>
              <a:rPr lang="en-US" altLang="ja-JP" dirty="0">
                <a:latin typeface="Arial"/>
                <a:ea typeface="ＭＳ Ｐゴシック" charset="0"/>
                <a:cs typeface="Arial"/>
              </a:rPr>
              <a:t> or </a:t>
            </a:r>
            <a:r>
              <a:rPr lang="ru-RU" altLang="ja-JP" dirty="0">
                <a:latin typeface="Arial"/>
                <a:ea typeface="ＭＳ Ｐゴシック" charset="0"/>
                <a:cs typeface="Arial"/>
              </a:rPr>
              <a:t>"</a:t>
            </a:r>
            <a:r>
              <a:rPr lang="en-US" altLang="ja-JP" dirty="0">
                <a:latin typeface="Arial"/>
                <a:ea typeface="ＭＳ Ｐゴシック" charset="0"/>
                <a:cs typeface="Arial"/>
              </a:rPr>
              <a:t>rule</a:t>
            </a:r>
            <a:r>
              <a:rPr lang="ru-RU" altLang="ja-JP" dirty="0">
                <a:latin typeface="Arial"/>
                <a:ea typeface="ＭＳ Ｐゴシック" charset="0"/>
                <a:cs typeface="Arial"/>
              </a:rPr>
              <a:t>"</a:t>
            </a:r>
            <a:r>
              <a:rPr lang="en-US" altLang="ja-JP" dirty="0">
                <a:latin typeface="Arial"/>
                <a:ea typeface="ＭＳ Ｐゴシック" charset="0"/>
                <a:cs typeface="Arial"/>
              </a:rPr>
              <a:t> meant the officially recognized books of Scripture.  None of the councils DETERMINED this list.  They only AFFIRMED what the church had believed for generations.</a:t>
            </a:r>
          </a:p>
          <a:p>
            <a:pPr eaLnBrk="1" hangingPunct="1"/>
            <a:r>
              <a:rPr lang="en-US" dirty="0">
                <a:latin typeface="Arial"/>
                <a:ea typeface="ＭＳ Ｐゴシック" charset="0"/>
                <a:cs typeface="Arial"/>
              </a:rPr>
              <a:t>_____________</a:t>
            </a:r>
          </a:p>
          <a:p>
            <a:pPr eaLnBrk="1" hangingPunct="1"/>
            <a:r>
              <a:rPr lang="en-US" dirty="0">
                <a:latin typeface="Arial"/>
                <a:ea typeface="ＭＳ Ｐゴシック" charset="0"/>
                <a:cs typeface="Arial"/>
              </a:rPr>
              <a:t>NC-03-Canon-12</a:t>
            </a:r>
          </a:p>
          <a:p>
            <a:pPr eaLnBrk="1" hangingPunct="1"/>
            <a:r>
              <a:rPr lang="en-US" dirty="0">
                <a:latin typeface="Arial"/>
                <a:ea typeface="ＭＳ Ｐゴシック" charset="0"/>
                <a:cs typeface="Arial"/>
              </a:rPr>
              <a:t>NC-19-Atheist-155</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50D74F-8687-1642-BB3B-1698F63D6AEE}" type="slidenum">
              <a:rPr lang="en-US" sz="1200">
                <a:solidFill>
                  <a:srgbClr val="000000"/>
                </a:solidFill>
              </a:rPr>
              <a:pPr/>
              <a:t>13</a:t>
            </a:fld>
            <a:endParaRPr lang="en-US" sz="1200">
              <a:solidFill>
                <a:srgbClr val="000000"/>
              </a:solidFill>
            </a:endParaRPr>
          </a:p>
        </p:txBody>
      </p:sp>
      <p:sp>
        <p:nvSpPr>
          <p:cNvPr id="265218" name="Rectangle 2"/>
          <p:cNvSpPr>
            <a:spLocks noGrp="1" noRot="1" noChangeAspect="1" noChangeArrowheads="1" noTextEdit="1"/>
          </p:cNvSpPr>
          <p:nvPr>
            <p:ph type="sldImg"/>
          </p:nvPr>
        </p:nvSpPr>
        <p:spPr>
          <a:ln/>
        </p:spPr>
      </p:sp>
      <p:sp>
        <p:nvSpPr>
          <p:cNvPr id="26521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3975A-4C81-33DE-D4EE-EDD110BB9809}"/>
            </a:ext>
          </a:extLst>
        </p:cNvPr>
        <p:cNvGrpSpPr/>
        <p:nvPr/>
      </p:nvGrpSpPr>
      <p:grpSpPr>
        <a:xfrm>
          <a:off x="0" y="0"/>
          <a:ext cx="0" cy="0"/>
          <a:chOff x="0" y="0"/>
          <a:chExt cx="0" cy="0"/>
        </a:xfrm>
      </p:grpSpPr>
      <p:sp>
        <p:nvSpPr>
          <p:cNvPr id="265217" name="Rectangle 7">
            <a:extLst>
              <a:ext uri="{FF2B5EF4-FFF2-40B4-BE49-F238E27FC236}">
                <a16:creationId xmlns:a16="http://schemas.microsoft.com/office/drawing/2014/main" id="{E10EC2F1-17A7-2DA0-5A43-D4259005DFE6}"/>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850D74F-8687-1642-BB3B-1698F63D6AEE}" type="slidenum">
              <a:rPr lang="en-US" sz="1200">
                <a:solidFill>
                  <a:srgbClr val="000000"/>
                </a:solidFill>
              </a:rPr>
              <a:pPr/>
              <a:t>14</a:t>
            </a:fld>
            <a:endParaRPr lang="en-US" sz="1200">
              <a:solidFill>
                <a:srgbClr val="000000"/>
              </a:solidFill>
            </a:endParaRPr>
          </a:p>
        </p:txBody>
      </p:sp>
      <p:sp>
        <p:nvSpPr>
          <p:cNvPr id="265218" name="Rectangle 2">
            <a:extLst>
              <a:ext uri="{FF2B5EF4-FFF2-40B4-BE49-F238E27FC236}">
                <a16:creationId xmlns:a16="http://schemas.microsoft.com/office/drawing/2014/main" id="{B2A57903-DEEC-5725-8281-EE3736AC51B4}"/>
              </a:ext>
            </a:extLst>
          </p:cNvPr>
          <p:cNvSpPr>
            <a:spLocks noGrp="1" noRot="1" noChangeAspect="1" noChangeArrowheads="1" noTextEdit="1"/>
          </p:cNvSpPr>
          <p:nvPr>
            <p:ph type="sldImg"/>
          </p:nvPr>
        </p:nvSpPr>
        <p:spPr>
          <a:ln/>
        </p:spPr>
      </p:sp>
      <p:sp>
        <p:nvSpPr>
          <p:cNvPr id="265219" name="Rectangle 3">
            <a:extLst>
              <a:ext uri="{FF2B5EF4-FFF2-40B4-BE49-F238E27FC236}">
                <a16:creationId xmlns:a16="http://schemas.microsoft.com/office/drawing/2014/main" id="{6C15555A-9DFD-F044-82E7-5EFA5159BF88}"/>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471469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771C91D-7E9F-6E43-B8F6-C9E902BF0B66}" type="slidenum">
              <a:rPr lang="en-US" sz="1200">
                <a:solidFill>
                  <a:prstClr val="black"/>
                </a:solidFill>
              </a:rPr>
              <a:pPr/>
              <a:t>2</a:t>
            </a:fld>
            <a:endParaRPr lang="en-US" sz="1200">
              <a:solidFill>
                <a:prstClr val="black"/>
              </a:solidFill>
            </a:endParaRPr>
          </a:p>
        </p:txBody>
      </p:sp>
      <p:sp>
        <p:nvSpPr>
          <p:cNvPr id="231426" name="Rectangle 1026"/>
          <p:cNvSpPr>
            <a:spLocks noGrp="1" noRot="1" noChangeAspect="1" noChangeArrowheads="1" noTextEdit="1"/>
          </p:cNvSpPr>
          <p:nvPr>
            <p:ph type="sldImg"/>
          </p:nvPr>
        </p:nvSpPr>
        <p:spPr>
          <a:ln/>
        </p:spPr>
      </p:sp>
      <p:sp>
        <p:nvSpPr>
          <p:cNvPr id="231427"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C462662-1E4D-104B-A1C9-58E899E895C0}" type="slidenum">
              <a:rPr lang="en-US" sz="1200">
                <a:solidFill>
                  <a:prstClr val="black"/>
                </a:solidFill>
              </a:rPr>
              <a:pPr/>
              <a:t>3</a:t>
            </a:fld>
            <a:endParaRPr lang="en-US" sz="1200">
              <a:solidFill>
                <a:prstClr val="black"/>
              </a:solidFill>
            </a:endParaRPr>
          </a:p>
        </p:txBody>
      </p:sp>
      <p:sp>
        <p:nvSpPr>
          <p:cNvPr id="233474" name="Rectangle 1026"/>
          <p:cNvSpPr>
            <a:spLocks noGrp="1" noRot="1" noChangeAspect="1" noChangeArrowheads="1" noTextEdit="1"/>
          </p:cNvSpPr>
          <p:nvPr>
            <p:ph type="sldImg"/>
          </p:nvPr>
        </p:nvSpPr>
        <p:spPr>
          <a:ln/>
        </p:spPr>
      </p:sp>
      <p:sp>
        <p:nvSpPr>
          <p:cNvPr id="233475"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atin typeface="Arial" charset="0"/>
                <a:ea typeface="ＭＳ Ｐゴシック" charset="0"/>
                <a:cs typeface="ＭＳ Ｐゴシック" charset="0"/>
              </a:rPr>
              <a:t>http://www.tyndalehouse.com/staff/Head/P64TB.htm says the Magdalene fragment is actually from about AD 200.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8C8D96-6A7F-8A40-8C5E-87E8A71F0756}" type="slidenum">
              <a:rPr lang="en-US" sz="1200">
                <a:solidFill>
                  <a:prstClr val="black"/>
                </a:solidFill>
              </a:rPr>
              <a:pPr/>
              <a:t>4</a:t>
            </a:fld>
            <a:endParaRPr lang="en-US" sz="1200">
              <a:solidFill>
                <a:prstClr val="black"/>
              </a:solidFill>
            </a:endParaRPr>
          </a:p>
        </p:txBody>
      </p:sp>
      <p:sp>
        <p:nvSpPr>
          <p:cNvPr id="235522" name="Rectangle 1026"/>
          <p:cNvSpPr>
            <a:spLocks noGrp="1" noRot="1" noChangeAspect="1" noChangeArrowheads="1" noTextEdit="1"/>
          </p:cNvSpPr>
          <p:nvPr>
            <p:ph type="sldImg"/>
          </p:nvPr>
        </p:nvSpPr>
        <p:spPr>
          <a:ln/>
        </p:spPr>
      </p:sp>
      <p:sp>
        <p:nvSpPr>
          <p:cNvPr id="235523"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The original Declaration of 1776 is only just over 200 years old but is barely readable.  </a:t>
            </a:r>
          </a:p>
          <a:p>
            <a:pPr eaLnBrk="1" hangingPunct="1"/>
            <a:r>
              <a:rPr lang="en-US">
                <a:latin typeface="Arial" charset="0"/>
                <a:ea typeface="ＭＳ Ｐゴシック" charset="0"/>
                <a:cs typeface="ＭＳ Ｐゴシック" charset="0"/>
              </a:rPr>
              <a:t>• Fortunately, a printer in 1823 engraved it, which has become the most frequently reproduced version of the document.</a:t>
            </a:r>
          </a:p>
          <a:p>
            <a:pPr eaLnBrk="1" hangingPunct="1"/>
            <a:r>
              <a:rPr lang="en-US" dirty="0">
                <a:latin typeface="Arial" charset="0"/>
                <a:ea typeface="ＭＳ Ｐゴシック" charset="0"/>
                <a:cs typeface="ＭＳ Ｐゴシック" charset="0"/>
              </a:rPr>
              <a:t>On it you can clearly see the signatures.</a:t>
            </a:r>
          </a:p>
          <a:p>
            <a:pPr eaLnBrk="1" hangingPunct="1"/>
            <a:r>
              <a:rPr lang="en-US" dirty="0">
                <a:latin typeface="Arial" charset="0"/>
                <a:ea typeface="ＭＳ Ｐゴシック" charset="0"/>
                <a:cs typeface="ＭＳ Ｐゴシック" charset="0"/>
              </a:rPr>
              <a:t>However, no such preservation techniques were possible for the original OT and NT documents, so only copies preserved in arid weather survived.</a:t>
            </a:r>
          </a:p>
          <a:p>
            <a:pPr eaLnBrk="1" hangingPunct="1"/>
            <a:r>
              <a:rPr lang="en-US" dirty="0">
                <a:latin typeface="Arial" charset="0"/>
                <a:ea typeface="ＭＳ Ｐゴシック" charset="0"/>
                <a:cs typeface="ＭＳ Ｐゴシック" charset="0"/>
              </a:rPr>
              <a:t>It is believed by some that, after the OT and NT autographs were copied accurately and proofread, these originals were then destroyed to prevent anyone from tampering with them.</a:t>
            </a:r>
          </a:p>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http://</a:t>
            </a:r>
            <a:r>
              <a:rPr lang="en-US" dirty="0" err="1">
                <a:latin typeface="Arial" charset="0"/>
                <a:ea typeface="ＭＳ Ｐゴシック" charset="0"/>
                <a:cs typeface="ＭＳ Ｐゴシック" charset="0"/>
              </a:rPr>
              <a:t>www.archives.gov</a:t>
            </a:r>
            <a:r>
              <a:rPr lang="en-US" dirty="0">
                <a:latin typeface="Arial" charset="0"/>
                <a:ea typeface="ＭＳ Ｐゴシック" charset="0"/>
                <a:cs typeface="ＭＳ Ｐゴシック" charset="0"/>
              </a:rPr>
              <a:t>/exhibits/charters/</a:t>
            </a:r>
            <a:r>
              <a:rPr lang="en-US" dirty="0" err="1">
                <a:latin typeface="Arial" charset="0"/>
                <a:ea typeface="ＭＳ Ｐゴシック" charset="0"/>
                <a:cs typeface="ＭＳ Ｐゴシック" charset="0"/>
              </a:rPr>
              <a:t>declaration.html</a:t>
            </a:r>
            <a:endParaRPr lang="en-US"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653F1-71DD-A66B-1B07-EC85A0E7A843}"/>
            </a:ext>
          </a:extLst>
        </p:cNvPr>
        <p:cNvGrpSpPr/>
        <p:nvPr/>
      </p:nvGrpSpPr>
      <p:grpSpPr>
        <a:xfrm>
          <a:off x="0" y="0"/>
          <a:ext cx="0" cy="0"/>
          <a:chOff x="0" y="0"/>
          <a:chExt cx="0" cy="0"/>
        </a:xfrm>
      </p:grpSpPr>
      <p:sp>
        <p:nvSpPr>
          <p:cNvPr id="235521" name="Rectangle 7">
            <a:extLst>
              <a:ext uri="{FF2B5EF4-FFF2-40B4-BE49-F238E27FC236}">
                <a16:creationId xmlns:a16="http://schemas.microsoft.com/office/drawing/2014/main" id="{4EDD9DC9-95ED-3500-5A1C-B946451B9488}"/>
              </a:ext>
            </a:extLst>
          </p:cNvPr>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38C8D96-6A7F-8A40-8C5E-87E8A71F0756}" type="slidenum">
              <a:rPr lang="en-US" sz="1200">
                <a:solidFill>
                  <a:prstClr val="black"/>
                </a:solidFill>
              </a:rPr>
              <a:pPr/>
              <a:t>5</a:t>
            </a:fld>
            <a:endParaRPr lang="en-US" sz="1200">
              <a:solidFill>
                <a:prstClr val="black"/>
              </a:solidFill>
            </a:endParaRPr>
          </a:p>
        </p:txBody>
      </p:sp>
      <p:sp>
        <p:nvSpPr>
          <p:cNvPr id="235522" name="Rectangle 1026">
            <a:extLst>
              <a:ext uri="{FF2B5EF4-FFF2-40B4-BE49-F238E27FC236}">
                <a16:creationId xmlns:a16="http://schemas.microsoft.com/office/drawing/2014/main" id="{1DC7BCB5-205A-FB03-D421-E7F4C405C0C3}"/>
              </a:ext>
            </a:extLst>
          </p:cNvPr>
          <p:cNvSpPr>
            <a:spLocks noGrp="1" noRot="1" noChangeAspect="1" noChangeArrowheads="1" noTextEdit="1"/>
          </p:cNvSpPr>
          <p:nvPr>
            <p:ph type="sldImg"/>
          </p:nvPr>
        </p:nvSpPr>
        <p:spPr>
          <a:ln/>
        </p:spPr>
      </p:sp>
      <p:sp>
        <p:nvSpPr>
          <p:cNvPr id="235523" name="Rectangle 1027">
            <a:extLst>
              <a:ext uri="{FF2B5EF4-FFF2-40B4-BE49-F238E27FC236}">
                <a16:creationId xmlns:a16="http://schemas.microsoft.com/office/drawing/2014/main" id="{A67DE221-6B57-DDDC-473C-7D01641CCD97}"/>
              </a:ext>
            </a:extLst>
          </p:cNvPr>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a:latin typeface="Arial" charset="0"/>
                <a:ea typeface="ＭＳ Ｐゴシック" charset="0"/>
                <a:cs typeface="ＭＳ Ｐゴシック" charset="0"/>
              </a:rPr>
              <a:t>The original Declaration of 1776 is only just over 200 years old but is barely readable.  </a:t>
            </a:r>
          </a:p>
          <a:p>
            <a:pPr eaLnBrk="1" hangingPunct="1"/>
            <a:r>
              <a:rPr lang="en-US">
                <a:latin typeface="Arial" charset="0"/>
                <a:ea typeface="ＭＳ Ｐゴシック" charset="0"/>
                <a:cs typeface="ＭＳ Ｐゴシック" charset="0"/>
              </a:rPr>
              <a:t>• Fortunately, a printer in 1823 engraved it, which has become the most frequently reproduced version of the document.</a:t>
            </a:r>
          </a:p>
          <a:p>
            <a:pPr eaLnBrk="1" hangingPunct="1"/>
            <a:r>
              <a:rPr lang="en-US" dirty="0">
                <a:latin typeface="Arial" charset="0"/>
                <a:ea typeface="ＭＳ Ｐゴシック" charset="0"/>
                <a:cs typeface="ＭＳ Ｐゴシック" charset="0"/>
              </a:rPr>
              <a:t>On it you can clearly see the signatures.</a:t>
            </a:r>
          </a:p>
          <a:p>
            <a:pPr eaLnBrk="1" hangingPunct="1"/>
            <a:r>
              <a:rPr lang="en-US" dirty="0">
                <a:latin typeface="Arial" charset="0"/>
                <a:ea typeface="ＭＳ Ｐゴシック" charset="0"/>
                <a:cs typeface="ＭＳ Ｐゴシック" charset="0"/>
              </a:rPr>
              <a:t>However, no such preservation techniques were possible for the original OT and NT documents, so only copies preserved in arid weather survived.</a:t>
            </a:r>
          </a:p>
          <a:p>
            <a:pPr eaLnBrk="1" hangingPunct="1"/>
            <a:r>
              <a:rPr lang="en-US" dirty="0">
                <a:latin typeface="Arial" charset="0"/>
                <a:ea typeface="ＭＳ Ｐゴシック" charset="0"/>
                <a:cs typeface="ＭＳ Ｐゴシック" charset="0"/>
              </a:rPr>
              <a:t>It is believed by some that, after the OT and NT autographs were copied accurately and proofread, these originals were then destroyed to prevent anyone from tampering with them.</a:t>
            </a:r>
          </a:p>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http://</a:t>
            </a:r>
            <a:r>
              <a:rPr lang="en-US" dirty="0" err="1">
                <a:latin typeface="Arial" charset="0"/>
                <a:ea typeface="ＭＳ Ｐゴシック" charset="0"/>
                <a:cs typeface="ＭＳ Ｐゴシック" charset="0"/>
              </a:rPr>
              <a:t>www.archives.gov</a:t>
            </a:r>
            <a:r>
              <a:rPr lang="en-US" dirty="0">
                <a:latin typeface="Arial" charset="0"/>
                <a:ea typeface="ＭＳ Ｐゴシック" charset="0"/>
                <a:cs typeface="ＭＳ Ｐゴシック" charset="0"/>
              </a:rPr>
              <a:t>/exhibits/charters/</a:t>
            </a:r>
            <a:r>
              <a:rPr lang="en-US" dirty="0" err="1">
                <a:latin typeface="Arial" charset="0"/>
                <a:ea typeface="ＭＳ Ｐゴシック" charset="0"/>
                <a:cs typeface="ＭＳ Ｐゴシック" charset="0"/>
              </a:rPr>
              <a:t>declaration.html</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3039461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8666E90-8D14-C941-9DFF-F6B9EDC1112E}" type="slidenum">
              <a:rPr lang="en-US" sz="1200">
                <a:solidFill>
                  <a:prstClr val="black"/>
                </a:solidFill>
              </a:rPr>
              <a:pPr/>
              <a:t>6</a:t>
            </a:fld>
            <a:endParaRPr lang="en-US" sz="1200">
              <a:solidFill>
                <a:prstClr val="black"/>
              </a:solidFill>
            </a:endParaRPr>
          </a:p>
        </p:txBody>
      </p:sp>
      <p:sp>
        <p:nvSpPr>
          <p:cNvPr id="237570" name="Rectangle 1026"/>
          <p:cNvSpPr>
            <a:spLocks noGrp="1" noRot="1" noChangeAspect="1" noChangeArrowheads="1" noTextEdit="1"/>
          </p:cNvSpPr>
          <p:nvPr>
            <p:ph type="sldImg"/>
          </p:nvPr>
        </p:nvSpPr>
        <p:spPr>
          <a:ln/>
        </p:spPr>
      </p:sp>
      <p:sp>
        <p:nvSpPr>
          <p:cNvPr id="237571" name="Rectangle 1027"/>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EB3D184-E253-1E4E-B065-B5331DB38A70}" type="slidenum">
              <a:rPr lang="en-US" sz="1200">
                <a:solidFill>
                  <a:prstClr val="black"/>
                </a:solidFill>
              </a:rPr>
              <a:pPr/>
              <a:t>7</a:t>
            </a:fld>
            <a:endParaRPr lang="en-US" sz="1200">
              <a:solidFill>
                <a:prstClr val="black"/>
              </a:solidFill>
            </a:endParaRPr>
          </a:p>
        </p:txBody>
      </p:sp>
      <p:sp>
        <p:nvSpPr>
          <p:cNvPr id="239618" name="Rectangle 2"/>
          <p:cNvSpPr>
            <a:spLocks noGrp="1" noRot="1" noChangeAspect="1" noChangeArrowheads="1"/>
          </p:cNvSpPr>
          <p:nvPr>
            <p:ph type="sldImg"/>
          </p:nvPr>
        </p:nvSpPr>
        <p:spPr>
          <a:xfrm>
            <a:off x="838200" y="457200"/>
            <a:ext cx="5181600" cy="3886200"/>
          </a:xfrm>
          <a:solidFill>
            <a:srgbClr val="FFFFFF"/>
          </a:solidFill>
          <a:ln/>
        </p:spPr>
      </p:sp>
      <p:sp>
        <p:nvSpPr>
          <p:cNvPr id="2396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15F386C-A599-DF43-A760-073F2DF91A72}" type="slidenum">
              <a:rPr lang="en-US" sz="1200">
                <a:solidFill>
                  <a:prstClr val="black"/>
                </a:solidFill>
              </a:rPr>
              <a:pPr/>
              <a:t>8</a:t>
            </a:fld>
            <a:endParaRPr lang="en-US" sz="1200">
              <a:solidFill>
                <a:prstClr val="black"/>
              </a:solidFill>
            </a:endParaRPr>
          </a:p>
        </p:txBody>
      </p:sp>
      <p:sp>
        <p:nvSpPr>
          <p:cNvPr id="241666" name="Rectangle 2"/>
          <p:cNvSpPr>
            <a:spLocks noGrp="1" noRot="1" noChangeAspect="1" noChangeArrowheads="1"/>
          </p:cNvSpPr>
          <p:nvPr>
            <p:ph type="sldImg"/>
          </p:nvPr>
        </p:nvSpPr>
        <p:spPr>
          <a:xfrm>
            <a:off x="838200" y="457200"/>
            <a:ext cx="5181600" cy="3886200"/>
          </a:xfrm>
          <a:solidFill>
            <a:srgbClr val="FFFFFF"/>
          </a:solidFill>
          <a:ln/>
        </p:spPr>
      </p:sp>
      <p:sp>
        <p:nvSpPr>
          <p:cNvPr id="2416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5FAD1BD-7FB0-9D43-9A7D-7FE6A84F4427}" type="slidenum">
              <a:rPr lang="en-US" sz="1200">
                <a:solidFill>
                  <a:prstClr val="black"/>
                </a:solidFill>
              </a:rPr>
              <a:pPr/>
              <a:t>9</a:t>
            </a:fld>
            <a:endParaRPr lang="en-US" sz="1200">
              <a:solidFill>
                <a:prstClr val="black"/>
              </a:solidFill>
            </a:endParaRPr>
          </a:p>
        </p:txBody>
      </p:sp>
      <p:sp>
        <p:nvSpPr>
          <p:cNvPr id="243714" name="Rectangle 1026"/>
          <p:cNvSpPr>
            <a:spLocks noGrp="1" noRot="1" noChangeAspect="1" noChangeArrowheads="1"/>
          </p:cNvSpPr>
          <p:nvPr>
            <p:ph type="sldImg"/>
          </p:nvPr>
        </p:nvSpPr>
        <p:spPr>
          <a:solidFill>
            <a:srgbClr val="FFFFFF"/>
          </a:solidFill>
          <a:ln/>
        </p:spPr>
      </p:sp>
      <p:sp>
        <p:nvSpPr>
          <p:cNvPr id="243715" name="Rectangle 1027"/>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8" name="Freeform 6"/>
            <p:cNvSpPr>
              <a:spLocks/>
            </p:cNvSpPr>
            <p:nvPr/>
          </p:nvSpPr>
          <p:spPr bwMode="hidden">
            <a:xfrm>
              <a:off x="4038" y="3577"/>
              <a:ext cx="1720" cy="65"/>
            </a:xfrm>
            <a:custGeom>
              <a:avLst/>
              <a:gdLst>
                <a:gd name="T0" fmla="*/ 1698 w 1722"/>
                <a:gd name="T1" fmla="*/ 54 h 66"/>
                <a:gd name="T2" fmla="*/ 1698 w 1722"/>
                <a:gd name="T3" fmla="*/ 48 h 66"/>
                <a:gd name="T4" fmla="*/ 0 w 1722"/>
                <a:gd name="T5" fmla="*/ 0 h 66"/>
                <a:gd name="T6" fmla="*/ 0 w 1722"/>
                <a:gd name="T7" fmla="*/ 36 h 66"/>
                <a:gd name="T8" fmla="*/ 1698 w 1722"/>
                <a:gd name="T9" fmla="*/ 54 h 66"/>
                <a:gd name="T10" fmla="*/ 1698 w 1722"/>
                <a:gd name="T11" fmla="*/ 5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 name="Freeform 8"/>
            <p:cNvSpPr>
              <a:spLocks/>
            </p:cNvSpPr>
            <p:nvPr/>
          </p:nvSpPr>
          <p:spPr bwMode="hidden">
            <a:xfrm>
              <a:off x="4784" y="3702"/>
              <a:ext cx="974" cy="101"/>
            </a:xfrm>
            <a:custGeom>
              <a:avLst/>
              <a:gdLst>
                <a:gd name="T0" fmla="*/ 963 w 975"/>
                <a:gd name="T1" fmla="*/ 48 h 101"/>
                <a:gd name="T2" fmla="*/ 963 w 975"/>
                <a:gd name="T3" fmla="*/ 0 h 101"/>
                <a:gd name="T4" fmla="*/ 0 w 975"/>
                <a:gd name="T5" fmla="*/ 24 h 101"/>
                <a:gd name="T6" fmla="*/ 0 w 975"/>
                <a:gd name="T7" fmla="*/ 101 h 101"/>
                <a:gd name="T8" fmla="*/ 963 w 975"/>
                <a:gd name="T9" fmla="*/ 48 h 101"/>
                <a:gd name="T10" fmla="*/ 963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11" name="Freeform 9"/>
            <p:cNvSpPr>
              <a:spLocks/>
            </p:cNvSpPr>
            <p:nvPr/>
          </p:nvSpPr>
          <p:spPr bwMode="hidden">
            <a:xfrm>
              <a:off x="3619" y="3815"/>
              <a:ext cx="2139" cy="198"/>
            </a:xfrm>
            <a:custGeom>
              <a:avLst/>
              <a:gdLst>
                <a:gd name="T0" fmla="*/ 2117 w 2141"/>
                <a:gd name="T1" fmla="*/ 0 h 198"/>
                <a:gd name="T2" fmla="*/ 0 w 2141"/>
                <a:gd name="T3" fmla="*/ 156 h 198"/>
                <a:gd name="T4" fmla="*/ 0 w 2141"/>
                <a:gd name="T5" fmla="*/ 198 h 198"/>
                <a:gd name="T6" fmla="*/ 2117 w 2141"/>
                <a:gd name="T7" fmla="*/ 0 h 198"/>
                <a:gd name="T8" fmla="*/ 211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3" name="Freeform 11"/>
            <p:cNvSpPr>
              <a:spLocks/>
            </p:cNvSpPr>
            <p:nvPr/>
          </p:nvSpPr>
          <p:spPr bwMode="hidden">
            <a:xfrm>
              <a:off x="2097" y="4043"/>
              <a:ext cx="2514" cy="276"/>
            </a:xfrm>
            <a:custGeom>
              <a:avLst/>
              <a:gdLst>
                <a:gd name="T0" fmla="*/ 2146 w 2517"/>
                <a:gd name="T1" fmla="*/ 276 h 276"/>
                <a:gd name="T2" fmla="*/ 2481 w 2517"/>
                <a:gd name="T3" fmla="*/ 204 h 276"/>
                <a:gd name="T4" fmla="*/ 2224 w 2517"/>
                <a:gd name="T5" fmla="*/ 0 h 276"/>
                <a:gd name="T6" fmla="*/ 0 w 2517"/>
                <a:gd name="T7" fmla="*/ 276 h 276"/>
                <a:gd name="T8" fmla="*/ 2146 w 2517"/>
                <a:gd name="T9" fmla="*/ 276 h 276"/>
                <a:gd name="T10" fmla="*/ 2146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5" name="Freeform 13"/>
            <p:cNvSpPr>
              <a:spLocks/>
            </p:cNvSpPr>
            <p:nvPr/>
          </p:nvSpPr>
          <p:spPr bwMode="hidden">
            <a:xfrm>
              <a:off x="5030" y="3151"/>
              <a:ext cx="728" cy="240"/>
            </a:xfrm>
            <a:custGeom>
              <a:avLst/>
              <a:gdLst>
                <a:gd name="T0" fmla="*/ 717 w 729"/>
                <a:gd name="T1" fmla="*/ 240 h 240"/>
                <a:gd name="T2" fmla="*/ 0 w 729"/>
                <a:gd name="T3" fmla="*/ 0 h 240"/>
                <a:gd name="T4" fmla="*/ 0 w 729"/>
                <a:gd name="T5" fmla="*/ 6 h 240"/>
                <a:gd name="T6" fmla="*/ 717 w 729"/>
                <a:gd name="T7" fmla="*/ 240 h 240"/>
                <a:gd name="T8" fmla="*/ 717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7" name="Freeform 15"/>
            <p:cNvSpPr>
              <a:spLocks/>
            </p:cNvSpPr>
            <p:nvPr/>
          </p:nvSpPr>
          <p:spPr bwMode="hidden">
            <a:xfrm>
              <a:off x="5030" y="3049"/>
              <a:ext cx="728" cy="318"/>
            </a:xfrm>
            <a:custGeom>
              <a:avLst/>
              <a:gdLst>
                <a:gd name="T0" fmla="*/ 717 w 729"/>
                <a:gd name="T1" fmla="*/ 318 h 318"/>
                <a:gd name="T2" fmla="*/ 717 w 729"/>
                <a:gd name="T3" fmla="*/ 312 h 318"/>
                <a:gd name="T4" fmla="*/ 0 w 729"/>
                <a:gd name="T5" fmla="*/ 0 h 318"/>
                <a:gd name="T6" fmla="*/ 0 w 729"/>
                <a:gd name="T7" fmla="*/ 54 h 318"/>
                <a:gd name="T8" fmla="*/ 717 w 729"/>
                <a:gd name="T9" fmla="*/ 318 h 318"/>
                <a:gd name="T10" fmla="*/ 717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300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grpSp>
      </p:grpSp>
      <p:sp>
        <p:nvSpPr>
          <p:cNvPr id="5162"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516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112"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solidFill>
                <a:srgbClr val="FFFFFF"/>
              </a:solidFill>
            </a:endParaRPr>
          </a:p>
        </p:txBody>
      </p:sp>
      <p:sp>
        <p:nvSpPr>
          <p:cNvPr id="45" name="Rectangle 45"/>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6" name="Rectangle 46"/>
          <p:cNvSpPr>
            <a:spLocks noGrp="1" noChangeArrowheads="1"/>
          </p:cNvSpPr>
          <p:nvPr>
            <p:ph type="sldNum" sz="quarter" idx="12"/>
          </p:nvPr>
        </p:nvSpPr>
        <p:spPr/>
        <p:txBody>
          <a:bodyPr/>
          <a:lstStyle>
            <a:lvl1pPr>
              <a:defRPr/>
            </a:lvl1pPr>
          </a:lstStyle>
          <a:p>
            <a:pPr>
              <a:defRPr/>
            </a:pPr>
            <a:fld id="{05C8F7B1-D2AC-3B44-B2A2-9C18A0932D2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7714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E09BF517-BD6C-E54A-AC6C-DA3D480E1AC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19866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1B66D4E4-5022-7B4E-AA32-6AD4BED1936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196316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B8A8C56E-1484-8C4D-8674-29AFEB0A21A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7808804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983772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80096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63327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7288"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9213" y="1981200"/>
            <a:ext cx="381952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0137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3727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541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5653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1BE75323-E9F4-A144-8F75-DEB940DF93D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6660959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222208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734511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80539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0875" y="609600"/>
            <a:ext cx="1947863"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57288" y="609600"/>
            <a:ext cx="5691187"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1877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7FD37-0D7B-8B45-865A-FFAA121A6C6A}"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1135469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16ABF0-01F8-D845-AEDE-A0CDCAB0B4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45793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640772-611F-5F40-8D3D-B60C23DFFF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669949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27E4F4-5F74-1841-B97A-DDFA18D75C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437729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9" name="Rectangle 6"/>
          <p:cNvSpPr>
            <a:spLocks noGrp="1" noChangeArrowheads="1"/>
          </p:cNvSpPr>
          <p:nvPr>
            <p:ph type="sldNum" sz="quarter" idx="12"/>
          </p:nvPr>
        </p:nvSpPr>
        <p:spPr>
          <a:ln/>
        </p:spPr>
        <p:txBody>
          <a:bodyPr/>
          <a:lstStyle>
            <a:lvl1pPr>
              <a:defRPr/>
            </a:lvl1pPr>
          </a:lstStyle>
          <a:p>
            <a:pPr>
              <a:defRPr/>
            </a:pPr>
            <a:fld id="{9D519FDB-DACE-5E45-9E70-8744DD579BD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9211757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5" name="Rectangle 6"/>
          <p:cNvSpPr>
            <a:spLocks noGrp="1" noChangeArrowheads="1"/>
          </p:cNvSpPr>
          <p:nvPr>
            <p:ph type="sldNum" sz="quarter" idx="12"/>
          </p:nvPr>
        </p:nvSpPr>
        <p:spPr>
          <a:ln/>
        </p:spPr>
        <p:txBody>
          <a:bodyPr/>
          <a:lstStyle>
            <a:lvl1pPr>
              <a:defRPr/>
            </a:lvl1pPr>
          </a:lstStyle>
          <a:p>
            <a:pPr>
              <a:defRPr/>
            </a:pPr>
            <a:fld id="{9B0315E8-F980-1D4D-BB1A-338F035B6AE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546603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6"/>
          <p:cNvSpPr>
            <a:spLocks noGrp="1" noChangeArrowheads="1"/>
          </p:cNvSpPr>
          <p:nvPr>
            <p:ph type="sldNum" sz="quarter" idx="12"/>
          </p:nvPr>
        </p:nvSpPr>
        <p:spPr>
          <a:ln/>
        </p:spPr>
        <p:txBody>
          <a:bodyPr/>
          <a:lstStyle>
            <a:lvl1pPr>
              <a:defRPr/>
            </a:lvl1pPr>
          </a:lstStyle>
          <a:p>
            <a:pPr>
              <a:defRPr/>
            </a:pPr>
            <a:fld id="{337E7B87-B8D3-AF4B-B019-38910E24B4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394200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4" name="Rectangle 6"/>
          <p:cNvSpPr>
            <a:spLocks noGrp="1" noChangeArrowheads="1"/>
          </p:cNvSpPr>
          <p:nvPr>
            <p:ph type="sldNum" sz="quarter" idx="12"/>
          </p:nvPr>
        </p:nvSpPr>
        <p:spPr>
          <a:ln/>
        </p:spPr>
        <p:txBody>
          <a:bodyPr/>
          <a:lstStyle>
            <a:lvl1pPr>
              <a:defRPr/>
            </a:lvl1pPr>
          </a:lstStyle>
          <a:p>
            <a:pPr>
              <a:defRPr/>
            </a:pPr>
            <a:fld id="{010E331C-E8F7-474D-A71A-999EEFAEDA0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0230153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039653-314D-A74C-9033-C855E32A617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815097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06D930-43FB-6540-AD51-173907E3A3E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5680431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839FC6-D80D-6442-BFCC-688853C7822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3611596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6" name="Rectangle 6"/>
          <p:cNvSpPr>
            <a:spLocks noGrp="1" noChangeArrowheads="1"/>
          </p:cNvSpPr>
          <p:nvPr>
            <p:ph type="sldNum" sz="quarter" idx="12"/>
          </p:nvPr>
        </p:nvSpPr>
        <p:spPr>
          <a:ln/>
        </p:spPr>
        <p:txBody>
          <a:bodyPr/>
          <a:lstStyle>
            <a:lvl1pPr>
              <a:defRPr/>
            </a:lvl1pPr>
          </a:lstStyle>
          <a:p>
            <a:pPr>
              <a:defRPr/>
            </a:pPr>
            <a:fld id="{4BEEC028-E1AC-C047-954D-DA399728148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8739268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FFFFFF"/>
              </a:solidFill>
              <a:latin typeface="Arial Black"/>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latin typeface="Arial Black"/>
            </a:endParaRPr>
          </a:p>
        </p:txBody>
      </p:sp>
      <p:sp>
        <p:nvSpPr>
          <p:cNvPr id="8" name="Rectangle 6"/>
          <p:cNvSpPr>
            <a:spLocks noGrp="1" noChangeArrowheads="1"/>
          </p:cNvSpPr>
          <p:nvPr>
            <p:ph type="sldNum" sz="quarter" idx="12"/>
          </p:nvPr>
        </p:nvSpPr>
        <p:spPr>
          <a:ln/>
        </p:spPr>
        <p:txBody>
          <a:bodyPr/>
          <a:lstStyle>
            <a:lvl1pPr>
              <a:defRPr/>
            </a:lvl1pPr>
          </a:lstStyle>
          <a:p>
            <a:pPr>
              <a:defRPr/>
            </a:pPr>
            <a:fld id="{017152E1-34B1-9444-A6CD-A865810000C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249281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D91AC0B-5766-CE45-8294-4546A173B0F1}" type="slidenum">
              <a:rPr lang="en-US"/>
              <a:pPr>
                <a:defRPr/>
              </a:pPr>
              <a:t>‹#›</a:t>
            </a:fld>
            <a:endParaRPr lang="en-US"/>
          </a:p>
        </p:txBody>
      </p:sp>
    </p:spTree>
    <p:extLst>
      <p:ext uri="{BB962C8B-B14F-4D97-AF65-F5344CB8AC3E}">
        <p14:creationId xmlns:p14="http://schemas.microsoft.com/office/powerpoint/2010/main" val="210498646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880" indent="0">
              <a:buNone/>
              <a:defRPr sz="1800"/>
            </a:lvl2pPr>
            <a:lvl3pPr marL="913758" indent="0">
              <a:buNone/>
              <a:defRPr sz="1600"/>
            </a:lvl3pPr>
            <a:lvl4pPr marL="1370639" indent="0">
              <a:buNone/>
              <a:defRPr sz="1400"/>
            </a:lvl4pPr>
            <a:lvl5pPr marL="1827517" indent="0">
              <a:buNone/>
              <a:defRPr sz="1400"/>
            </a:lvl5pPr>
            <a:lvl6pPr marL="2284398" indent="0">
              <a:buNone/>
              <a:defRPr sz="1400"/>
            </a:lvl6pPr>
            <a:lvl7pPr marL="2741275" indent="0">
              <a:buNone/>
              <a:defRPr sz="1400"/>
            </a:lvl7pPr>
            <a:lvl8pPr marL="3198156" indent="0">
              <a:buNone/>
              <a:defRPr sz="1400"/>
            </a:lvl8pPr>
            <a:lvl9pPr marL="3655033"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6A0FEAF-34AF-084A-A313-67981DCD048C}" type="slidenum">
              <a:rPr lang="en-US"/>
              <a:pPr>
                <a:defRPr/>
              </a:pPr>
              <a:t>‹#›</a:t>
            </a:fld>
            <a:endParaRPr lang="en-US"/>
          </a:p>
        </p:txBody>
      </p:sp>
    </p:spTree>
    <p:extLst>
      <p:ext uri="{BB962C8B-B14F-4D97-AF65-F5344CB8AC3E}">
        <p14:creationId xmlns:p14="http://schemas.microsoft.com/office/powerpoint/2010/main" val="291611345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3CA40B23-AB25-F34D-A7FD-8EF257AF4D65}" type="slidenum">
              <a:rPr lang="en-US"/>
              <a:pPr>
                <a:defRPr/>
              </a:pPr>
              <a:t>‹#›</a:t>
            </a:fld>
            <a:endParaRPr lang="en-US"/>
          </a:p>
        </p:txBody>
      </p:sp>
    </p:spTree>
    <p:extLst>
      <p:ext uri="{BB962C8B-B14F-4D97-AF65-F5344CB8AC3E}">
        <p14:creationId xmlns:p14="http://schemas.microsoft.com/office/powerpoint/2010/main" val="1030364128"/>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6880" indent="0">
              <a:buNone/>
              <a:defRPr sz="2000" b="1"/>
            </a:lvl2pPr>
            <a:lvl3pPr marL="913758" indent="0">
              <a:buNone/>
              <a:defRPr sz="1800" b="1"/>
            </a:lvl3pPr>
            <a:lvl4pPr marL="1370639" indent="0">
              <a:buNone/>
              <a:defRPr sz="1600" b="1"/>
            </a:lvl4pPr>
            <a:lvl5pPr marL="1827517" indent="0">
              <a:buNone/>
              <a:defRPr sz="1600" b="1"/>
            </a:lvl5pPr>
            <a:lvl6pPr marL="2284398" indent="0">
              <a:buNone/>
              <a:defRPr sz="1600" b="1"/>
            </a:lvl6pPr>
            <a:lvl7pPr marL="2741275" indent="0">
              <a:buNone/>
              <a:defRPr sz="1600" b="1"/>
            </a:lvl7pPr>
            <a:lvl8pPr marL="3198156" indent="0">
              <a:buNone/>
              <a:defRPr sz="1600" b="1"/>
            </a:lvl8pPr>
            <a:lvl9pPr marL="365503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F5C9618-4BB7-0046-9E24-14FB6D02D496}" type="slidenum">
              <a:rPr lang="en-US"/>
              <a:pPr>
                <a:defRPr/>
              </a:pPr>
              <a:t>‹#›</a:t>
            </a:fld>
            <a:endParaRPr lang="en-US"/>
          </a:p>
        </p:txBody>
      </p:sp>
    </p:spTree>
    <p:extLst>
      <p:ext uri="{BB962C8B-B14F-4D97-AF65-F5344CB8AC3E}">
        <p14:creationId xmlns:p14="http://schemas.microsoft.com/office/powerpoint/2010/main" val="405449394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D9E8EB24-431A-6246-88B9-AF7BC8D4F760}"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9107702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0DAED51-70B1-AB48-B88F-260483F6BCDE}" type="slidenum">
              <a:rPr lang="en-US"/>
              <a:pPr>
                <a:defRPr/>
              </a:pPr>
              <a:t>‹#›</a:t>
            </a:fld>
            <a:endParaRPr lang="en-US"/>
          </a:p>
        </p:txBody>
      </p:sp>
    </p:spTree>
    <p:extLst>
      <p:ext uri="{BB962C8B-B14F-4D97-AF65-F5344CB8AC3E}">
        <p14:creationId xmlns:p14="http://schemas.microsoft.com/office/powerpoint/2010/main" val="3520993718"/>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E5E6BFE-496D-AF40-8F91-E7A9E087BFC1}" type="slidenum">
              <a:rPr lang="en-US"/>
              <a:pPr>
                <a:defRPr/>
              </a:pPr>
              <a:t>‹#›</a:t>
            </a:fld>
            <a:endParaRPr lang="en-US"/>
          </a:p>
        </p:txBody>
      </p:sp>
    </p:spTree>
    <p:extLst>
      <p:ext uri="{BB962C8B-B14F-4D97-AF65-F5344CB8AC3E}">
        <p14:creationId xmlns:p14="http://schemas.microsoft.com/office/powerpoint/2010/main" val="3155965545"/>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0F40CD92-FEF1-3746-93AE-EECC574F5D14}" type="slidenum">
              <a:rPr lang="en-US"/>
              <a:pPr>
                <a:defRPr/>
              </a:pPr>
              <a:t>‹#›</a:t>
            </a:fld>
            <a:endParaRPr lang="en-US"/>
          </a:p>
        </p:txBody>
      </p:sp>
    </p:spTree>
    <p:extLst>
      <p:ext uri="{BB962C8B-B14F-4D97-AF65-F5344CB8AC3E}">
        <p14:creationId xmlns:p14="http://schemas.microsoft.com/office/powerpoint/2010/main" val="184432178"/>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80" indent="0">
              <a:buNone/>
              <a:defRPr sz="2800"/>
            </a:lvl2pPr>
            <a:lvl3pPr marL="913758" indent="0">
              <a:buNone/>
              <a:defRPr sz="2400"/>
            </a:lvl3pPr>
            <a:lvl4pPr marL="1370639" indent="0">
              <a:buNone/>
              <a:defRPr sz="2000"/>
            </a:lvl4pPr>
            <a:lvl5pPr marL="1827517" indent="0">
              <a:buNone/>
              <a:defRPr sz="2000"/>
            </a:lvl5pPr>
            <a:lvl6pPr marL="2284398" indent="0">
              <a:buNone/>
              <a:defRPr sz="2000"/>
            </a:lvl6pPr>
            <a:lvl7pPr marL="2741275" indent="0">
              <a:buNone/>
              <a:defRPr sz="2000"/>
            </a:lvl7pPr>
            <a:lvl8pPr marL="3198156" indent="0">
              <a:buNone/>
              <a:defRPr sz="2000"/>
            </a:lvl8pPr>
            <a:lvl9pPr marL="3655033"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80" indent="0">
              <a:buNone/>
              <a:defRPr sz="1200"/>
            </a:lvl2pPr>
            <a:lvl3pPr marL="913758" indent="0">
              <a:buNone/>
              <a:defRPr sz="1000"/>
            </a:lvl3pPr>
            <a:lvl4pPr marL="1370639" indent="0">
              <a:buNone/>
              <a:defRPr sz="900"/>
            </a:lvl4pPr>
            <a:lvl5pPr marL="1827517" indent="0">
              <a:buNone/>
              <a:defRPr sz="900"/>
            </a:lvl5pPr>
            <a:lvl6pPr marL="2284398" indent="0">
              <a:buNone/>
              <a:defRPr sz="900"/>
            </a:lvl6pPr>
            <a:lvl7pPr marL="2741275" indent="0">
              <a:buNone/>
              <a:defRPr sz="900"/>
            </a:lvl7pPr>
            <a:lvl8pPr marL="3198156" indent="0">
              <a:buNone/>
              <a:defRPr sz="900"/>
            </a:lvl8pPr>
            <a:lvl9pPr marL="3655033"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3F23550-CEEB-3B49-84F8-BF28D94A78B8}" type="slidenum">
              <a:rPr lang="en-US"/>
              <a:pPr>
                <a:defRPr/>
              </a:pPr>
              <a:t>‹#›</a:t>
            </a:fld>
            <a:endParaRPr lang="en-US"/>
          </a:p>
        </p:txBody>
      </p:sp>
    </p:spTree>
    <p:extLst>
      <p:ext uri="{BB962C8B-B14F-4D97-AF65-F5344CB8AC3E}">
        <p14:creationId xmlns:p14="http://schemas.microsoft.com/office/powerpoint/2010/main" val="51397148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FEE31A9C-D361-5E4D-88C1-F03F7858F292}" type="slidenum">
              <a:rPr lang="en-US"/>
              <a:pPr>
                <a:defRPr/>
              </a:pPr>
              <a:t>‹#›</a:t>
            </a:fld>
            <a:endParaRPr lang="en-US"/>
          </a:p>
        </p:txBody>
      </p:sp>
    </p:spTree>
    <p:extLst>
      <p:ext uri="{BB962C8B-B14F-4D97-AF65-F5344CB8AC3E}">
        <p14:creationId xmlns:p14="http://schemas.microsoft.com/office/powerpoint/2010/main" val="4285267118"/>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ED887717-F0CA-524E-AC0A-572A7D9847DB}" type="slidenum">
              <a:rPr lang="en-US"/>
              <a:pPr>
                <a:defRPr/>
              </a:pPr>
              <a:t>‹#›</a:t>
            </a:fld>
            <a:endParaRPr lang="en-US"/>
          </a:p>
        </p:txBody>
      </p:sp>
    </p:spTree>
    <p:extLst>
      <p:ext uri="{BB962C8B-B14F-4D97-AF65-F5344CB8AC3E}">
        <p14:creationId xmlns:p14="http://schemas.microsoft.com/office/powerpoint/2010/main" val="408212783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6880" indent="0" algn="ctr">
              <a:buNone/>
              <a:defRPr/>
            </a:lvl2pPr>
            <a:lvl3pPr marL="913758" indent="0" algn="ctr">
              <a:buNone/>
              <a:defRPr/>
            </a:lvl3pPr>
            <a:lvl4pPr marL="1370639" indent="0" algn="ctr">
              <a:buNone/>
              <a:defRPr/>
            </a:lvl4pPr>
            <a:lvl5pPr marL="1827517" indent="0" algn="ctr">
              <a:buNone/>
              <a:defRPr/>
            </a:lvl5pPr>
            <a:lvl6pPr marL="2284398" indent="0" algn="ctr">
              <a:buNone/>
              <a:defRPr/>
            </a:lvl6pPr>
            <a:lvl7pPr marL="2741275" indent="0" algn="ctr">
              <a:buNone/>
              <a:defRPr/>
            </a:lvl7pPr>
            <a:lvl8pPr marL="3198156" indent="0" algn="ctr">
              <a:buNone/>
              <a:defRPr/>
            </a:lvl8pPr>
            <a:lvl9pPr marL="3655033"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48436381-3B77-6E4F-AE9C-A01BC19F836C}" type="slidenum">
              <a:rPr lang="en-US"/>
              <a:pPr>
                <a:defRPr/>
              </a:pPr>
              <a:t>‹#›</a:t>
            </a:fld>
            <a:endParaRPr lang="en-US"/>
          </a:p>
        </p:txBody>
      </p:sp>
    </p:spTree>
    <p:extLst>
      <p:ext uri="{BB962C8B-B14F-4D97-AF65-F5344CB8AC3E}">
        <p14:creationId xmlns:p14="http://schemas.microsoft.com/office/powerpoint/2010/main" val="273279559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BONES" pitchFamily="-105" charset="0"/>
                <a:ea typeface="+mn-ea"/>
                <a:cs typeface="+mn-cs"/>
              </a:endParaRPr>
            </a:p>
          </p:txBody>
        </p:sp>
        <p:sp>
          <p:nvSpPr>
            <p:cNvPr id="6"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7"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BONES" pitchFamily="-105" charset="0"/>
                <a:ea typeface="+mn-ea"/>
                <a:cs typeface="+mn-cs"/>
              </a:endParaRPr>
            </a:p>
          </p:txBody>
        </p:sp>
        <p:sp>
          <p:nvSpPr>
            <p:cNvPr id="8" name="Freeform 6"/>
            <p:cNvSpPr>
              <a:spLocks/>
            </p:cNvSpPr>
            <p:nvPr/>
          </p:nvSpPr>
          <p:spPr bwMode="hidden">
            <a:xfrm>
              <a:off x="4038" y="3577"/>
              <a:ext cx="1720" cy="65"/>
            </a:xfrm>
            <a:custGeom>
              <a:avLst/>
              <a:gdLst>
                <a:gd name="T0" fmla="*/ 1704 w 1722"/>
                <a:gd name="T1" fmla="*/ 57 h 66"/>
                <a:gd name="T2" fmla="*/ 1704 w 1722"/>
                <a:gd name="T3" fmla="*/ 51 h 66"/>
                <a:gd name="T4" fmla="*/ 0 w 1722"/>
                <a:gd name="T5" fmla="*/ 0 h 66"/>
                <a:gd name="T6" fmla="*/ 0 w 1722"/>
                <a:gd name="T7" fmla="*/ 39 h 66"/>
                <a:gd name="T8" fmla="*/ 1704 w 1722"/>
                <a:gd name="T9" fmla="*/ 57 h 66"/>
                <a:gd name="T10" fmla="*/ 1704 w 1722"/>
                <a:gd name="T11" fmla="*/ 5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BONES" pitchFamily="-105" charset="0"/>
                <a:ea typeface="+mn-ea"/>
                <a:cs typeface="+mn-cs"/>
              </a:endParaRPr>
            </a:p>
          </p:txBody>
        </p:sp>
        <p:sp>
          <p:nvSpPr>
            <p:cNvPr id="10" name="Freeform 8"/>
            <p:cNvSpPr>
              <a:spLocks/>
            </p:cNvSpPr>
            <p:nvPr/>
          </p:nvSpPr>
          <p:spPr bwMode="hidden">
            <a:xfrm>
              <a:off x="4784" y="3702"/>
              <a:ext cx="974" cy="101"/>
            </a:xfrm>
            <a:custGeom>
              <a:avLst/>
              <a:gdLst>
                <a:gd name="T0" fmla="*/ 966 w 975"/>
                <a:gd name="T1" fmla="*/ 48 h 101"/>
                <a:gd name="T2" fmla="*/ 966 w 975"/>
                <a:gd name="T3" fmla="*/ 0 h 101"/>
                <a:gd name="T4" fmla="*/ 0 w 975"/>
                <a:gd name="T5" fmla="*/ 24 h 101"/>
                <a:gd name="T6" fmla="*/ 0 w 975"/>
                <a:gd name="T7" fmla="*/ 101 h 101"/>
                <a:gd name="T8" fmla="*/ 966 w 975"/>
                <a:gd name="T9" fmla="*/ 48 h 101"/>
                <a:gd name="T10" fmla="*/ 966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p:cNvSpPr>
            <p:nvPr/>
          </p:nvSpPr>
          <p:spPr bwMode="hidden">
            <a:xfrm>
              <a:off x="3619" y="3815"/>
              <a:ext cx="2139" cy="198"/>
            </a:xfrm>
            <a:custGeom>
              <a:avLst/>
              <a:gdLst>
                <a:gd name="T0" fmla="*/ 2123 w 2141"/>
                <a:gd name="T1" fmla="*/ 0 h 198"/>
                <a:gd name="T2" fmla="*/ 0 w 2141"/>
                <a:gd name="T3" fmla="*/ 156 h 198"/>
                <a:gd name="T4" fmla="*/ 0 w 2141"/>
                <a:gd name="T5" fmla="*/ 198 h 198"/>
                <a:gd name="T6" fmla="*/ 2123 w 2141"/>
                <a:gd name="T7" fmla="*/ 0 h 198"/>
                <a:gd name="T8" fmla="*/ 212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BONES" pitchFamily="-105" charset="0"/>
                <a:ea typeface="+mn-ea"/>
                <a:cs typeface="+mn-cs"/>
              </a:endParaRPr>
            </a:p>
          </p:txBody>
        </p:sp>
        <p:sp>
          <p:nvSpPr>
            <p:cNvPr id="13" name="Freeform 11"/>
            <p:cNvSpPr>
              <a:spLocks/>
            </p:cNvSpPr>
            <p:nvPr/>
          </p:nvSpPr>
          <p:spPr bwMode="hidden">
            <a:xfrm>
              <a:off x="2097" y="4043"/>
              <a:ext cx="2514" cy="276"/>
            </a:xfrm>
            <a:custGeom>
              <a:avLst/>
              <a:gdLst>
                <a:gd name="T0" fmla="*/ 2155 w 2517"/>
                <a:gd name="T1" fmla="*/ 276 h 276"/>
                <a:gd name="T2" fmla="*/ 2490 w 2517"/>
                <a:gd name="T3" fmla="*/ 204 h 276"/>
                <a:gd name="T4" fmla="*/ 2233 w 2517"/>
                <a:gd name="T5" fmla="*/ 0 h 276"/>
                <a:gd name="T6" fmla="*/ 0 w 2517"/>
                <a:gd name="T7" fmla="*/ 276 h 276"/>
                <a:gd name="T8" fmla="*/ 2155 w 2517"/>
                <a:gd name="T9" fmla="*/ 276 h 276"/>
                <a:gd name="T10" fmla="*/ 2155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BONES" pitchFamily="-105" charset="0"/>
                <a:ea typeface="+mn-ea"/>
                <a:cs typeface="+mn-cs"/>
              </a:endParaRPr>
            </a:p>
          </p:txBody>
        </p:sp>
        <p:sp>
          <p:nvSpPr>
            <p:cNvPr id="15" name="Freeform 13"/>
            <p:cNvSpPr>
              <a:spLocks/>
            </p:cNvSpPr>
            <p:nvPr/>
          </p:nvSpPr>
          <p:spPr bwMode="hidden">
            <a:xfrm>
              <a:off x="5030" y="3151"/>
              <a:ext cx="728" cy="240"/>
            </a:xfrm>
            <a:custGeom>
              <a:avLst/>
              <a:gdLst>
                <a:gd name="T0" fmla="*/ 720 w 729"/>
                <a:gd name="T1" fmla="*/ 240 h 240"/>
                <a:gd name="T2" fmla="*/ 0 w 729"/>
                <a:gd name="T3" fmla="*/ 0 h 240"/>
                <a:gd name="T4" fmla="*/ 0 w 729"/>
                <a:gd name="T5" fmla="*/ 6 h 240"/>
                <a:gd name="T6" fmla="*/ 720 w 729"/>
                <a:gd name="T7" fmla="*/ 240 h 240"/>
                <a:gd name="T8" fmla="*/ 720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17" name="Freeform 15"/>
            <p:cNvSpPr>
              <a:spLocks/>
            </p:cNvSpPr>
            <p:nvPr/>
          </p:nvSpPr>
          <p:spPr bwMode="hidden">
            <a:xfrm>
              <a:off x="5030" y="3049"/>
              <a:ext cx="728" cy="318"/>
            </a:xfrm>
            <a:custGeom>
              <a:avLst/>
              <a:gdLst>
                <a:gd name="T0" fmla="*/ 720 w 729"/>
                <a:gd name="T1" fmla="*/ 318 h 318"/>
                <a:gd name="T2" fmla="*/ 720 w 729"/>
                <a:gd name="T3" fmla="*/ 312 h 318"/>
                <a:gd name="T4" fmla="*/ 0 w 729"/>
                <a:gd name="T5" fmla="*/ 0 h 318"/>
                <a:gd name="T6" fmla="*/ 0 w 729"/>
                <a:gd name="T7" fmla="*/ 54 h 318"/>
                <a:gd name="T8" fmla="*/ 720 w 729"/>
                <a:gd name="T9" fmla="*/ 318 h 318"/>
                <a:gd name="T10" fmla="*/ 720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8"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BONES" pitchFamily="-105" charset="0"/>
                <a:ea typeface="+mn-ea"/>
                <a:cs typeface="+mn-cs"/>
              </a:endParaRPr>
            </a:p>
          </p:txBody>
        </p:sp>
        <p:sp>
          <p:nvSpPr>
            <p:cNvPr id="19"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20"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4"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25"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BONES" pitchFamily="-105" charset="0"/>
                <a:ea typeface="+mn-ea"/>
                <a:cs typeface="+mn-cs"/>
              </a:endParaRPr>
            </a:p>
          </p:txBody>
        </p:sp>
        <p:sp>
          <p:nvSpPr>
            <p:cNvPr id="26"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28"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BONES" pitchFamily="-105" charset="0"/>
                <a:ea typeface="+mn-ea"/>
                <a:cs typeface="+mn-cs"/>
              </a:endParaRPr>
            </a:p>
          </p:txBody>
        </p:sp>
        <p:sp>
          <p:nvSpPr>
            <p:cNvPr id="29"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BONES" pitchFamily="-105" charset="0"/>
                <a:ea typeface="+mn-ea"/>
                <a:cs typeface="+mn-cs"/>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303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1"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33"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34"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BONES" pitchFamily="-105" charset="0"/>
                <a:ea typeface="+mn-ea"/>
                <a:cs typeface="+mn-cs"/>
              </a:endParaRPr>
            </a:p>
          </p:txBody>
        </p:sp>
        <p:sp>
          <p:nvSpPr>
            <p:cNvPr id="35"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36"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37"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BONES" pitchFamily="-105" charset="0"/>
                <a:ea typeface="+mn-ea"/>
                <a:cs typeface="+mn-cs"/>
              </a:endParaRPr>
            </a:p>
          </p:txBody>
        </p:sp>
        <p:sp>
          <p:nvSpPr>
            <p:cNvPr id="38"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39"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40"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BONES" pitchFamily="-105" charset="0"/>
                  <a:ea typeface="+mn-ea"/>
                  <a:cs typeface="+mn-cs"/>
                </a:endParaRPr>
              </a:p>
            </p:txBody>
          </p:sp>
          <p:sp>
            <p:nvSpPr>
              <p:cNvPr id="43"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BONES" pitchFamily="-105" charset="0"/>
                  <a:ea typeface="+mn-ea"/>
                  <a:cs typeface="+mn-cs"/>
                </a:endParaRPr>
              </a:p>
            </p:txBody>
          </p:sp>
        </p:grpSp>
      </p:grpSp>
      <p:sp>
        <p:nvSpPr>
          <p:cNvPr id="561194" name="Rectangle 42"/>
          <p:cNvSpPr>
            <a:spLocks noGrp="1" noChangeArrowheads="1"/>
          </p:cNvSpPr>
          <p:nvPr>
            <p:ph type="ctrTitle" sz="quarter"/>
          </p:nvPr>
        </p:nvSpPr>
        <p:spPr>
          <a:xfrm>
            <a:off x="457200" y="1600200"/>
            <a:ext cx="8229600" cy="1828800"/>
          </a:xfrm>
        </p:spPr>
        <p:txBody>
          <a:bodyPr/>
          <a:lstStyle>
            <a:lvl1pPr>
              <a:defRPr sz="4800"/>
            </a:lvl1pPr>
          </a:lstStyle>
          <a:p>
            <a:r>
              <a:rPr lang="en-US"/>
              <a:t>Click to edit Master title style</a:t>
            </a:r>
          </a:p>
        </p:txBody>
      </p:sp>
      <p:sp>
        <p:nvSpPr>
          <p:cNvPr id="561195"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105" charset="2"/>
              <a:buNone/>
              <a:defRPr sz="3600"/>
            </a:lvl1pPr>
          </a:lstStyle>
          <a:p>
            <a:r>
              <a:rPr lang="en-US"/>
              <a:t>Click to edit Master subtitle style</a:t>
            </a:r>
          </a:p>
        </p:txBody>
      </p:sp>
      <p:sp>
        <p:nvSpPr>
          <p:cNvPr id="44" name="Rectangle 44"/>
          <p:cNvSpPr>
            <a:spLocks noGrp="1" noChangeArrowheads="1"/>
          </p:cNvSpPr>
          <p:nvPr>
            <p:ph type="dt" sz="quarter" idx="10"/>
          </p:nvPr>
        </p:nvSpPr>
        <p:spPr/>
        <p:txBody>
          <a:bodyPr/>
          <a:lstStyle>
            <a:lvl1pPr>
              <a:defRPr/>
            </a:lvl1pPr>
          </a:lstStyle>
          <a:p>
            <a:pPr>
              <a:defRPr/>
            </a:pPr>
            <a:endParaRPr lang="en-US"/>
          </a:p>
        </p:txBody>
      </p:sp>
      <p:sp>
        <p:nvSpPr>
          <p:cNvPr id="45" name="Rectangle 45"/>
          <p:cNvSpPr>
            <a:spLocks noGrp="1" noChangeArrowheads="1"/>
          </p:cNvSpPr>
          <p:nvPr>
            <p:ph type="ftr" sz="quarter" idx="11"/>
          </p:nvPr>
        </p:nvSpPr>
        <p:spPr/>
        <p:txBody>
          <a:bodyPr/>
          <a:lstStyle>
            <a:lvl1pPr>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a:lvl1pPr>
          </a:lstStyle>
          <a:p>
            <a:pPr>
              <a:defRPr/>
            </a:pPr>
            <a:fld id="{2C736871-3371-D64E-B7AB-34368924205F}" type="slidenum">
              <a:rPr lang="en-US"/>
              <a:pPr>
                <a:defRPr/>
              </a:pPr>
              <a:t>‹#›</a:t>
            </a:fld>
            <a:endParaRPr lang="en-US"/>
          </a:p>
        </p:txBody>
      </p:sp>
    </p:spTree>
    <p:extLst>
      <p:ext uri="{BB962C8B-B14F-4D97-AF65-F5344CB8AC3E}">
        <p14:creationId xmlns:p14="http://schemas.microsoft.com/office/powerpoint/2010/main" val="79489146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F96D2437-9DED-0549-85AA-C5C2829E01A9}" type="slidenum">
              <a:rPr lang="en-US"/>
              <a:pPr>
                <a:defRPr/>
              </a:pPr>
              <a:t>‹#›</a:t>
            </a:fld>
            <a:endParaRPr lang="en-US"/>
          </a:p>
        </p:txBody>
      </p:sp>
    </p:spTree>
    <p:extLst>
      <p:ext uri="{BB962C8B-B14F-4D97-AF65-F5344CB8AC3E}">
        <p14:creationId xmlns:p14="http://schemas.microsoft.com/office/powerpoint/2010/main" val="14004135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00BE3C69-1F67-2D4C-B06B-6C4F47BCC733}" type="slidenum">
              <a:rPr lang="en-US"/>
              <a:pPr>
                <a:defRPr/>
              </a:pPr>
              <a:t>‹#›</a:t>
            </a:fld>
            <a:endParaRPr lang="en-US"/>
          </a:p>
        </p:txBody>
      </p:sp>
    </p:spTree>
    <p:extLst>
      <p:ext uri="{BB962C8B-B14F-4D97-AF65-F5344CB8AC3E}">
        <p14:creationId xmlns:p14="http://schemas.microsoft.com/office/powerpoint/2010/main" val="2227420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6"/>
          <p:cNvSpPr>
            <a:spLocks noGrp="1" noChangeArrowheads="1"/>
          </p:cNvSpPr>
          <p:nvPr>
            <p:ph type="sldNum" sz="quarter" idx="12"/>
          </p:nvPr>
        </p:nvSpPr>
        <p:spPr>
          <a:ln/>
        </p:spPr>
        <p:txBody>
          <a:bodyPr/>
          <a:lstStyle>
            <a:lvl1pPr>
              <a:defRPr/>
            </a:lvl1pPr>
          </a:lstStyle>
          <a:p>
            <a:pPr>
              <a:defRPr/>
            </a:pPr>
            <a:fld id="{A7675344-2A16-7A49-BAC3-F052FAB54CF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7330063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C3410932-8E9A-A548-9B8A-DA6839306715}" type="slidenum">
              <a:rPr lang="en-US"/>
              <a:pPr>
                <a:defRPr/>
              </a:pPr>
              <a:t>‹#›</a:t>
            </a:fld>
            <a:endParaRPr lang="en-US"/>
          </a:p>
        </p:txBody>
      </p:sp>
    </p:spTree>
    <p:extLst>
      <p:ext uri="{BB962C8B-B14F-4D97-AF65-F5344CB8AC3E}">
        <p14:creationId xmlns:p14="http://schemas.microsoft.com/office/powerpoint/2010/main" val="18890742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a:ln/>
        </p:spPr>
        <p:txBody>
          <a:bodyPr/>
          <a:lstStyle>
            <a:lvl1pPr>
              <a:defRPr/>
            </a:lvl1pPr>
          </a:lstStyle>
          <a:p>
            <a:pPr>
              <a:defRPr/>
            </a:pPr>
            <a:endParaRPr lang="en-US"/>
          </a:p>
        </p:txBody>
      </p:sp>
      <p:sp>
        <p:nvSpPr>
          <p:cNvPr id="8" name="Rectangle 45"/>
          <p:cNvSpPr>
            <a:spLocks noGrp="1" noChangeArrowheads="1"/>
          </p:cNvSpPr>
          <p:nvPr>
            <p:ph type="ftr" sz="quarter" idx="11"/>
          </p:nvPr>
        </p:nvSpPr>
        <p:spPr>
          <a:ln/>
        </p:spPr>
        <p:txBody>
          <a:bodyPr/>
          <a:lstStyle>
            <a:lvl1pPr>
              <a:defRPr/>
            </a:lvl1pPr>
          </a:lstStyle>
          <a:p>
            <a:pPr>
              <a:defRPr/>
            </a:pPr>
            <a:endParaRPr lang="en-US"/>
          </a:p>
        </p:txBody>
      </p:sp>
      <p:sp>
        <p:nvSpPr>
          <p:cNvPr id="9" name="Rectangle 46"/>
          <p:cNvSpPr>
            <a:spLocks noGrp="1" noChangeArrowheads="1"/>
          </p:cNvSpPr>
          <p:nvPr>
            <p:ph type="sldNum" sz="quarter" idx="12"/>
          </p:nvPr>
        </p:nvSpPr>
        <p:spPr>
          <a:ln/>
        </p:spPr>
        <p:txBody>
          <a:bodyPr/>
          <a:lstStyle>
            <a:lvl1pPr>
              <a:defRPr/>
            </a:lvl1pPr>
          </a:lstStyle>
          <a:p>
            <a:pPr>
              <a:defRPr/>
            </a:pPr>
            <a:fld id="{CE1E858C-0D54-DB47-BD3F-361847F1FB7C}" type="slidenum">
              <a:rPr lang="en-US"/>
              <a:pPr>
                <a:defRPr/>
              </a:pPr>
              <a:t>‹#›</a:t>
            </a:fld>
            <a:endParaRPr lang="en-US"/>
          </a:p>
        </p:txBody>
      </p:sp>
    </p:spTree>
    <p:extLst>
      <p:ext uri="{BB962C8B-B14F-4D97-AF65-F5344CB8AC3E}">
        <p14:creationId xmlns:p14="http://schemas.microsoft.com/office/powerpoint/2010/main" val="27468272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p>
        </p:txBody>
      </p:sp>
      <p:sp>
        <p:nvSpPr>
          <p:cNvPr id="4" name="Rectangle 45"/>
          <p:cNvSpPr>
            <a:spLocks noGrp="1" noChangeArrowheads="1"/>
          </p:cNvSpPr>
          <p:nvPr>
            <p:ph type="ftr" sz="quarter" idx="11"/>
          </p:nvPr>
        </p:nvSpPr>
        <p:spPr>
          <a:ln/>
        </p:spPr>
        <p:txBody>
          <a:bodyPr/>
          <a:lstStyle>
            <a:lvl1pPr>
              <a:defRPr/>
            </a:lvl1pPr>
          </a:lstStyle>
          <a:p>
            <a:pPr>
              <a:defRPr/>
            </a:pPr>
            <a:endParaRPr lang="en-US"/>
          </a:p>
        </p:txBody>
      </p:sp>
      <p:sp>
        <p:nvSpPr>
          <p:cNvPr id="5" name="Rectangle 46"/>
          <p:cNvSpPr>
            <a:spLocks noGrp="1" noChangeArrowheads="1"/>
          </p:cNvSpPr>
          <p:nvPr>
            <p:ph type="sldNum" sz="quarter" idx="12"/>
          </p:nvPr>
        </p:nvSpPr>
        <p:spPr>
          <a:ln/>
        </p:spPr>
        <p:txBody>
          <a:bodyPr/>
          <a:lstStyle>
            <a:lvl1pPr>
              <a:defRPr/>
            </a:lvl1pPr>
          </a:lstStyle>
          <a:p>
            <a:pPr>
              <a:defRPr/>
            </a:pPr>
            <a:fld id="{42855965-07A1-4E45-BA38-C11D66712AD2}" type="slidenum">
              <a:rPr lang="en-US"/>
              <a:pPr>
                <a:defRPr/>
              </a:pPr>
              <a:t>‹#›</a:t>
            </a:fld>
            <a:endParaRPr lang="en-US"/>
          </a:p>
        </p:txBody>
      </p:sp>
    </p:spTree>
    <p:extLst>
      <p:ext uri="{BB962C8B-B14F-4D97-AF65-F5344CB8AC3E}">
        <p14:creationId xmlns:p14="http://schemas.microsoft.com/office/powerpoint/2010/main" val="11087474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p>
        </p:txBody>
      </p:sp>
      <p:sp>
        <p:nvSpPr>
          <p:cNvPr id="3" name="Rectangle 45"/>
          <p:cNvSpPr>
            <a:spLocks noGrp="1" noChangeArrowheads="1"/>
          </p:cNvSpPr>
          <p:nvPr>
            <p:ph type="ftr" sz="quarter" idx="11"/>
          </p:nvPr>
        </p:nvSpPr>
        <p:spPr>
          <a:ln/>
        </p:spPr>
        <p:txBody>
          <a:bodyPr/>
          <a:lstStyle>
            <a:lvl1pPr>
              <a:defRPr/>
            </a:lvl1pPr>
          </a:lstStyle>
          <a:p>
            <a:pPr>
              <a:defRPr/>
            </a:pPr>
            <a:endParaRPr lang="en-US"/>
          </a:p>
        </p:txBody>
      </p:sp>
      <p:sp>
        <p:nvSpPr>
          <p:cNvPr id="4" name="Rectangle 46"/>
          <p:cNvSpPr>
            <a:spLocks noGrp="1" noChangeArrowheads="1"/>
          </p:cNvSpPr>
          <p:nvPr>
            <p:ph type="sldNum" sz="quarter" idx="12"/>
          </p:nvPr>
        </p:nvSpPr>
        <p:spPr>
          <a:ln/>
        </p:spPr>
        <p:txBody>
          <a:bodyPr/>
          <a:lstStyle>
            <a:lvl1pPr>
              <a:defRPr/>
            </a:lvl1pPr>
          </a:lstStyle>
          <a:p>
            <a:pPr>
              <a:defRPr/>
            </a:pPr>
            <a:fld id="{3B8B8F34-4716-D543-A876-0F04F8F60B4C}" type="slidenum">
              <a:rPr lang="en-US"/>
              <a:pPr>
                <a:defRPr/>
              </a:pPr>
              <a:t>‹#›</a:t>
            </a:fld>
            <a:endParaRPr lang="en-US"/>
          </a:p>
        </p:txBody>
      </p:sp>
    </p:spTree>
    <p:extLst>
      <p:ext uri="{BB962C8B-B14F-4D97-AF65-F5344CB8AC3E}">
        <p14:creationId xmlns:p14="http://schemas.microsoft.com/office/powerpoint/2010/main" val="39444802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8E8EE497-A741-EB41-8C4D-D3C7863EE582}" type="slidenum">
              <a:rPr lang="en-US"/>
              <a:pPr>
                <a:defRPr/>
              </a:pPr>
              <a:t>‹#›</a:t>
            </a:fld>
            <a:endParaRPr lang="en-US"/>
          </a:p>
        </p:txBody>
      </p:sp>
    </p:spTree>
    <p:extLst>
      <p:ext uri="{BB962C8B-B14F-4D97-AF65-F5344CB8AC3E}">
        <p14:creationId xmlns:p14="http://schemas.microsoft.com/office/powerpoint/2010/main" val="39288537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p>
        </p:txBody>
      </p:sp>
      <p:sp>
        <p:nvSpPr>
          <p:cNvPr id="6" name="Rectangle 45"/>
          <p:cNvSpPr>
            <a:spLocks noGrp="1" noChangeArrowheads="1"/>
          </p:cNvSpPr>
          <p:nvPr>
            <p:ph type="ftr" sz="quarter" idx="11"/>
          </p:nvPr>
        </p:nvSpPr>
        <p:spPr>
          <a:ln/>
        </p:spPr>
        <p:txBody>
          <a:bodyPr/>
          <a:lstStyle>
            <a:lvl1pPr>
              <a:defRPr/>
            </a:lvl1pPr>
          </a:lstStyle>
          <a:p>
            <a:pPr>
              <a:defRPr/>
            </a:pPr>
            <a:endParaRPr lang="en-US"/>
          </a:p>
        </p:txBody>
      </p:sp>
      <p:sp>
        <p:nvSpPr>
          <p:cNvPr id="7" name="Rectangle 46"/>
          <p:cNvSpPr>
            <a:spLocks noGrp="1" noChangeArrowheads="1"/>
          </p:cNvSpPr>
          <p:nvPr>
            <p:ph type="sldNum" sz="quarter" idx="12"/>
          </p:nvPr>
        </p:nvSpPr>
        <p:spPr>
          <a:ln/>
        </p:spPr>
        <p:txBody>
          <a:bodyPr/>
          <a:lstStyle>
            <a:lvl1pPr>
              <a:defRPr/>
            </a:lvl1pPr>
          </a:lstStyle>
          <a:p>
            <a:pPr>
              <a:defRPr/>
            </a:pPr>
            <a:fld id="{A8CECB83-E4B0-C74E-947F-1B8D1387FFC6}" type="slidenum">
              <a:rPr lang="en-US"/>
              <a:pPr>
                <a:defRPr/>
              </a:pPr>
              <a:t>‹#›</a:t>
            </a:fld>
            <a:endParaRPr lang="en-US"/>
          </a:p>
        </p:txBody>
      </p:sp>
    </p:spTree>
    <p:extLst>
      <p:ext uri="{BB962C8B-B14F-4D97-AF65-F5344CB8AC3E}">
        <p14:creationId xmlns:p14="http://schemas.microsoft.com/office/powerpoint/2010/main" val="34238628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A7089EDB-3699-2947-BEE8-C40CE89C5AA8}" type="slidenum">
              <a:rPr lang="en-US"/>
              <a:pPr>
                <a:defRPr/>
              </a:pPr>
              <a:t>‹#›</a:t>
            </a:fld>
            <a:endParaRPr lang="en-US"/>
          </a:p>
        </p:txBody>
      </p:sp>
    </p:spTree>
    <p:extLst>
      <p:ext uri="{BB962C8B-B14F-4D97-AF65-F5344CB8AC3E}">
        <p14:creationId xmlns:p14="http://schemas.microsoft.com/office/powerpoint/2010/main" val="2043917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DC06EF5E-BFF2-E443-99DB-0F18CF0DABF6}" type="slidenum">
              <a:rPr lang="en-US"/>
              <a:pPr>
                <a:defRPr/>
              </a:pPr>
              <a:t>‹#›</a:t>
            </a:fld>
            <a:endParaRPr lang="en-US"/>
          </a:p>
        </p:txBody>
      </p:sp>
    </p:spTree>
    <p:extLst>
      <p:ext uri="{BB962C8B-B14F-4D97-AF65-F5344CB8AC3E}">
        <p14:creationId xmlns:p14="http://schemas.microsoft.com/office/powerpoint/2010/main" val="75869079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30725"/>
          </a:xfrm>
        </p:spPr>
        <p:txBody>
          <a:bodyPr/>
          <a:lstStyle/>
          <a:p>
            <a:pPr lvl="0"/>
            <a:endParaRPr lang="en-US" noProof="0"/>
          </a:p>
        </p:txBody>
      </p:sp>
      <p:sp>
        <p:nvSpPr>
          <p:cNvPr id="4" name="Rectangle 44"/>
          <p:cNvSpPr>
            <a:spLocks noGrp="1" noChangeArrowheads="1"/>
          </p:cNvSpPr>
          <p:nvPr>
            <p:ph type="dt" sz="half" idx="10"/>
          </p:nvPr>
        </p:nvSpPr>
        <p:spPr>
          <a:ln/>
        </p:spPr>
        <p:txBody>
          <a:bodyPr/>
          <a:lstStyle>
            <a:lvl1pPr>
              <a:defRPr/>
            </a:lvl1pPr>
          </a:lstStyle>
          <a:p>
            <a:pPr>
              <a:defRPr/>
            </a:pPr>
            <a:endParaRPr lang="en-US"/>
          </a:p>
        </p:txBody>
      </p:sp>
      <p:sp>
        <p:nvSpPr>
          <p:cNvPr id="5" name="Rectangle 45"/>
          <p:cNvSpPr>
            <a:spLocks noGrp="1" noChangeArrowheads="1"/>
          </p:cNvSpPr>
          <p:nvPr>
            <p:ph type="ftr" sz="quarter" idx="11"/>
          </p:nvPr>
        </p:nvSpPr>
        <p:spPr>
          <a:ln/>
        </p:spPr>
        <p:txBody>
          <a:bodyPr/>
          <a:lstStyle>
            <a:lvl1pPr>
              <a:defRPr/>
            </a:lvl1pPr>
          </a:lstStyle>
          <a:p>
            <a:pPr>
              <a:defRPr/>
            </a:pPr>
            <a:endParaRPr lang="en-US"/>
          </a:p>
        </p:txBody>
      </p:sp>
      <p:sp>
        <p:nvSpPr>
          <p:cNvPr id="6" name="Rectangle 46"/>
          <p:cNvSpPr>
            <a:spLocks noGrp="1" noChangeArrowheads="1"/>
          </p:cNvSpPr>
          <p:nvPr>
            <p:ph type="sldNum" sz="quarter" idx="12"/>
          </p:nvPr>
        </p:nvSpPr>
        <p:spPr>
          <a:ln/>
        </p:spPr>
        <p:txBody>
          <a:bodyPr/>
          <a:lstStyle>
            <a:lvl1pPr>
              <a:defRPr/>
            </a:lvl1pPr>
          </a:lstStyle>
          <a:p>
            <a:pPr>
              <a:defRPr/>
            </a:pPr>
            <a:fld id="{2A10E81F-29C1-5E40-9EF2-F2CD7A10F00F}" type="slidenum">
              <a:rPr lang="en-US"/>
              <a:pPr>
                <a:defRPr/>
              </a:pPr>
              <a:t>‹#›</a:t>
            </a:fld>
            <a:endParaRPr lang="en-US"/>
          </a:p>
        </p:txBody>
      </p:sp>
    </p:spTree>
    <p:extLst>
      <p:ext uri="{BB962C8B-B14F-4D97-AF65-F5344CB8AC3E}">
        <p14:creationId xmlns:p14="http://schemas.microsoft.com/office/powerpoint/2010/main" val="207926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6"/>
          <p:cNvSpPr>
            <a:spLocks noGrp="1" noChangeArrowheads="1"/>
          </p:cNvSpPr>
          <p:nvPr>
            <p:ph type="sldNum" sz="quarter" idx="12"/>
          </p:nvPr>
        </p:nvSpPr>
        <p:spPr>
          <a:ln/>
        </p:spPr>
        <p:txBody>
          <a:bodyPr/>
          <a:lstStyle>
            <a:lvl1pPr>
              <a:defRPr/>
            </a:lvl1pPr>
          </a:lstStyle>
          <a:p>
            <a:pPr>
              <a:defRPr/>
            </a:pPr>
            <a:fld id="{79C088A2-FEC6-5F43-B955-88767CD64ED6}"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30789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6"/>
          <p:cNvSpPr>
            <a:spLocks noGrp="1" noChangeArrowheads="1"/>
          </p:cNvSpPr>
          <p:nvPr>
            <p:ph type="sldNum" sz="quarter" idx="12"/>
          </p:nvPr>
        </p:nvSpPr>
        <p:spPr>
          <a:ln/>
        </p:spPr>
        <p:txBody>
          <a:bodyPr/>
          <a:lstStyle>
            <a:lvl1pPr>
              <a:defRPr/>
            </a:lvl1pPr>
          </a:lstStyle>
          <a:p>
            <a:pPr>
              <a:defRPr/>
            </a:pPr>
            <a:fld id="{E7BE9BD0-8DF0-CA4C-8CFA-8D02F36FAC2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40374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614E28CB-8D75-DF44-8D55-2900A1580FA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4170989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1EAEA26B-851B-9A40-A53F-230B03D327B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42764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6" Type="http://schemas.openxmlformats.org/officeDocument/2006/relationships/image" Target="../media/image3.png"/><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image" Target="../media/image2.png"/><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6413"/>
            <a:chOff x="0" y="0"/>
            <a:chExt cx="5760" cy="4319"/>
          </a:xfrm>
        </p:grpSpPr>
        <p:sp>
          <p:nvSpPr>
            <p:cNvPr id="4099"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00"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01"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35" name="Freeform 6"/>
            <p:cNvSpPr>
              <a:spLocks/>
            </p:cNvSpPr>
            <p:nvPr/>
          </p:nvSpPr>
          <p:spPr bwMode="hidden">
            <a:xfrm>
              <a:off x="4038" y="3577"/>
              <a:ext cx="1720" cy="65"/>
            </a:xfrm>
            <a:custGeom>
              <a:avLst/>
              <a:gdLst>
                <a:gd name="T0" fmla="*/ 1698 w 1722"/>
                <a:gd name="T1" fmla="*/ 54 h 66"/>
                <a:gd name="T2" fmla="*/ 1698 w 1722"/>
                <a:gd name="T3" fmla="*/ 48 h 66"/>
                <a:gd name="T4" fmla="*/ 0 w 1722"/>
                <a:gd name="T5" fmla="*/ 0 h 66"/>
                <a:gd name="T6" fmla="*/ 0 w 1722"/>
                <a:gd name="T7" fmla="*/ 36 h 66"/>
                <a:gd name="T8" fmla="*/ 1698 w 1722"/>
                <a:gd name="T9" fmla="*/ 54 h 66"/>
                <a:gd name="T10" fmla="*/ 1698 w 1722"/>
                <a:gd name="T11" fmla="*/ 54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4103"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37" name="Freeform 8"/>
            <p:cNvSpPr>
              <a:spLocks/>
            </p:cNvSpPr>
            <p:nvPr/>
          </p:nvSpPr>
          <p:spPr bwMode="hidden">
            <a:xfrm>
              <a:off x="4784" y="3702"/>
              <a:ext cx="974" cy="101"/>
            </a:xfrm>
            <a:custGeom>
              <a:avLst/>
              <a:gdLst>
                <a:gd name="T0" fmla="*/ 963 w 975"/>
                <a:gd name="T1" fmla="*/ 48 h 101"/>
                <a:gd name="T2" fmla="*/ 963 w 975"/>
                <a:gd name="T3" fmla="*/ 0 h 101"/>
                <a:gd name="T4" fmla="*/ 0 w 975"/>
                <a:gd name="T5" fmla="*/ 24 h 101"/>
                <a:gd name="T6" fmla="*/ 0 w 975"/>
                <a:gd name="T7" fmla="*/ 101 h 101"/>
                <a:gd name="T8" fmla="*/ 963 w 975"/>
                <a:gd name="T9" fmla="*/ 48 h 101"/>
                <a:gd name="T10" fmla="*/ 963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1038" name="Freeform 9"/>
            <p:cNvSpPr>
              <a:spLocks/>
            </p:cNvSpPr>
            <p:nvPr/>
          </p:nvSpPr>
          <p:spPr bwMode="hidden">
            <a:xfrm>
              <a:off x="3619" y="3815"/>
              <a:ext cx="2139" cy="198"/>
            </a:xfrm>
            <a:custGeom>
              <a:avLst/>
              <a:gdLst>
                <a:gd name="T0" fmla="*/ 2117 w 2141"/>
                <a:gd name="T1" fmla="*/ 0 h 198"/>
                <a:gd name="T2" fmla="*/ 0 w 2141"/>
                <a:gd name="T3" fmla="*/ 156 h 198"/>
                <a:gd name="T4" fmla="*/ 0 w 2141"/>
                <a:gd name="T5" fmla="*/ 198 h 198"/>
                <a:gd name="T6" fmla="*/ 2117 w 2141"/>
                <a:gd name="T7" fmla="*/ 0 h 198"/>
                <a:gd name="T8" fmla="*/ 2117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4106"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40" name="Freeform 11"/>
            <p:cNvSpPr>
              <a:spLocks/>
            </p:cNvSpPr>
            <p:nvPr/>
          </p:nvSpPr>
          <p:spPr bwMode="hidden">
            <a:xfrm>
              <a:off x="2097" y="4043"/>
              <a:ext cx="2514" cy="276"/>
            </a:xfrm>
            <a:custGeom>
              <a:avLst/>
              <a:gdLst>
                <a:gd name="T0" fmla="*/ 2146 w 2517"/>
                <a:gd name="T1" fmla="*/ 276 h 276"/>
                <a:gd name="T2" fmla="*/ 2481 w 2517"/>
                <a:gd name="T3" fmla="*/ 204 h 276"/>
                <a:gd name="T4" fmla="*/ 2224 w 2517"/>
                <a:gd name="T5" fmla="*/ 0 h 276"/>
                <a:gd name="T6" fmla="*/ 0 w 2517"/>
                <a:gd name="T7" fmla="*/ 276 h 276"/>
                <a:gd name="T8" fmla="*/ 2146 w 2517"/>
                <a:gd name="T9" fmla="*/ 276 h 276"/>
                <a:gd name="T10" fmla="*/ 2146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4108"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42" name="Freeform 13"/>
            <p:cNvSpPr>
              <a:spLocks/>
            </p:cNvSpPr>
            <p:nvPr/>
          </p:nvSpPr>
          <p:spPr bwMode="hidden">
            <a:xfrm>
              <a:off x="5030" y="3151"/>
              <a:ext cx="728" cy="240"/>
            </a:xfrm>
            <a:custGeom>
              <a:avLst/>
              <a:gdLst>
                <a:gd name="T0" fmla="*/ 717 w 729"/>
                <a:gd name="T1" fmla="*/ 240 h 240"/>
                <a:gd name="T2" fmla="*/ 0 w 729"/>
                <a:gd name="T3" fmla="*/ 0 h 240"/>
                <a:gd name="T4" fmla="*/ 0 w 729"/>
                <a:gd name="T5" fmla="*/ 6 h 240"/>
                <a:gd name="T6" fmla="*/ 717 w 729"/>
                <a:gd name="T7" fmla="*/ 240 h 240"/>
                <a:gd name="T8" fmla="*/ 717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4110"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44" name="Freeform 15"/>
            <p:cNvSpPr>
              <a:spLocks/>
            </p:cNvSpPr>
            <p:nvPr/>
          </p:nvSpPr>
          <p:spPr bwMode="hidden">
            <a:xfrm>
              <a:off x="5030" y="3049"/>
              <a:ext cx="728" cy="318"/>
            </a:xfrm>
            <a:custGeom>
              <a:avLst/>
              <a:gdLst>
                <a:gd name="T0" fmla="*/ 717 w 729"/>
                <a:gd name="T1" fmla="*/ 318 h 318"/>
                <a:gd name="T2" fmla="*/ 717 w 729"/>
                <a:gd name="T3" fmla="*/ 312 h 318"/>
                <a:gd name="T4" fmla="*/ 0 w 729"/>
                <a:gd name="T5" fmla="*/ 0 h 318"/>
                <a:gd name="T6" fmla="*/ 0 w 729"/>
                <a:gd name="T7" fmla="*/ 54 h 318"/>
                <a:gd name="T8" fmla="*/ 717 w 729"/>
                <a:gd name="T9" fmla="*/ 318 h 318"/>
                <a:gd name="T10" fmla="*/ 717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4112"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13"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14"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4116"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4118"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19"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20"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4122"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23"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57" name="Freeform 28"/>
            <p:cNvSpPr>
              <a:spLocks/>
            </p:cNvSpPr>
            <p:nvPr/>
          </p:nvSpPr>
          <p:spPr bwMode="hidden">
            <a:xfrm>
              <a:off x="5698" y="653"/>
              <a:ext cx="60" cy="311"/>
            </a:xfrm>
            <a:custGeom>
              <a:avLst/>
              <a:gdLst>
                <a:gd name="T0" fmla="*/ 0 w 60"/>
                <a:gd name="T1" fmla="*/ 144 h 312"/>
                <a:gd name="T2" fmla="*/ 60 w 60"/>
                <a:gd name="T3" fmla="*/ 300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4125"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10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4127"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28"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29"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30"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31"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32"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33"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34"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grpSp>
          <p:nvGrpSpPr>
            <p:cNvPr id="1068" name="Group 39"/>
            <p:cNvGrpSpPr>
              <a:grpSpLocks/>
            </p:cNvGrpSpPr>
            <p:nvPr userDrawn="1"/>
          </p:nvGrpSpPr>
          <p:grpSpPr bwMode="auto">
            <a:xfrm>
              <a:off x="0" y="1632"/>
              <a:ext cx="5758" cy="1858"/>
              <a:chOff x="0" y="1632"/>
              <a:chExt cx="5758" cy="1858"/>
            </a:xfrm>
          </p:grpSpPr>
          <p:sp>
            <p:nvSpPr>
              <p:cNvPr id="4136"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4137"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grpSp>
      </p:grpSp>
      <p:sp>
        <p:nvSpPr>
          <p:cNvPr id="4138"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39"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40"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Arial" pitchFamily="22"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4141"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Arial" pitchFamily="22" charset="0"/>
                <a:ea typeface="+mn-ea"/>
                <a:cs typeface="+mn-cs"/>
              </a:defRPr>
            </a:lvl1pPr>
          </a:lstStyle>
          <a:p>
            <a:pPr defTabSz="914400" fontAlgn="base">
              <a:spcBef>
                <a:spcPct val="0"/>
              </a:spcBef>
              <a:spcAft>
                <a:spcPct val="0"/>
              </a:spcAft>
              <a:defRPr/>
            </a:pPr>
            <a:endParaRPr lang="en-US">
              <a:solidFill>
                <a:srgbClr val="FFFFFF"/>
              </a:solidFill>
            </a:endParaRPr>
          </a:p>
        </p:txBody>
      </p:sp>
      <p:sp>
        <p:nvSpPr>
          <p:cNvPr id="4142"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defTabSz="914400" fontAlgn="base">
              <a:spcBef>
                <a:spcPct val="0"/>
              </a:spcBef>
              <a:spcAft>
                <a:spcPct val="0"/>
              </a:spcAft>
              <a:defRPr/>
            </a:pPr>
            <a:fld id="{97375BD2-DF08-6149-BC4F-D0A8B0FB882D}" type="slidenum">
              <a:rPr lang="en-US">
                <a:solidFill>
                  <a:srgbClr val="FFFFFF"/>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FFFFFF"/>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392685726"/>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9" charset="-128"/>
          <a:cs typeface="ＭＳ Ｐゴシック" pitchFamily="-109"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09" charset="-128"/>
          <a:cs typeface="ＭＳ Ｐゴシック" pitchFamily="-109"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09" charset="-128"/>
          <a:cs typeface="ＭＳ Ｐゴシック" pitchFamily="-109"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09" charset="-128"/>
          <a:cs typeface="ＭＳ Ｐゴシック" pitchFamily="-109"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2" charset="0"/>
          <a:ea typeface="ＭＳ Ｐゴシック" pitchFamily="-109" charset="-128"/>
          <a:cs typeface="ＭＳ Ｐゴシック" pitchFamily="-109"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2"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14"/>
        </a:buBlip>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accent2"/>
        </a:buClr>
        <a:buSzPct val="90000"/>
        <a:buFont typeface="Wingdings" charset="0"/>
        <a:buBlip>
          <a:blip r:embed="rId15"/>
        </a:buBlip>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folHlink"/>
        </a:buClr>
        <a:buSzPct val="90000"/>
        <a:buFont typeface="Wingdings" charset="0"/>
        <a:buBlip>
          <a:blip r:embed="rId16"/>
        </a:buBlip>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fontAlgn="base">
        <a:spcBef>
          <a:spcPct val="20000"/>
        </a:spcBef>
        <a:spcAft>
          <a:spcPct val="0"/>
        </a:spcAft>
        <a:buClr>
          <a:schemeClr val="folHlink"/>
        </a:buClr>
        <a:buSzPct val="90000"/>
        <a:buFont typeface="Wingdings" pitchFamily="-112" charset="2"/>
        <a:buBlip>
          <a:blip r:embed="rId16"/>
        </a:buBlip>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fontAlgn="base">
        <a:spcBef>
          <a:spcPct val="20000"/>
        </a:spcBef>
        <a:spcAft>
          <a:spcPct val="0"/>
        </a:spcAft>
        <a:buClr>
          <a:schemeClr val="folHlink"/>
        </a:buClr>
        <a:buSzPct val="90000"/>
        <a:buFont typeface="Wingdings" pitchFamily="-112" charset="2"/>
        <a:buBlip>
          <a:blip r:embed="rId16"/>
        </a:buBlip>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fontAlgn="base">
        <a:spcBef>
          <a:spcPct val="20000"/>
        </a:spcBef>
        <a:spcAft>
          <a:spcPct val="0"/>
        </a:spcAft>
        <a:buClr>
          <a:schemeClr val="folHlink"/>
        </a:buClr>
        <a:buSzPct val="90000"/>
        <a:buFont typeface="Wingdings" pitchFamily="-112" charset="2"/>
        <a:buBlip>
          <a:blip r:embed="rId16"/>
        </a:buBlip>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fontAlgn="base">
        <a:spcBef>
          <a:spcPct val="20000"/>
        </a:spcBef>
        <a:spcAft>
          <a:spcPct val="0"/>
        </a:spcAft>
        <a:buClr>
          <a:schemeClr val="folHlink"/>
        </a:buClr>
        <a:buSzPct val="90000"/>
        <a:buFont typeface="Wingdings" pitchFamily="-112" charset="2"/>
        <a:buBlip>
          <a:blip r:embed="rId16"/>
        </a:buBlip>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0000"/>
                <a:invGamma/>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54306" name="Rectangle 2"/>
          <p:cNvSpPr>
            <a:spLocks noGrp="1" noChangeArrowheads="1"/>
          </p:cNvSpPr>
          <p:nvPr>
            <p:ph type="body" idx="1"/>
          </p:nvPr>
        </p:nvSpPr>
        <p:spPr bwMode="auto">
          <a:xfrm>
            <a:off x="1157288" y="1981200"/>
            <a:ext cx="779145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4307" name="Rectangle 3"/>
          <p:cNvSpPr>
            <a:spLocks noGrp="1" noChangeArrowheads="1"/>
          </p:cNvSpPr>
          <p:nvPr>
            <p:ph type="title"/>
          </p:nvPr>
        </p:nvSpPr>
        <p:spPr bwMode="auto">
          <a:xfrm>
            <a:off x="1181100" y="609600"/>
            <a:ext cx="7715250" cy="1143000"/>
          </a:xfrm>
          <a:prstGeom prst="rect">
            <a:avLst/>
          </a:prstGeom>
          <a:noFill/>
          <a:ln w="12700">
            <a:noFill/>
            <a:miter lim="800000"/>
            <a:headEnd/>
            <a:tailEnd/>
          </a:ln>
          <a:effectLst>
            <a:outerShdw blurRad="63500" dist="38099" dir="2700000" algn="ctr" rotWithShape="0">
              <a:srgbClr val="000000">
                <a:alpha val="74998"/>
              </a:srgbClr>
            </a:outerShdw>
          </a:effectLst>
        </p:spPr>
        <p:txBody>
          <a:bodyPr vert="horz" wrap="square" lIns="90487" tIns="44450" rIns="90487" bIns="44450" numCol="1" anchor="ctr" anchorCtr="0" compatLnSpc="1">
            <a:prstTxWarp prst="textNoShape">
              <a:avLst/>
            </a:prstTxWarp>
          </a:bodyPr>
          <a:lstStyle/>
          <a:p>
            <a:pPr lvl="0"/>
            <a:r>
              <a:rPr lang="en-US"/>
              <a:t>Click to edit Master title style</a:t>
            </a:r>
          </a:p>
        </p:txBody>
      </p:sp>
      <p:grpSp>
        <p:nvGrpSpPr>
          <p:cNvPr id="26628" name="Group 4"/>
          <p:cNvGrpSpPr>
            <a:grpSpLocks/>
          </p:cNvGrpSpPr>
          <p:nvPr/>
        </p:nvGrpSpPr>
        <p:grpSpPr bwMode="auto">
          <a:xfrm>
            <a:off x="0" y="0"/>
            <a:ext cx="1085850" cy="6845300"/>
            <a:chOff x="0" y="0"/>
            <a:chExt cx="684" cy="4312"/>
          </a:xfrm>
        </p:grpSpPr>
        <p:sp>
          <p:nvSpPr>
            <p:cNvPr id="26629" name="Rectangle 5"/>
            <p:cNvSpPr>
              <a:spLocks noChangeArrowheads="1"/>
            </p:cNvSpPr>
            <p:nvPr/>
          </p:nvSpPr>
          <p:spPr bwMode="auto">
            <a:xfrm>
              <a:off x="0" y="0"/>
              <a:ext cx="684" cy="4312"/>
            </a:xfrm>
            <a:prstGeom prst="rect">
              <a:avLst/>
            </a:prstGeom>
            <a:gradFill rotWithShape="0">
              <a:gsLst>
                <a:gs pos="0">
                  <a:srgbClr val="114FFB"/>
                </a:gs>
                <a:gs pos="50000">
                  <a:srgbClr val="031032"/>
                </a:gs>
                <a:gs pos="100000">
                  <a:srgbClr val="114FF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grpSp>
          <p:nvGrpSpPr>
            <p:cNvPr id="26630" name="Group 6"/>
            <p:cNvGrpSpPr>
              <a:grpSpLocks/>
            </p:cNvGrpSpPr>
            <p:nvPr/>
          </p:nvGrpSpPr>
          <p:grpSpPr bwMode="auto">
            <a:xfrm>
              <a:off x="48" y="102"/>
              <a:ext cx="96" cy="4122"/>
              <a:chOff x="48" y="102"/>
              <a:chExt cx="96" cy="4122"/>
            </a:xfrm>
          </p:grpSpPr>
          <p:sp>
            <p:nvSpPr>
              <p:cNvPr id="26631" name="Rectangle 7"/>
              <p:cNvSpPr>
                <a:spLocks noChangeArrowheads="1"/>
              </p:cNvSpPr>
              <p:nvPr/>
            </p:nvSpPr>
            <p:spPr bwMode="auto">
              <a:xfrm>
                <a:off x="48" y="1104"/>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32" name="Rectangle 8"/>
              <p:cNvSpPr>
                <a:spLocks noChangeArrowheads="1"/>
              </p:cNvSpPr>
              <p:nvPr/>
            </p:nvSpPr>
            <p:spPr bwMode="auto">
              <a:xfrm>
                <a:off x="48" y="1248"/>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33" name="Rectangle 9"/>
              <p:cNvSpPr>
                <a:spLocks noChangeArrowheads="1"/>
              </p:cNvSpPr>
              <p:nvPr/>
            </p:nvSpPr>
            <p:spPr bwMode="auto">
              <a:xfrm>
                <a:off x="48" y="1392"/>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34" name="Rectangle 10"/>
              <p:cNvSpPr>
                <a:spLocks noChangeArrowheads="1"/>
              </p:cNvSpPr>
              <p:nvPr/>
            </p:nvSpPr>
            <p:spPr bwMode="auto">
              <a:xfrm>
                <a:off x="48" y="1536"/>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35" name="Rectangle 11"/>
              <p:cNvSpPr>
                <a:spLocks noChangeArrowheads="1"/>
              </p:cNvSpPr>
              <p:nvPr/>
            </p:nvSpPr>
            <p:spPr bwMode="auto">
              <a:xfrm>
                <a:off x="48" y="1680"/>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36" name="Rectangle 12"/>
              <p:cNvSpPr>
                <a:spLocks noChangeArrowheads="1"/>
              </p:cNvSpPr>
              <p:nvPr/>
            </p:nvSpPr>
            <p:spPr bwMode="auto">
              <a:xfrm>
                <a:off x="48" y="1824"/>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37" name="Rectangle 13"/>
              <p:cNvSpPr>
                <a:spLocks noChangeArrowheads="1"/>
              </p:cNvSpPr>
              <p:nvPr/>
            </p:nvSpPr>
            <p:spPr bwMode="auto">
              <a:xfrm>
                <a:off x="48" y="1968"/>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38" name="Rectangle 14"/>
              <p:cNvSpPr>
                <a:spLocks noChangeArrowheads="1"/>
              </p:cNvSpPr>
              <p:nvPr/>
            </p:nvSpPr>
            <p:spPr bwMode="auto">
              <a:xfrm>
                <a:off x="48" y="2112"/>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39" name="Rectangle 15"/>
              <p:cNvSpPr>
                <a:spLocks noChangeArrowheads="1"/>
              </p:cNvSpPr>
              <p:nvPr/>
            </p:nvSpPr>
            <p:spPr bwMode="auto">
              <a:xfrm>
                <a:off x="48" y="2256"/>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40" name="Rectangle 16"/>
              <p:cNvSpPr>
                <a:spLocks noChangeArrowheads="1"/>
              </p:cNvSpPr>
              <p:nvPr/>
            </p:nvSpPr>
            <p:spPr bwMode="auto">
              <a:xfrm>
                <a:off x="48" y="2400"/>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41" name="Rectangle 17"/>
              <p:cNvSpPr>
                <a:spLocks noChangeArrowheads="1"/>
              </p:cNvSpPr>
              <p:nvPr/>
            </p:nvSpPr>
            <p:spPr bwMode="auto">
              <a:xfrm>
                <a:off x="48" y="2544"/>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42" name="Rectangle 18"/>
              <p:cNvSpPr>
                <a:spLocks noChangeArrowheads="1"/>
              </p:cNvSpPr>
              <p:nvPr/>
            </p:nvSpPr>
            <p:spPr bwMode="auto">
              <a:xfrm>
                <a:off x="48" y="2688"/>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43" name="Rectangle 19"/>
              <p:cNvSpPr>
                <a:spLocks noChangeArrowheads="1"/>
              </p:cNvSpPr>
              <p:nvPr/>
            </p:nvSpPr>
            <p:spPr bwMode="auto">
              <a:xfrm>
                <a:off x="48" y="2832"/>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44" name="Rectangle 20"/>
              <p:cNvSpPr>
                <a:spLocks noChangeArrowheads="1"/>
              </p:cNvSpPr>
              <p:nvPr/>
            </p:nvSpPr>
            <p:spPr bwMode="auto">
              <a:xfrm>
                <a:off x="48" y="2976"/>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45" name="Rectangle 21"/>
              <p:cNvSpPr>
                <a:spLocks noChangeArrowheads="1"/>
              </p:cNvSpPr>
              <p:nvPr/>
            </p:nvSpPr>
            <p:spPr bwMode="auto">
              <a:xfrm>
                <a:off x="48" y="3120"/>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46" name="Rectangle 22"/>
              <p:cNvSpPr>
                <a:spLocks noChangeArrowheads="1"/>
              </p:cNvSpPr>
              <p:nvPr/>
            </p:nvSpPr>
            <p:spPr bwMode="auto">
              <a:xfrm>
                <a:off x="48" y="3264"/>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47" name="Rectangle 23"/>
              <p:cNvSpPr>
                <a:spLocks noChangeArrowheads="1"/>
              </p:cNvSpPr>
              <p:nvPr/>
            </p:nvSpPr>
            <p:spPr bwMode="auto">
              <a:xfrm>
                <a:off x="48" y="3408"/>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48" name="Rectangle 24"/>
              <p:cNvSpPr>
                <a:spLocks noChangeArrowheads="1"/>
              </p:cNvSpPr>
              <p:nvPr/>
            </p:nvSpPr>
            <p:spPr bwMode="auto">
              <a:xfrm>
                <a:off x="48" y="3552"/>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49" name="Rectangle 25"/>
              <p:cNvSpPr>
                <a:spLocks noChangeArrowheads="1"/>
              </p:cNvSpPr>
              <p:nvPr/>
            </p:nvSpPr>
            <p:spPr bwMode="auto">
              <a:xfrm>
                <a:off x="48" y="3696"/>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50" name="Rectangle 26"/>
              <p:cNvSpPr>
                <a:spLocks noChangeArrowheads="1"/>
              </p:cNvSpPr>
              <p:nvPr/>
            </p:nvSpPr>
            <p:spPr bwMode="auto">
              <a:xfrm>
                <a:off x="48" y="3840"/>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51" name="Rectangle 27"/>
              <p:cNvSpPr>
                <a:spLocks noChangeArrowheads="1"/>
              </p:cNvSpPr>
              <p:nvPr/>
            </p:nvSpPr>
            <p:spPr bwMode="auto">
              <a:xfrm>
                <a:off x="48" y="3984"/>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52" name="Rectangle 28"/>
              <p:cNvSpPr>
                <a:spLocks noChangeArrowheads="1"/>
              </p:cNvSpPr>
              <p:nvPr/>
            </p:nvSpPr>
            <p:spPr bwMode="auto">
              <a:xfrm>
                <a:off x="48" y="4128"/>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53" name="Rectangle 29"/>
              <p:cNvSpPr>
                <a:spLocks noChangeArrowheads="1"/>
              </p:cNvSpPr>
              <p:nvPr/>
            </p:nvSpPr>
            <p:spPr bwMode="auto">
              <a:xfrm>
                <a:off x="48" y="102"/>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54" name="Rectangle 30"/>
              <p:cNvSpPr>
                <a:spLocks noChangeArrowheads="1"/>
              </p:cNvSpPr>
              <p:nvPr/>
            </p:nvSpPr>
            <p:spPr bwMode="auto">
              <a:xfrm>
                <a:off x="48" y="246"/>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55" name="Rectangle 31"/>
              <p:cNvSpPr>
                <a:spLocks noChangeArrowheads="1"/>
              </p:cNvSpPr>
              <p:nvPr/>
            </p:nvSpPr>
            <p:spPr bwMode="auto">
              <a:xfrm>
                <a:off x="48" y="390"/>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56" name="Rectangle 32"/>
              <p:cNvSpPr>
                <a:spLocks noChangeArrowheads="1"/>
              </p:cNvSpPr>
              <p:nvPr/>
            </p:nvSpPr>
            <p:spPr bwMode="auto">
              <a:xfrm>
                <a:off x="48" y="534"/>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57" name="Rectangle 33"/>
              <p:cNvSpPr>
                <a:spLocks noChangeArrowheads="1"/>
              </p:cNvSpPr>
              <p:nvPr/>
            </p:nvSpPr>
            <p:spPr bwMode="auto">
              <a:xfrm>
                <a:off x="48" y="678"/>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58" name="Rectangle 34"/>
              <p:cNvSpPr>
                <a:spLocks noChangeArrowheads="1"/>
              </p:cNvSpPr>
              <p:nvPr/>
            </p:nvSpPr>
            <p:spPr bwMode="auto">
              <a:xfrm>
                <a:off x="48" y="822"/>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sp>
            <p:nvSpPr>
              <p:cNvPr id="26659" name="Rectangle 35"/>
              <p:cNvSpPr>
                <a:spLocks noChangeArrowheads="1"/>
              </p:cNvSpPr>
              <p:nvPr/>
            </p:nvSpPr>
            <p:spPr bwMode="auto">
              <a:xfrm>
                <a:off x="48" y="966"/>
                <a:ext cx="96" cy="96"/>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defTabSz="914400" eaLnBrk="0" fontAlgn="base" hangingPunct="0">
                  <a:spcBef>
                    <a:spcPct val="0"/>
                  </a:spcBef>
                  <a:spcAft>
                    <a:spcPct val="0"/>
                  </a:spcAft>
                </a:pPr>
                <a:endParaRPr lang="en-US">
                  <a:solidFill>
                    <a:srgbClr val="FFFFFF"/>
                  </a:solidFill>
                  <a:latin typeface="Arial" charset="0"/>
                  <a:ea typeface="ＭＳ Ｐゴシック" charset="0"/>
                  <a:cs typeface="ＭＳ Ｐゴシック" charset="0"/>
                </a:endParaRPr>
              </a:p>
            </p:txBody>
          </p:sp>
        </p:grpSp>
      </p:grpSp>
    </p:spTree>
    <p:extLst>
      <p:ext uri="{BB962C8B-B14F-4D97-AF65-F5344CB8AC3E}">
        <p14:creationId xmlns:p14="http://schemas.microsoft.com/office/powerpoint/2010/main" val="1583997175"/>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rtl="0" eaLnBrk="0" fontAlgn="base" hangingPunct="0">
        <a:spcBef>
          <a:spcPct val="0"/>
        </a:spcBef>
        <a:spcAft>
          <a:spcPct val="0"/>
        </a:spcAft>
        <a:defRPr sz="4400">
          <a:solidFill>
            <a:schemeClr val="tx2"/>
          </a:solidFill>
          <a:latin typeface="+mj-lt"/>
          <a:ea typeface="ＭＳ Ｐゴシック" pitchFamily="-109" charset="-128"/>
          <a:cs typeface="ＭＳ Ｐゴシック" pitchFamily="-109" charset="-128"/>
        </a:defRPr>
      </a:lvl1pPr>
      <a:lvl2pPr algn="l" rtl="0" eaLnBrk="0" fontAlgn="base" hangingPunct="0">
        <a:spcBef>
          <a:spcPct val="0"/>
        </a:spcBef>
        <a:spcAft>
          <a:spcPct val="0"/>
        </a:spcAft>
        <a:defRPr sz="4400">
          <a:solidFill>
            <a:schemeClr val="tx2"/>
          </a:solidFill>
          <a:latin typeface="Times" pitchFamily="-112" charset="0"/>
          <a:ea typeface="ＭＳ Ｐゴシック" pitchFamily="-109" charset="-128"/>
          <a:cs typeface="ＭＳ Ｐゴシック" pitchFamily="-109" charset="-128"/>
        </a:defRPr>
      </a:lvl2pPr>
      <a:lvl3pPr algn="l" rtl="0" eaLnBrk="0" fontAlgn="base" hangingPunct="0">
        <a:spcBef>
          <a:spcPct val="0"/>
        </a:spcBef>
        <a:spcAft>
          <a:spcPct val="0"/>
        </a:spcAft>
        <a:defRPr sz="4400">
          <a:solidFill>
            <a:schemeClr val="tx2"/>
          </a:solidFill>
          <a:latin typeface="Times" pitchFamily="-112" charset="0"/>
          <a:ea typeface="ＭＳ Ｐゴシック" pitchFamily="-109" charset="-128"/>
          <a:cs typeface="ＭＳ Ｐゴシック" pitchFamily="-109" charset="-128"/>
        </a:defRPr>
      </a:lvl3pPr>
      <a:lvl4pPr algn="l" rtl="0" eaLnBrk="0" fontAlgn="base" hangingPunct="0">
        <a:spcBef>
          <a:spcPct val="0"/>
        </a:spcBef>
        <a:spcAft>
          <a:spcPct val="0"/>
        </a:spcAft>
        <a:defRPr sz="4400">
          <a:solidFill>
            <a:schemeClr val="tx2"/>
          </a:solidFill>
          <a:latin typeface="Times" pitchFamily="-112" charset="0"/>
          <a:ea typeface="ＭＳ Ｐゴシック" pitchFamily="-109" charset="-128"/>
          <a:cs typeface="ＭＳ Ｐゴシック" pitchFamily="-109" charset="-128"/>
        </a:defRPr>
      </a:lvl4pPr>
      <a:lvl5pPr algn="l" rtl="0" eaLnBrk="0" fontAlgn="base" hangingPunct="0">
        <a:spcBef>
          <a:spcPct val="0"/>
        </a:spcBef>
        <a:spcAft>
          <a:spcPct val="0"/>
        </a:spcAft>
        <a:defRPr sz="4400">
          <a:solidFill>
            <a:schemeClr val="tx2"/>
          </a:solidFill>
          <a:latin typeface="Times" pitchFamily="-112" charset="0"/>
          <a:ea typeface="ＭＳ Ｐゴシック" pitchFamily="-109" charset="-128"/>
          <a:cs typeface="ＭＳ Ｐゴシック" pitchFamily="-109" charset="-128"/>
        </a:defRPr>
      </a:lvl5pPr>
      <a:lvl6pPr marL="457200" algn="l" rtl="0" eaLnBrk="0" fontAlgn="base" hangingPunct="0">
        <a:spcBef>
          <a:spcPct val="0"/>
        </a:spcBef>
        <a:spcAft>
          <a:spcPct val="0"/>
        </a:spcAft>
        <a:defRPr sz="4400">
          <a:solidFill>
            <a:schemeClr val="tx2"/>
          </a:solidFill>
          <a:latin typeface="Times" pitchFamily="-112" charset="0"/>
        </a:defRPr>
      </a:lvl6pPr>
      <a:lvl7pPr marL="914400" algn="l" rtl="0" eaLnBrk="0" fontAlgn="base" hangingPunct="0">
        <a:spcBef>
          <a:spcPct val="0"/>
        </a:spcBef>
        <a:spcAft>
          <a:spcPct val="0"/>
        </a:spcAft>
        <a:defRPr sz="4400">
          <a:solidFill>
            <a:schemeClr val="tx2"/>
          </a:solidFill>
          <a:latin typeface="Times" pitchFamily="-112" charset="0"/>
        </a:defRPr>
      </a:lvl7pPr>
      <a:lvl8pPr marL="1371600" algn="l" rtl="0" eaLnBrk="0" fontAlgn="base" hangingPunct="0">
        <a:spcBef>
          <a:spcPct val="0"/>
        </a:spcBef>
        <a:spcAft>
          <a:spcPct val="0"/>
        </a:spcAft>
        <a:defRPr sz="4400">
          <a:solidFill>
            <a:schemeClr val="tx2"/>
          </a:solidFill>
          <a:latin typeface="Times" pitchFamily="-112" charset="0"/>
        </a:defRPr>
      </a:lvl8pPr>
      <a:lvl9pPr marL="1828800" algn="l" rtl="0" eaLnBrk="0" fontAlgn="base" hangingPunct="0">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
        <a:defRPr sz="3200">
          <a:solidFill>
            <a:schemeClr val="tx1"/>
          </a:solidFill>
          <a:effectLst>
            <a:outerShdw blurRad="38100" dist="38100" dir="2700000" algn="tl">
              <a:srgbClr val="000000"/>
            </a:outerShdw>
          </a:effectLst>
          <a:latin typeface="+mn-lt"/>
          <a:ea typeface="ＭＳ Ｐゴシック" pitchFamily="-109" charset="-128"/>
          <a:cs typeface="ＭＳ Ｐゴシック" pitchFamily="-109" charset="-128"/>
        </a:defRPr>
      </a:lvl1pPr>
      <a:lvl2pPr marL="742950" indent="-285750" algn="l" rtl="0" eaLnBrk="0" fontAlgn="base" hangingPunct="0">
        <a:spcBef>
          <a:spcPct val="20000"/>
        </a:spcBef>
        <a:spcAft>
          <a:spcPct val="0"/>
        </a:spcAft>
        <a:buClr>
          <a:schemeClr val="folHlink"/>
        </a:buClr>
        <a:buSzPct val="75000"/>
        <a:buFont typeface="Monotype Sorts" charset="0"/>
        <a:buChar char=""/>
        <a:defRPr sz="2800">
          <a:solidFill>
            <a:schemeClr val="tx1"/>
          </a:solidFill>
          <a:effectLst>
            <a:outerShdw blurRad="38100" dist="38100" dir="2700000" algn="tl">
              <a:srgbClr val="000000"/>
            </a:outerShdw>
          </a:effectLst>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65000"/>
        <a:buFont typeface="Monotype Sorts" charset="0"/>
        <a:buChar char=""/>
        <a:defRPr sz="2400">
          <a:solidFill>
            <a:schemeClr val="tx1"/>
          </a:solidFill>
          <a:effectLst>
            <a:outerShdw blurRad="38100" dist="38100" dir="2700000" algn="tl">
              <a:srgbClr val="000000"/>
            </a:outerShdw>
          </a:effectLst>
          <a:latin typeface="+mn-lt"/>
          <a:ea typeface="ＭＳ Ｐゴシック" charset="0"/>
          <a:cs typeface="Geneva" charset="-128"/>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charset="-128"/>
          <a:cs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n-ea"/>
                <a:cs typeface="+mn-cs"/>
              </a:defRPr>
            </a:lvl1pPr>
          </a:lstStyle>
          <a:p>
            <a:pPr eaLnBrk="0" hangingPunct="0">
              <a:defRPr/>
            </a:pPr>
            <a:endParaRPr lang="en-US">
              <a:solidFill>
                <a:srgbClr val="FFFFFF"/>
              </a:solidFill>
              <a:latin typeface="Arial Black"/>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Black" charset="0"/>
              </a:defRPr>
            </a:lvl1pPr>
          </a:lstStyle>
          <a:p>
            <a:pPr eaLnBrk="0" hangingPunct="0">
              <a:defRPr/>
            </a:pPr>
            <a:fld id="{1F806A92-8B43-6C4A-B8A4-F5FB821168CC}" type="slidenum">
              <a:rPr lang="en-US">
                <a:solidFill>
                  <a:srgbClr val="FFFFFF"/>
                </a:solidFill>
              </a:rPr>
              <a:pPr eaLnBrk="0" hangingPunct="0">
                <a:defRPr/>
              </a:pPr>
              <a:t>‹#›</a:t>
            </a:fld>
            <a:endParaRPr lang="en-US">
              <a:solidFill>
                <a:srgbClr val="FFFFFF"/>
              </a:solidFill>
            </a:endParaRPr>
          </a:p>
        </p:txBody>
      </p:sp>
    </p:spTree>
    <p:extLst>
      <p:ext uri="{BB962C8B-B14F-4D97-AF65-F5344CB8AC3E}">
        <p14:creationId xmlns:p14="http://schemas.microsoft.com/office/powerpoint/2010/main" val="1513113208"/>
      </p:ext>
    </p:extLst>
  </p:cSld>
  <p:clrMap bg1="dk2" tx1="lt1" bg2="dk1"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Black"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Arial Black" pitchFamily="-105" charset="0"/>
        </a:defRPr>
      </a:lvl6pPr>
      <a:lvl7pPr marL="914400" algn="ctr" rtl="0" fontAlgn="base">
        <a:spcBef>
          <a:spcPct val="0"/>
        </a:spcBef>
        <a:spcAft>
          <a:spcPct val="0"/>
        </a:spcAft>
        <a:defRPr sz="4400">
          <a:solidFill>
            <a:schemeClr val="tx2"/>
          </a:solidFill>
          <a:latin typeface="Arial Black" pitchFamily="-105" charset="0"/>
        </a:defRPr>
      </a:lvl7pPr>
      <a:lvl8pPr marL="1371600" algn="ctr" rtl="0" fontAlgn="base">
        <a:spcBef>
          <a:spcPct val="0"/>
        </a:spcBef>
        <a:spcAft>
          <a:spcPct val="0"/>
        </a:spcAft>
        <a:defRPr sz="4400">
          <a:solidFill>
            <a:schemeClr val="tx2"/>
          </a:solidFill>
          <a:latin typeface="Arial Black" pitchFamily="-105" charset="0"/>
        </a:defRPr>
      </a:lvl8pPr>
      <a:lvl9pPr marL="1828800" algn="ctr" rtl="0" fontAlgn="base">
        <a:spcBef>
          <a:spcPct val="0"/>
        </a:spcBef>
        <a:spcAft>
          <a:spcPct val="0"/>
        </a:spcAft>
        <a:defRPr sz="4400">
          <a:solidFill>
            <a:schemeClr val="tx2"/>
          </a:solidFill>
          <a:latin typeface="Arial Black" pitchFamily="-105"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5"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5"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5"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5"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5"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2882"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122892"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22893"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22894"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376" tIns="45688" rIns="91376" bIns="45688"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376" tIns="45688" rIns="91376" bIns="45688"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55F991D0-A1B2-9F42-90B3-8624B8ADF385}" type="slidenum">
              <a:rPr lang="en-US"/>
              <a:pPr>
                <a:defRPr/>
              </a:pPr>
              <a:t>‹#›</a:t>
            </a:fld>
            <a:endParaRPr lang="en-US"/>
          </a:p>
        </p:txBody>
      </p:sp>
    </p:spTree>
    <p:extLst>
      <p:ext uri="{BB962C8B-B14F-4D97-AF65-F5344CB8AC3E}">
        <p14:creationId xmlns:p14="http://schemas.microsoft.com/office/powerpoint/2010/main" val="3020281342"/>
      </p:ext>
    </p:extLst>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688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3758"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063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7517"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659" indent="-342659"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428" indent="-285548"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199" indent="-228439"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077" indent="-228439"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5957" indent="-228439"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283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69716"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6595"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3472" indent="-228439"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6880" rtl="0" eaLnBrk="1" latinLnBrk="0" hangingPunct="1">
        <a:defRPr sz="1800" kern="1200">
          <a:solidFill>
            <a:schemeClr val="tx1"/>
          </a:solidFill>
          <a:latin typeface="+mn-lt"/>
          <a:ea typeface="+mn-ea"/>
          <a:cs typeface="+mn-cs"/>
        </a:defRPr>
      </a:lvl1pPr>
      <a:lvl2pPr marL="456880" algn="l" defTabSz="456880" rtl="0" eaLnBrk="1" latinLnBrk="0" hangingPunct="1">
        <a:defRPr sz="1800" kern="1200">
          <a:solidFill>
            <a:schemeClr val="tx1"/>
          </a:solidFill>
          <a:latin typeface="+mn-lt"/>
          <a:ea typeface="+mn-ea"/>
          <a:cs typeface="+mn-cs"/>
        </a:defRPr>
      </a:lvl2pPr>
      <a:lvl3pPr marL="913758" algn="l" defTabSz="456880" rtl="0" eaLnBrk="1" latinLnBrk="0" hangingPunct="1">
        <a:defRPr sz="1800" kern="1200">
          <a:solidFill>
            <a:schemeClr val="tx1"/>
          </a:solidFill>
          <a:latin typeface="+mn-lt"/>
          <a:ea typeface="+mn-ea"/>
          <a:cs typeface="+mn-cs"/>
        </a:defRPr>
      </a:lvl3pPr>
      <a:lvl4pPr marL="1370639" algn="l" defTabSz="456880" rtl="0" eaLnBrk="1" latinLnBrk="0" hangingPunct="1">
        <a:defRPr sz="1800" kern="1200">
          <a:solidFill>
            <a:schemeClr val="tx1"/>
          </a:solidFill>
          <a:latin typeface="+mn-lt"/>
          <a:ea typeface="+mn-ea"/>
          <a:cs typeface="+mn-cs"/>
        </a:defRPr>
      </a:lvl4pPr>
      <a:lvl5pPr marL="1827517" algn="l" defTabSz="456880" rtl="0" eaLnBrk="1" latinLnBrk="0" hangingPunct="1">
        <a:defRPr sz="1800" kern="1200">
          <a:solidFill>
            <a:schemeClr val="tx1"/>
          </a:solidFill>
          <a:latin typeface="+mn-lt"/>
          <a:ea typeface="+mn-ea"/>
          <a:cs typeface="+mn-cs"/>
        </a:defRPr>
      </a:lvl5pPr>
      <a:lvl6pPr marL="2284398" algn="l" defTabSz="456880" rtl="0" eaLnBrk="1" latinLnBrk="0" hangingPunct="1">
        <a:defRPr sz="1800" kern="1200">
          <a:solidFill>
            <a:schemeClr val="tx1"/>
          </a:solidFill>
          <a:latin typeface="+mn-lt"/>
          <a:ea typeface="+mn-ea"/>
          <a:cs typeface="+mn-cs"/>
        </a:defRPr>
      </a:lvl6pPr>
      <a:lvl7pPr marL="2741275" algn="l" defTabSz="456880" rtl="0" eaLnBrk="1" latinLnBrk="0" hangingPunct="1">
        <a:defRPr sz="1800" kern="1200">
          <a:solidFill>
            <a:schemeClr val="tx1"/>
          </a:solidFill>
          <a:latin typeface="+mn-lt"/>
          <a:ea typeface="+mn-ea"/>
          <a:cs typeface="+mn-cs"/>
        </a:defRPr>
      </a:lvl7pPr>
      <a:lvl8pPr marL="3198156" algn="l" defTabSz="456880" rtl="0" eaLnBrk="1" latinLnBrk="0" hangingPunct="1">
        <a:defRPr sz="1800" kern="1200">
          <a:solidFill>
            <a:schemeClr val="tx1"/>
          </a:solidFill>
          <a:latin typeface="+mn-lt"/>
          <a:ea typeface="+mn-ea"/>
          <a:cs typeface="+mn-cs"/>
        </a:defRPr>
      </a:lvl8pPr>
      <a:lvl9pPr marL="3655033" algn="l" defTabSz="45688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52226" name="Group 2"/>
          <p:cNvGrpSpPr>
            <a:grpSpLocks/>
          </p:cNvGrpSpPr>
          <p:nvPr/>
        </p:nvGrpSpPr>
        <p:grpSpPr bwMode="auto">
          <a:xfrm>
            <a:off x="0" y="0"/>
            <a:ext cx="9144000" cy="6856413"/>
            <a:chOff x="0" y="0"/>
            <a:chExt cx="5760" cy="4319"/>
          </a:xfrm>
        </p:grpSpPr>
        <p:sp>
          <p:nvSpPr>
            <p:cNvPr id="56013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a:defRPr/>
              </a:pPr>
              <a:endParaRPr lang="en-US">
                <a:latin typeface="BONES" pitchFamily="-105" charset="0"/>
                <a:ea typeface="+mn-ea"/>
                <a:cs typeface="+mn-cs"/>
              </a:endParaRPr>
            </a:p>
          </p:txBody>
        </p:sp>
        <p:sp>
          <p:nvSpPr>
            <p:cNvPr id="56013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56013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a:defRPr/>
              </a:pPr>
              <a:endParaRPr lang="en-US">
                <a:latin typeface="BONES" pitchFamily="-105" charset="0"/>
                <a:ea typeface="+mn-ea"/>
                <a:cs typeface="+mn-cs"/>
              </a:endParaRPr>
            </a:p>
          </p:txBody>
        </p:sp>
        <p:sp>
          <p:nvSpPr>
            <p:cNvPr id="52235" name="Freeform 6"/>
            <p:cNvSpPr>
              <a:spLocks/>
            </p:cNvSpPr>
            <p:nvPr/>
          </p:nvSpPr>
          <p:spPr bwMode="hidden">
            <a:xfrm>
              <a:off x="4038" y="3577"/>
              <a:ext cx="1720" cy="65"/>
            </a:xfrm>
            <a:custGeom>
              <a:avLst/>
              <a:gdLst>
                <a:gd name="T0" fmla="*/ 1704 w 1722"/>
                <a:gd name="T1" fmla="*/ 57 h 66"/>
                <a:gd name="T2" fmla="*/ 1704 w 1722"/>
                <a:gd name="T3" fmla="*/ 51 h 66"/>
                <a:gd name="T4" fmla="*/ 0 w 1722"/>
                <a:gd name="T5" fmla="*/ 0 h 66"/>
                <a:gd name="T6" fmla="*/ 0 w 1722"/>
                <a:gd name="T7" fmla="*/ 39 h 66"/>
                <a:gd name="T8" fmla="*/ 1704 w 1722"/>
                <a:gd name="T9" fmla="*/ 57 h 66"/>
                <a:gd name="T10" fmla="*/ 1704 w 1722"/>
                <a:gd name="T11" fmla="*/ 57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013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a:defRPr/>
              </a:pPr>
              <a:endParaRPr lang="en-US">
                <a:latin typeface="BONES" pitchFamily="-105" charset="0"/>
                <a:ea typeface="+mn-ea"/>
                <a:cs typeface="+mn-cs"/>
              </a:endParaRPr>
            </a:p>
          </p:txBody>
        </p:sp>
        <p:sp>
          <p:nvSpPr>
            <p:cNvPr id="52237" name="Freeform 8"/>
            <p:cNvSpPr>
              <a:spLocks/>
            </p:cNvSpPr>
            <p:nvPr/>
          </p:nvSpPr>
          <p:spPr bwMode="hidden">
            <a:xfrm>
              <a:off x="4784" y="3702"/>
              <a:ext cx="974" cy="101"/>
            </a:xfrm>
            <a:custGeom>
              <a:avLst/>
              <a:gdLst>
                <a:gd name="T0" fmla="*/ 966 w 975"/>
                <a:gd name="T1" fmla="*/ 48 h 101"/>
                <a:gd name="T2" fmla="*/ 966 w 975"/>
                <a:gd name="T3" fmla="*/ 0 h 101"/>
                <a:gd name="T4" fmla="*/ 0 w 975"/>
                <a:gd name="T5" fmla="*/ 24 h 101"/>
                <a:gd name="T6" fmla="*/ 0 w 975"/>
                <a:gd name="T7" fmla="*/ 101 h 101"/>
                <a:gd name="T8" fmla="*/ 966 w 975"/>
                <a:gd name="T9" fmla="*/ 48 h 101"/>
                <a:gd name="T10" fmla="*/ 966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2238" name="Freeform 9"/>
            <p:cNvSpPr>
              <a:spLocks/>
            </p:cNvSpPr>
            <p:nvPr/>
          </p:nvSpPr>
          <p:spPr bwMode="hidden">
            <a:xfrm>
              <a:off x="3619" y="3815"/>
              <a:ext cx="2139" cy="198"/>
            </a:xfrm>
            <a:custGeom>
              <a:avLst/>
              <a:gdLst>
                <a:gd name="T0" fmla="*/ 2123 w 2141"/>
                <a:gd name="T1" fmla="*/ 0 h 198"/>
                <a:gd name="T2" fmla="*/ 0 w 2141"/>
                <a:gd name="T3" fmla="*/ 156 h 198"/>
                <a:gd name="T4" fmla="*/ 0 w 2141"/>
                <a:gd name="T5" fmla="*/ 198 h 198"/>
                <a:gd name="T6" fmla="*/ 2123 w 2141"/>
                <a:gd name="T7" fmla="*/ 0 h 198"/>
                <a:gd name="T8" fmla="*/ 212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013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BONES" pitchFamily="-105" charset="0"/>
                <a:ea typeface="+mn-ea"/>
                <a:cs typeface="+mn-cs"/>
              </a:endParaRPr>
            </a:p>
          </p:txBody>
        </p:sp>
        <p:sp>
          <p:nvSpPr>
            <p:cNvPr id="52240" name="Freeform 11"/>
            <p:cNvSpPr>
              <a:spLocks/>
            </p:cNvSpPr>
            <p:nvPr/>
          </p:nvSpPr>
          <p:spPr bwMode="hidden">
            <a:xfrm>
              <a:off x="2097" y="4043"/>
              <a:ext cx="2514" cy="276"/>
            </a:xfrm>
            <a:custGeom>
              <a:avLst/>
              <a:gdLst>
                <a:gd name="T0" fmla="*/ 2155 w 2517"/>
                <a:gd name="T1" fmla="*/ 276 h 276"/>
                <a:gd name="T2" fmla="*/ 2490 w 2517"/>
                <a:gd name="T3" fmla="*/ 204 h 276"/>
                <a:gd name="T4" fmla="*/ 2233 w 2517"/>
                <a:gd name="T5" fmla="*/ 0 h 276"/>
                <a:gd name="T6" fmla="*/ 0 w 2517"/>
                <a:gd name="T7" fmla="*/ 276 h 276"/>
                <a:gd name="T8" fmla="*/ 2155 w 2517"/>
                <a:gd name="T9" fmla="*/ 276 h 276"/>
                <a:gd name="T10" fmla="*/ 2155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014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a:defRPr/>
              </a:pPr>
              <a:endParaRPr lang="en-US">
                <a:latin typeface="BONES" pitchFamily="-105" charset="0"/>
                <a:ea typeface="+mn-ea"/>
                <a:cs typeface="+mn-cs"/>
              </a:endParaRPr>
            </a:p>
          </p:txBody>
        </p:sp>
        <p:sp>
          <p:nvSpPr>
            <p:cNvPr id="52242" name="Freeform 13"/>
            <p:cNvSpPr>
              <a:spLocks/>
            </p:cNvSpPr>
            <p:nvPr/>
          </p:nvSpPr>
          <p:spPr bwMode="hidden">
            <a:xfrm>
              <a:off x="5030" y="3151"/>
              <a:ext cx="728" cy="240"/>
            </a:xfrm>
            <a:custGeom>
              <a:avLst/>
              <a:gdLst>
                <a:gd name="T0" fmla="*/ 720 w 729"/>
                <a:gd name="T1" fmla="*/ 240 h 240"/>
                <a:gd name="T2" fmla="*/ 0 w 729"/>
                <a:gd name="T3" fmla="*/ 0 h 240"/>
                <a:gd name="T4" fmla="*/ 0 w 729"/>
                <a:gd name="T5" fmla="*/ 6 h 240"/>
                <a:gd name="T6" fmla="*/ 720 w 729"/>
                <a:gd name="T7" fmla="*/ 240 h 240"/>
                <a:gd name="T8" fmla="*/ 720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014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52244" name="Freeform 15"/>
            <p:cNvSpPr>
              <a:spLocks/>
            </p:cNvSpPr>
            <p:nvPr/>
          </p:nvSpPr>
          <p:spPr bwMode="hidden">
            <a:xfrm>
              <a:off x="5030" y="3049"/>
              <a:ext cx="728" cy="318"/>
            </a:xfrm>
            <a:custGeom>
              <a:avLst/>
              <a:gdLst>
                <a:gd name="T0" fmla="*/ 720 w 729"/>
                <a:gd name="T1" fmla="*/ 318 h 318"/>
                <a:gd name="T2" fmla="*/ 720 w 729"/>
                <a:gd name="T3" fmla="*/ 312 h 318"/>
                <a:gd name="T4" fmla="*/ 0 w 729"/>
                <a:gd name="T5" fmla="*/ 0 h 318"/>
                <a:gd name="T6" fmla="*/ 0 w 729"/>
                <a:gd name="T7" fmla="*/ 54 h 318"/>
                <a:gd name="T8" fmla="*/ 720 w 729"/>
                <a:gd name="T9" fmla="*/ 318 h 318"/>
                <a:gd name="T10" fmla="*/ 720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014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a:defRPr/>
              </a:pPr>
              <a:endParaRPr lang="en-US">
                <a:latin typeface="BONES" pitchFamily="-105" charset="0"/>
                <a:ea typeface="+mn-ea"/>
                <a:cs typeface="+mn-cs"/>
              </a:endParaRPr>
            </a:p>
          </p:txBody>
        </p:sp>
        <p:sp>
          <p:nvSpPr>
            <p:cNvPr id="56014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56014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52248"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014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52250"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015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56015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a:defRPr/>
              </a:pPr>
              <a:endParaRPr lang="en-US">
                <a:latin typeface="BONES" pitchFamily="-105" charset="0"/>
                <a:ea typeface="+mn-ea"/>
                <a:cs typeface="+mn-cs"/>
              </a:endParaRPr>
            </a:p>
          </p:txBody>
        </p:sp>
        <p:sp>
          <p:nvSpPr>
            <p:cNvPr id="56015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52254"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015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a:defRPr/>
              </a:pPr>
              <a:endParaRPr lang="en-US">
                <a:latin typeface="BONES" pitchFamily="-105" charset="0"/>
                <a:ea typeface="+mn-ea"/>
                <a:cs typeface="+mn-cs"/>
              </a:endParaRPr>
            </a:p>
          </p:txBody>
        </p:sp>
        <p:sp>
          <p:nvSpPr>
            <p:cNvPr id="56015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a:defRPr/>
              </a:pPr>
              <a:endParaRPr lang="en-US">
                <a:latin typeface="BONES" pitchFamily="-105" charset="0"/>
                <a:ea typeface="+mn-ea"/>
                <a:cs typeface="+mn-cs"/>
              </a:endParaRPr>
            </a:p>
          </p:txBody>
        </p:sp>
        <p:sp>
          <p:nvSpPr>
            <p:cNvPr id="52257" name="Freeform 28"/>
            <p:cNvSpPr>
              <a:spLocks/>
            </p:cNvSpPr>
            <p:nvPr/>
          </p:nvSpPr>
          <p:spPr bwMode="hidden">
            <a:xfrm>
              <a:off x="5698" y="653"/>
              <a:ext cx="60" cy="311"/>
            </a:xfrm>
            <a:custGeom>
              <a:avLst/>
              <a:gdLst>
                <a:gd name="T0" fmla="*/ 0 w 60"/>
                <a:gd name="T1" fmla="*/ 144 h 312"/>
                <a:gd name="T2" fmla="*/ 60 w 60"/>
                <a:gd name="T3" fmla="*/ 303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015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52259"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56015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56016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a:defRPr/>
              </a:pPr>
              <a:endParaRPr lang="en-US">
                <a:latin typeface="BONES" pitchFamily="-105" charset="0"/>
                <a:ea typeface="+mn-ea"/>
                <a:cs typeface="+mn-cs"/>
              </a:endParaRPr>
            </a:p>
          </p:txBody>
        </p:sp>
        <p:sp>
          <p:nvSpPr>
            <p:cNvPr id="56016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56016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56016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a:defRPr/>
              </a:pPr>
              <a:endParaRPr lang="en-US">
                <a:latin typeface="BONES" pitchFamily="-105" charset="0"/>
                <a:ea typeface="+mn-ea"/>
                <a:cs typeface="+mn-cs"/>
              </a:endParaRPr>
            </a:p>
          </p:txBody>
        </p:sp>
        <p:sp>
          <p:nvSpPr>
            <p:cNvPr id="56016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56016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sp>
          <p:nvSpPr>
            <p:cNvPr id="56016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a:defRPr/>
              </a:pPr>
              <a:endParaRPr lang="en-US">
                <a:latin typeface="BONES" pitchFamily="-105" charset="0"/>
                <a:ea typeface="+mn-ea"/>
                <a:cs typeface="+mn-cs"/>
              </a:endParaRPr>
            </a:p>
          </p:txBody>
        </p:sp>
        <p:grpSp>
          <p:nvGrpSpPr>
            <p:cNvPr id="52268" name="Group 39"/>
            <p:cNvGrpSpPr>
              <a:grpSpLocks/>
            </p:cNvGrpSpPr>
            <p:nvPr userDrawn="1"/>
          </p:nvGrpSpPr>
          <p:grpSpPr bwMode="auto">
            <a:xfrm>
              <a:off x="0" y="1632"/>
              <a:ext cx="5758" cy="1858"/>
              <a:chOff x="0" y="1632"/>
              <a:chExt cx="5758" cy="1858"/>
            </a:xfrm>
          </p:grpSpPr>
          <p:sp>
            <p:nvSpPr>
              <p:cNvPr id="56016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a:defRPr/>
                </a:pPr>
                <a:endParaRPr lang="en-US">
                  <a:latin typeface="BONES" pitchFamily="-105" charset="0"/>
                  <a:ea typeface="+mn-ea"/>
                  <a:cs typeface="+mn-cs"/>
                </a:endParaRPr>
              </a:p>
            </p:txBody>
          </p:sp>
          <p:sp>
            <p:nvSpPr>
              <p:cNvPr id="56016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a:defRPr/>
                </a:pPr>
                <a:endParaRPr lang="en-US">
                  <a:latin typeface="BONES" pitchFamily="-105" charset="0"/>
                  <a:ea typeface="+mn-ea"/>
                  <a:cs typeface="+mn-cs"/>
                </a:endParaRPr>
              </a:p>
            </p:txBody>
          </p:sp>
        </p:grpSp>
      </p:grpSp>
      <p:sp>
        <p:nvSpPr>
          <p:cNvPr id="560170"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60171"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60172"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latin typeface="+mn-lt"/>
                <a:ea typeface="+mn-ea"/>
                <a:cs typeface="+mn-cs"/>
              </a:defRPr>
            </a:lvl1pPr>
          </a:lstStyle>
          <a:p>
            <a:pPr>
              <a:defRPr/>
            </a:pPr>
            <a:endParaRPr lang="en-US"/>
          </a:p>
        </p:txBody>
      </p:sp>
      <p:sp>
        <p:nvSpPr>
          <p:cNvPr id="560173"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latin typeface="+mn-lt"/>
                <a:ea typeface="+mn-ea"/>
                <a:cs typeface="+mn-cs"/>
              </a:defRPr>
            </a:lvl1pPr>
          </a:lstStyle>
          <a:p>
            <a:pPr>
              <a:defRPr/>
            </a:pPr>
            <a:endParaRPr lang="en-US"/>
          </a:p>
        </p:txBody>
      </p:sp>
      <p:sp>
        <p:nvSpPr>
          <p:cNvPr id="560174"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latin typeface="Arial" charset="0"/>
              </a:defRPr>
            </a:lvl1pPr>
          </a:lstStyle>
          <a:p>
            <a:pPr>
              <a:defRPr/>
            </a:pPr>
            <a:fld id="{6481B7C9-99E1-0247-98F6-A4EEBF431471}" type="slidenum">
              <a:rPr lang="en-US"/>
              <a:pPr>
                <a:defRPr/>
              </a:pPr>
              <a:t>‹#›</a:t>
            </a:fld>
            <a:endParaRPr lang="en-US"/>
          </a:p>
        </p:txBody>
      </p:sp>
    </p:spTree>
    <p:extLst>
      <p:ext uri="{BB962C8B-B14F-4D97-AF65-F5344CB8AC3E}">
        <p14:creationId xmlns:p14="http://schemas.microsoft.com/office/powerpoint/2010/main" val="1316670252"/>
      </p:ext>
    </p:extLst>
  </p:cSld>
  <p:clrMap bg1="dk2" tx1="lt1" bg2="dk1" tx2="lt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14"/>
        </a:buBlip>
        <a:defRPr sz="3200">
          <a:solidFill>
            <a:schemeClr val="tx1"/>
          </a:solidFill>
          <a:effectLst>
            <a:outerShdw blurRad="38100" dist="38100" dir="2700000" algn="tl">
              <a:srgbClr val="000000"/>
            </a:outerShdw>
          </a:effectLst>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ＭＳ Ｐゴシック" pitchFamily="-105" charset="-128"/>
        </a:defRPr>
      </a:lvl2pPr>
      <a:lvl3pPr marL="1143000" indent="-228600" algn="l" rtl="0" eaLnBrk="0" fontAlgn="base" hangingPunct="0">
        <a:spcBef>
          <a:spcPct val="20000"/>
        </a:spcBef>
        <a:spcAft>
          <a:spcPct val="0"/>
        </a:spcAft>
        <a:buClr>
          <a:schemeClr val="accent2"/>
        </a:buClr>
        <a:buSzPct val="90000"/>
        <a:buFont typeface="Wingdings" charset="0"/>
        <a:buBlip>
          <a:blip r:embed="rId15"/>
        </a:buBlip>
        <a:defRPr sz="2400">
          <a:solidFill>
            <a:schemeClr val="tx1"/>
          </a:solidFill>
          <a:effectLst>
            <a:outerShdw blurRad="38100" dist="38100" dir="2700000" algn="tl">
              <a:srgbClr val="000000"/>
            </a:outerShdw>
          </a:effectLst>
          <a:latin typeface="+mn-lt"/>
          <a:ea typeface="ＭＳ Ｐゴシック" pitchFamily="-105" charset="-128"/>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ＭＳ Ｐゴシック" pitchFamily="-105" charset="-128"/>
        </a:defRPr>
      </a:lvl4pPr>
      <a:lvl5pPr marL="2057400" indent="-228600" algn="l" rtl="0" eaLnBrk="0" fontAlgn="base" hangingPunct="0">
        <a:spcBef>
          <a:spcPct val="20000"/>
        </a:spcBef>
        <a:spcAft>
          <a:spcPct val="0"/>
        </a:spcAft>
        <a:buClr>
          <a:schemeClr val="folHlink"/>
        </a:buClr>
        <a:buSzPct val="90000"/>
        <a:buFont typeface="Wingdings" charset="0"/>
        <a:buBlip>
          <a:blip r:embed="rId16"/>
        </a:buBlip>
        <a:defRPr sz="2000">
          <a:solidFill>
            <a:schemeClr val="tx1"/>
          </a:solidFill>
          <a:effectLst>
            <a:outerShdw blurRad="38100" dist="38100" dir="2700000" algn="tl">
              <a:srgbClr val="000000"/>
            </a:outerShdw>
          </a:effectLst>
          <a:latin typeface="+mn-lt"/>
          <a:ea typeface="ＭＳ Ｐゴシック" pitchFamily="-105" charset="-128"/>
        </a:defRPr>
      </a:lvl5pPr>
      <a:lvl6pPr marL="2514600" indent="-228600" algn="l" rtl="0" fontAlgn="base">
        <a:spcBef>
          <a:spcPct val="20000"/>
        </a:spcBef>
        <a:spcAft>
          <a:spcPct val="0"/>
        </a:spcAft>
        <a:buClr>
          <a:schemeClr val="folHlink"/>
        </a:buClr>
        <a:buSzPct val="90000"/>
        <a:buFont typeface="Wingdings" pitchFamily="-105" charset="2"/>
        <a:buBlip>
          <a:blip r:embed="rId16"/>
        </a:buBlip>
        <a:defRPr sz="2000">
          <a:solidFill>
            <a:schemeClr val="tx1"/>
          </a:solidFill>
          <a:effectLst>
            <a:outerShdw blurRad="38100" dist="38100" dir="2700000" algn="tl">
              <a:srgbClr val="000000"/>
            </a:outerShdw>
          </a:effectLst>
          <a:latin typeface="+mn-lt"/>
          <a:ea typeface="ＭＳ Ｐゴシック" pitchFamily="-105" charset="-128"/>
        </a:defRPr>
      </a:lvl6pPr>
      <a:lvl7pPr marL="2971800" indent="-228600" algn="l" rtl="0" fontAlgn="base">
        <a:spcBef>
          <a:spcPct val="20000"/>
        </a:spcBef>
        <a:spcAft>
          <a:spcPct val="0"/>
        </a:spcAft>
        <a:buClr>
          <a:schemeClr val="folHlink"/>
        </a:buClr>
        <a:buSzPct val="90000"/>
        <a:buFont typeface="Wingdings" pitchFamily="-105" charset="2"/>
        <a:buBlip>
          <a:blip r:embed="rId16"/>
        </a:buBlip>
        <a:defRPr sz="2000">
          <a:solidFill>
            <a:schemeClr val="tx1"/>
          </a:solidFill>
          <a:effectLst>
            <a:outerShdw blurRad="38100" dist="38100" dir="2700000" algn="tl">
              <a:srgbClr val="000000"/>
            </a:outerShdw>
          </a:effectLst>
          <a:latin typeface="+mn-lt"/>
          <a:ea typeface="ＭＳ Ｐゴシック" pitchFamily="-105" charset="-128"/>
        </a:defRPr>
      </a:lvl7pPr>
      <a:lvl8pPr marL="3429000" indent="-228600" algn="l" rtl="0" fontAlgn="base">
        <a:spcBef>
          <a:spcPct val="20000"/>
        </a:spcBef>
        <a:spcAft>
          <a:spcPct val="0"/>
        </a:spcAft>
        <a:buClr>
          <a:schemeClr val="folHlink"/>
        </a:buClr>
        <a:buSzPct val="90000"/>
        <a:buFont typeface="Wingdings" pitchFamily="-105" charset="2"/>
        <a:buBlip>
          <a:blip r:embed="rId16"/>
        </a:buBlip>
        <a:defRPr sz="2000">
          <a:solidFill>
            <a:schemeClr val="tx1"/>
          </a:solidFill>
          <a:effectLst>
            <a:outerShdw blurRad="38100" dist="38100" dir="2700000" algn="tl">
              <a:srgbClr val="000000"/>
            </a:outerShdw>
          </a:effectLst>
          <a:latin typeface="+mn-lt"/>
          <a:ea typeface="ＭＳ Ｐゴシック" pitchFamily="-105" charset="-128"/>
        </a:defRPr>
      </a:lvl8pPr>
      <a:lvl9pPr marL="3886200" indent="-228600" algn="l" rtl="0" fontAlgn="base">
        <a:spcBef>
          <a:spcPct val="20000"/>
        </a:spcBef>
        <a:spcAft>
          <a:spcPct val="0"/>
        </a:spcAft>
        <a:buClr>
          <a:schemeClr val="folHlink"/>
        </a:buClr>
        <a:buSzPct val="90000"/>
        <a:buFont typeface="Wingdings" pitchFamily="-105" charset="2"/>
        <a:buBlip>
          <a:blip r:embed="rId16"/>
        </a:buBlip>
        <a:defRPr sz="2000">
          <a:solidFill>
            <a:schemeClr val="tx1"/>
          </a:solidFill>
          <a:effectLst>
            <a:outerShdw blurRad="38100" dist="38100" dir="2700000" algn="tl">
              <a:srgbClr val="000000"/>
            </a:outerShdw>
          </a:effectLst>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1.xml"/><Relationship Id="rId1" Type="http://schemas.openxmlformats.org/officeDocument/2006/relationships/themeOverride" Target="../theme/themeOverride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42145EB-9285-EC48-9F8E-07AA4EB4E67A}"/>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0" y="0"/>
            <a:ext cx="9144000" cy="6072884"/>
          </a:xfrm>
          <a:prstGeom prst="rect">
            <a:avLst/>
          </a:prstGeom>
        </p:spPr>
      </p:pic>
      <p:sp>
        <p:nvSpPr>
          <p:cNvPr id="137217" name="Rectangle 3"/>
          <p:cNvSpPr>
            <a:spLocks noChangeArrowheads="1"/>
          </p:cNvSpPr>
          <p:nvPr/>
        </p:nvSpPr>
        <p:spPr bwMode="auto">
          <a:xfrm>
            <a:off x="2857500" y="1314450"/>
            <a:ext cx="9144000" cy="457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76" tIns="45688" rIns="91376" bIns="456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66"/>
              </a:solidFill>
              <a:effectLst/>
              <a:uLnTx/>
              <a:uFillTx/>
              <a:latin typeface="Times New Roman" charset="0"/>
              <a:ea typeface="ＭＳ Ｐゴシック" charset="0"/>
            </a:endParaRPr>
          </a:p>
        </p:txBody>
      </p:sp>
      <p:sp>
        <p:nvSpPr>
          <p:cNvPr id="137219" name="Rectangle 7"/>
          <p:cNvSpPr>
            <a:spLocks noGrp="1" noChangeArrowheads="1"/>
          </p:cNvSpPr>
          <p:nvPr>
            <p:ph type="title" idx="4294967295"/>
          </p:nvPr>
        </p:nvSpPr>
        <p:spPr>
          <a:xfrm>
            <a:off x="9282895" y="2646641"/>
            <a:ext cx="4064000" cy="3319462"/>
          </a:xfrm>
        </p:spPr>
        <p:txBody>
          <a:bodyPr anchor="t"/>
          <a:lstStyle/>
          <a:p>
            <a:pPr algn="r" eaLnBrk="1" hangingPunct="1"/>
            <a:r>
              <a:rPr lang="en-US" sz="4800" b="1" dirty="0">
                <a:effectLst>
                  <a:glow rad="228600">
                    <a:schemeClr val="bg2">
                      <a:alpha val="79376"/>
                    </a:schemeClr>
                  </a:glow>
                  <a:outerShdw blurRad="38100" dist="38100" dir="2700000" algn="tl">
                    <a:srgbClr val="000000"/>
                  </a:outerShdw>
                </a:effectLst>
                <a:latin typeface="Arial" charset="0"/>
                <a:ea typeface="ＭＳ Ｐゴシック" charset="0"/>
                <a:cs typeface="ＭＳ Ｐゴシック" charset="0"/>
              </a:rPr>
              <a:t>New Testament Critical Studies</a:t>
            </a:r>
          </a:p>
        </p:txBody>
      </p:sp>
      <p:sp>
        <p:nvSpPr>
          <p:cNvPr id="7" name="Rectangle 6">
            <a:extLst>
              <a:ext uri="{FF2B5EF4-FFF2-40B4-BE49-F238E27FC236}">
                <a16:creationId xmlns:a16="http://schemas.microsoft.com/office/drawing/2014/main" id="{51DB0266-C5E9-1644-A324-E9609B049599}"/>
              </a:ext>
            </a:extLst>
          </p:cNvPr>
          <p:cNvSpPr>
            <a:spLocks noChangeArrowheads="1"/>
          </p:cNvSpPr>
          <p:nvPr/>
        </p:nvSpPr>
        <p:spPr bwMode="auto">
          <a:xfrm>
            <a:off x="0" y="6072885"/>
            <a:ext cx="9144000" cy="796250"/>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457200" rtl="0" eaLnBrk="1" fontAlgn="auto" latinLnBrk="0" hangingPunct="1">
              <a:lnSpc>
                <a:spcPct val="100000"/>
              </a:lnSpc>
              <a:spcBef>
                <a:spcPct val="20000"/>
              </a:spcBef>
              <a:spcAft>
                <a:spcPts val="0"/>
              </a:spcAft>
              <a:buClr>
                <a:srgbClr val="FFCC00"/>
              </a:buClr>
              <a:buSzPct val="70000"/>
              <a:buFont typeface="Wingdings" charset="0"/>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Jordan Evangelical Theological Seminary  BibleStudyDownloads.org</a:t>
            </a:r>
          </a:p>
        </p:txBody>
      </p:sp>
      <p:sp>
        <p:nvSpPr>
          <p:cNvPr id="8" name="Rectangle 7">
            <a:extLst>
              <a:ext uri="{FF2B5EF4-FFF2-40B4-BE49-F238E27FC236}">
                <a16:creationId xmlns:a16="http://schemas.microsoft.com/office/drawing/2014/main" id="{E02931AB-8D82-A64E-A255-4F4547E05BAC}"/>
              </a:ext>
            </a:extLst>
          </p:cNvPr>
          <p:cNvSpPr txBox="1">
            <a:spLocks noChangeArrowheads="1"/>
          </p:cNvSpPr>
          <p:nvPr/>
        </p:nvSpPr>
        <p:spPr bwMode="auto">
          <a:xfrm>
            <a:off x="0" y="1038043"/>
            <a:ext cx="9143999" cy="16085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376" tIns="45688" rIns="91376" bIns="45688" numCol="1" anchor="ctr" anchorCtr="0" compatLnSpc="1">
            <a:prstTxWarp prst="textNoShape">
              <a:avLst/>
            </a:prstTxWarp>
          </a:bodyPr>
          <a:lstStyle>
            <a:lvl1pPr algn="l" rtl="0" eaLnBrk="0" fontAlgn="base" hangingPunct="0">
              <a:lnSpc>
                <a:spcPct val="90000"/>
              </a:lnSpc>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600" b="1">
                <a:solidFill>
                  <a:schemeClr val="tx2"/>
                </a:solidFill>
                <a:latin typeface="Arial" charset="0"/>
                <a:ea typeface="ＭＳ Ｐゴシック" charset="-128"/>
                <a:cs typeface="ＭＳ Ｐゴシック" charset="-128"/>
              </a:defRPr>
            </a:lvl5pPr>
            <a:lvl6pPr marL="456880" algn="l" rtl="0" fontAlgn="base">
              <a:lnSpc>
                <a:spcPct val="90000"/>
              </a:lnSpc>
              <a:spcBef>
                <a:spcPct val="0"/>
              </a:spcBef>
              <a:spcAft>
                <a:spcPct val="0"/>
              </a:spcAft>
              <a:defRPr sz="3600" b="1">
                <a:solidFill>
                  <a:schemeClr val="tx2"/>
                </a:solidFill>
                <a:latin typeface="Arial" charset="0"/>
              </a:defRPr>
            </a:lvl6pPr>
            <a:lvl7pPr marL="913758" algn="l" rtl="0" fontAlgn="base">
              <a:lnSpc>
                <a:spcPct val="90000"/>
              </a:lnSpc>
              <a:spcBef>
                <a:spcPct val="0"/>
              </a:spcBef>
              <a:spcAft>
                <a:spcPct val="0"/>
              </a:spcAft>
              <a:defRPr sz="3600" b="1">
                <a:solidFill>
                  <a:schemeClr val="tx2"/>
                </a:solidFill>
                <a:latin typeface="Arial" charset="0"/>
              </a:defRPr>
            </a:lvl7pPr>
            <a:lvl8pPr marL="1370639" algn="l" rtl="0" fontAlgn="base">
              <a:lnSpc>
                <a:spcPct val="90000"/>
              </a:lnSpc>
              <a:spcBef>
                <a:spcPct val="0"/>
              </a:spcBef>
              <a:spcAft>
                <a:spcPct val="0"/>
              </a:spcAft>
              <a:defRPr sz="3600" b="1">
                <a:solidFill>
                  <a:schemeClr val="tx2"/>
                </a:solidFill>
                <a:latin typeface="Arial" charset="0"/>
              </a:defRPr>
            </a:lvl8pPr>
            <a:lvl9pPr marL="1827517" algn="l" rtl="0" fontAlgn="base">
              <a:lnSpc>
                <a:spcPct val="90000"/>
              </a:lnSpc>
              <a:spcBef>
                <a:spcPct val="0"/>
              </a:spcBef>
              <a:spcAft>
                <a:spcPct val="0"/>
              </a:spcAft>
              <a:defRPr sz="3600" b="1">
                <a:solidFill>
                  <a:schemeClr val="tx2"/>
                </a:solidFill>
                <a:latin typeface="Arial" charset="0"/>
              </a:defRPr>
            </a:lvl9pPr>
          </a:lstStyle>
          <a:p>
            <a:pPr algn="ctr" defTabSz="914400" eaLnBrk="1" hangingPunct="1"/>
            <a:r>
              <a:rPr lang="en-US" sz="8000" kern="0" dirty="0">
                <a:effectLst>
                  <a:glow rad="228600">
                    <a:schemeClr val="bg2">
                      <a:alpha val="79376"/>
                    </a:schemeClr>
                  </a:glow>
                </a:effectLst>
                <a:latin typeface="Arial" charset="0"/>
                <a:ea typeface="ＭＳ Ｐゴシック" charset="0"/>
                <a:cs typeface="ＭＳ Ｐゴシック" charset="0"/>
              </a:rPr>
              <a:t>The NT Canon</a:t>
            </a:r>
          </a:p>
        </p:txBody>
      </p:sp>
    </p:spTree>
  </p:cSld>
  <p:clrMapOvr>
    <a:overrideClrMapping bg1="dk2" tx1="lt1" bg2="dk1" tx2="lt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5745" name="Picture 2"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92361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46" name="Picture 3"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92361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47" name="Picture 4"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164369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15748" name="Picture 5" descr="septuagint"/>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1643694"/>
            <a:ext cx="688504" cy="63317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5749" name="Rectangle 6"/>
          <p:cNvSpPr>
            <a:spLocks noChangeArrowheads="1"/>
          </p:cNvSpPr>
          <p:nvPr/>
        </p:nvSpPr>
        <p:spPr bwMode="auto">
          <a:xfrm>
            <a:off x="0" y="5638800"/>
            <a:ext cx="9144000" cy="152400"/>
          </a:xfrm>
          <a:prstGeom prst="rect">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415750" name="Text Box 7"/>
          <p:cNvSpPr txBox="1">
            <a:spLocks noChangeArrowheads="1"/>
          </p:cNvSpPr>
          <p:nvPr/>
        </p:nvSpPr>
        <p:spPr bwMode="auto">
          <a:xfrm>
            <a:off x="0" y="5791200"/>
            <a:ext cx="1219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1st Cent.</a:t>
            </a:r>
          </a:p>
        </p:txBody>
      </p:sp>
      <p:sp>
        <p:nvSpPr>
          <p:cNvPr id="415751" name="Text Box 8"/>
          <p:cNvSpPr txBox="1">
            <a:spLocks noChangeArrowheads="1"/>
          </p:cNvSpPr>
          <p:nvPr/>
        </p:nvSpPr>
        <p:spPr bwMode="auto">
          <a:xfrm>
            <a:off x="6621463" y="5867400"/>
            <a:ext cx="2073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AD 325</a:t>
            </a:r>
          </a:p>
        </p:txBody>
      </p:sp>
      <p:sp>
        <p:nvSpPr>
          <p:cNvPr id="415752" name="Rectangle 9"/>
          <p:cNvSpPr>
            <a:spLocks noGrp="1" noChangeArrowheads="1"/>
          </p:cNvSpPr>
          <p:nvPr>
            <p:ph type="ctrTitle"/>
          </p:nvPr>
        </p:nvSpPr>
        <p:spPr>
          <a:xfrm>
            <a:off x="762000" y="-76200"/>
            <a:ext cx="7772400" cy="838200"/>
          </a:xfrm>
        </p:spPr>
        <p:txBody>
          <a:bodyPr/>
          <a:lstStyle/>
          <a:p>
            <a:pPr algn="r" eaLnBrk="1" hangingPunct="1"/>
            <a:r>
              <a:rPr lang="en-US" dirty="0">
                <a:latin typeface="Arial Black" charset="0"/>
                <a:ea typeface="ＭＳ Ｐゴシック" charset="0"/>
                <a:cs typeface="ＭＳ Ｐゴシック" charset="0"/>
              </a:rPr>
              <a:t>Clearing History</a:t>
            </a:r>
          </a:p>
        </p:txBody>
      </p:sp>
      <p:sp>
        <p:nvSpPr>
          <p:cNvPr id="415753" name="Text Box 10"/>
          <p:cNvSpPr txBox="1">
            <a:spLocks noChangeArrowheads="1"/>
          </p:cNvSpPr>
          <p:nvPr/>
        </p:nvSpPr>
        <p:spPr bwMode="auto">
          <a:xfrm>
            <a:off x="-304800" y="4010025"/>
            <a:ext cx="1981200" cy="155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Matthew</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Mark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Luke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John</a:t>
            </a:r>
          </a:p>
        </p:txBody>
      </p:sp>
      <p:sp>
        <p:nvSpPr>
          <p:cNvPr id="415754" name="Text Box 11"/>
          <p:cNvSpPr txBox="1">
            <a:spLocks noChangeArrowheads="1"/>
          </p:cNvSpPr>
          <p:nvPr/>
        </p:nvSpPr>
        <p:spPr bwMode="auto">
          <a:xfrm>
            <a:off x="5715000" y="6248400"/>
            <a:ext cx="34290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Council of Nicaea</a:t>
            </a:r>
          </a:p>
        </p:txBody>
      </p:sp>
      <p:sp>
        <p:nvSpPr>
          <p:cNvPr id="415755" name="Line 12"/>
          <p:cNvSpPr>
            <a:spLocks noChangeShapeType="1"/>
          </p:cNvSpPr>
          <p:nvPr/>
        </p:nvSpPr>
        <p:spPr bwMode="auto">
          <a:xfrm flipV="1">
            <a:off x="0" y="3962400"/>
            <a:ext cx="9144000" cy="0"/>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415756" name="Text Box 13"/>
          <p:cNvSpPr txBox="1">
            <a:spLocks noChangeArrowheads="1"/>
          </p:cNvSpPr>
          <p:nvPr/>
        </p:nvSpPr>
        <p:spPr bwMode="auto">
          <a:xfrm>
            <a:off x="3733800" y="914400"/>
            <a:ext cx="2073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Individuals</a:t>
            </a:r>
          </a:p>
        </p:txBody>
      </p:sp>
      <p:sp>
        <p:nvSpPr>
          <p:cNvPr id="415757" name="Text Box 14"/>
          <p:cNvSpPr txBox="1">
            <a:spLocks noChangeArrowheads="1"/>
          </p:cNvSpPr>
          <p:nvPr/>
        </p:nvSpPr>
        <p:spPr bwMode="auto">
          <a:xfrm rot="-2783676">
            <a:off x="1058863" y="19097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Pseudo-Barnabas (70-130)</a:t>
            </a:r>
          </a:p>
        </p:txBody>
      </p:sp>
      <p:sp>
        <p:nvSpPr>
          <p:cNvPr id="415758" name="Text Box 15"/>
          <p:cNvSpPr txBox="1">
            <a:spLocks noChangeArrowheads="1"/>
          </p:cNvSpPr>
          <p:nvPr/>
        </p:nvSpPr>
        <p:spPr bwMode="auto">
          <a:xfrm>
            <a:off x="76200" y="2286000"/>
            <a:ext cx="1752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 Citation </a:t>
            </a:r>
            <a:br>
              <a:rPr kumimoji="0" lang="en-US" sz="1800" b="1" i="0" u="none" strike="noStrike" kern="1200" cap="none" spc="0" normalizeH="0" baseline="0" noProof="0">
                <a:ln>
                  <a:noFill/>
                </a:ln>
                <a:solidFill>
                  <a:srgbClr val="FFFFFF"/>
                </a:solidFill>
                <a:effectLst/>
                <a:uLnTx/>
                <a:uFillTx/>
                <a:latin typeface="Arial" charset="0"/>
                <a:ea typeface="ＭＳ Ｐゴシック" charset="0"/>
              </a:rPr>
            </a:b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or allusion</a:t>
            </a:r>
          </a:p>
        </p:txBody>
      </p:sp>
      <p:sp>
        <p:nvSpPr>
          <p:cNvPr id="415759" name="Text Box 16"/>
          <p:cNvSpPr txBox="1">
            <a:spLocks noChangeArrowheads="1"/>
          </p:cNvSpPr>
          <p:nvPr/>
        </p:nvSpPr>
        <p:spPr bwMode="auto">
          <a:xfrm>
            <a:off x="76200" y="2971800"/>
            <a:ext cx="17526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 Named </a:t>
            </a:r>
            <a:br>
              <a:rPr kumimoji="0" lang="en-US" sz="1800" b="1" i="0" u="none" strike="noStrike" kern="1200" cap="none" spc="0" normalizeH="0" baseline="0" noProof="0">
                <a:ln>
                  <a:noFill/>
                </a:ln>
                <a:solidFill>
                  <a:srgbClr val="FFFFFF"/>
                </a:solidFill>
                <a:effectLst/>
                <a:uLnTx/>
                <a:uFillTx/>
                <a:latin typeface="Arial" charset="0"/>
                <a:ea typeface="ＭＳ Ｐゴシック" charset="0"/>
              </a:rPr>
            </a:b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as authentic</a:t>
            </a:r>
          </a:p>
        </p:txBody>
      </p:sp>
      <p:sp>
        <p:nvSpPr>
          <p:cNvPr id="415760" name="Text Box 17"/>
          <p:cNvSpPr txBox="1">
            <a:spLocks noChangeArrowheads="1"/>
          </p:cNvSpPr>
          <p:nvPr/>
        </p:nvSpPr>
        <p:spPr bwMode="auto">
          <a:xfrm>
            <a:off x="1403350"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1" name="Text Box 18"/>
          <p:cNvSpPr txBox="1">
            <a:spLocks noChangeArrowheads="1"/>
          </p:cNvSpPr>
          <p:nvPr/>
        </p:nvSpPr>
        <p:spPr bwMode="auto">
          <a:xfrm>
            <a:off x="1403350"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2" name="Text Box 19"/>
          <p:cNvSpPr txBox="1">
            <a:spLocks noChangeArrowheads="1"/>
          </p:cNvSpPr>
          <p:nvPr/>
        </p:nvSpPr>
        <p:spPr bwMode="auto">
          <a:xfrm>
            <a:off x="1403350"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3" name="Text Box 20"/>
          <p:cNvSpPr txBox="1">
            <a:spLocks noChangeArrowheads="1"/>
          </p:cNvSpPr>
          <p:nvPr/>
        </p:nvSpPr>
        <p:spPr bwMode="auto">
          <a:xfrm rot="-2783676">
            <a:off x="1409701" y="19097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Clement of Rome (95-97)</a:t>
            </a:r>
          </a:p>
        </p:txBody>
      </p:sp>
      <p:sp>
        <p:nvSpPr>
          <p:cNvPr id="415764" name="Text Box 21"/>
          <p:cNvSpPr txBox="1">
            <a:spLocks noChangeArrowheads="1"/>
          </p:cNvSpPr>
          <p:nvPr/>
        </p:nvSpPr>
        <p:spPr bwMode="auto">
          <a:xfrm>
            <a:off x="1762125"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5" name="Text Box 22"/>
          <p:cNvSpPr txBox="1">
            <a:spLocks noChangeArrowheads="1"/>
          </p:cNvSpPr>
          <p:nvPr/>
        </p:nvSpPr>
        <p:spPr bwMode="auto">
          <a:xfrm>
            <a:off x="1762125"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6" name="Text Box 23"/>
          <p:cNvSpPr txBox="1">
            <a:spLocks noChangeArrowheads="1"/>
          </p:cNvSpPr>
          <p:nvPr/>
        </p:nvSpPr>
        <p:spPr bwMode="auto">
          <a:xfrm rot="-2783676">
            <a:off x="1758951" y="19097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Polycarp (110-150)</a:t>
            </a:r>
          </a:p>
        </p:txBody>
      </p:sp>
      <p:sp>
        <p:nvSpPr>
          <p:cNvPr id="415767" name="Text Box 24"/>
          <p:cNvSpPr txBox="1">
            <a:spLocks noChangeArrowheads="1"/>
          </p:cNvSpPr>
          <p:nvPr/>
        </p:nvSpPr>
        <p:spPr bwMode="auto">
          <a:xfrm>
            <a:off x="2130425"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8" name="Text Box 25"/>
          <p:cNvSpPr txBox="1">
            <a:spLocks noChangeArrowheads="1"/>
          </p:cNvSpPr>
          <p:nvPr/>
        </p:nvSpPr>
        <p:spPr bwMode="auto">
          <a:xfrm>
            <a:off x="2130425"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9" name="Text Box 26"/>
          <p:cNvSpPr txBox="1">
            <a:spLocks noChangeArrowheads="1"/>
          </p:cNvSpPr>
          <p:nvPr/>
        </p:nvSpPr>
        <p:spPr bwMode="auto">
          <a:xfrm>
            <a:off x="2130425"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0" name="Text Box 27"/>
          <p:cNvSpPr txBox="1">
            <a:spLocks noChangeArrowheads="1"/>
          </p:cNvSpPr>
          <p:nvPr/>
        </p:nvSpPr>
        <p:spPr bwMode="auto">
          <a:xfrm>
            <a:off x="2130425"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1" name="Text Box 28"/>
          <p:cNvSpPr txBox="1">
            <a:spLocks noChangeArrowheads="1"/>
          </p:cNvSpPr>
          <p:nvPr/>
        </p:nvSpPr>
        <p:spPr bwMode="auto">
          <a:xfrm rot="-2783676">
            <a:off x="1873251" y="2149475"/>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Hermas (115-140)</a:t>
            </a:r>
          </a:p>
        </p:txBody>
      </p:sp>
      <p:sp>
        <p:nvSpPr>
          <p:cNvPr id="415772" name="Text Box 29"/>
          <p:cNvSpPr txBox="1">
            <a:spLocks noChangeArrowheads="1"/>
          </p:cNvSpPr>
          <p:nvPr/>
        </p:nvSpPr>
        <p:spPr bwMode="auto">
          <a:xfrm>
            <a:off x="2486025"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3" name="Text Box 30"/>
          <p:cNvSpPr txBox="1">
            <a:spLocks noChangeArrowheads="1"/>
          </p:cNvSpPr>
          <p:nvPr/>
        </p:nvSpPr>
        <p:spPr bwMode="auto">
          <a:xfrm>
            <a:off x="2486025"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4" name="Text Box 31"/>
          <p:cNvSpPr txBox="1">
            <a:spLocks noChangeArrowheads="1"/>
          </p:cNvSpPr>
          <p:nvPr/>
        </p:nvSpPr>
        <p:spPr bwMode="auto">
          <a:xfrm rot="-2783676">
            <a:off x="2457451" y="190341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Didache (120-150)</a:t>
            </a:r>
          </a:p>
        </p:txBody>
      </p:sp>
      <p:sp>
        <p:nvSpPr>
          <p:cNvPr id="415775" name="Text Box 32"/>
          <p:cNvSpPr txBox="1">
            <a:spLocks noChangeArrowheads="1"/>
          </p:cNvSpPr>
          <p:nvPr/>
        </p:nvSpPr>
        <p:spPr bwMode="auto">
          <a:xfrm>
            <a:off x="2844800"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6" name="Text Box 33"/>
          <p:cNvSpPr txBox="1">
            <a:spLocks noChangeArrowheads="1"/>
          </p:cNvSpPr>
          <p:nvPr/>
        </p:nvSpPr>
        <p:spPr bwMode="auto">
          <a:xfrm>
            <a:off x="2844800"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7" name="Text Box 34"/>
          <p:cNvSpPr txBox="1">
            <a:spLocks noChangeArrowheads="1"/>
          </p:cNvSpPr>
          <p:nvPr/>
        </p:nvSpPr>
        <p:spPr bwMode="auto">
          <a:xfrm rot="-2783676">
            <a:off x="2868613" y="1906587"/>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Papias (130-140)</a:t>
            </a:r>
          </a:p>
        </p:txBody>
      </p:sp>
      <p:sp>
        <p:nvSpPr>
          <p:cNvPr id="415778" name="Text Box 35"/>
          <p:cNvSpPr txBox="1">
            <a:spLocks noChangeArrowheads="1"/>
          </p:cNvSpPr>
          <p:nvPr/>
        </p:nvSpPr>
        <p:spPr bwMode="auto">
          <a:xfrm>
            <a:off x="3213100"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9" name="Text Box 36"/>
          <p:cNvSpPr txBox="1">
            <a:spLocks noChangeArrowheads="1"/>
          </p:cNvSpPr>
          <p:nvPr/>
        </p:nvSpPr>
        <p:spPr bwMode="auto">
          <a:xfrm rot="-2783676">
            <a:off x="3240088" y="1933575"/>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Irenaeus (130-202)</a:t>
            </a:r>
          </a:p>
        </p:txBody>
      </p:sp>
      <p:sp>
        <p:nvSpPr>
          <p:cNvPr id="415780" name="Text Box 37"/>
          <p:cNvSpPr txBox="1">
            <a:spLocks noChangeArrowheads="1"/>
          </p:cNvSpPr>
          <p:nvPr/>
        </p:nvSpPr>
        <p:spPr bwMode="auto">
          <a:xfrm>
            <a:off x="3605213"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1" name="Text Box 38"/>
          <p:cNvSpPr txBox="1">
            <a:spLocks noChangeArrowheads="1"/>
          </p:cNvSpPr>
          <p:nvPr/>
        </p:nvSpPr>
        <p:spPr bwMode="auto">
          <a:xfrm>
            <a:off x="3605213"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2" name="Text Box 39"/>
          <p:cNvSpPr txBox="1">
            <a:spLocks noChangeArrowheads="1"/>
          </p:cNvSpPr>
          <p:nvPr/>
        </p:nvSpPr>
        <p:spPr bwMode="auto">
          <a:xfrm>
            <a:off x="3605213"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3" name="Text Box 40"/>
          <p:cNvSpPr txBox="1">
            <a:spLocks noChangeArrowheads="1"/>
          </p:cNvSpPr>
          <p:nvPr/>
        </p:nvSpPr>
        <p:spPr bwMode="auto">
          <a:xfrm>
            <a:off x="3605213"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793" name="Text Box 41"/>
          <p:cNvSpPr txBox="1">
            <a:spLocks noChangeArrowheads="1"/>
          </p:cNvSpPr>
          <p:nvPr/>
        </p:nvSpPr>
        <p:spPr bwMode="auto">
          <a:xfrm rot="-2783676">
            <a:off x="3614738" y="1924050"/>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Justin Martyr (150-155)</a:t>
            </a:r>
          </a:p>
        </p:txBody>
      </p:sp>
      <p:sp>
        <p:nvSpPr>
          <p:cNvPr id="3146794" name="Text Box 42"/>
          <p:cNvSpPr txBox="1">
            <a:spLocks noChangeArrowheads="1"/>
          </p:cNvSpPr>
          <p:nvPr/>
        </p:nvSpPr>
        <p:spPr bwMode="auto">
          <a:xfrm>
            <a:off x="3963988"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5" name="Text Box 43"/>
          <p:cNvSpPr txBox="1">
            <a:spLocks noChangeArrowheads="1"/>
          </p:cNvSpPr>
          <p:nvPr/>
        </p:nvSpPr>
        <p:spPr bwMode="auto">
          <a:xfrm>
            <a:off x="3963988"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6" name="Text Box 44"/>
          <p:cNvSpPr txBox="1">
            <a:spLocks noChangeArrowheads="1"/>
          </p:cNvSpPr>
          <p:nvPr/>
        </p:nvSpPr>
        <p:spPr bwMode="auto">
          <a:xfrm>
            <a:off x="3963988"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7" name="Text Box 45"/>
          <p:cNvSpPr txBox="1">
            <a:spLocks noChangeArrowheads="1"/>
          </p:cNvSpPr>
          <p:nvPr/>
        </p:nvSpPr>
        <p:spPr bwMode="auto">
          <a:xfrm>
            <a:off x="3963988"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798" name="Text Box 46"/>
          <p:cNvSpPr txBox="1">
            <a:spLocks noChangeArrowheads="1"/>
          </p:cNvSpPr>
          <p:nvPr/>
        </p:nvSpPr>
        <p:spPr bwMode="auto">
          <a:xfrm rot="-2783676">
            <a:off x="3853656" y="1859756"/>
            <a:ext cx="427196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Origen (185-254)</a:t>
            </a:r>
          </a:p>
        </p:txBody>
      </p:sp>
      <p:sp>
        <p:nvSpPr>
          <p:cNvPr id="3146799" name="Text Box 47"/>
          <p:cNvSpPr txBox="1">
            <a:spLocks noChangeArrowheads="1"/>
          </p:cNvSpPr>
          <p:nvPr/>
        </p:nvSpPr>
        <p:spPr bwMode="auto">
          <a:xfrm>
            <a:off x="4332288"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0" name="Text Box 48"/>
          <p:cNvSpPr txBox="1">
            <a:spLocks noChangeArrowheads="1"/>
          </p:cNvSpPr>
          <p:nvPr/>
        </p:nvSpPr>
        <p:spPr bwMode="auto">
          <a:xfrm>
            <a:off x="4332288"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1" name="Text Box 49"/>
          <p:cNvSpPr txBox="1">
            <a:spLocks noChangeArrowheads="1"/>
          </p:cNvSpPr>
          <p:nvPr/>
        </p:nvSpPr>
        <p:spPr bwMode="auto">
          <a:xfrm>
            <a:off x="4332288"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2" name="Text Box 50"/>
          <p:cNvSpPr txBox="1">
            <a:spLocks noChangeArrowheads="1"/>
          </p:cNvSpPr>
          <p:nvPr/>
        </p:nvSpPr>
        <p:spPr bwMode="auto">
          <a:xfrm>
            <a:off x="4332288"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3" name="Text Box 51"/>
          <p:cNvSpPr txBox="1">
            <a:spLocks noChangeArrowheads="1"/>
          </p:cNvSpPr>
          <p:nvPr/>
        </p:nvSpPr>
        <p:spPr bwMode="auto">
          <a:xfrm rot="-2783676">
            <a:off x="4138613" y="225901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Cyril of Jerusalem (315-386)</a:t>
            </a:r>
          </a:p>
        </p:txBody>
      </p:sp>
      <p:sp>
        <p:nvSpPr>
          <p:cNvPr id="3146804" name="Text Box 52"/>
          <p:cNvSpPr txBox="1">
            <a:spLocks noChangeArrowheads="1"/>
          </p:cNvSpPr>
          <p:nvPr/>
        </p:nvSpPr>
        <p:spPr bwMode="auto">
          <a:xfrm>
            <a:off x="4687888" y="4027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5" name="Text Box 53"/>
          <p:cNvSpPr txBox="1">
            <a:spLocks noChangeArrowheads="1"/>
          </p:cNvSpPr>
          <p:nvPr/>
        </p:nvSpPr>
        <p:spPr bwMode="auto">
          <a:xfrm>
            <a:off x="4687888" y="44084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6" name="Text Box 54"/>
          <p:cNvSpPr txBox="1">
            <a:spLocks noChangeArrowheads="1"/>
          </p:cNvSpPr>
          <p:nvPr/>
        </p:nvSpPr>
        <p:spPr bwMode="auto">
          <a:xfrm>
            <a:off x="4687888" y="47386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7" name="Text Box 55"/>
          <p:cNvSpPr txBox="1">
            <a:spLocks noChangeArrowheads="1"/>
          </p:cNvSpPr>
          <p:nvPr/>
        </p:nvSpPr>
        <p:spPr bwMode="auto">
          <a:xfrm>
            <a:off x="4687888" y="510222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8" name="Text Box 56"/>
          <p:cNvSpPr txBox="1">
            <a:spLocks noChangeArrowheads="1"/>
          </p:cNvSpPr>
          <p:nvPr/>
        </p:nvSpPr>
        <p:spPr bwMode="auto">
          <a:xfrm rot="-2783676">
            <a:off x="4544219" y="2232819"/>
            <a:ext cx="3957637"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0E500"/>
                </a:solidFill>
                <a:effectLst/>
                <a:uLnTx/>
                <a:uFillTx/>
                <a:latin typeface="Arial" charset="0"/>
                <a:ea typeface="ＭＳ Ｐゴシック" charset="0"/>
              </a:rPr>
              <a:t>Marcion (140)</a:t>
            </a:r>
          </a:p>
        </p:txBody>
      </p:sp>
      <p:sp>
        <p:nvSpPr>
          <p:cNvPr id="3146809" name="Text Box 57"/>
          <p:cNvSpPr txBox="1">
            <a:spLocks noChangeArrowheads="1"/>
          </p:cNvSpPr>
          <p:nvPr/>
        </p:nvSpPr>
        <p:spPr bwMode="auto">
          <a:xfrm>
            <a:off x="5105400" y="474186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0" name="Text Box 58"/>
          <p:cNvSpPr txBox="1">
            <a:spLocks noChangeArrowheads="1"/>
          </p:cNvSpPr>
          <p:nvPr/>
        </p:nvSpPr>
        <p:spPr bwMode="auto">
          <a:xfrm rot="-2783676">
            <a:off x="4924426" y="2263775"/>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0E500"/>
                </a:solidFill>
                <a:effectLst/>
                <a:uLnTx/>
                <a:uFillTx/>
                <a:latin typeface="Arial" charset="0"/>
                <a:ea typeface="ＭＳ Ｐゴシック" charset="0"/>
              </a:rPr>
              <a:t>Muratonian (170)</a:t>
            </a:r>
          </a:p>
        </p:txBody>
      </p:sp>
      <p:sp>
        <p:nvSpPr>
          <p:cNvPr id="3146811" name="Text Box 59"/>
          <p:cNvSpPr txBox="1">
            <a:spLocks noChangeArrowheads="1"/>
          </p:cNvSpPr>
          <p:nvPr/>
        </p:nvSpPr>
        <p:spPr bwMode="auto">
          <a:xfrm>
            <a:off x="5486400" y="4038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2" name="Text Box 60"/>
          <p:cNvSpPr txBox="1">
            <a:spLocks noChangeArrowheads="1"/>
          </p:cNvSpPr>
          <p:nvPr/>
        </p:nvSpPr>
        <p:spPr bwMode="auto">
          <a:xfrm>
            <a:off x="5486400" y="4419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3" name="Text Box 61"/>
          <p:cNvSpPr txBox="1">
            <a:spLocks noChangeArrowheads="1"/>
          </p:cNvSpPr>
          <p:nvPr/>
        </p:nvSpPr>
        <p:spPr bwMode="auto">
          <a:xfrm>
            <a:off x="5473700" y="47498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4" name="Text Box 62"/>
          <p:cNvSpPr txBox="1">
            <a:spLocks noChangeArrowheads="1"/>
          </p:cNvSpPr>
          <p:nvPr/>
        </p:nvSpPr>
        <p:spPr bwMode="auto">
          <a:xfrm>
            <a:off x="5486400" y="511651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5" name="Text Box 63"/>
          <p:cNvSpPr txBox="1">
            <a:spLocks noChangeArrowheads="1"/>
          </p:cNvSpPr>
          <p:nvPr/>
        </p:nvSpPr>
        <p:spPr bwMode="auto">
          <a:xfrm rot="-2783676">
            <a:off x="5307013" y="22653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0E500"/>
                </a:solidFill>
                <a:effectLst/>
                <a:uLnTx/>
                <a:uFillTx/>
                <a:latin typeface="Arial" charset="0"/>
                <a:ea typeface="ＭＳ Ｐゴシック" charset="0"/>
              </a:rPr>
              <a:t>Barococcio (206)</a:t>
            </a:r>
          </a:p>
        </p:txBody>
      </p:sp>
      <p:sp>
        <p:nvSpPr>
          <p:cNvPr id="3146816" name="Text Box 64"/>
          <p:cNvSpPr txBox="1">
            <a:spLocks noChangeArrowheads="1"/>
          </p:cNvSpPr>
          <p:nvPr/>
        </p:nvSpPr>
        <p:spPr bwMode="auto">
          <a:xfrm>
            <a:off x="5867400" y="4038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7" name="Text Box 65"/>
          <p:cNvSpPr txBox="1">
            <a:spLocks noChangeArrowheads="1"/>
          </p:cNvSpPr>
          <p:nvPr/>
        </p:nvSpPr>
        <p:spPr bwMode="auto">
          <a:xfrm>
            <a:off x="5867400" y="4419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8" name="Text Box 66"/>
          <p:cNvSpPr txBox="1">
            <a:spLocks noChangeArrowheads="1"/>
          </p:cNvSpPr>
          <p:nvPr/>
        </p:nvSpPr>
        <p:spPr bwMode="auto">
          <a:xfrm>
            <a:off x="5854700" y="47498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9" name="Text Box 67"/>
          <p:cNvSpPr txBox="1">
            <a:spLocks noChangeArrowheads="1"/>
          </p:cNvSpPr>
          <p:nvPr/>
        </p:nvSpPr>
        <p:spPr bwMode="auto">
          <a:xfrm>
            <a:off x="5867400" y="511333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0" name="Text Box 68"/>
          <p:cNvSpPr txBox="1">
            <a:spLocks noChangeArrowheads="1"/>
          </p:cNvSpPr>
          <p:nvPr/>
        </p:nvSpPr>
        <p:spPr bwMode="auto">
          <a:xfrm rot="-2783676">
            <a:off x="5700713" y="2281237"/>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0E500"/>
                </a:solidFill>
                <a:effectLst/>
                <a:uLnTx/>
                <a:uFillTx/>
                <a:latin typeface="Arial" charset="0"/>
                <a:ea typeface="ＭＳ Ｐゴシック" charset="0"/>
              </a:rPr>
              <a:t>Apostolic (300)</a:t>
            </a:r>
          </a:p>
        </p:txBody>
      </p:sp>
      <p:sp>
        <p:nvSpPr>
          <p:cNvPr id="3146821" name="Text Box 69"/>
          <p:cNvSpPr txBox="1">
            <a:spLocks noChangeArrowheads="1"/>
          </p:cNvSpPr>
          <p:nvPr/>
        </p:nvSpPr>
        <p:spPr bwMode="auto">
          <a:xfrm>
            <a:off x="6248400" y="4038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2" name="Text Box 70"/>
          <p:cNvSpPr txBox="1">
            <a:spLocks noChangeArrowheads="1"/>
          </p:cNvSpPr>
          <p:nvPr/>
        </p:nvSpPr>
        <p:spPr bwMode="auto">
          <a:xfrm>
            <a:off x="6248400" y="44196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3" name="Text Box 71"/>
          <p:cNvSpPr txBox="1">
            <a:spLocks noChangeArrowheads="1"/>
          </p:cNvSpPr>
          <p:nvPr/>
        </p:nvSpPr>
        <p:spPr bwMode="auto">
          <a:xfrm>
            <a:off x="6235700" y="4749800"/>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4" name="Text Box 72"/>
          <p:cNvSpPr txBox="1">
            <a:spLocks noChangeArrowheads="1"/>
          </p:cNvSpPr>
          <p:nvPr/>
        </p:nvSpPr>
        <p:spPr bwMode="auto">
          <a:xfrm>
            <a:off x="6248400" y="511333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5" name="Text Box 73"/>
          <p:cNvSpPr txBox="1">
            <a:spLocks noChangeArrowheads="1"/>
          </p:cNvSpPr>
          <p:nvPr/>
        </p:nvSpPr>
        <p:spPr bwMode="auto">
          <a:xfrm rot="-2783676">
            <a:off x="6180138" y="2260600"/>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66CCFF"/>
                </a:solidFill>
                <a:effectLst/>
                <a:uLnTx/>
                <a:uFillTx/>
                <a:latin typeface="Arial" charset="0"/>
                <a:ea typeface="ＭＳ Ｐゴシック" charset="0"/>
              </a:rPr>
              <a:t>Tatian Diatesseron (170)</a:t>
            </a:r>
          </a:p>
        </p:txBody>
      </p:sp>
      <p:sp>
        <p:nvSpPr>
          <p:cNvPr id="3146826" name="Text Box 74"/>
          <p:cNvSpPr txBox="1">
            <a:spLocks noChangeArrowheads="1"/>
          </p:cNvSpPr>
          <p:nvPr/>
        </p:nvSpPr>
        <p:spPr bwMode="auto">
          <a:xfrm>
            <a:off x="6654800" y="4016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7" name="Text Box 75"/>
          <p:cNvSpPr txBox="1">
            <a:spLocks noChangeArrowheads="1"/>
          </p:cNvSpPr>
          <p:nvPr/>
        </p:nvSpPr>
        <p:spPr bwMode="auto">
          <a:xfrm>
            <a:off x="6654800" y="4397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8" name="Text Box 76"/>
          <p:cNvSpPr txBox="1">
            <a:spLocks noChangeArrowheads="1"/>
          </p:cNvSpPr>
          <p:nvPr/>
        </p:nvSpPr>
        <p:spPr bwMode="auto">
          <a:xfrm>
            <a:off x="6654800" y="47275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9" name="Text Box 77"/>
          <p:cNvSpPr txBox="1">
            <a:spLocks noChangeArrowheads="1"/>
          </p:cNvSpPr>
          <p:nvPr/>
        </p:nvSpPr>
        <p:spPr bwMode="auto">
          <a:xfrm>
            <a:off x="6667500" y="5094288"/>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0" name="Text Box 78"/>
          <p:cNvSpPr txBox="1">
            <a:spLocks noChangeArrowheads="1"/>
          </p:cNvSpPr>
          <p:nvPr/>
        </p:nvSpPr>
        <p:spPr bwMode="auto">
          <a:xfrm rot="-2783676">
            <a:off x="6635751" y="2260600"/>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66CCFF"/>
                </a:solidFill>
                <a:effectLst/>
                <a:uLnTx/>
                <a:uFillTx/>
                <a:latin typeface="Arial" charset="0"/>
                <a:ea typeface="ＭＳ Ｐゴシック" charset="0"/>
              </a:rPr>
              <a:t>Old Latin (150-170)</a:t>
            </a:r>
          </a:p>
        </p:txBody>
      </p:sp>
      <p:sp>
        <p:nvSpPr>
          <p:cNvPr id="3146831" name="Text Box 79"/>
          <p:cNvSpPr txBox="1">
            <a:spLocks noChangeArrowheads="1"/>
          </p:cNvSpPr>
          <p:nvPr/>
        </p:nvSpPr>
        <p:spPr bwMode="auto">
          <a:xfrm>
            <a:off x="7035800" y="4016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2" name="Text Box 80"/>
          <p:cNvSpPr txBox="1">
            <a:spLocks noChangeArrowheads="1"/>
          </p:cNvSpPr>
          <p:nvPr/>
        </p:nvSpPr>
        <p:spPr bwMode="auto">
          <a:xfrm>
            <a:off x="7035800" y="4397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3" name="Text Box 81"/>
          <p:cNvSpPr txBox="1">
            <a:spLocks noChangeArrowheads="1"/>
          </p:cNvSpPr>
          <p:nvPr/>
        </p:nvSpPr>
        <p:spPr bwMode="auto">
          <a:xfrm>
            <a:off x="7035800" y="47275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4" name="Text Box 82"/>
          <p:cNvSpPr txBox="1">
            <a:spLocks noChangeArrowheads="1"/>
          </p:cNvSpPr>
          <p:nvPr/>
        </p:nvSpPr>
        <p:spPr bwMode="auto">
          <a:xfrm>
            <a:off x="7048500" y="509111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5" name="Text Box 83"/>
          <p:cNvSpPr txBox="1">
            <a:spLocks noChangeArrowheads="1"/>
          </p:cNvSpPr>
          <p:nvPr/>
        </p:nvSpPr>
        <p:spPr bwMode="auto">
          <a:xfrm rot="-2783676">
            <a:off x="7092951" y="2278062"/>
            <a:ext cx="38862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66CCFF"/>
                </a:solidFill>
                <a:effectLst/>
                <a:uLnTx/>
                <a:uFillTx/>
                <a:latin typeface="Arial" charset="0"/>
                <a:ea typeface="ＭＳ Ｐゴシック" charset="0"/>
              </a:rPr>
              <a:t>Old Syriac (200)</a:t>
            </a:r>
          </a:p>
        </p:txBody>
      </p:sp>
      <p:sp>
        <p:nvSpPr>
          <p:cNvPr id="3146836" name="Text Box 84"/>
          <p:cNvSpPr txBox="1">
            <a:spLocks noChangeArrowheads="1"/>
          </p:cNvSpPr>
          <p:nvPr/>
        </p:nvSpPr>
        <p:spPr bwMode="auto">
          <a:xfrm>
            <a:off x="7416800" y="4016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7" name="Text Box 85"/>
          <p:cNvSpPr txBox="1">
            <a:spLocks noChangeArrowheads="1"/>
          </p:cNvSpPr>
          <p:nvPr/>
        </p:nvSpPr>
        <p:spPr bwMode="auto">
          <a:xfrm>
            <a:off x="7416800" y="43973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8" name="Text Box 86"/>
          <p:cNvSpPr txBox="1">
            <a:spLocks noChangeArrowheads="1"/>
          </p:cNvSpPr>
          <p:nvPr/>
        </p:nvSpPr>
        <p:spPr bwMode="auto">
          <a:xfrm>
            <a:off x="7416800" y="4727575"/>
            <a:ext cx="304800" cy="449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9" name="Text Box 87"/>
          <p:cNvSpPr txBox="1">
            <a:spLocks noChangeArrowheads="1"/>
          </p:cNvSpPr>
          <p:nvPr/>
        </p:nvSpPr>
        <p:spPr bwMode="auto">
          <a:xfrm>
            <a:off x="7429500" y="5091113"/>
            <a:ext cx="304800" cy="449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40" name="Text Box 88"/>
          <p:cNvSpPr txBox="1">
            <a:spLocks noChangeArrowheads="1"/>
          </p:cNvSpPr>
          <p:nvPr/>
        </p:nvSpPr>
        <p:spPr bwMode="auto">
          <a:xfrm>
            <a:off x="5562600" y="914400"/>
            <a:ext cx="160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0E500"/>
                </a:solidFill>
                <a:effectLst/>
                <a:uLnTx/>
                <a:uFillTx/>
                <a:latin typeface="Arial" charset="0"/>
                <a:ea typeface="ＭＳ Ｐゴシック" charset="0"/>
              </a:rPr>
              <a:t>Canons</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146841" name="Text Box 89"/>
          <p:cNvSpPr txBox="1">
            <a:spLocks noChangeArrowheads="1"/>
          </p:cNvSpPr>
          <p:nvPr/>
        </p:nvSpPr>
        <p:spPr bwMode="auto">
          <a:xfrm>
            <a:off x="7070725" y="914400"/>
            <a:ext cx="20732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66CCFF"/>
                </a:solidFill>
                <a:effectLst/>
                <a:uLnTx/>
                <a:uFillTx/>
                <a:latin typeface="Arial" charset="0"/>
                <a:ea typeface="ＭＳ Ｐゴシック" charset="0"/>
              </a:rPr>
              <a:t>Translations</a:t>
            </a:r>
          </a:p>
        </p:txBody>
      </p:sp>
      <p:sp>
        <p:nvSpPr>
          <p:cNvPr id="3146842" name="Text Box 90"/>
          <p:cNvSpPr txBox="1">
            <a:spLocks noChangeArrowheads="1"/>
          </p:cNvSpPr>
          <p:nvPr/>
        </p:nvSpPr>
        <p:spPr bwMode="auto">
          <a:xfrm>
            <a:off x="-108520" y="953433"/>
            <a:ext cx="2160240" cy="1323439"/>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itchFamily="-105" charset="0"/>
                <a:ea typeface="ＭＳ Ｐゴシック" charset="0"/>
              </a:rPr>
              <a:t>Acceptance of the Four Gospels Before Nicaea</a:t>
            </a:r>
          </a:p>
        </p:txBody>
      </p:sp>
      <p:sp>
        <p:nvSpPr>
          <p:cNvPr id="415834" name="Text Box 91"/>
          <p:cNvSpPr txBox="1">
            <a:spLocks noChangeArrowheads="1"/>
          </p:cNvSpPr>
          <p:nvPr/>
        </p:nvSpPr>
        <p:spPr bwMode="auto">
          <a:xfrm>
            <a:off x="76200" y="6477000"/>
            <a:ext cx="60960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ＭＳ Ｐゴシック" charset="0"/>
              </a:rPr>
              <a:t>Geisler &amp; Nix, </a:t>
            </a:r>
            <a:r>
              <a:rPr kumimoji="0" lang="en-US" sz="1400" b="1" i="1" u="none" strike="noStrike" kern="1200" cap="none" spc="0" normalizeH="0" baseline="0" noProof="0">
                <a:ln>
                  <a:noFill/>
                </a:ln>
                <a:solidFill>
                  <a:srgbClr val="FFFFFF"/>
                </a:solidFill>
                <a:effectLst/>
                <a:uLnTx/>
                <a:uFillTx/>
                <a:latin typeface="Arial" charset="0"/>
                <a:ea typeface="ＭＳ Ｐゴシック" charset="0"/>
              </a:rPr>
              <a:t>Introduction to the Bible </a:t>
            </a:r>
            <a:r>
              <a:rPr kumimoji="0" lang="en-US" sz="1400" b="1" i="0" u="none" strike="noStrike" kern="1200" cap="none" spc="0" normalizeH="0" baseline="0" noProof="0">
                <a:ln>
                  <a:noFill/>
                </a:ln>
                <a:solidFill>
                  <a:srgbClr val="FFFFFF"/>
                </a:solidFill>
                <a:effectLst/>
                <a:uLnTx/>
                <a:uFillTx/>
                <a:latin typeface="Arial" charset="0"/>
                <a:ea typeface="ＭＳ Ｐゴシック" charset="0"/>
              </a:rPr>
              <a:t>(Chicago: Moody, 1968) </a:t>
            </a:r>
          </a:p>
        </p:txBody>
      </p:sp>
      <p:sp>
        <p:nvSpPr>
          <p:cNvPr id="99" name="Text Box 2"/>
          <p:cNvSpPr txBox="1">
            <a:spLocks noChangeArrowheads="1"/>
          </p:cNvSpPr>
          <p:nvPr/>
        </p:nvSpPr>
        <p:spPr bwMode="auto">
          <a:xfrm>
            <a:off x="-36777" y="106367"/>
            <a:ext cx="8746075" cy="738599"/>
          </a:xfrm>
          <a:prstGeom prst="rect">
            <a:avLst/>
          </a:prstGeom>
          <a:gradFill flip="none" rotWithShape="1">
            <a:gsLst>
              <a:gs pos="0">
                <a:srgbClr val="660066"/>
              </a:gs>
              <a:gs pos="100000">
                <a:schemeClr val="bg1"/>
              </a:gs>
            </a:gsLst>
            <a:path path="circle">
              <a:fillToRect l="50000" t="50000" r="50000" b="50000"/>
            </a:path>
            <a:tileRect/>
          </a:gradFill>
          <a:ln>
            <a:noFill/>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The New Testament Canon During the First Four Centuries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H. Wayne House</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00" name="Rectangle 3"/>
          <p:cNvSpPr>
            <a:spLocks noChangeArrowheads="1"/>
          </p:cNvSpPr>
          <p:nvPr/>
        </p:nvSpPr>
        <p:spPr bwMode="auto">
          <a:xfrm>
            <a:off x="8653465" y="44451"/>
            <a:ext cx="537171" cy="457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376" tIns="45688" rIns="91376" bIns="456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36</a:t>
            </a:r>
          </a:p>
        </p:txBody>
      </p:sp>
    </p:spTree>
    <p:extLst>
      <p:ext uri="{BB962C8B-B14F-4D97-AF65-F5344CB8AC3E}">
        <p14:creationId xmlns:p14="http://schemas.microsoft.com/office/powerpoint/2010/main" val="5094620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46793"/>
                                        </p:tgtEl>
                                        <p:attrNameLst>
                                          <p:attrName>style.visibility</p:attrName>
                                        </p:attrNameLst>
                                      </p:cBhvr>
                                      <p:to>
                                        <p:strVal val="visible"/>
                                      </p:to>
                                    </p:set>
                                    <p:animEffect transition="in" filter="wipe(down)">
                                      <p:cBhvr>
                                        <p:cTn id="7" dur="500"/>
                                        <p:tgtEl>
                                          <p:spTgt spid="314679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146794"/>
                                        </p:tgtEl>
                                        <p:attrNameLst>
                                          <p:attrName>style.visibility</p:attrName>
                                        </p:attrNameLst>
                                      </p:cBhvr>
                                      <p:to>
                                        <p:strVal val="visible"/>
                                      </p:to>
                                    </p:set>
                                    <p:animEffect transition="in" filter="wipe(down)">
                                      <p:cBhvr>
                                        <p:cTn id="10" dur="500"/>
                                        <p:tgtEl>
                                          <p:spTgt spid="314679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46795"/>
                                        </p:tgtEl>
                                        <p:attrNameLst>
                                          <p:attrName>style.visibility</p:attrName>
                                        </p:attrNameLst>
                                      </p:cBhvr>
                                      <p:to>
                                        <p:strVal val="visible"/>
                                      </p:to>
                                    </p:set>
                                    <p:animEffect transition="in" filter="wipe(down)">
                                      <p:cBhvr>
                                        <p:cTn id="13" dur="500"/>
                                        <p:tgtEl>
                                          <p:spTgt spid="314679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46796"/>
                                        </p:tgtEl>
                                        <p:attrNameLst>
                                          <p:attrName>style.visibility</p:attrName>
                                        </p:attrNameLst>
                                      </p:cBhvr>
                                      <p:to>
                                        <p:strVal val="visible"/>
                                      </p:to>
                                    </p:set>
                                    <p:animEffect transition="in" filter="wipe(down)">
                                      <p:cBhvr>
                                        <p:cTn id="16" dur="500"/>
                                        <p:tgtEl>
                                          <p:spTgt spid="3146796"/>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146797"/>
                                        </p:tgtEl>
                                        <p:attrNameLst>
                                          <p:attrName>style.visibility</p:attrName>
                                        </p:attrNameLst>
                                      </p:cBhvr>
                                      <p:to>
                                        <p:strVal val="visible"/>
                                      </p:to>
                                    </p:set>
                                    <p:animEffect transition="in" filter="wipe(down)">
                                      <p:cBhvr>
                                        <p:cTn id="19" dur="500"/>
                                        <p:tgtEl>
                                          <p:spTgt spid="314679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146798"/>
                                        </p:tgtEl>
                                        <p:attrNameLst>
                                          <p:attrName>style.visibility</p:attrName>
                                        </p:attrNameLst>
                                      </p:cBhvr>
                                      <p:to>
                                        <p:strVal val="visible"/>
                                      </p:to>
                                    </p:set>
                                    <p:animEffect transition="in" filter="wipe(down)">
                                      <p:cBhvr>
                                        <p:cTn id="24" dur="500"/>
                                        <p:tgtEl>
                                          <p:spTgt spid="314679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3146799"/>
                                        </p:tgtEl>
                                        <p:attrNameLst>
                                          <p:attrName>style.visibility</p:attrName>
                                        </p:attrNameLst>
                                      </p:cBhvr>
                                      <p:to>
                                        <p:strVal val="visible"/>
                                      </p:to>
                                    </p:set>
                                    <p:animEffect transition="in" filter="wipe(down)">
                                      <p:cBhvr>
                                        <p:cTn id="27" dur="500"/>
                                        <p:tgtEl>
                                          <p:spTgt spid="314679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3146800"/>
                                        </p:tgtEl>
                                        <p:attrNameLst>
                                          <p:attrName>style.visibility</p:attrName>
                                        </p:attrNameLst>
                                      </p:cBhvr>
                                      <p:to>
                                        <p:strVal val="visible"/>
                                      </p:to>
                                    </p:set>
                                    <p:animEffect transition="in" filter="wipe(down)">
                                      <p:cBhvr>
                                        <p:cTn id="30" dur="500"/>
                                        <p:tgtEl>
                                          <p:spTgt spid="3146800"/>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3146801"/>
                                        </p:tgtEl>
                                        <p:attrNameLst>
                                          <p:attrName>style.visibility</p:attrName>
                                        </p:attrNameLst>
                                      </p:cBhvr>
                                      <p:to>
                                        <p:strVal val="visible"/>
                                      </p:to>
                                    </p:set>
                                    <p:animEffect transition="in" filter="wipe(down)">
                                      <p:cBhvr>
                                        <p:cTn id="33" dur="500"/>
                                        <p:tgtEl>
                                          <p:spTgt spid="314680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146802"/>
                                        </p:tgtEl>
                                        <p:attrNameLst>
                                          <p:attrName>style.visibility</p:attrName>
                                        </p:attrNameLst>
                                      </p:cBhvr>
                                      <p:to>
                                        <p:strVal val="visible"/>
                                      </p:to>
                                    </p:set>
                                    <p:animEffect transition="in" filter="wipe(down)">
                                      <p:cBhvr>
                                        <p:cTn id="36" dur="500"/>
                                        <p:tgtEl>
                                          <p:spTgt spid="3146802"/>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146803"/>
                                        </p:tgtEl>
                                        <p:attrNameLst>
                                          <p:attrName>style.visibility</p:attrName>
                                        </p:attrNameLst>
                                      </p:cBhvr>
                                      <p:to>
                                        <p:strVal val="visible"/>
                                      </p:to>
                                    </p:set>
                                    <p:animEffect transition="in" filter="wipe(down)">
                                      <p:cBhvr>
                                        <p:cTn id="41" dur="500"/>
                                        <p:tgtEl>
                                          <p:spTgt spid="314680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3146804"/>
                                        </p:tgtEl>
                                        <p:attrNameLst>
                                          <p:attrName>style.visibility</p:attrName>
                                        </p:attrNameLst>
                                      </p:cBhvr>
                                      <p:to>
                                        <p:strVal val="visible"/>
                                      </p:to>
                                    </p:set>
                                    <p:animEffect transition="in" filter="wipe(down)">
                                      <p:cBhvr>
                                        <p:cTn id="44" dur="500"/>
                                        <p:tgtEl>
                                          <p:spTgt spid="3146804"/>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146805"/>
                                        </p:tgtEl>
                                        <p:attrNameLst>
                                          <p:attrName>style.visibility</p:attrName>
                                        </p:attrNameLst>
                                      </p:cBhvr>
                                      <p:to>
                                        <p:strVal val="visible"/>
                                      </p:to>
                                    </p:set>
                                    <p:animEffect transition="in" filter="wipe(down)">
                                      <p:cBhvr>
                                        <p:cTn id="47" dur="500"/>
                                        <p:tgtEl>
                                          <p:spTgt spid="3146805"/>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146806"/>
                                        </p:tgtEl>
                                        <p:attrNameLst>
                                          <p:attrName>style.visibility</p:attrName>
                                        </p:attrNameLst>
                                      </p:cBhvr>
                                      <p:to>
                                        <p:strVal val="visible"/>
                                      </p:to>
                                    </p:set>
                                    <p:animEffect transition="in" filter="wipe(down)">
                                      <p:cBhvr>
                                        <p:cTn id="50" dur="500"/>
                                        <p:tgtEl>
                                          <p:spTgt spid="3146806"/>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146807"/>
                                        </p:tgtEl>
                                        <p:attrNameLst>
                                          <p:attrName>style.visibility</p:attrName>
                                        </p:attrNameLst>
                                      </p:cBhvr>
                                      <p:to>
                                        <p:strVal val="visible"/>
                                      </p:to>
                                    </p:set>
                                    <p:animEffect transition="in" filter="wipe(down)">
                                      <p:cBhvr>
                                        <p:cTn id="53" dur="500"/>
                                        <p:tgtEl>
                                          <p:spTgt spid="3146807"/>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146840"/>
                                        </p:tgtEl>
                                        <p:attrNameLst>
                                          <p:attrName>style.visibility</p:attrName>
                                        </p:attrNameLst>
                                      </p:cBhvr>
                                      <p:to>
                                        <p:strVal val="visible"/>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3146808"/>
                                        </p:tgtEl>
                                        <p:attrNameLst>
                                          <p:attrName>style.visibility</p:attrName>
                                        </p:attrNameLst>
                                      </p:cBhvr>
                                      <p:to>
                                        <p:strVal val="visible"/>
                                      </p:to>
                                    </p:set>
                                    <p:animEffect transition="in" filter="wipe(down)">
                                      <p:cBhvr>
                                        <p:cTn id="62" dur="500"/>
                                        <p:tgtEl>
                                          <p:spTgt spid="3146808"/>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3146809"/>
                                        </p:tgtEl>
                                        <p:attrNameLst>
                                          <p:attrName>style.visibility</p:attrName>
                                        </p:attrNameLst>
                                      </p:cBhvr>
                                      <p:to>
                                        <p:strVal val="visible"/>
                                      </p:to>
                                    </p:set>
                                    <p:animEffect transition="in" filter="wipe(down)">
                                      <p:cBhvr>
                                        <p:cTn id="65" dur="500"/>
                                        <p:tgtEl>
                                          <p:spTgt spid="3146809"/>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146810"/>
                                        </p:tgtEl>
                                        <p:attrNameLst>
                                          <p:attrName>style.visibility</p:attrName>
                                        </p:attrNameLst>
                                      </p:cBhvr>
                                      <p:to>
                                        <p:strVal val="visible"/>
                                      </p:to>
                                    </p:set>
                                    <p:animEffect transition="in" filter="wipe(down)">
                                      <p:cBhvr>
                                        <p:cTn id="70" dur="500"/>
                                        <p:tgtEl>
                                          <p:spTgt spid="3146810"/>
                                        </p:tgtEl>
                                      </p:cBhvr>
                                    </p:animEffect>
                                  </p:childTnLst>
                                </p:cTn>
                              </p:par>
                              <p:par>
                                <p:cTn id="71" presetID="22" presetClass="entr" presetSubtype="4" fill="hold" grpId="0" nodeType="withEffect">
                                  <p:stCondLst>
                                    <p:cond delay="0"/>
                                  </p:stCondLst>
                                  <p:childTnLst>
                                    <p:set>
                                      <p:cBhvr>
                                        <p:cTn id="72" dur="1" fill="hold">
                                          <p:stCondLst>
                                            <p:cond delay="0"/>
                                          </p:stCondLst>
                                        </p:cTn>
                                        <p:tgtEl>
                                          <p:spTgt spid="3146811"/>
                                        </p:tgtEl>
                                        <p:attrNameLst>
                                          <p:attrName>style.visibility</p:attrName>
                                        </p:attrNameLst>
                                      </p:cBhvr>
                                      <p:to>
                                        <p:strVal val="visible"/>
                                      </p:to>
                                    </p:set>
                                    <p:animEffect transition="in" filter="wipe(down)">
                                      <p:cBhvr>
                                        <p:cTn id="73" dur="500"/>
                                        <p:tgtEl>
                                          <p:spTgt spid="3146811"/>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3146812"/>
                                        </p:tgtEl>
                                        <p:attrNameLst>
                                          <p:attrName>style.visibility</p:attrName>
                                        </p:attrNameLst>
                                      </p:cBhvr>
                                      <p:to>
                                        <p:strVal val="visible"/>
                                      </p:to>
                                    </p:set>
                                    <p:animEffect transition="in" filter="wipe(down)">
                                      <p:cBhvr>
                                        <p:cTn id="76" dur="500"/>
                                        <p:tgtEl>
                                          <p:spTgt spid="3146812"/>
                                        </p:tgtEl>
                                      </p:cBhvr>
                                    </p:animEffect>
                                  </p:childTnLst>
                                </p:cTn>
                              </p:par>
                              <p:par>
                                <p:cTn id="77" presetID="22" presetClass="entr" presetSubtype="4" fill="hold" grpId="0" nodeType="withEffect">
                                  <p:stCondLst>
                                    <p:cond delay="0"/>
                                  </p:stCondLst>
                                  <p:childTnLst>
                                    <p:set>
                                      <p:cBhvr>
                                        <p:cTn id="78" dur="1" fill="hold">
                                          <p:stCondLst>
                                            <p:cond delay="0"/>
                                          </p:stCondLst>
                                        </p:cTn>
                                        <p:tgtEl>
                                          <p:spTgt spid="3146813"/>
                                        </p:tgtEl>
                                        <p:attrNameLst>
                                          <p:attrName>style.visibility</p:attrName>
                                        </p:attrNameLst>
                                      </p:cBhvr>
                                      <p:to>
                                        <p:strVal val="visible"/>
                                      </p:to>
                                    </p:set>
                                    <p:animEffect transition="in" filter="wipe(down)">
                                      <p:cBhvr>
                                        <p:cTn id="79" dur="500"/>
                                        <p:tgtEl>
                                          <p:spTgt spid="3146813"/>
                                        </p:tgtEl>
                                      </p:cBhvr>
                                    </p:animEffect>
                                  </p:childTnLst>
                                </p:cTn>
                              </p:par>
                              <p:par>
                                <p:cTn id="80" presetID="22" presetClass="entr" presetSubtype="4" fill="hold" grpId="0" nodeType="withEffect">
                                  <p:stCondLst>
                                    <p:cond delay="0"/>
                                  </p:stCondLst>
                                  <p:childTnLst>
                                    <p:set>
                                      <p:cBhvr>
                                        <p:cTn id="81" dur="1" fill="hold">
                                          <p:stCondLst>
                                            <p:cond delay="0"/>
                                          </p:stCondLst>
                                        </p:cTn>
                                        <p:tgtEl>
                                          <p:spTgt spid="3146814"/>
                                        </p:tgtEl>
                                        <p:attrNameLst>
                                          <p:attrName>style.visibility</p:attrName>
                                        </p:attrNameLst>
                                      </p:cBhvr>
                                      <p:to>
                                        <p:strVal val="visible"/>
                                      </p:to>
                                    </p:set>
                                    <p:animEffect transition="in" filter="wipe(down)">
                                      <p:cBhvr>
                                        <p:cTn id="82" dur="500"/>
                                        <p:tgtEl>
                                          <p:spTgt spid="3146814"/>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3146815"/>
                                        </p:tgtEl>
                                        <p:attrNameLst>
                                          <p:attrName>style.visibility</p:attrName>
                                        </p:attrNameLst>
                                      </p:cBhvr>
                                      <p:to>
                                        <p:strVal val="visible"/>
                                      </p:to>
                                    </p:set>
                                    <p:animEffect transition="in" filter="wipe(down)">
                                      <p:cBhvr>
                                        <p:cTn id="87" dur="500"/>
                                        <p:tgtEl>
                                          <p:spTgt spid="3146815"/>
                                        </p:tgtEl>
                                      </p:cBhvr>
                                    </p:animEffect>
                                  </p:childTnLst>
                                </p:cTn>
                              </p:par>
                              <p:par>
                                <p:cTn id="88" presetID="22" presetClass="entr" presetSubtype="4" fill="hold" grpId="0" nodeType="withEffect">
                                  <p:stCondLst>
                                    <p:cond delay="0"/>
                                  </p:stCondLst>
                                  <p:childTnLst>
                                    <p:set>
                                      <p:cBhvr>
                                        <p:cTn id="89" dur="1" fill="hold">
                                          <p:stCondLst>
                                            <p:cond delay="0"/>
                                          </p:stCondLst>
                                        </p:cTn>
                                        <p:tgtEl>
                                          <p:spTgt spid="3146816"/>
                                        </p:tgtEl>
                                        <p:attrNameLst>
                                          <p:attrName>style.visibility</p:attrName>
                                        </p:attrNameLst>
                                      </p:cBhvr>
                                      <p:to>
                                        <p:strVal val="visible"/>
                                      </p:to>
                                    </p:set>
                                    <p:animEffect transition="in" filter="wipe(down)">
                                      <p:cBhvr>
                                        <p:cTn id="90" dur="500"/>
                                        <p:tgtEl>
                                          <p:spTgt spid="3146816"/>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3146817"/>
                                        </p:tgtEl>
                                        <p:attrNameLst>
                                          <p:attrName>style.visibility</p:attrName>
                                        </p:attrNameLst>
                                      </p:cBhvr>
                                      <p:to>
                                        <p:strVal val="visible"/>
                                      </p:to>
                                    </p:set>
                                    <p:animEffect transition="in" filter="wipe(down)">
                                      <p:cBhvr>
                                        <p:cTn id="93" dur="500"/>
                                        <p:tgtEl>
                                          <p:spTgt spid="3146817"/>
                                        </p:tgtEl>
                                      </p:cBhvr>
                                    </p:animEffect>
                                  </p:childTnLst>
                                </p:cTn>
                              </p:par>
                              <p:par>
                                <p:cTn id="94" presetID="22" presetClass="entr" presetSubtype="4" fill="hold" grpId="0" nodeType="withEffect">
                                  <p:stCondLst>
                                    <p:cond delay="0"/>
                                  </p:stCondLst>
                                  <p:childTnLst>
                                    <p:set>
                                      <p:cBhvr>
                                        <p:cTn id="95" dur="1" fill="hold">
                                          <p:stCondLst>
                                            <p:cond delay="0"/>
                                          </p:stCondLst>
                                        </p:cTn>
                                        <p:tgtEl>
                                          <p:spTgt spid="3146818"/>
                                        </p:tgtEl>
                                        <p:attrNameLst>
                                          <p:attrName>style.visibility</p:attrName>
                                        </p:attrNameLst>
                                      </p:cBhvr>
                                      <p:to>
                                        <p:strVal val="visible"/>
                                      </p:to>
                                    </p:set>
                                    <p:animEffect transition="in" filter="wipe(down)">
                                      <p:cBhvr>
                                        <p:cTn id="96" dur="500"/>
                                        <p:tgtEl>
                                          <p:spTgt spid="3146818"/>
                                        </p:tgtEl>
                                      </p:cBhvr>
                                    </p:animEffect>
                                  </p:childTnLst>
                                </p:cTn>
                              </p:par>
                              <p:par>
                                <p:cTn id="97" presetID="22" presetClass="entr" presetSubtype="4" fill="hold" grpId="0" nodeType="withEffect">
                                  <p:stCondLst>
                                    <p:cond delay="0"/>
                                  </p:stCondLst>
                                  <p:childTnLst>
                                    <p:set>
                                      <p:cBhvr>
                                        <p:cTn id="98" dur="1" fill="hold">
                                          <p:stCondLst>
                                            <p:cond delay="0"/>
                                          </p:stCondLst>
                                        </p:cTn>
                                        <p:tgtEl>
                                          <p:spTgt spid="3146819"/>
                                        </p:tgtEl>
                                        <p:attrNameLst>
                                          <p:attrName>style.visibility</p:attrName>
                                        </p:attrNameLst>
                                      </p:cBhvr>
                                      <p:to>
                                        <p:strVal val="visible"/>
                                      </p:to>
                                    </p:set>
                                    <p:animEffect transition="in" filter="wipe(down)">
                                      <p:cBhvr>
                                        <p:cTn id="99" dur="500"/>
                                        <p:tgtEl>
                                          <p:spTgt spid="3146819"/>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4" fill="hold" grpId="0" nodeType="clickEffect">
                                  <p:stCondLst>
                                    <p:cond delay="0"/>
                                  </p:stCondLst>
                                  <p:childTnLst>
                                    <p:set>
                                      <p:cBhvr>
                                        <p:cTn id="103" dur="1" fill="hold">
                                          <p:stCondLst>
                                            <p:cond delay="0"/>
                                          </p:stCondLst>
                                        </p:cTn>
                                        <p:tgtEl>
                                          <p:spTgt spid="3146820"/>
                                        </p:tgtEl>
                                        <p:attrNameLst>
                                          <p:attrName>style.visibility</p:attrName>
                                        </p:attrNameLst>
                                      </p:cBhvr>
                                      <p:to>
                                        <p:strVal val="visible"/>
                                      </p:to>
                                    </p:set>
                                    <p:animEffect transition="in" filter="wipe(down)">
                                      <p:cBhvr>
                                        <p:cTn id="104" dur="500"/>
                                        <p:tgtEl>
                                          <p:spTgt spid="3146820"/>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3146821"/>
                                        </p:tgtEl>
                                        <p:attrNameLst>
                                          <p:attrName>style.visibility</p:attrName>
                                        </p:attrNameLst>
                                      </p:cBhvr>
                                      <p:to>
                                        <p:strVal val="visible"/>
                                      </p:to>
                                    </p:set>
                                    <p:animEffect transition="in" filter="wipe(down)">
                                      <p:cBhvr>
                                        <p:cTn id="107" dur="500"/>
                                        <p:tgtEl>
                                          <p:spTgt spid="3146821"/>
                                        </p:tgtEl>
                                      </p:cBhvr>
                                    </p:animEffect>
                                  </p:childTnLst>
                                </p:cTn>
                              </p:par>
                              <p:par>
                                <p:cTn id="108" presetID="22" presetClass="entr" presetSubtype="4" fill="hold" grpId="0" nodeType="withEffect">
                                  <p:stCondLst>
                                    <p:cond delay="0"/>
                                  </p:stCondLst>
                                  <p:childTnLst>
                                    <p:set>
                                      <p:cBhvr>
                                        <p:cTn id="109" dur="1" fill="hold">
                                          <p:stCondLst>
                                            <p:cond delay="0"/>
                                          </p:stCondLst>
                                        </p:cTn>
                                        <p:tgtEl>
                                          <p:spTgt spid="3146822"/>
                                        </p:tgtEl>
                                        <p:attrNameLst>
                                          <p:attrName>style.visibility</p:attrName>
                                        </p:attrNameLst>
                                      </p:cBhvr>
                                      <p:to>
                                        <p:strVal val="visible"/>
                                      </p:to>
                                    </p:set>
                                    <p:animEffect transition="in" filter="wipe(down)">
                                      <p:cBhvr>
                                        <p:cTn id="110" dur="500"/>
                                        <p:tgtEl>
                                          <p:spTgt spid="3146822"/>
                                        </p:tgtEl>
                                      </p:cBhvr>
                                    </p:animEffect>
                                  </p:childTnLst>
                                </p:cTn>
                              </p:par>
                              <p:par>
                                <p:cTn id="111" presetID="22" presetClass="entr" presetSubtype="4" fill="hold" grpId="0" nodeType="withEffect">
                                  <p:stCondLst>
                                    <p:cond delay="0"/>
                                  </p:stCondLst>
                                  <p:childTnLst>
                                    <p:set>
                                      <p:cBhvr>
                                        <p:cTn id="112" dur="1" fill="hold">
                                          <p:stCondLst>
                                            <p:cond delay="0"/>
                                          </p:stCondLst>
                                        </p:cTn>
                                        <p:tgtEl>
                                          <p:spTgt spid="3146823"/>
                                        </p:tgtEl>
                                        <p:attrNameLst>
                                          <p:attrName>style.visibility</p:attrName>
                                        </p:attrNameLst>
                                      </p:cBhvr>
                                      <p:to>
                                        <p:strVal val="visible"/>
                                      </p:to>
                                    </p:set>
                                    <p:animEffect transition="in" filter="wipe(down)">
                                      <p:cBhvr>
                                        <p:cTn id="113" dur="500"/>
                                        <p:tgtEl>
                                          <p:spTgt spid="3146823"/>
                                        </p:tgtEl>
                                      </p:cBhvr>
                                    </p:animEffect>
                                  </p:childTnLst>
                                </p:cTn>
                              </p:par>
                              <p:par>
                                <p:cTn id="114" presetID="22" presetClass="entr" presetSubtype="4" fill="hold" grpId="0" nodeType="withEffect">
                                  <p:stCondLst>
                                    <p:cond delay="0"/>
                                  </p:stCondLst>
                                  <p:childTnLst>
                                    <p:set>
                                      <p:cBhvr>
                                        <p:cTn id="115" dur="1" fill="hold">
                                          <p:stCondLst>
                                            <p:cond delay="0"/>
                                          </p:stCondLst>
                                        </p:cTn>
                                        <p:tgtEl>
                                          <p:spTgt spid="3146824"/>
                                        </p:tgtEl>
                                        <p:attrNameLst>
                                          <p:attrName>style.visibility</p:attrName>
                                        </p:attrNameLst>
                                      </p:cBhvr>
                                      <p:to>
                                        <p:strVal val="visible"/>
                                      </p:to>
                                    </p:set>
                                    <p:animEffect transition="in" filter="wipe(down)">
                                      <p:cBhvr>
                                        <p:cTn id="116" dur="500"/>
                                        <p:tgtEl>
                                          <p:spTgt spid="3146824"/>
                                        </p:tgtEl>
                                      </p:cBhvr>
                                    </p:animEffec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3146841"/>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3146825"/>
                                        </p:tgtEl>
                                        <p:attrNameLst>
                                          <p:attrName>style.visibility</p:attrName>
                                        </p:attrNameLst>
                                      </p:cBhvr>
                                      <p:to>
                                        <p:strVal val="visible"/>
                                      </p:to>
                                    </p:set>
                                    <p:animEffect transition="in" filter="wipe(down)">
                                      <p:cBhvr>
                                        <p:cTn id="125" dur="500"/>
                                        <p:tgtEl>
                                          <p:spTgt spid="3146825"/>
                                        </p:tgtEl>
                                      </p:cBhvr>
                                    </p:animEffect>
                                  </p:childTnLst>
                                </p:cTn>
                              </p:par>
                              <p:par>
                                <p:cTn id="126" presetID="22" presetClass="entr" presetSubtype="4" fill="hold" grpId="0" nodeType="withEffect">
                                  <p:stCondLst>
                                    <p:cond delay="0"/>
                                  </p:stCondLst>
                                  <p:childTnLst>
                                    <p:set>
                                      <p:cBhvr>
                                        <p:cTn id="127" dur="1" fill="hold">
                                          <p:stCondLst>
                                            <p:cond delay="0"/>
                                          </p:stCondLst>
                                        </p:cTn>
                                        <p:tgtEl>
                                          <p:spTgt spid="3146826"/>
                                        </p:tgtEl>
                                        <p:attrNameLst>
                                          <p:attrName>style.visibility</p:attrName>
                                        </p:attrNameLst>
                                      </p:cBhvr>
                                      <p:to>
                                        <p:strVal val="visible"/>
                                      </p:to>
                                    </p:set>
                                    <p:animEffect transition="in" filter="wipe(down)">
                                      <p:cBhvr>
                                        <p:cTn id="128" dur="500"/>
                                        <p:tgtEl>
                                          <p:spTgt spid="3146826"/>
                                        </p:tgtEl>
                                      </p:cBhvr>
                                    </p:animEffect>
                                  </p:childTnLst>
                                </p:cTn>
                              </p:par>
                              <p:par>
                                <p:cTn id="129" presetID="22" presetClass="entr" presetSubtype="4" fill="hold" grpId="0" nodeType="withEffect">
                                  <p:stCondLst>
                                    <p:cond delay="0"/>
                                  </p:stCondLst>
                                  <p:childTnLst>
                                    <p:set>
                                      <p:cBhvr>
                                        <p:cTn id="130" dur="1" fill="hold">
                                          <p:stCondLst>
                                            <p:cond delay="0"/>
                                          </p:stCondLst>
                                        </p:cTn>
                                        <p:tgtEl>
                                          <p:spTgt spid="3146827"/>
                                        </p:tgtEl>
                                        <p:attrNameLst>
                                          <p:attrName>style.visibility</p:attrName>
                                        </p:attrNameLst>
                                      </p:cBhvr>
                                      <p:to>
                                        <p:strVal val="visible"/>
                                      </p:to>
                                    </p:set>
                                    <p:animEffect transition="in" filter="wipe(down)">
                                      <p:cBhvr>
                                        <p:cTn id="131" dur="500"/>
                                        <p:tgtEl>
                                          <p:spTgt spid="3146827"/>
                                        </p:tgtEl>
                                      </p:cBhvr>
                                    </p:animEffect>
                                  </p:childTnLst>
                                </p:cTn>
                              </p:par>
                              <p:par>
                                <p:cTn id="132" presetID="22" presetClass="entr" presetSubtype="4" fill="hold" grpId="0" nodeType="withEffect">
                                  <p:stCondLst>
                                    <p:cond delay="0"/>
                                  </p:stCondLst>
                                  <p:childTnLst>
                                    <p:set>
                                      <p:cBhvr>
                                        <p:cTn id="133" dur="1" fill="hold">
                                          <p:stCondLst>
                                            <p:cond delay="0"/>
                                          </p:stCondLst>
                                        </p:cTn>
                                        <p:tgtEl>
                                          <p:spTgt spid="3146828"/>
                                        </p:tgtEl>
                                        <p:attrNameLst>
                                          <p:attrName>style.visibility</p:attrName>
                                        </p:attrNameLst>
                                      </p:cBhvr>
                                      <p:to>
                                        <p:strVal val="visible"/>
                                      </p:to>
                                    </p:set>
                                    <p:animEffect transition="in" filter="wipe(down)">
                                      <p:cBhvr>
                                        <p:cTn id="134" dur="500"/>
                                        <p:tgtEl>
                                          <p:spTgt spid="3146828"/>
                                        </p:tgtEl>
                                      </p:cBhvr>
                                    </p:animEffect>
                                  </p:childTnLst>
                                </p:cTn>
                              </p:par>
                              <p:par>
                                <p:cTn id="135" presetID="22" presetClass="entr" presetSubtype="4" fill="hold" grpId="0" nodeType="withEffect">
                                  <p:stCondLst>
                                    <p:cond delay="0"/>
                                  </p:stCondLst>
                                  <p:childTnLst>
                                    <p:set>
                                      <p:cBhvr>
                                        <p:cTn id="136" dur="1" fill="hold">
                                          <p:stCondLst>
                                            <p:cond delay="0"/>
                                          </p:stCondLst>
                                        </p:cTn>
                                        <p:tgtEl>
                                          <p:spTgt spid="3146829"/>
                                        </p:tgtEl>
                                        <p:attrNameLst>
                                          <p:attrName>style.visibility</p:attrName>
                                        </p:attrNameLst>
                                      </p:cBhvr>
                                      <p:to>
                                        <p:strVal val="visible"/>
                                      </p:to>
                                    </p:set>
                                    <p:animEffect transition="in" filter="wipe(down)">
                                      <p:cBhvr>
                                        <p:cTn id="137" dur="500"/>
                                        <p:tgtEl>
                                          <p:spTgt spid="3146829"/>
                                        </p:tgtEl>
                                      </p:cBhvr>
                                    </p:animEffect>
                                  </p:childTnLst>
                                </p:cTn>
                              </p:par>
                            </p:childTnLst>
                          </p:cTn>
                        </p:par>
                      </p:childTnLst>
                    </p:cTn>
                  </p:par>
                  <p:par>
                    <p:cTn id="138" fill="hold" nodeType="clickPar">
                      <p:stCondLst>
                        <p:cond delay="indefinite"/>
                      </p:stCondLst>
                      <p:childTnLst>
                        <p:par>
                          <p:cTn id="139" fill="hold" nodeType="withGroup">
                            <p:stCondLst>
                              <p:cond delay="0"/>
                            </p:stCondLst>
                            <p:childTnLst>
                              <p:par>
                                <p:cTn id="140" presetID="22" presetClass="entr" presetSubtype="4" fill="hold" grpId="0" nodeType="clickEffect">
                                  <p:stCondLst>
                                    <p:cond delay="0"/>
                                  </p:stCondLst>
                                  <p:childTnLst>
                                    <p:set>
                                      <p:cBhvr>
                                        <p:cTn id="141" dur="1" fill="hold">
                                          <p:stCondLst>
                                            <p:cond delay="0"/>
                                          </p:stCondLst>
                                        </p:cTn>
                                        <p:tgtEl>
                                          <p:spTgt spid="3146830"/>
                                        </p:tgtEl>
                                        <p:attrNameLst>
                                          <p:attrName>style.visibility</p:attrName>
                                        </p:attrNameLst>
                                      </p:cBhvr>
                                      <p:to>
                                        <p:strVal val="visible"/>
                                      </p:to>
                                    </p:set>
                                    <p:animEffect transition="in" filter="wipe(down)">
                                      <p:cBhvr>
                                        <p:cTn id="142" dur="500"/>
                                        <p:tgtEl>
                                          <p:spTgt spid="3146830"/>
                                        </p:tgtEl>
                                      </p:cBhvr>
                                    </p:animEffect>
                                  </p:childTnLst>
                                </p:cTn>
                              </p:par>
                              <p:par>
                                <p:cTn id="143" presetID="22" presetClass="entr" presetSubtype="4" fill="hold" grpId="0" nodeType="withEffect">
                                  <p:stCondLst>
                                    <p:cond delay="0"/>
                                  </p:stCondLst>
                                  <p:childTnLst>
                                    <p:set>
                                      <p:cBhvr>
                                        <p:cTn id="144" dur="1" fill="hold">
                                          <p:stCondLst>
                                            <p:cond delay="0"/>
                                          </p:stCondLst>
                                        </p:cTn>
                                        <p:tgtEl>
                                          <p:spTgt spid="3146831"/>
                                        </p:tgtEl>
                                        <p:attrNameLst>
                                          <p:attrName>style.visibility</p:attrName>
                                        </p:attrNameLst>
                                      </p:cBhvr>
                                      <p:to>
                                        <p:strVal val="visible"/>
                                      </p:to>
                                    </p:set>
                                    <p:animEffect transition="in" filter="wipe(down)">
                                      <p:cBhvr>
                                        <p:cTn id="145" dur="500"/>
                                        <p:tgtEl>
                                          <p:spTgt spid="3146831"/>
                                        </p:tgtEl>
                                      </p:cBhvr>
                                    </p:animEffect>
                                  </p:childTnLst>
                                </p:cTn>
                              </p:par>
                              <p:par>
                                <p:cTn id="146" presetID="22" presetClass="entr" presetSubtype="4" fill="hold" grpId="0" nodeType="withEffect">
                                  <p:stCondLst>
                                    <p:cond delay="0"/>
                                  </p:stCondLst>
                                  <p:childTnLst>
                                    <p:set>
                                      <p:cBhvr>
                                        <p:cTn id="147" dur="1" fill="hold">
                                          <p:stCondLst>
                                            <p:cond delay="0"/>
                                          </p:stCondLst>
                                        </p:cTn>
                                        <p:tgtEl>
                                          <p:spTgt spid="3146832"/>
                                        </p:tgtEl>
                                        <p:attrNameLst>
                                          <p:attrName>style.visibility</p:attrName>
                                        </p:attrNameLst>
                                      </p:cBhvr>
                                      <p:to>
                                        <p:strVal val="visible"/>
                                      </p:to>
                                    </p:set>
                                    <p:animEffect transition="in" filter="wipe(down)">
                                      <p:cBhvr>
                                        <p:cTn id="148" dur="500"/>
                                        <p:tgtEl>
                                          <p:spTgt spid="3146832"/>
                                        </p:tgtEl>
                                      </p:cBhvr>
                                    </p:animEffect>
                                  </p:childTnLst>
                                </p:cTn>
                              </p:par>
                              <p:par>
                                <p:cTn id="149" presetID="22" presetClass="entr" presetSubtype="4" fill="hold" grpId="0" nodeType="withEffect">
                                  <p:stCondLst>
                                    <p:cond delay="0"/>
                                  </p:stCondLst>
                                  <p:childTnLst>
                                    <p:set>
                                      <p:cBhvr>
                                        <p:cTn id="150" dur="1" fill="hold">
                                          <p:stCondLst>
                                            <p:cond delay="0"/>
                                          </p:stCondLst>
                                        </p:cTn>
                                        <p:tgtEl>
                                          <p:spTgt spid="3146833"/>
                                        </p:tgtEl>
                                        <p:attrNameLst>
                                          <p:attrName>style.visibility</p:attrName>
                                        </p:attrNameLst>
                                      </p:cBhvr>
                                      <p:to>
                                        <p:strVal val="visible"/>
                                      </p:to>
                                    </p:set>
                                    <p:animEffect transition="in" filter="wipe(down)">
                                      <p:cBhvr>
                                        <p:cTn id="151" dur="500"/>
                                        <p:tgtEl>
                                          <p:spTgt spid="3146833"/>
                                        </p:tgtEl>
                                      </p:cBhvr>
                                    </p:animEffect>
                                  </p:childTnLst>
                                </p:cTn>
                              </p:par>
                              <p:par>
                                <p:cTn id="152" presetID="22" presetClass="entr" presetSubtype="4" fill="hold" grpId="0" nodeType="withEffect">
                                  <p:stCondLst>
                                    <p:cond delay="0"/>
                                  </p:stCondLst>
                                  <p:childTnLst>
                                    <p:set>
                                      <p:cBhvr>
                                        <p:cTn id="153" dur="1" fill="hold">
                                          <p:stCondLst>
                                            <p:cond delay="0"/>
                                          </p:stCondLst>
                                        </p:cTn>
                                        <p:tgtEl>
                                          <p:spTgt spid="3146834"/>
                                        </p:tgtEl>
                                        <p:attrNameLst>
                                          <p:attrName>style.visibility</p:attrName>
                                        </p:attrNameLst>
                                      </p:cBhvr>
                                      <p:to>
                                        <p:strVal val="visible"/>
                                      </p:to>
                                    </p:set>
                                    <p:animEffect transition="in" filter="wipe(down)">
                                      <p:cBhvr>
                                        <p:cTn id="154" dur="500"/>
                                        <p:tgtEl>
                                          <p:spTgt spid="3146834"/>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22" presetClass="entr" presetSubtype="4" fill="hold" grpId="0" nodeType="clickEffect">
                                  <p:stCondLst>
                                    <p:cond delay="0"/>
                                  </p:stCondLst>
                                  <p:childTnLst>
                                    <p:set>
                                      <p:cBhvr>
                                        <p:cTn id="158" dur="1" fill="hold">
                                          <p:stCondLst>
                                            <p:cond delay="0"/>
                                          </p:stCondLst>
                                        </p:cTn>
                                        <p:tgtEl>
                                          <p:spTgt spid="3146835"/>
                                        </p:tgtEl>
                                        <p:attrNameLst>
                                          <p:attrName>style.visibility</p:attrName>
                                        </p:attrNameLst>
                                      </p:cBhvr>
                                      <p:to>
                                        <p:strVal val="visible"/>
                                      </p:to>
                                    </p:set>
                                    <p:animEffect transition="in" filter="wipe(down)">
                                      <p:cBhvr>
                                        <p:cTn id="159" dur="500"/>
                                        <p:tgtEl>
                                          <p:spTgt spid="3146835"/>
                                        </p:tgtEl>
                                      </p:cBhvr>
                                    </p:animEffect>
                                  </p:childTnLst>
                                </p:cTn>
                              </p:par>
                              <p:par>
                                <p:cTn id="160" presetID="22" presetClass="entr" presetSubtype="4" fill="hold" grpId="0" nodeType="withEffect">
                                  <p:stCondLst>
                                    <p:cond delay="0"/>
                                  </p:stCondLst>
                                  <p:childTnLst>
                                    <p:set>
                                      <p:cBhvr>
                                        <p:cTn id="161" dur="1" fill="hold">
                                          <p:stCondLst>
                                            <p:cond delay="0"/>
                                          </p:stCondLst>
                                        </p:cTn>
                                        <p:tgtEl>
                                          <p:spTgt spid="3146836"/>
                                        </p:tgtEl>
                                        <p:attrNameLst>
                                          <p:attrName>style.visibility</p:attrName>
                                        </p:attrNameLst>
                                      </p:cBhvr>
                                      <p:to>
                                        <p:strVal val="visible"/>
                                      </p:to>
                                    </p:set>
                                    <p:animEffect transition="in" filter="wipe(down)">
                                      <p:cBhvr>
                                        <p:cTn id="162" dur="500"/>
                                        <p:tgtEl>
                                          <p:spTgt spid="3146836"/>
                                        </p:tgtEl>
                                      </p:cBhvr>
                                    </p:animEffect>
                                  </p:childTnLst>
                                </p:cTn>
                              </p:par>
                              <p:par>
                                <p:cTn id="163" presetID="22" presetClass="entr" presetSubtype="4" fill="hold" grpId="0" nodeType="withEffect">
                                  <p:stCondLst>
                                    <p:cond delay="0"/>
                                  </p:stCondLst>
                                  <p:childTnLst>
                                    <p:set>
                                      <p:cBhvr>
                                        <p:cTn id="164" dur="1" fill="hold">
                                          <p:stCondLst>
                                            <p:cond delay="0"/>
                                          </p:stCondLst>
                                        </p:cTn>
                                        <p:tgtEl>
                                          <p:spTgt spid="3146837"/>
                                        </p:tgtEl>
                                        <p:attrNameLst>
                                          <p:attrName>style.visibility</p:attrName>
                                        </p:attrNameLst>
                                      </p:cBhvr>
                                      <p:to>
                                        <p:strVal val="visible"/>
                                      </p:to>
                                    </p:set>
                                    <p:animEffect transition="in" filter="wipe(down)">
                                      <p:cBhvr>
                                        <p:cTn id="165" dur="500"/>
                                        <p:tgtEl>
                                          <p:spTgt spid="3146837"/>
                                        </p:tgtEl>
                                      </p:cBhvr>
                                    </p:animEffect>
                                  </p:childTnLst>
                                </p:cTn>
                              </p:par>
                              <p:par>
                                <p:cTn id="166" presetID="22" presetClass="entr" presetSubtype="4" fill="hold" grpId="0" nodeType="withEffect">
                                  <p:stCondLst>
                                    <p:cond delay="0"/>
                                  </p:stCondLst>
                                  <p:childTnLst>
                                    <p:set>
                                      <p:cBhvr>
                                        <p:cTn id="167" dur="1" fill="hold">
                                          <p:stCondLst>
                                            <p:cond delay="0"/>
                                          </p:stCondLst>
                                        </p:cTn>
                                        <p:tgtEl>
                                          <p:spTgt spid="3146838"/>
                                        </p:tgtEl>
                                        <p:attrNameLst>
                                          <p:attrName>style.visibility</p:attrName>
                                        </p:attrNameLst>
                                      </p:cBhvr>
                                      <p:to>
                                        <p:strVal val="visible"/>
                                      </p:to>
                                    </p:set>
                                    <p:animEffect transition="in" filter="wipe(down)">
                                      <p:cBhvr>
                                        <p:cTn id="168" dur="500"/>
                                        <p:tgtEl>
                                          <p:spTgt spid="3146838"/>
                                        </p:tgtEl>
                                      </p:cBhvr>
                                    </p:animEffect>
                                  </p:childTnLst>
                                </p:cTn>
                              </p:par>
                              <p:par>
                                <p:cTn id="169" presetID="22" presetClass="entr" presetSubtype="4" fill="hold" grpId="0" nodeType="withEffect">
                                  <p:stCondLst>
                                    <p:cond delay="0"/>
                                  </p:stCondLst>
                                  <p:childTnLst>
                                    <p:set>
                                      <p:cBhvr>
                                        <p:cTn id="170" dur="1" fill="hold">
                                          <p:stCondLst>
                                            <p:cond delay="0"/>
                                          </p:stCondLst>
                                        </p:cTn>
                                        <p:tgtEl>
                                          <p:spTgt spid="3146839"/>
                                        </p:tgtEl>
                                        <p:attrNameLst>
                                          <p:attrName>style.visibility</p:attrName>
                                        </p:attrNameLst>
                                      </p:cBhvr>
                                      <p:to>
                                        <p:strVal val="visible"/>
                                      </p:to>
                                    </p:set>
                                    <p:animEffect transition="in" filter="wipe(down)">
                                      <p:cBhvr>
                                        <p:cTn id="171" dur="500"/>
                                        <p:tgtEl>
                                          <p:spTgt spid="3146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6793" grpId="0"/>
      <p:bldP spid="3146794" grpId="0"/>
      <p:bldP spid="3146795" grpId="0"/>
      <p:bldP spid="3146796" grpId="0"/>
      <p:bldP spid="3146797" grpId="0"/>
      <p:bldP spid="3146798" grpId="0"/>
      <p:bldP spid="3146799" grpId="0"/>
      <p:bldP spid="3146800" grpId="0"/>
      <p:bldP spid="3146801" grpId="0"/>
      <p:bldP spid="3146802" grpId="0"/>
      <p:bldP spid="3146803" grpId="0"/>
      <p:bldP spid="3146804" grpId="0"/>
      <p:bldP spid="3146805" grpId="0"/>
      <p:bldP spid="3146806" grpId="0"/>
      <p:bldP spid="3146807" grpId="0"/>
      <p:bldP spid="3146808" grpId="0"/>
      <p:bldP spid="3146809" grpId="0"/>
      <p:bldP spid="3146810" grpId="0"/>
      <p:bldP spid="3146811" grpId="0"/>
      <p:bldP spid="3146812" grpId="0"/>
      <p:bldP spid="3146813" grpId="0"/>
      <p:bldP spid="3146814" grpId="0"/>
      <p:bldP spid="3146815" grpId="0"/>
      <p:bldP spid="3146816" grpId="0"/>
      <p:bldP spid="3146817" grpId="0"/>
      <p:bldP spid="3146818" grpId="0"/>
      <p:bldP spid="3146819" grpId="0"/>
      <p:bldP spid="3146820" grpId="0"/>
      <p:bldP spid="3146821" grpId="0"/>
      <p:bldP spid="3146822" grpId="0"/>
      <p:bldP spid="3146823" grpId="0"/>
      <p:bldP spid="3146824" grpId="0"/>
      <p:bldP spid="3146825" grpId="0"/>
      <p:bldP spid="3146826" grpId="0"/>
      <p:bldP spid="3146827" grpId="0"/>
      <p:bldP spid="3146828" grpId="0"/>
      <p:bldP spid="3146829" grpId="0"/>
      <p:bldP spid="3146830" grpId="0"/>
      <p:bldP spid="3146831" grpId="0"/>
      <p:bldP spid="3146832" grpId="0"/>
      <p:bldP spid="3146833" grpId="0"/>
      <p:bldP spid="3146834" grpId="0"/>
      <p:bldP spid="3146835" grpId="0"/>
      <p:bldP spid="3146836" grpId="0"/>
      <p:bldP spid="3146837" grpId="0"/>
      <p:bldP spid="3146838" grpId="0"/>
      <p:bldP spid="3146839" grpId="0"/>
      <p:bldP spid="3146840" grpId="0"/>
      <p:bldP spid="31468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31528-01F9-8447-0938-9E363C353B93}"/>
            </a:ext>
          </a:extLst>
        </p:cNvPr>
        <p:cNvGrpSpPr/>
        <p:nvPr/>
      </p:nvGrpSpPr>
      <p:grpSpPr>
        <a:xfrm>
          <a:off x="0" y="0"/>
          <a:ext cx="0" cy="0"/>
          <a:chOff x="0" y="0"/>
          <a:chExt cx="0" cy="0"/>
        </a:xfrm>
      </p:grpSpPr>
      <p:pic>
        <p:nvPicPr>
          <p:cNvPr id="415745" name="Picture 2" descr="septuagint">
            <a:extLst>
              <a:ext uri="{FF2B5EF4-FFF2-40B4-BE49-F238E27FC236}">
                <a16:creationId xmlns:a16="http://schemas.microsoft.com/office/drawing/2014/main" id="{769ACBE9-BE70-6286-0489-545D532A16BD}"/>
              </a:ext>
            </a:extLst>
          </p:cNvPr>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923614"/>
            <a:ext cx="688504" cy="6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5746" name="Picture 3" descr="septuagint">
            <a:extLst>
              <a:ext uri="{FF2B5EF4-FFF2-40B4-BE49-F238E27FC236}">
                <a16:creationId xmlns:a16="http://schemas.microsoft.com/office/drawing/2014/main" id="{2D84BEB5-C988-8533-CF8D-08F0F04307CF}"/>
              </a:ext>
            </a:extLst>
          </p:cNvPr>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923614"/>
            <a:ext cx="688504" cy="6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5747" name="Picture 4" descr="septuagint">
            <a:extLst>
              <a:ext uri="{FF2B5EF4-FFF2-40B4-BE49-F238E27FC236}">
                <a16:creationId xmlns:a16="http://schemas.microsoft.com/office/drawing/2014/main" id="{ED0DF1BD-A5EC-6B0C-62A3-4590BA42FB9F}"/>
              </a:ext>
            </a:extLst>
          </p:cNvPr>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0" y="1643694"/>
            <a:ext cx="688504" cy="6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5748" name="Picture 5" descr="septuagint">
            <a:extLst>
              <a:ext uri="{FF2B5EF4-FFF2-40B4-BE49-F238E27FC236}">
                <a16:creationId xmlns:a16="http://schemas.microsoft.com/office/drawing/2014/main" id="{C5F0A70B-CAB5-4B07-68BF-43234F022FF0}"/>
              </a:ext>
            </a:extLst>
          </p:cNvPr>
          <p:cNvPicPr>
            <a:picLocks noChangeAspect="1" noChangeArrowheads="1"/>
          </p:cNvPicPr>
          <p:nvPr/>
        </p:nvPicPr>
        <p:blipFill>
          <a:blip r:embed="rId3" cstate="screen">
            <a:lum bright="-24000"/>
            <a:extLst>
              <a:ext uri="{28A0092B-C50C-407E-A947-70E740481C1C}">
                <a14:useLocalDpi xmlns:a14="http://schemas.microsoft.com/office/drawing/2010/main"/>
              </a:ext>
            </a:extLst>
          </a:blip>
          <a:srcRect/>
          <a:stretch>
            <a:fillRect/>
          </a:stretch>
        </p:blipFill>
        <p:spPr bwMode="auto">
          <a:xfrm>
            <a:off x="1219200" y="1643694"/>
            <a:ext cx="688504" cy="6331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5749" name="Rectangle 6">
            <a:extLst>
              <a:ext uri="{FF2B5EF4-FFF2-40B4-BE49-F238E27FC236}">
                <a16:creationId xmlns:a16="http://schemas.microsoft.com/office/drawing/2014/main" id="{F93B7CD9-C0FD-FFE1-88CC-397B85239101}"/>
              </a:ext>
            </a:extLst>
          </p:cNvPr>
          <p:cNvSpPr>
            <a:spLocks noChangeArrowheads="1"/>
          </p:cNvSpPr>
          <p:nvPr/>
        </p:nvSpPr>
        <p:spPr bwMode="auto">
          <a:xfrm>
            <a:off x="0" y="5638800"/>
            <a:ext cx="9144000" cy="152400"/>
          </a:xfrm>
          <a:prstGeom prst="rect">
            <a:avLst/>
          </a:prstGeom>
          <a:solidFill>
            <a:schemeClr val="accent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415750" name="Text Box 7">
            <a:extLst>
              <a:ext uri="{FF2B5EF4-FFF2-40B4-BE49-F238E27FC236}">
                <a16:creationId xmlns:a16="http://schemas.microsoft.com/office/drawing/2014/main" id="{2348B5AC-6E20-27BA-8740-3748E04E78FA}"/>
              </a:ext>
            </a:extLst>
          </p:cNvPr>
          <p:cNvSpPr txBox="1">
            <a:spLocks noChangeArrowheads="1"/>
          </p:cNvSpPr>
          <p:nvPr/>
        </p:nvSpPr>
        <p:spPr bwMode="auto">
          <a:xfrm>
            <a:off x="0" y="5791200"/>
            <a:ext cx="1219200"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1st Cent.</a:t>
            </a:r>
          </a:p>
        </p:txBody>
      </p:sp>
      <p:sp>
        <p:nvSpPr>
          <p:cNvPr id="415751" name="Text Box 8">
            <a:extLst>
              <a:ext uri="{FF2B5EF4-FFF2-40B4-BE49-F238E27FC236}">
                <a16:creationId xmlns:a16="http://schemas.microsoft.com/office/drawing/2014/main" id="{010152EC-334C-931E-8581-B69EAC82EFF8}"/>
              </a:ext>
            </a:extLst>
          </p:cNvPr>
          <p:cNvSpPr txBox="1">
            <a:spLocks noChangeArrowheads="1"/>
          </p:cNvSpPr>
          <p:nvPr/>
        </p:nvSpPr>
        <p:spPr bwMode="auto">
          <a:xfrm>
            <a:off x="6621463" y="5867400"/>
            <a:ext cx="20732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AD 325</a:t>
            </a:r>
          </a:p>
        </p:txBody>
      </p:sp>
      <p:sp>
        <p:nvSpPr>
          <p:cNvPr id="415752" name="Rectangle 9">
            <a:extLst>
              <a:ext uri="{FF2B5EF4-FFF2-40B4-BE49-F238E27FC236}">
                <a16:creationId xmlns:a16="http://schemas.microsoft.com/office/drawing/2014/main" id="{7DDE38DB-EA84-9DEA-9992-B99982B60311}"/>
              </a:ext>
            </a:extLst>
          </p:cNvPr>
          <p:cNvSpPr>
            <a:spLocks noGrp="1" noChangeArrowheads="1"/>
          </p:cNvSpPr>
          <p:nvPr>
            <p:ph type="ctrTitle"/>
          </p:nvPr>
        </p:nvSpPr>
        <p:spPr>
          <a:xfrm>
            <a:off x="762000" y="-76200"/>
            <a:ext cx="7772400" cy="838200"/>
          </a:xfrm>
        </p:spPr>
        <p:txBody>
          <a:bodyPr/>
          <a:lstStyle/>
          <a:p>
            <a:pPr algn="r" eaLnBrk="1" hangingPunct="1"/>
            <a:r>
              <a:rPr lang="en-US" dirty="0">
                <a:latin typeface="Arial Black" charset="0"/>
                <a:ea typeface="ＭＳ Ｐゴシック" charset="0"/>
                <a:cs typeface="ＭＳ Ｐゴシック" charset="0"/>
              </a:rPr>
              <a:t>Clearing History</a:t>
            </a:r>
          </a:p>
        </p:txBody>
      </p:sp>
      <p:sp>
        <p:nvSpPr>
          <p:cNvPr id="415753" name="Text Box 10">
            <a:extLst>
              <a:ext uri="{FF2B5EF4-FFF2-40B4-BE49-F238E27FC236}">
                <a16:creationId xmlns:a16="http://schemas.microsoft.com/office/drawing/2014/main" id="{57DE04DD-206F-8690-C147-B7700F247D15}"/>
              </a:ext>
            </a:extLst>
          </p:cNvPr>
          <p:cNvSpPr txBox="1">
            <a:spLocks noChangeArrowheads="1"/>
          </p:cNvSpPr>
          <p:nvPr/>
        </p:nvSpPr>
        <p:spPr bwMode="auto">
          <a:xfrm>
            <a:off x="-304800" y="4010025"/>
            <a:ext cx="1981200" cy="1552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Matthew</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Mark</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Luke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John</a:t>
            </a:r>
          </a:p>
        </p:txBody>
      </p:sp>
      <p:sp>
        <p:nvSpPr>
          <p:cNvPr id="415754" name="Text Box 11">
            <a:extLst>
              <a:ext uri="{FF2B5EF4-FFF2-40B4-BE49-F238E27FC236}">
                <a16:creationId xmlns:a16="http://schemas.microsoft.com/office/drawing/2014/main" id="{4749FDBF-301F-FA9A-FDFD-90428ABBB8F3}"/>
              </a:ext>
            </a:extLst>
          </p:cNvPr>
          <p:cNvSpPr txBox="1">
            <a:spLocks noChangeArrowheads="1"/>
          </p:cNvSpPr>
          <p:nvPr/>
        </p:nvSpPr>
        <p:spPr bwMode="auto">
          <a:xfrm>
            <a:off x="5715000" y="6248400"/>
            <a:ext cx="3429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Council of Nicaea</a:t>
            </a:r>
          </a:p>
        </p:txBody>
      </p:sp>
      <p:sp>
        <p:nvSpPr>
          <p:cNvPr id="415755" name="Line 12">
            <a:extLst>
              <a:ext uri="{FF2B5EF4-FFF2-40B4-BE49-F238E27FC236}">
                <a16:creationId xmlns:a16="http://schemas.microsoft.com/office/drawing/2014/main" id="{C8758185-048D-8309-0B48-447FED7AC375}"/>
              </a:ext>
            </a:extLst>
          </p:cNvPr>
          <p:cNvSpPr>
            <a:spLocks noChangeShapeType="1"/>
          </p:cNvSpPr>
          <p:nvPr/>
        </p:nvSpPr>
        <p:spPr bwMode="auto">
          <a:xfrm flipV="1">
            <a:off x="0" y="3962400"/>
            <a:ext cx="9144000" cy="0"/>
          </a:xfrm>
          <a:prstGeom prst="line">
            <a:avLst/>
          </a:prstGeom>
          <a:noFill/>
          <a:ln w="28575">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415756" name="Text Box 13">
            <a:extLst>
              <a:ext uri="{FF2B5EF4-FFF2-40B4-BE49-F238E27FC236}">
                <a16:creationId xmlns:a16="http://schemas.microsoft.com/office/drawing/2014/main" id="{A99D60A5-3E3A-2624-36BD-C47B20DF699A}"/>
              </a:ext>
            </a:extLst>
          </p:cNvPr>
          <p:cNvSpPr txBox="1">
            <a:spLocks noChangeArrowheads="1"/>
          </p:cNvSpPr>
          <p:nvPr/>
        </p:nvSpPr>
        <p:spPr bwMode="auto">
          <a:xfrm>
            <a:off x="3733800" y="914400"/>
            <a:ext cx="20732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rPr>
              <a:t>Individuals</a:t>
            </a:r>
          </a:p>
        </p:txBody>
      </p:sp>
      <p:sp>
        <p:nvSpPr>
          <p:cNvPr id="415757" name="Text Box 14">
            <a:extLst>
              <a:ext uri="{FF2B5EF4-FFF2-40B4-BE49-F238E27FC236}">
                <a16:creationId xmlns:a16="http://schemas.microsoft.com/office/drawing/2014/main" id="{B2CE10A0-C34E-882D-1C48-EDD65953459D}"/>
              </a:ext>
            </a:extLst>
          </p:cNvPr>
          <p:cNvSpPr txBox="1">
            <a:spLocks noChangeArrowheads="1"/>
          </p:cNvSpPr>
          <p:nvPr/>
        </p:nvSpPr>
        <p:spPr bwMode="auto">
          <a:xfrm rot="-2783676">
            <a:off x="1058863" y="19097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Pseudo-Barnabas (70-130)</a:t>
            </a:r>
          </a:p>
        </p:txBody>
      </p:sp>
      <p:sp>
        <p:nvSpPr>
          <p:cNvPr id="415758" name="Text Box 15">
            <a:extLst>
              <a:ext uri="{FF2B5EF4-FFF2-40B4-BE49-F238E27FC236}">
                <a16:creationId xmlns:a16="http://schemas.microsoft.com/office/drawing/2014/main" id="{403BCD24-1788-131E-AF89-F6DCE63014E9}"/>
              </a:ext>
            </a:extLst>
          </p:cNvPr>
          <p:cNvSpPr txBox="1">
            <a:spLocks noChangeArrowheads="1"/>
          </p:cNvSpPr>
          <p:nvPr/>
        </p:nvSpPr>
        <p:spPr bwMode="auto">
          <a:xfrm>
            <a:off x="76200" y="2286000"/>
            <a:ext cx="17526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 Citation </a:t>
            </a:r>
            <a:br>
              <a:rPr kumimoji="0" lang="en-US" sz="1800" b="1" i="0" u="none" strike="noStrike" kern="1200" cap="none" spc="0" normalizeH="0" baseline="0" noProof="0">
                <a:ln>
                  <a:noFill/>
                </a:ln>
                <a:solidFill>
                  <a:srgbClr val="FFFFFF"/>
                </a:solidFill>
                <a:effectLst/>
                <a:uLnTx/>
                <a:uFillTx/>
                <a:latin typeface="Arial" charset="0"/>
                <a:ea typeface="ＭＳ Ｐゴシック" charset="0"/>
              </a:rPr>
            </a:b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or allusion</a:t>
            </a:r>
          </a:p>
        </p:txBody>
      </p:sp>
      <p:sp>
        <p:nvSpPr>
          <p:cNvPr id="415759" name="Text Box 16">
            <a:extLst>
              <a:ext uri="{FF2B5EF4-FFF2-40B4-BE49-F238E27FC236}">
                <a16:creationId xmlns:a16="http://schemas.microsoft.com/office/drawing/2014/main" id="{F9666E19-0088-3F28-5D95-7771D5FB63B1}"/>
              </a:ext>
            </a:extLst>
          </p:cNvPr>
          <p:cNvSpPr txBox="1">
            <a:spLocks noChangeArrowheads="1"/>
          </p:cNvSpPr>
          <p:nvPr/>
        </p:nvSpPr>
        <p:spPr bwMode="auto">
          <a:xfrm>
            <a:off x="76200" y="2971800"/>
            <a:ext cx="175260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 Named </a:t>
            </a:r>
            <a:br>
              <a:rPr kumimoji="0" lang="en-US" sz="1800" b="1" i="0" u="none" strike="noStrike" kern="1200" cap="none" spc="0" normalizeH="0" baseline="0" noProof="0">
                <a:ln>
                  <a:noFill/>
                </a:ln>
                <a:solidFill>
                  <a:srgbClr val="FFFFFF"/>
                </a:solidFill>
                <a:effectLst/>
                <a:uLnTx/>
                <a:uFillTx/>
                <a:latin typeface="Arial" charset="0"/>
                <a:ea typeface="ＭＳ Ｐゴシック" charset="0"/>
              </a:rPr>
            </a:b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as authentic</a:t>
            </a:r>
          </a:p>
        </p:txBody>
      </p:sp>
      <p:sp>
        <p:nvSpPr>
          <p:cNvPr id="415760" name="Text Box 17">
            <a:extLst>
              <a:ext uri="{FF2B5EF4-FFF2-40B4-BE49-F238E27FC236}">
                <a16:creationId xmlns:a16="http://schemas.microsoft.com/office/drawing/2014/main" id="{124C5FB1-47B0-D5E4-6FCF-52E58DF93EFF}"/>
              </a:ext>
            </a:extLst>
          </p:cNvPr>
          <p:cNvSpPr txBox="1">
            <a:spLocks noChangeArrowheads="1"/>
          </p:cNvSpPr>
          <p:nvPr/>
        </p:nvSpPr>
        <p:spPr bwMode="auto">
          <a:xfrm>
            <a:off x="1403350"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1" name="Text Box 18">
            <a:extLst>
              <a:ext uri="{FF2B5EF4-FFF2-40B4-BE49-F238E27FC236}">
                <a16:creationId xmlns:a16="http://schemas.microsoft.com/office/drawing/2014/main" id="{86FE9A34-E281-DB06-3BD5-E5D588D3A031}"/>
              </a:ext>
            </a:extLst>
          </p:cNvPr>
          <p:cNvSpPr txBox="1">
            <a:spLocks noChangeArrowheads="1"/>
          </p:cNvSpPr>
          <p:nvPr/>
        </p:nvSpPr>
        <p:spPr bwMode="auto">
          <a:xfrm>
            <a:off x="1403350"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2" name="Text Box 19">
            <a:extLst>
              <a:ext uri="{FF2B5EF4-FFF2-40B4-BE49-F238E27FC236}">
                <a16:creationId xmlns:a16="http://schemas.microsoft.com/office/drawing/2014/main" id="{FC6494A2-E063-92AF-E170-7253A5257393}"/>
              </a:ext>
            </a:extLst>
          </p:cNvPr>
          <p:cNvSpPr txBox="1">
            <a:spLocks noChangeArrowheads="1"/>
          </p:cNvSpPr>
          <p:nvPr/>
        </p:nvSpPr>
        <p:spPr bwMode="auto">
          <a:xfrm>
            <a:off x="1403350"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3" name="Text Box 20">
            <a:extLst>
              <a:ext uri="{FF2B5EF4-FFF2-40B4-BE49-F238E27FC236}">
                <a16:creationId xmlns:a16="http://schemas.microsoft.com/office/drawing/2014/main" id="{17D10755-B85D-08E1-2E85-2DBCB0A8A1B9}"/>
              </a:ext>
            </a:extLst>
          </p:cNvPr>
          <p:cNvSpPr txBox="1">
            <a:spLocks noChangeArrowheads="1"/>
          </p:cNvSpPr>
          <p:nvPr/>
        </p:nvSpPr>
        <p:spPr bwMode="auto">
          <a:xfrm rot="-2783676">
            <a:off x="1409701" y="19097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Clement of Rome (95-97)</a:t>
            </a:r>
          </a:p>
        </p:txBody>
      </p:sp>
      <p:sp>
        <p:nvSpPr>
          <p:cNvPr id="415764" name="Text Box 21">
            <a:extLst>
              <a:ext uri="{FF2B5EF4-FFF2-40B4-BE49-F238E27FC236}">
                <a16:creationId xmlns:a16="http://schemas.microsoft.com/office/drawing/2014/main" id="{C9792726-3C23-5310-852C-C149A7EE0ADA}"/>
              </a:ext>
            </a:extLst>
          </p:cNvPr>
          <p:cNvSpPr txBox="1">
            <a:spLocks noChangeArrowheads="1"/>
          </p:cNvSpPr>
          <p:nvPr/>
        </p:nvSpPr>
        <p:spPr bwMode="auto">
          <a:xfrm>
            <a:off x="1762125"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5" name="Text Box 22">
            <a:extLst>
              <a:ext uri="{FF2B5EF4-FFF2-40B4-BE49-F238E27FC236}">
                <a16:creationId xmlns:a16="http://schemas.microsoft.com/office/drawing/2014/main" id="{4D74E4C4-7A2F-1C26-2D6F-3B0FE4ED17DA}"/>
              </a:ext>
            </a:extLst>
          </p:cNvPr>
          <p:cNvSpPr txBox="1">
            <a:spLocks noChangeArrowheads="1"/>
          </p:cNvSpPr>
          <p:nvPr/>
        </p:nvSpPr>
        <p:spPr bwMode="auto">
          <a:xfrm>
            <a:off x="1762125"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6" name="Text Box 23">
            <a:extLst>
              <a:ext uri="{FF2B5EF4-FFF2-40B4-BE49-F238E27FC236}">
                <a16:creationId xmlns:a16="http://schemas.microsoft.com/office/drawing/2014/main" id="{36454ED0-B951-198C-1F1F-40395A25D757}"/>
              </a:ext>
            </a:extLst>
          </p:cNvPr>
          <p:cNvSpPr txBox="1">
            <a:spLocks noChangeArrowheads="1"/>
          </p:cNvSpPr>
          <p:nvPr/>
        </p:nvSpPr>
        <p:spPr bwMode="auto">
          <a:xfrm rot="-2783676">
            <a:off x="1758951" y="19097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Polycarp (110-150)</a:t>
            </a:r>
          </a:p>
        </p:txBody>
      </p:sp>
      <p:sp>
        <p:nvSpPr>
          <p:cNvPr id="415767" name="Text Box 24">
            <a:extLst>
              <a:ext uri="{FF2B5EF4-FFF2-40B4-BE49-F238E27FC236}">
                <a16:creationId xmlns:a16="http://schemas.microsoft.com/office/drawing/2014/main" id="{819410EC-DEB4-4986-38D7-AF1176426DEF}"/>
              </a:ext>
            </a:extLst>
          </p:cNvPr>
          <p:cNvSpPr txBox="1">
            <a:spLocks noChangeArrowheads="1"/>
          </p:cNvSpPr>
          <p:nvPr/>
        </p:nvSpPr>
        <p:spPr bwMode="auto">
          <a:xfrm>
            <a:off x="2130425"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8" name="Text Box 25">
            <a:extLst>
              <a:ext uri="{FF2B5EF4-FFF2-40B4-BE49-F238E27FC236}">
                <a16:creationId xmlns:a16="http://schemas.microsoft.com/office/drawing/2014/main" id="{C0845E97-3BF0-A282-E5CD-5364488DBAF3}"/>
              </a:ext>
            </a:extLst>
          </p:cNvPr>
          <p:cNvSpPr txBox="1">
            <a:spLocks noChangeArrowheads="1"/>
          </p:cNvSpPr>
          <p:nvPr/>
        </p:nvSpPr>
        <p:spPr bwMode="auto">
          <a:xfrm>
            <a:off x="2130425"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69" name="Text Box 26">
            <a:extLst>
              <a:ext uri="{FF2B5EF4-FFF2-40B4-BE49-F238E27FC236}">
                <a16:creationId xmlns:a16="http://schemas.microsoft.com/office/drawing/2014/main" id="{B9830AD4-46E0-B900-EBB4-04A9C1E8F959}"/>
              </a:ext>
            </a:extLst>
          </p:cNvPr>
          <p:cNvSpPr txBox="1">
            <a:spLocks noChangeArrowheads="1"/>
          </p:cNvSpPr>
          <p:nvPr/>
        </p:nvSpPr>
        <p:spPr bwMode="auto">
          <a:xfrm>
            <a:off x="2130425"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0" name="Text Box 27">
            <a:extLst>
              <a:ext uri="{FF2B5EF4-FFF2-40B4-BE49-F238E27FC236}">
                <a16:creationId xmlns:a16="http://schemas.microsoft.com/office/drawing/2014/main" id="{853AC761-B57B-3624-1950-8C9828F534A8}"/>
              </a:ext>
            </a:extLst>
          </p:cNvPr>
          <p:cNvSpPr txBox="1">
            <a:spLocks noChangeArrowheads="1"/>
          </p:cNvSpPr>
          <p:nvPr/>
        </p:nvSpPr>
        <p:spPr bwMode="auto">
          <a:xfrm>
            <a:off x="2130425"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1" name="Text Box 28">
            <a:extLst>
              <a:ext uri="{FF2B5EF4-FFF2-40B4-BE49-F238E27FC236}">
                <a16:creationId xmlns:a16="http://schemas.microsoft.com/office/drawing/2014/main" id="{0B2366AA-884E-715F-80BC-B939B875D15A}"/>
              </a:ext>
            </a:extLst>
          </p:cNvPr>
          <p:cNvSpPr txBox="1">
            <a:spLocks noChangeArrowheads="1"/>
          </p:cNvSpPr>
          <p:nvPr/>
        </p:nvSpPr>
        <p:spPr bwMode="auto">
          <a:xfrm rot="-2783676">
            <a:off x="1873251" y="2149475"/>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Hermas (115-140)</a:t>
            </a:r>
          </a:p>
        </p:txBody>
      </p:sp>
      <p:sp>
        <p:nvSpPr>
          <p:cNvPr id="415772" name="Text Box 29">
            <a:extLst>
              <a:ext uri="{FF2B5EF4-FFF2-40B4-BE49-F238E27FC236}">
                <a16:creationId xmlns:a16="http://schemas.microsoft.com/office/drawing/2014/main" id="{FCF8D544-CCC2-2202-4F03-B192E8B0FDB1}"/>
              </a:ext>
            </a:extLst>
          </p:cNvPr>
          <p:cNvSpPr txBox="1">
            <a:spLocks noChangeArrowheads="1"/>
          </p:cNvSpPr>
          <p:nvPr/>
        </p:nvSpPr>
        <p:spPr bwMode="auto">
          <a:xfrm>
            <a:off x="2486025"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3" name="Text Box 30">
            <a:extLst>
              <a:ext uri="{FF2B5EF4-FFF2-40B4-BE49-F238E27FC236}">
                <a16:creationId xmlns:a16="http://schemas.microsoft.com/office/drawing/2014/main" id="{9D6543CB-BBDA-ECF9-D222-22335CDA127B}"/>
              </a:ext>
            </a:extLst>
          </p:cNvPr>
          <p:cNvSpPr txBox="1">
            <a:spLocks noChangeArrowheads="1"/>
          </p:cNvSpPr>
          <p:nvPr/>
        </p:nvSpPr>
        <p:spPr bwMode="auto">
          <a:xfrm>
            <a:off x="2486025"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4" name="Text Box 31">
            <a:extLst>
              <a:ext uri="{FF2B5EF4-FFF2-40B4-BE49-F238E27FC236}">
                <a16:creationId xmlns:a16="http://schemas.microsoft.com/office/drawing/2014/main" id="{C66A1480-B49E-7FC9-66E4-8CB71B52A076}"/>
              </a:ext>
            </a:extLst>
          </p:cNvPr>
          <p:cNvSpPr txBox="1">
            <a:spLocks noChangeArrowheads="1"/>
          </p:cNvSpPr>
          <p:nvPr/>
        </p:nvSpPr>
        <p:spPr bwMode="auto">
          <a:xfrm rot="-2783676">
            <a:off x="2457451" y="190341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Didache (120-150)</a:t>
            </a:r>
          </a:p>
        </p:txBody>
      </p:sp>
      <p:sp>
        <p:nvSpPr>
          <p:cNvPr id="415775" name="Text Box 32">
            <a:extLst>
              <a:ext uri="{FF2B5EF4-FFF2-40B4-BE49-F238E27FC236}">
                <a16:creationId xmlns:a16="http://schemas.microsoft.com/office/drawing/2014/main" id="{8C79C13C-86B1-8EED-C48B-81B32F0358C2}"/>
              </a:ext>
            </a:extLst>
          </p:cNvPr>
          <p:cNvSpPr txBox="1">
            <a:spLocks noChangeArrowheads="1"/>
          </p:cNvSpPr>
          <p:nvPr/>
        </p:nvSpPr>
        <p:spPr bwMode="auto">
          <a:xfrm>
            <a:off x="2844800"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6" name="Text Box 33">
            <a:extLst>
              <a:ext uri="{FF2B5EF4-FFF2-40B4-BE49-F238E27FC236}">
                <a16:creationId xmlns:a16="http://schemas.microsoft.com/office/drawing/2014/main" id="{40D8EA97-A176-DF94-CF6A-4F77AB671929}"/>
              </a:ext>
            </a:extLst>
          </p:cNvPr>
          <p:cNvSpPr txBox="1">
            <a:spLocks noChangeArrowheads="1"/>
          </p:cNvSpPr>
          <p:nvPr/>
        </p:nvSpPr>
        <p:spPr bwMode="auto">
          <a:xfrm>
            <a:off x="2844800"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7" name="Text Box 34">
            <a:extLst>
              <a:ext uri="{FF2B5EF4-FFF2-40B4-BE49-F238E27FC236}">
                <a16:creationId xmlns:a16="http://schemas.microsoft.com/office/drawing/2014/main" id="{48F3E577-58C9-8CCF-ADCD-28A6E7ED7E45}"/>
              </a:ext>
            </a:extLst>
          </p:cNvPr>
          <p:cNvSpPr txBox="1">
            <a:spLocks noChangeArrowheads="1"/>
          </p:cNvSpPr>
          <p:nvPr/>
        </p:nvSpPr>
        <p:spPr bwMode="auto">
          <a:xfrm rot="-2783676">
            <a:off x="2868613" y="1906587"/>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Papias (130-140)</a:t>
            </a:r>
          </a:p>
        </p:txBody>
      </p:sp>
      <p:sp>
        <p:nvSpPr>
          <p:cNvPr id="415778" name="Text Box 35">
            <a:extLst>
              <a:ext uri="{FF2B5EF4-FFF2-40B4-BE49-F238E27FC236}">
                <a16:creationId xmlns:a16="http://schemas.microsoft.com/office/drawing/2014/main" id="{7EC0AA1F-EE7E-B887-F087-4FF7B2976536}"/>
              </a:ext>
            </a:extLst>
          </p:cNvPr>
          <p:cNvSpPr txBox="1">
            <a:spLocks noChangeArrowheads="1"/>
          </p:cNvSpPr>
          <p:nvPr/>
        </p:nvSpPr>
        <p:spPr bwMode="auto">
          <a:xfrm>
            <a:off x="3213100"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415779" name="Text Box 36">
            <a:extLst>
              <a:ext uri="{FF2B5EF4-FFF2-40B4-BE49-F238E27FC236}">
                <a16:creationId xmlns:a16="http://schemas.microsoft.com/office/drawing/2014/main" id="{6E0E3DED-A8DA-507D-FF1E-3189BE2C9206}"/>
              </a:ext>
            </a:extLst>
          </p:cNvPr>
          <p:cNvSpPr txBox="1">
            <a:spLocks noChangeArrowheads="1"/>
          </p:cNvSpPr>
          <p:nvPr/>
        </p:nvSpPr>
        <p:spPr bwMode="auto">
          <a:xfrm rot="-2783676">
            <a:off x="3240088" y="1933575"/>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Irenaeus (130-202)</a:t>
            </a:r>
          </a:p>
        </p:txBody>
      </p:sp>
      <p:sp>
        <p:nvSpPr>
          <p:cNvPr id="415780" name="Text Box 37">
            <a:extLst>
              <a:ext uri="{FF2B5EF4-FFF2-40B4-BE49-F238E27FC236}">
                <a16:creationId xmlns:a16="http://schemas.microsoft.com/office/drawing/2014/main" id="{065DABD4-31A0-2FEC-EBDC-43EB7F2F4DD2}"/>
              </a:ext>
            </a:extLst>
          </p:cNvPr>
          <p:cNvSpPr txBox="1">
            <a:spLocks noChangeArrowheads="1"/>
          </p:cNvSpPr>
          <p:nvPr/>
        </p:nvSpPr>
        <p:spPr bwMode="auto">
          <a:xfrm>
            <a:off x="3605213"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1" name="Text Box 38">
            <a:extLst>
              <a:ext uri="{FF2B5EF4-FFF2-40B4-BE49-F238E27FC236}">
                <a16:creationId xmlns:a16="http://schemas.microsoft.com/office/drawing/2014/main" id="{7CBC1437-DF46-251B-B177-AC7E7690A724}"/>
              </a:ext>
            </a:extLst>
          </p:cNvPr>
          <p:cNvSpPr txBox="1">
            <a:spLocks noChangeArrowheads="1"/>
          </p:cNvSpPr>
          <p:nvPr/>
        </p:nvSpPr>
        <p:spPr bwMode="auto">
          <a:xfrm>
            <a:off x="3605213"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2" name="Text Box 39">
            <a:extLst>
              <a:ext uri="{FF2B5EF4-FFF2-40B4-BE49-F238E27FC236}">
                <a16:creationId xmlns:a16="http://schemas.microsoft.com/office/drawing/2014/main" id="{F85DB667-6CE2-BCCF-EA02-5418613D8E7F}"/>
              </a:ext>
            </a:extLst>
          </p:cNvPr>
          <p:cNvSpPr txBox="1">
            <a:spLocks noChangeArrowheads="1"/>
          </p:cNvSpPr>
          <p:nvPr/>
        </p:nvSpPr>
        <p:spPr bwMode="auto">
          <a:xfrm>
            <a:off x="3605213"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415783" name="Text Box 40">
            <a:extLst>
              <a:ext uri="{FF2B5EF4-FFF2-40B4-BE49-F238E27FC236}">
                <a16:creationId xmlns:a16="http://schemas.microsoft.com/office/drawing/2014/main" id="{DABA5263-EA11-3AE2-2DEF-C25621370B2E}"/>
              </a:ext>
            </a:extLst>
          </p:cNvPr>
          <p:cNvSpPr txBox="1">
            <a:spLocks noChangeArrowheads="1"/>
          </p:cNvSpPr>
          <p:nvPr/>
        </p:nvSpPr>
        <p:spPr bwMode="auto">
          <a:xfrm>
            <a:off x="3605213"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793" name="Text Box 41">
            <a:extLst>
              <a:ext uri="{FF2B5EF4-FFF2-40B4-BE49-F238E27FC236}">
                <a16:creationId xmlns:a16="http://schemas.microsoft.com/office/drawing/2014/main" id="{5FD8937B-5CDA-91CD-F870-0696DB59EEA7}"/>
              </a:ext>
            </a:extLst>
          </p:cNvPr>
          <p:cNvSpPr txBox="1">
            <a:spLocks noChangeArrowheads="1"/>
          </p:cNvSpPr>
          <p:nvPr/>
        </p:nvSpPr>
        <p:spPr bwMode="auto">
          <a:xfrm rot="-2783676">
            <a:off x="3614738" y="1924050"/>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Justin Martyr (150-155)</a:t>
            </a:r>
          </a:p>
        </p:txBody>
      </p:sp>
      <p:sp>
        <p:nvSpPr>
          <p:cNvPr id="3146794" name="Text Box 42">
            <a:extLst>
              <a:ext uri="{FF2B5EF4-FFF2-40B4-BE49-F238E27FC236}">
                <a16:creationId xmlns:a16="http://schemas.microsoft.com/office/drawing/2014/main" id="{005942E8-D6E2-D622-E8ED-2F5F4A1149F0}"/>
              </a:ext>
            </a:extLst>
          </p:cNvPr>
          <p:cNvSpPr txBox="1">
            <a:spLocks noChangeArrowheads="1"/>
          </p:cNvSpPr>
          <p:nvPr/>
        </p:nvSpPr>
        <p:spPr bwMode="auto">
          <a:xfrm>
            <a:off x="3963988"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5" name="Text Box 43">
            <a:extLst>
              <a:ext uri="{FF2B5EF4-FFF2-40B4-BE49-F238E27FC236}">
                <a16:creationId xmlns:a16="http://schemas.microsoft.com/office/drawing/2014/main" id="{99AAB426-FB7A-EB41-8174-BACFDC329A7E}"/>
              </a:ext>
            </a:extLst>
          </p:cNvPr>
          <p:cNvSpPr txBox="1">
            <a:spLocks noChangeArrowheads="1"/>
          </p:cNvSpPr>
          <p:nvPr/>
        </p:nvSpPr>
        <p:spPr bwMode="auto">
          <a:xfrm>
            <a:off x="3963988"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6" name="Text Box 44">
            <a:extLst>
              <a:ext uri="{FF2B5EF4-FFF2-40B4-BE49-F238E27FC236}">
                <a16:creationId xmlns:a16="http://schemas.microsoft.com/office/drawing/2014/main" id="{0D0D2DCD-A5BA-C8F1-F1E0-F555DE3E80E5}"/>
              </a:ext>
            </a:extLst>
          </p:cNvPr>
          <p:cNvSpPr txBox="1">
            <a:spLocks noChangeArrowheads="1"/>
          </p:cNvSpPr>
          <p:nvPr/>
        </p:nvSpPr>
        <p:spPr bwMode="auto">
          <a:xfrm>
            <a:off x="3963988"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797" name="Text Box 45">
            <a:extLst>
              <a:ext uri="{FF2B5EF4-FFF2-40B4-BE49-F238E27FC236}">
                <a16:creationId xmlns:a16="http://schemas.microsoft.com/office/drawing/2014/main" id="{A2AE869B-8545-A9C5-917F-399BF188E797}"/>
              </a:ext>
            </a:extLst>
          </p:cNvPr>
          <p:cNvSpPr txBox="1">
            <a:spLocks noChangeArrowheads="1"/>
          </p:cNvSpPr>
          <p:nvPr/>
        </p:nvSpPr>
        <p:spPr bwMode="auto">
          <a:xfrm>
            <a:off x="3963988"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798" name="Text Box 46">
            <a:extLst>
              <a:ext uri="{FF2B5EF4-FFF2-40B4-BE49-F238E27FC236}">
                <a16:creationId xmlns:a16="http://schemas.microsoft.com/office/drawing/2014/main" id="{17A44F8E-BA92-4996-8D5B-52136C3FCDDE}"/>
              </a:ext>
            </a:extLst>
          </p:cNvPr>
          <p:cNvSpPr txBox="1">
            <a:spLocks noChangeArrowheads="1"/>
          </p:cNvSpPr>
          <p:nvPr/>
        </p:nvSpPr>
        <p:spPr bwMode="auto">
          <a:xfrm rot="-2783676">
            <a:off x="3853656" y="1859756"/>
            <a:ext cx="4271963"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Origen (185-254)</a:t>
            </a:r>
          </a:p>
        </p:txBody>
      </p:sp>
      <p:sp>
        <p:nvSpPr>
          <p:cNvPr id="3146799" name="Text Box 47">
            <a:extLst>
              <a:ext uri="{FF2B5EF4-FFF2-40B4-BE49-F238E27FC236}">
                <a16:creationId xmlns:a16="http://schemas.microsoft.com/office/drawing/2014/main" id="{4A4AB1A4-3FDC-EC00-2289-25A05805C46A}"/>
              </a:ext>
            </a:extLst>
          </p:cNvPr>
          <p:cNvSpPr txBox="1">
            <a:spLocks noChangeArrowheads="1"/>
          </p:cNvSpPr>
          <p:nvPr/>
        </p:nvSpPr>
        <p:spPr bwMode="auto">
          <a:xfrm>
            <a:off x="4332288"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0" name="Text Box 48">
            <a:extLst>
              <a:ext uri="{FF2B5EF4-FFF2-40B4-BE49-F238E27FC236}">
                <a16:creationId xmlns:a16="http://schemas.microsoft.com/office/drawing/2014/main" id="{65D8CF08-8B1F-A039-F7E7-BC0891B9717F}"/>
              </a:ext>
            </a:extLst>
          </p:cNvPr>
          <p:cNvSpPr txBox="1">
            <a:spLocks noChangeArrowheads="1"/>
          </p:cNvSpPr>
          <p:nvPr/>
        </p:nvSpPr>
        <p:spPr bwMode="auto">
          <a:xfrm>
            <a:off x="4332288"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1" name="Text Box 49">
            <a:extLst>
              <a:ext uri="{FF2B5EF4-FFF2-40B4-BE49-F238E27FC236}">
                <a16:creationId xmlns:a16="http://schemas.microsoft.com/office/drawing/2014/main" id="{9F595B47-3CED-D94C-6D05-704F386D4B1E}"/>
              </a:ext>
            </a:extLst>
          </p:cNvPr>
          <p:cNvSpPr txBox="1">
            <a:spLocks noChangeArrowheads="1"/>
          </p:cNvSpPr>
          <p:nvPr/>
        </p:nvSpPr>
        <p:spPr bwMode="auto">
          <a:xfrm>
            <a:off x="4332288"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2" name="Text Box 50">
            <a:extLst>
              <a:ext uri="{FF2B5EF4-FFF2-40B4-BE49-F238E27FC236}">
                <a16:creationId xmlns:a16="http://schemas.microsoft.com/office/drawing/2014/main" id="{34108BFA-77DF-1F25-3274-37603BADA8F2}"/>
              </a:ext>
            </a:extLst>
          </p:cNvPr>
          <p:cNvSpPr txBox="1">
            <a:spLocks noChangeArrowheads="1"/>
          </p:cNvSpPr>
          <p:nvPr/>
        </p:nvSpPr>
        <p:spPr bwMode="auto">
          <a:xfrm>
            <a:off x="4332288"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X</a:t>
            </a:r>
          </a:p>
        </p:txBody>
      </p:sp>
      <p:sp>
        <p:nvSpPr>
          <p:cNvPr id="3146803" name="Text Box 51">
            <a:extLst>
              <a:ext uri="{FF2B5EF4-FFF2-40B4-BE49-F238E27FC236}">
                <a16:creationId xmlns:a16="http://schemas.microsoft.com/office/drawing/2014/main" id="{34C16998-F541-E83E-59FB-793E159CC5C4}"/>
              </a:ext>
            </a:extLst>
          </p:cNvPr>
          <p:cNvSpPr txBox="1">
            <a:spLocks noChangeArrowheads="1"/>
          </p:cNvSpPr>
          <p:nvPr/>
        </p:nvSpPr>
        <p:spPr bwMode="auto">
          <a:xfrm rot="-2783676">
            <a:off x="4138613" y="225901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rPr>
              <a:t>Cyril of Jerusalem (315-386)</a:t>
            </a:r>
          </a:p>
        </p:txBody>
      </p:sp>
      <p:sp>
        <p:nvSpPr>
          <p:cNvPr id="3146804" name="Text Box 52">
            <a:extLst>
              <a:ext uri="{FF2B5EF4-FFF2-40B4-BE49-F238E27FC236}">
                <a16:creationId xmlns:a16="http://schemas.microsoft.com/office/drawing/2014/main" id="{C243EC90-18FA-610A-A4F8-6914CD986964}"/>
              </a:ext>
            </a:extLst>
          </p:cNvPr>
          <p:cNvSpPr txBox="1">
            <a:spLocks noChangeArrowheads="1"/>
          </p:cNvSpPr>
          <p:nvPr/>
        </p:nvSpPr>
        <p:spPr bwMode="auto">
          <a:xfrm>
            <a:off x="4687888" y="4027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5" name="Text Box 53">
            <a:extLst>
              <a:ext uri="{FF2B5EF4-FFF2-40B4-BE49-F238E27FC236}">
                <a16:creationId xmlns:a16="http://schemas.microsoft.com/office/drawing/2014/main" id="{D5B7C0EB-1649-F042-CD70-80F97A93B683}"/>
              </a:ext>
            </a:extLst>
          </p:cNvPr>
          <p:cNvSpPr txBox="1">
            <a:spLocks noChangeArrowheads="1"/>
          </p:cNvSpPr>
          <p:nvPr/>
        </p:nvSpPr>
        <p:spPr bwMode="auto">
          <a:xfrm>
            <a:off x="4687888" y="44084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6" name="Text Box 54">
            <a:extLst>
              <a:ext uri="{FF2B5EF4-FFF2-40B4-BE49-F238E27FC236}">
                <a16:creationId xmlns:a16="http://schemas.microsoft.com/office/drawing/2014/main" id="{77D28A26-E929-D52C-C5DC-DEF2CD4FD6F1}"/>
              </a:ext>
            </a:extLst>
          </p:cNvPr>
          <p:cNvSpPr txBox="1">
            <a:spLocks noChangeArrowheads="1"/>
          </p:cNvSpPr>
          <p:nvPr/>
        </p:nvSpPr>
        <p:spPr bwMode="auto">
          <a:xfrm>
            <a:off x="4687888" y="47386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7" name="Text Box 55">
            <a:extLst>
              <a:ext uri="{FF2B5EF4-FFF2-40B4-BE49-F238E27FC236}">
                <a16:creationId xmlns:a16="http://schemas.microsoft.com/office/drawing/2014/main" id="{E24A232A-4B91-9B0C-59E3-EBCB6C3386B7}"/>
              </a:ext>
            </a:extLst>
          </p:cNvPr>
          <p:cNvSpPr txBox="1">
            <a:spLocks noChangeArrowheads="1"/>
          </p:cNvSpPr>
          <p:nvPr/>
        </p:nvSpPr>
        <p:spPr bwMode="auto">
          <a:xfrm>
            <a:off x="4687888" y="510222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O</a:t>
            </a:r>
          </a:p>
        </p:txBody>
      </p:sp>
      <p:sp>
        <p:nvSpPr>
          <p:cNvPr id="3146808" name="Text Box 56">
            <a:extLst>
              <a:ext uri="{FF2B5EF4-FFF2-40B4-BE49-F238E27FC236}">
                <a16:creationId xmlns:a16="http://schemas.microsoft.com/office/drawing/2014/main" id="{7D737A4B-3DA9-9644-38E6-A2DF806E2B4B}"/>
              </a:ext>
            </a:extLst>
          </p:cNvPr>
          <p:cNvSpPr txBox="1">
            <a:spLocks noChangeArrowheads="1"/>
          </p:cNvSpPr>
          <p:nvPr/>
        </p:nvSpPr>
        <p:spPr bwMode="auto">
          <a:xfrm rot="-2783676">
            <a:off x="4544219" y="2232819"/>
            <a:ext cx="3957637"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0E500"/>
                </a:solidFill>
                <a:effectLst/>
                <a:uLnTx/>
                <a:uFillTx/>
                <a:latin typeface="Arial" charset="0"/>
                <a:ea typeface="ＭＳ Ｐゴシック" charset="0"/>
              </a:rPr>
              <a:t>Marcion (140)</a:t>
            </a:r>
          </a:p>
        </p:txBody>
      </p:sp>
      <p:sp>
        <p:nvSpPr>
          <p:cNvPr id="3146809" name="Text Box 57">
            <a:extLst>
              <a:ext uri="{FF2B5EF4-FFF2-40B4-BE49-F238E27FC236}">
                <a16:creationId xmlns:a16="http://schemas.microsoft.com/office/drawing/2014/main" id="{5207846E-7E6E-FE44-3FC6-BEEBE446C58B}"/>
              </a:ext>
            </a:extLst>
          </p:cNvPr>
          <p:cNvSpPr txBox="1">
            <a:spLocks noChangeArrowheads="1"/>
          </p:cNvSpPr>
          <p:nvPr/>
        </p:nvSpPr>
        <p:spPr bwMode="auto">
          <a:xfrm>
            <a:off x="5105400" y="4741863"/>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0" name="Text Box 58">
            <a:extLst>
              <a:ext uri="{FF2B5EF4-FFF2-40B4-BE49-F238E27FC236}">
                <a16:creationId xmlns:a16="http://schemas.microsoft.com/office/drawing/2014/main" id="{B61D5A01-095E-8BA9-ED37-10AE276A819A}"/>
              </a:ext>
            </a:extLst>
          </p:cNvPr>
          <p:cNvSpPr txBox="1">
            <a:spLocks noChangeArrowheads="1"/>
          </p:cNvSpPr>
          <p:nvPr/>
        </p:nvSpPr>
        <p:spPr bwMode="auto">
          <a:xfrm rot="-2783676">
            <a:off x="4924426" y="2263775"/>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0E500"/>
                </a:solidFill>
                <a:effectLst/>
                <a:uLnTx/>
                <a:uFillTx/>
                <a:latin typeface="Arial" charset="0"/>
                <a:ea typeface="ＭＳ Ｐゴシック" charset="0"/>
              </a:rPr>
              <a:t>Muratonian (170)</a:t>
            </a:r>
          </a:p>
        </p:txBody>
      </p:sp>
      <p:sp>
        <p:nvSpPr>
          <p:cNvPr id="3146811" name="Text Box 59">
            <a:extLst>
              <a:ext uri="{FF2B5EF4-FFF2-40B4-BE49-F238E27FC236}">
                <a16:creationId xmlns:a16="http://schemas.microsoft.com/office/drawing/2014/main" id="{D03F9ADF-6D91-4798-F2FE-9239FE8953E6}"/>
              </a:ext>
            </a:extLst>
          </p:cNvPr>
          <p:cNvSpPr txBox="1">
            <a:spLocks noChangeArrowheads="1"/>
          </p:cNvSpPr>
          <p:nvPr/>
        </p:nvSpPr>
        <p:spPr bwMode="auto">
          <a:xfrm>
            <a:off x="5486400" y="4038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2" name="Text Box 60">
            <a:extLst>
              <a:ext uri="{FF2B5EF4-FFF2-40B4-BE49-F238E27FC236}">
                <a16:creationId xmlns:a16="http://schemas.microsoft.com/office/drawing/2014/main" id="{63D0BA65-EAA7-E8CD-C2F5-CEA505D942E7}"/>
              </a:ext>
            </a:extLst>
          </p:cNvPr>
          <p:cNvSpPr txBox="1">
            <a:spLocks noChangeArrowheads="1"/>
          </p:cNvSpPr>
          <p:nvPr/>
        </p:nvSpPr>
        <p:spPr bwMode="auto">
          <a:xfrm>
            <a:off x="5486400" y="4419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3" name="Text Box 61">
            <a:extLst>
              <a:ext uri="{FF2B5EF4-FFF2-40B4-BE49-F238E27FC236}">
                <a16:creationId xmlns:a16="http://schemas.microsoft.com/office/drawing/2014/main" id="{50C46E5C-602C-CF95-D2EE-95AB87998F13}"/>
              </a:ext>
            </a:extLst>
          </p:cNvPr>
          <p:cNvSpPr txBox="1">
            <a:spLocks noChangeArrowheads="1"/>
          </p:cNvSpPr>
          <p:nvPr/>
        </p:nvSpPr>
        <p:spPr bwMode="auto">
          <a:xfrm>
            <a:off x="5473700" y="47498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4" name="Text Box 62">
            <a:extLst>
              <a:ext uri="{FF2B5EF4-FFF2-40B4-BE49-F238E27FC236}">
                <a16:creationId xmlns:a16="http://schemas.microsoft.com/office/drawing/2014/main" id="{3E4E094D-3C60-387E-DDC0-300C1461C96C}"/>
              </a:ext>
            </a:extLst>
          </p:cNvPr>
          <p:cNvSpPr txBox="1">
            <a:spLocks noChangeArrowheads="1"/>
          </p:cNvSpPr>
          <p:nvPr/>
        </p:nvSpPr>
        <p:spPr bwMode="auto">
          <a:xfrm>
            <a:off x="5486400" y="5116513"/>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5" name="Text Box 63">
            <a:extLst>
              <a:ext uri="{FF2B5EF4-FFF2-40B4-BE49-F238E27FC236}">
                <a16:creationId xmlns:a16="http://schemas.microsoft.com/office/drawing/2014/main" id="{26EE0EE2-728A-D6E6-4DCF-0F159FD42F4A}"/>
              </a:ext>
            </a:extLst>
          </p:cNvPr>
          <p:cNvSpPr txBox="1">
            <a:spLocks noChangeArrowheads="1"/>
          </p:cNvSpPr>
          <p:nvPr/>
        </p:nvSpPr>
        <p:spPr bwMode="auto">
          <a:xfrm rot="-2783676">
            <a:off x="5307013" y="22653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0E500"/>
                </a:solidFill>
                <a:effectLst/>
                <a:uLnTx/>
                <a:uFillTx/>
                <a:latin typeface="Arial" charset="0"/>
                <a:ea typeface="ＭＳ Ｐゴシック" charset="0"/>
              </a:rPr>
              <a:t>Barococcio (206)</a:t>
            </a:r>
          </a:p>
        </p:txBody>
      </p:sp>
      <p:sp>
        <p:nvSpPr>
          <p:cNvPr id="3146816" name="Text Box 64">
            <a:extLst>
              <a:ext uri="{FF2B5EF4-FFF2-40B4-BE49-F238E27FC236}">
                <a16:creationId xmlns:a16="http://schemas.microsoft.com/office/drawing/2014/main" id="{45272768-610C-1FDF-57AF-97945963A870}"/>
              </a:ext>
            </a:extLst>
          </p:cNvPr>
          <p:cNvSpPr txBox="1">
            <a:spLocks noChangeArrowheads="1"/>
          </p:cNvSpPr>
          <p:nvPr/>
        </p:nvSpPr>
        <p:spPr bwMode="auto">
          <a:xfrm>
            <a:off x="5867400" y="4038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7" name="Text Box 65">
            <a:extLst>
              <a:ext uri="{FF2B5EF4-FFF2-40B4-BE49-F238E27FC236}">
                <a16:creationId xmlns:a16="http://schemas.microsoft.com/office/drawing/2014/main" id="{C997EDF9-E74F-7F6A-1184-DA3A018E5C95}"/>
              </a:ext>
            </a:extLst>
          </p:cNvPr>
          <p:cNvSpPr txBox="1">
            <a:spLocks noChangeArrowheads="1"/>
          </p:cNvSpPr>
          <p:nvPr/>
        </p:nvSpPr>
        <p:spPr bwMode="auto">
          <a:xfrm>
            <a:off x="5867400" y="4419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8" name="Text Box 66">
            <a:extLst>
              <a:ext uri="{FF2B5EF4-FFF2-40B4-BE49-F238E27FC236}">
                <a16:creationId xmlns:a16="http://schemas.microsoft.com/office/drawing/2014/main" id="{03E07357-4685-D290-1A1E-353F755C7883}"/>
              </a:ext>
            </a:extLst>
          </p:cNvPr>
          <p:cNvSpPr txBox="1">
            <a:spLocks noChangeArrowheads="1"/>
          </p:cNvSpPr>
          <p:nvPr/>
        </p:nvSpPr>
        <p:spPr bwMode="auto">
          <a:xfrm>
            <a:off x="5854700" y="47498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19" name="Text Box 67">
            <a:extLst>
              <a:ext uri="{FF2B5EF4-FFF2-40B4-BE49-F238E27FC236}">
                <a16:creationId xmlns:a16="http://schemas.microsoft.com/office/drawing/2014/main" id="{783F04E0-7372-6E98-4395-B82F7AED45DB}"/>
              </a:ext>
            </a:extLst>
          </p:cNvPr>
          <p:cNvSpPr txBox="1">
            <a:spLocks noChangeArrowheads="1"/>
          </p:cNvSpPr>
          <p:nvPr/>
        </p:nvSpPr>
        <p:spPr bwMode="auto">
          <a:xfrm>
            <a:off x="5867400" y="511333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0" name="Text Box 68">
            <a:extLst>
              <a:ext uri="{FF2B5EF4-FFF2-40B4-BE49-F238E27FC236}">
                <a16:creationId xmlns:a16="http://schemas.microsoft.com/office/drawing/2014/main" id="{D3BE97CD-28EC-09A5-C3BF-F1F87CBC5302}"/>
              </a:ext>
            </a:extLst>
          </p:cNvPr>
          <p:cNvSpPr txBox="1">
            <a:spLocks noChangeArrowheads="1"/>
          </p:cNvSpPr>
          <p:nvPr/>
        </p:nvSpPr>
        <p:spPr bwMode="auto">
          <a:xfrm rot="-2783676">
            <a:off x="5700713" y="2281237"/>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0E500"/>
                </a:solidFill>
                <a:effectLst/>
                <a:uLnTx/>
                <a:uFillTx/>
                <a:latin typeface="Arial" charset="0"/>
                <a:ea typeface="ＭＳ Ｐゴシック" charset="0"/>
              </a:rPr>
              <a:t>Apostolic (300)</a:t>
            </a:r>
          </a:p>
        </p:txBody>
      </p:sp>
      <p:sp>
        <p:nvSpPr>
          <p:cNvPr id="3146821" name="Text Box 69">
            <a:extLst>
              <a:ext uri="{FF2B5EF4-FFF2-40B4-BE49-F238E27FC236}">
                <a16:creationId xmlns:a16="http://schemas.microsoft.com/office/drawing/2014/main" id="{776233F8-0FE3-CC19-348E-55EE9316A4EA}"/>
              </a:ext>
            </a:extLst>
          </p:cNvPr>
          <p:cNvSpPr txBox="1">
            <a:spLocks noChangeArrowheads="1"/>
          </p:cNvSpPr>
          <p:nvPr/>
        </p:nvSpPr>
        <p:spPr bwMode="auto">
          <a:xfrm>
            <a:off x="6248400" y="4038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2" name="Text Box 70">
            <a:extLst>
              <a:ext uri="{FF2B5EF4-FFF2-40B4-BE49-F238E27FC236}">
                <a16:creationId xmlns:a16="http://schemas.microsoft.com/office/drawing/2014/main" id="{C70606FA-4907-B921-59A9-E39973C79B34}"/>
              </a:ext>
            </a:extLst>
          </p:cNvPr>
          <p:cNvSpPr txBox="1">
            <a:spLocks noChangeArrowheads="1"/>
          </p:cNvSpPr>
          <p:nvPr/>
        </p:nvSpPr>
        <p:spPr bwMode="auto">
          <a:xfrm>
            <a:off x="6248400" y="44196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3" name="Text Box 71">
            <a:extLst>
              <a:ext uri="{FF2B5EF4-FFF2-40B4-BE49-F238E27FC236}">
                <a16:creationId xmlns:a16="http://schemas.microsoft.com/office/drawing/2014/main" id="{3C12AAE9-DABF-82C0-718C-E605AD8A1E1C}"/>
              </a:ext>
            </a:extLst>
          </p:cNvPr>
          <p:cNvSpPr txBox="1">
            <a:spLocks noChangeArrowheads="1"/>
          </p:cNvSpPr>
          <p:nvPr/>
        </p:nvSpPr>
        <p:spPr bwMode="auto">
          <a:xfrm>
            <a:off x="6235700" y="4749800"/>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4" name="Text Box 72">
            <a:extLst>
              <a:ext uri="{FF2B5EF4-FFF2-40B4-BE49-F238E27FC236}">
                <a16:creationId xmlns:a16="http://schemas.microsoft.com/office/drawing/2014/main" id="{5B554BA2-DCA0-D9FD-03DD-67D3F191A39E}"/>
              </a:ext>
            </a:extLst>
          </p:cNvPr>
          <p:cNvSpPr txBox="1">
            <a:spLocks noChangeArrowheads="1"/>
          </p:cNvSpPr>
          <p:nvPr/>
        </p:nvSpPr>
        <p:spPr bwMode="auto">
          <a:xfrm>
            <a:off x="6248400" y="511333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0E500"/>
                </a:solidFill>
                <a:effectLst/>
                <a:uLnTx/>
                <a:uFillTx/>
                <a:latin typeface="Arial" charset="0"/>
                <a:ea typeface="ＭＳ Ｐゴシック" charset="0"/>
              </a:rPr>
              <a:t>O</a:t>
            </a:r>
          </a:p>
        </p:txBody>
      </p:sp>
      <p:sp>
        <p:nvSpPr>
          <p:cNvPr id="3146825" name="Text Box 73">
            <a:extLst>
              <a:ext uri="{FF2B5EF4-FFF2-40B4-BE49-F238E27FC236}">
                <a16:creationId xmlns:a16="http://schemas.microsoft.com/office/drawing/2014/main" id="{E228B5EC-8871-599D-41D8-B4D9892BC3D4}"/>
              </a:ext>
            </a:extLst>
          </p:cNvPr>
          <p:cNvSpPr txBox="1">
            <a:spLocks noChangeArrowheads="1"/>
          </p:cNvSpPr>
          <p:nvPr/>
        </p:nvSpPr>
        <p:spPr bwMode="auto">
          <a:xfrm rot="-2783676">
            <a:off x="6180138" y="2260600"/>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66CCFF"/>
                </a:solidFill>
                <a:effectLst/>
                <a:uLnTx/>
                <a:uFillTx/>
                <a:latin typeface="Arial" charset="0"/>
                <a:ea typeface="ＭＳ Ｐゴシック" charset="0"/>
              </a:rPr>
              <a:t>Tatian Diatesseron (170)</a:t>
            </a:r>
          </a:p>
        </p:txBody>
      </p:sp>
      <p:sp>
        <p:nvSpPr>
          <p:cNvPr id="3146826" name="Text Box 74">
            <a:extLst>
              <a:ext uri="{FF2B5EF4-FFF2-40B4-BE49-F238E27FC236}">
                <a16:creationId xmlns:a16="http://schemas.microsoft.com/office/drawing/2014/main" id="{5007BB1A-B73D-4FA0-4438-A4C79B885DD4}"/>
              </a:ext>
            </a:extLst>
          </p:cNvPr>
          <p:cNvSpPr txBox="1">
            <a:spLocks noChangeArrowheads="1"/>
          </p:cNvSpPr>
          <p:nvPr/>
        </p:nvSpPr>
        <p:spPr bwMode="auto">
          <a:xfrm>
            <a:off x="6654800" y="4016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7" name="Text Box 75">
            <a:extLst>
              <a:ext uri="{FF2B5EF4-FFF2-40B4-BE49-F238E27FC236}">
                <a16:creationId xmlns:a16="http://schemas.microsoft.com/office/drawing/2014/main" id="{EBCF0BBE-A69C-1F1C-4EE9-CA794C09FAB3}"/>
              </a:ext>
            </a:extLst>
          </p:cNvPr>
          <p:cNvSpPr txBox="1">
            <a:spLocks noChangeArrowheads="1"/>
          </p:cNvSpPr>
          <p:nvPr/>
        </p:nvSpPr>
        <p:spPr bwMode="auto">
          <a:xfrm>
            <a:off x="6654800" y="4397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8" name="Text Box 76">
            <a:extLst>
              <a:ext uri="{FF2B5EF4-FFF2-40B4-BE49-F238E27FC236}">
                <a16:creationId xmlns:a16="http://schemas.microsoft.com/office/drawing/2014/main" id="{32F72D21-7485-0A8B-9654-9EC79E92D150}"/>
              </a:ext>
            </a:extLst>
          </p:cNvPr>
          <p:cNvSpPr txBox="1">
            <a:spLocks noChangeArrowheads="1"/>
          </p:cNvSpPr>
          <p:nvPr/>
        </p:nvSpPr>
        <p:spPr bwMode="auto">
          <a:xfrm>
            <a:off x="6654800" y="47275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29" name="Text Box 77">
            <a:extLst>
              <a:ext uri="{FF2B5EF4-FFF2-40B4-BE49-F238E27FC236}">
                <a16:creationId xmlns:a16="http://schemas.microsoft.com/office/drawing/2014/main" id="{0A137922-ADA9-D869-8C14-3D1A22CED159}"/>
              </a:ext>
            </a:extLst>
          </p:cNvPr>
          <p:cNvSpPr txBox="1">
            <a:spLocks noChangeArrowheads="1"/>
          </p:cNvSpPr>
          <p:nvPr/>
        </p:nvSpPr>
        <p:spPr bwMode="auto">
          <a:xfrm>
            <a:off x="6667500" y="5094288"/>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0" name="Text Box 78">
            <a:extLst>
              <a:ext uri="{FF2B5EF4-FFF2-40B4-BE49-F238E27FC236}">
                <a16:creationId xmlns:a16="http://schemas.microsoft.com/office/drawing/2014/main" id="{5F3F6BB4-8D6C-80DE-F4BC-D3C27993FE31}"/>
              </a:ext>
            </a:extLst>
          </p:cNvPr>
          <p:cNvSpPr txBox="1">
            <a:spLocks noChangeArrowheads="1"/>
          </p:cNvSpPr>
          <p:nvPr/>
        </p:nvSpPr>
        <p:spPr bwMode="auto">
          <a:xfrm rot="-2783676">
            <a:off x="6635751" y="2260600"/>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66CCFF"/>
                </a:solidFill>
                <a:effectLst/>
                <a:uLnTx/>
                <a:uFillTx/>
                <a:latin typeface="Arial" charset="0"/>
                <a:ea typeface="ＭＳ Ｐゴシック" charset="0"/>
              </a:rPr>
              <a:t>Old Latin (150-170)</a:t>
            </a:r>
          </a:p>
        </p:txBody>
      </p:sp>
      <p:sp>
        <p:nvSpPr>
          <p:cNvPr id="3146831" name="Text Box 79">
            <a:extLst>
              <a:ext uri="{FF2B5EF4-FFF2-40B4-BE49-F238E27FC236}">
                <a16:creationId xmlns:a16="http://schemas.microsoft.com/office/drawing/2014/main" id="{BA3C74B3-247B-E6ED-CE23-B1F2BBF00A3B}"/>
              </a:ext>
            </a:extLst>
          </p:cNvPr>
          <p:cNvSpPr txBox="1">
            <a:spLocks noChangeArrowheads="1"/>
          </p:cNvSpPr>
          <p:nvPr/>
        </p:nvSpPr>
        <p:spPr bwMode="auto">
          <a:xfrm>
            <a:off x="7035800" y="4016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2" name="Text Box 80">
            <a:extLst>
              <a:ext uri="{FF2B5EF4-FFF2-40B4-BE49-F238E27FC236}">
                <a16:creationId xmlns:a16="http://schemas.microsoft.com/office/drawing/2014/main" id="{5E4FA54F-7A57-EFEA-0032-7C9E7C37C8BD}"/>
              </a:ext>
            </a:extLst>
          </p:cNvPr>
          <p:cNvSpPr txBox="1">
            <a:spLocks noChangeArrowheads="1"/>
          </p:cNvSpPr>
          <p:nvPr/>
        </p:nvSpPr>
        <p:spPr bwMode="auto">
          <a:xfrm>
            <a:off x="7035800" y="4397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3" name="Text Box 81">
            <a:extLst>
              <a:ext uri="{FF2B5EF4-FFF2-40B4-BE49-F238E27FC236}">
                <a16:creationId xmlns:a16="http://schemas.microsoft.com/office/drawing/2014/main" id="{46FF9565-7FC9-D209-A878-19F7598126C4}"/>
              </a:ext>
            </a:extLst>
          </p:cNvPr>
          <p:cNvSpPr txBox="1">
            <a:spLocks noChangeArrowheads="1"/>
          </p:cNvSpPr>
          <p:nvPr/>
        </p:nvSpPr>
        <p:spPr bwMode="auto">
          <a:xfrm>
            <a:off x="7035800" y="47275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4" name="Text Box 82">
            <a:extLst>
              <a:ext uri="{FF2B5EF4-FFF2-40B4-BE49-F238E27FC236}">
                <a16:creationId xmlns:a16="http://schemas.microsoft.com/office/drawing/2014/main" id="{C383AB31-BD6A-4A0F-EEF5-C93807FDD848}"/>
              </a:ext>
            </a:extLst>
          </p:cNvPr>
          <p:cNvSpPr txBox="1">
            <a:spLocks noChangeArrowheads="1"/>
          </p:cNvSpPr>
          <p:nvPr/>
        </p:nvSpPr>
        <p:spPr bwMode="auto">
          <a:xfrm>
            <a:off x="7048500" y="5091113"/>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5" name="Text Box 83">
            <a:extLst>
              <a:ext uri="{FF2B5EF4-FFF2-40B4-BE49-F238E27FC236}">
                <a16:creationId xmlns:a16="http://schemas.microsoft.com/office/drawing/2014/main" id="{F37E2128-8F72-ACE4-6BBE-7D3CD8D4DCD7}"/>
              </a:ext>
            </a:extLst>
          </p:cNvPr>
          <p:cNvSpPr txBox="1">
            <a:spLocks noChangeArrowheads="1"/>
          </p:cNvSpPr>
          <p:nvPr/>
        </p:nvSpPr>
        <p:spPr bwMode="auto">
          <a:xfrm rot="-2783676">
            <a:off x="7092951" y="2278062"/>
            <a:ext cx="388620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66CCFF"/>
                </a:solidFill>
                <a:effectLst/>
                <a:uLnTx/>
                <a:uFillTx/>
                <a:latin typeface="Arial" charset="0"/>
                <a:ea typeface="ＭＳ Ｐゴシック" charset="0"/>
              </a:rPr>
              <a:t>Old Syriac (200)</a:t>
            </a:r>
          </a:p>
        </p:txBody>
      </p:sp>
      <p:sp>
        <p:nvSpPr>
          <p:cNvPr id="3146836" name="Text Box 84">
            <a:extLst>
              <a:ext uri="{FF2B5EF4-FFF2-40B4-BE49-F238E27FC236}">
                <a16:creationId xmlns:a16="http://schemas.microsoft.com/office/drawing/2014/main" id="{9A5E3D68-14EA-E383-F0FF-B9D20A952A95}"/>
              </a:ext>
            </a:extLst>
          </p:cNvPr>
          <p:cNvSpPr txBox="1">
            <a:spLocks noChangeArrowheads="1"/>
          </p:cNvSpPr>
          <p:nvPr/>
        </p:nvSpPr>
        <p:spPr bwMode="auto">
          <a:xfrm>
            <a:off x="7416800" y="4016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7" name="Text Box 85">
            <a:extLst>
              <a:ext uri="{FF2B5EF4-FFF2-40B4-BE49-F238E27FC236}">
                <a16:creationId xmlns:a16="http://schemas.microsoft.com/office/drawing/2014/main" id="{4567003F-C188-94D5-262E-3CB0C2F4A46F}"/>
              </a:ext>
            </a:extLst>
          </p:cNvPr>
          <p:cNvSpPr txBox="1">
            <a:spLocks noChangeArrowheads="1"/>
          </p:cNvSpPr>
          <p:nvPr/>
        </p:nvSpPr>
        <p:spPr bwMode="auto">
          <a:xfrm>
            <a:off x="7416800" y="43973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8" name="Text Box 86">
            <a:extLst>
              <a:ext uri="{FF2B5EF4-FFF2-40B4-BE49-F238E27FC236}">
                <a16:creationId xmlns:a16="http://schemas.microsoft.com/office/drawing/2014/main" id="{CB1D7533-0CB2-118D-3CB2-E0180BE916CA}"/>
              </a:ext>
            </a:extLst>
          </p:cNvPr>
          <p:cNvSpPr txBox="1">
            <a:spLocks noChangeArrowheads="1"/>
          </p:cNvSpPr>
          <p:nvPr/>
        </p:nvSpPr>
        <p:spPr bwMode="auto">
          <a:xfrm>
            <a:off x="7416800" y="4727575"/>
            <a:ext cx="304800" cy="449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39" name="Text Box 87">
            <a:extLst>
              <a:ext uri="{FF2B5EF4-FFF2-40B4-BE49-F238E27FC236}">
                <a16:creationId xmlns:a16="http://schemas.microsoft.com/office/drawing/2014/main" id="{D79AA6F3-C04C-863B-6F05-975454EB4875}"/>
              </a:ext>
            </a:extLst>
          </p:cNvPr>
          <p:cNvSpPr txBox="1">
            <a:spLocks noChangeArrowheads="1"/>
          </p:cNvSpPr>
          <p:nvPr/>
        </p:nvSpPr>
        <p:spPr bwMode="auto">
          <a:xfrm>
            <a:off x="7429500" y="5091113"/>
            <a:ext cx="304800" cy="44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en-US" sz="1800" b="1" i="0" u="none" strike="noStrike" kern="1200" cap="none" spc="0" normalizeH="0" baseline="0" noProof="0">
                <a:ln>
                  <a:noFill/>
                </a:ln>
                <a:solidFill>
                  <a:srgbClr val="66CCFF"/>
                </a:solidFill>
                <a:effectLst/>
                <a:uLnTx/>
                <a:uFillTx/>
                <a:latin typeface="Arial" charset="0"/>
                <a:ea typeface="ＭＳ Ｐゴシック" charset="0"/>
              </a:rPr>
              <a:t>O</a:t>
            </a:r>
          </a:p>
        </p:txBody>
      </p:sp>
      <p:sp>
        <p:nvSpPr>
          <p:cNvPr id="3146840" name="Text Box 88">
            <a:extLst>
              <a:ext uri="{FF2B5EF4-FFF2-40B4-BE49-F238E27FC236}">
                <a16:creationId xmlns:a16="http://schemas.microsoft.com/office/drawing/2014/main" id="{F16EAA5C-5992-D459-25D5-CBCA6FB3BEE7}"/>
              </a:ext>
            </a:extLst>
          </p:cNvPr>
          <p:cNvSpPr txBox="1">
            <a:spLocks noChangeArrowheads="1"/>
          </p:cNvSpPr>
          <p:nvPr/>
        </p:nvSpPr>
        <p:spPr bwMode="auto">
          <a:xfrm>
            <a:off x="5562600" y="914400"/>
            <a:ext cx="1600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0E500"/>
                </a:solidFill>
                <a:effectLst/>
                <a:uLnTx/>
                <a:uFillTx/>
                <a:latin typeface="Arial" charset="0"/>
                <a:ea typeface="ＭＳ Ｐゴシック" charset="0"/>
              </a:rPr>
              <a:t>Canons</a:t>
            </a:r>
            <a:endParaRPr kumimoji="0" lang="en-US" sz="2400" b="1"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146841" name="Text Box 89">
            <a:extLst>
              <a:ext uri="{FF2B5EF4-FFF2-40B4-BE49-F238E27FC236}">
                <a16:creationId xmlns:a16="http://schemas.microsoft.com/office/drawing/2014/main" id="{8006E931-397D-70A9-D0DF-E93E372A84CD}"/>
              </a:ext>
            </a:extLst>
          </p:cNvPr>
          <p:cNvSpPr txBox="1">
            <a:spLocks noChangeArrowheads="1"/>
          </p:cNvSpPr>
          <p:nvPr/>
        </p:nvSpPr>
        <p:spPr bwMode="auto">
          <a:xfrm>
            <a:off x="7070725" y="914400"/>
            <a:ext cx="2073275"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66CCFF"/>
                </a:solidFill>
                <a:effectLst/>
                <a:uLnTx/>
                <a:uFillTx/>
                <a:latin typeface="Arial" charset="0"/>
                <a:ea typeface="ＭＳ Ｐゴシック" charset="0"/>
              </a:rPr>
              <a:t>Translations</a:t>
            </a:r>
          </a:p>
        </p:txBody>
      </p:sp>
      <p:sp>
        <p:nvSpPr>
          <p:cNvPr id="3146842" name="Text Box 90">
            <a:extLst>
              <a:ext uri="{FF2B5EF4-FFF2-40B4-BE49-F238E27FC236}">
                <a16:creationId xmlns:a16="http://schemas.microsoft.com/office/drawing/2014/main" id="{04ABD8BD-D49E-E791-DAB6-E34576D4895C}"/>
              </a:ext>
            </a:extLst>
          </p:cNvPr>
          <p:cNvSpPr txBox="1">
            <a:spLocks noChangeArrowheads="1"/>
          </p:cNvSpPr>
          <p:nvPr/>
        </p:nvSpPr>
        <p:spPr bwMode="auto">
          <a:xfrm>
            <a:off x="-108520" y="953433"/>
            <a:ext cx="2160240" cy="1323439"/>
          </a:xfrm>
          <a:prstGeom prst="rect">
            <a:avLst/>
          </a:prstGeom>
          <a:noFill/>
          <a:ln w="9525">
            <a:noFill/>
            <a:miter lim="800000"/>
            <a:headEnd/>
            <a:tailEnd/>
          </a:ln>
          <a:effectLst>
            <a:outerShdw blurRad="63500" dist="38099" dir="2700000" algn="ctr" rotWithShape="0">
              <a:srgbClr val="020009">
                <a:alpha val="74998"/>
              </a:srgbClr>
            </a:outerShdw>
          </a:effec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pitchFamily="-105" charset="0"/>
                <a:ea typeface="ＭＳ Ｐゴシック" charset="0"/>
              </a:rPr>
              <a:t>Acceptance of the Four Gospels Before Nicaea</a:t>
            </a:r>
          </a:p>
        </p:txBody>
      </p:sp>
      <p:sp>
        <p:nvSpPr>
          <p:cNvPr id="415834" name="Text Box 91">
            <a:extLst>
              <a:ext uri="{FF2B5EF4-FFF2-40B4-BE49-F238E27FC236}">
                <a16:creationId xmlns:a16="http://schemas.microsoft.com/office/drawing/2014/main" id="{85A1C533-7B40-0236-61F6-5937CABDB9CA}"/>
              </a:ext>
            </a:extLst>
          </p:cNvPr>
          <p:cNvSpPr txBox="1">
            <a:spLocks noChangeArrowheads="1"/>
          </p:cNvSpPr>
          <p:nvPr/>
        </p:nvSpPr>
        <p:spPr bwMode="auto">
          <a:xfrm>
            <a:off x="76200" y="6477000"/>
            <a:ext cx="60960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Arial" charset="0"/>
                <a:ea typeface="ＭＳ Ｐゴシック" charset="0"/>
              </a:rPr>
              <a:t>Geisler &amp; Nix, </a:t>
            </a:r>
            <a:r>
              <a:rPr kumimoji="0" lang="en-US" sz="1400" b="1" i="1" u="none" strike="noStrike" kern="1200" cap="none" spc="0" normalizeH="0" baseline="0" noProof="0">
                <a:ln>
                  <a:noFill/>
                </a:ln>
                <a:solidFill>
                  <a:srgbClr val="FFFFFF"/>
                </a:solidFill>
                <a:effectLst/>
                <a:uLnTx/>
                <a:uFillTx/>
                <a:latin typeface="Arial" charset="0"/>
                <a:ea typeface="ＭＳ Ｐゴシック" charset="0"/>
              </a:rPr>
              <a:t>Introduction to the Bible </a:t>
            </a:r>
            <a:r>
              <a:rPr kumimoji="0" lang="en-US" sz="1400" b="1" i="0" u="none" strike="noStrike" kern="1200" cap="none" spc="0" normalizeH="0" baseline="0" noProof="0">
                <a:ln>
                  <a:noFill/>
                </a:ln>
                <a:solidFill>
                  <a:srgbClr val="FFFFFF"/>
                </a:solidFill>
                <a:effectLst/>
                <a:uLnTx/>
                <a:uFillTx/>
                <a:latin typeface="Arial" charset="0"/>
                <a:ea typeface="ＭＳ Ｐゴシック" charset="0"/>
              </a:rPr>
              <a:t>(Chicago: Moody, 1968) </a:t>
            </a:r>
          </a:p>
        </p:txBody>
      </p:sp>
      <p:grpSp>
        <p:nvGrpSpPr>
          <p:cNvPr id="415835" name="Group 92">
            <a:extLst>
              <a:ext uri="{FF2B5EF4-FFF2-40B4-BE49-F238E27FC236}">
                <a16:creationId xmlns:a16="http://schemas.microsoft.com/office/drawing/2014/main" id="{1336E211-3F04-6401-E53F-7200386110EF}"/>
              </a:ext>
            </a:extLst>
          </p:cNvPr>
          <p:cNvGrpSpPr>
            <a:grpSpLocks/>
          </p:cNvGrpSpPr>
          <p:nvPr/>
        </p:nvGrpSpPr>
        <p:grpSpPr bwMode="auto">
          <a:xfrm>
            <a:off x="990600" y="4995863"/>
            <a:ext cx="1600200" cy="1481137"/>
            <a:chOff x="720" y="3168"/>
            <a:chExt cx="1008" cy="933"/>
          </a:xfrm>
        </p:grpSpPr>
        <p:sp>
          <p:nvSpPr>
            <p:cNvPr id="415839" name="AutoShape 93">
              <a:extLst>
                <a:ext uri="{FF2B5EF4-FFF2-40B4-BE49-F238E27FC236}">
                  <a16:creationId xmlns:a16="http://schemas.microsoft.com/office/drawing/2014/main" id="{98F8C40A-979A-A991-8F30-1B0AF2B11C7B}"/>
                </a:ext>
              </a:extLst>
            </p:cNvPr>
            <p:cNvSpPr>
              <a:spLocks noChangeArrowheads="1"/>
            </p:cNvSpPr>
            <p:nvPr/>
          </p:nvSpPr>
          <p:spPr bwMode="auto">
            <a:xfrm>
              <a:off x="768" y="3168"/>
              <a:ext cx="960" cy="912"/>
            </a:xfrm>
            <a:prstGeom prst="upArrowCallout">
              <a:avLst>
                <a:gd name="adj1" fmla="val 26316"/>
                <a:gd name="adj2" fmla="val 26316"/>
                <a:gd name="adj3" fmla="val 16667"/>
                <a:gd name="adj4" fmla="val 66667"/>
              </a:avLst>
            </a:prstGeom>
            <a:solidFill>
              <a:srgbClr val="515151"/>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3146846" name="Text Box 94">
              <a:extLst>
                <a:ext uri="{FF2B5EF4-FFF2-40B4-BE49-F238E27FC236}">
                  <a16:creationId xmlns:a16="http://schemas.microsoft.com/office/drawing/2014/main" id="{CF1B0079-83D6-B12F-9121-64CC73E9A27B}"/>
                </a:ext>
              </a:extLst>
            </p:cNvPr>
            <p:cNvSpPr txBox="1">
              <a:spLocks noChangeArrowheads="1"/>
            </p:cNvSpPr>
            <p:nvPr/>
          </p:nvSpPr>
          <p:spPr bwMode="auto">
            <a:xfrm>
              <a:off x="720" y="3524"/>
              <a:ext cx="1008" cy="577"/>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t>Gospel of Thomas </a:t>
              </a:r>
              <a:b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br>
              <a: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t>AD 50-140</a:t>
              </a:r>
            </a:p>
          </p:txBody>
        </p:sp>
      </p:grpSp>
      <p:grpSp>
        <p:nvGrpSpPr>
          <p:cNvPr id="415836" name="Group 95">
            <a:extLst>
              <a:ext uri="{FF2B5EF4-FFF2-40B4-BE49-F238E27FC236}">
                <a16:creationId xmlns:a16="http://schemas.microsoft.com/office/drawing/2014/main" id="{007156E8-3C17-B6E1-F5F0-F80E16F0F8C2}"/>
              </a:ext>
            </a:extLst>
          </p:cNvPr>
          <p:cNvGrpSpPr>
            <a:grpSpLocks/>
          </p:cNvGrpSpPr>
          <p:nvPr/>
        </p:nvGrpSpPr>
        <p:grpSpPr bwMode="auto">
          <a:xfrm>
            <a:off x="2590800" y="4995863"/>
            <a:ext cx="1600200" cy="1481137"/>
            <a:chOff x="1728" y="3195"/>
            <a:chExt cx="1008" cy="933"/>
          </a:xfrm>
        </p:grpSpPr>
        <p:sp>
          <p:nvSpPr>
            <p:cNvPr id="415837" name="AutoShape 96">
              <a:extLst>
                <a:ext uri="{FF2B5EF4-FFF2-40B4-BE49-F238E27FC236}">
                  <a16:creationId xmlns:a16="http://schemas.microsoft.com/office/drawing/2014/main" id="{9D2D07C3-64F3-0047-4055-A0F27C9E5A01}"/>
                </a:ext>
              </a:extLst>
            </p:cNvPr>
            <p:cNvSpPr>
              <a:spLocks noChangeArrowheads="1"/>
            </p:cNvSpPr>
            <p:nvPr/>
          </p:nvSpPr>
          <p:spPr bwMode="auto">
            <a:xfrm>
              <a:off x="1776" y="3195"/>
              <a:ext cx="960" cy="912"/>
            </a:xfrm>
            <a:prstGeom prst="upArrowCallout">
              <a:avLst>
                <a:gd name="adj1" fmla="val 26316"/>
                <a:gd name="adj2" fmla="val 26316"/>
                <a:gd name="adj3" fmla="val 16667"/>
                <a:gd name="adj4" fmla="val 66667"/>
              </a:avLst>
            </a:prstGeom>
            <a:solidFill>
              <a:srgbClr val="FA002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BONES" charset="0"/>
                <a:ea typeface="ＭＳ Ｐゴシック" charset="0"/>
              </a:endParaRPr>
            </a:p>
          </p:txBody>
        </p:sp>
        <p:sp>
          <p:nvSpPr>
            <p:cNvPr id="3146849" name="Text Box 97">
              <a:extLst>
                <a:ext uri="{FF2B5EF4-FFF2-40B4-BE49-F238E27FC236}">
                  <a16:creationId xmlns:a16="http://schemas.microsoft.com/office/drawing/2014/main" id="{51EBD322-CB64-97F0-0A3F-DE0756F48613}"/>
                </a:ext>
              </a:extLst>
            </p:cNvPr>
            <p:cNvSpPr txBox="1">
              <a:spLocks noChangeArrowheads="1"/>
            </p:cNvSpPr>
            <p:nvPr/>
          </p:nvSpPr>
          <p:spPr bwMode="auto">
            <a:xfrm>
              <a:off x="1728" y="3551"/>
              <a:ext cx="1008" cy="577"/>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t>Gospel of Judas </a:t>
              </a:r>
              <a:b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br>
              <a:r>
                <a:rPr kumimoji="0" lang="en-US" sz="1800" b="0" i="0" u="none" strike="noStrike" kern="1200" cap="none" spc="0" normalizeH="0" baseline="0" noProof="0">
                  <a:ln>
                    <a:noFill/>
                  </a:ln>
                  <a:solidFill>
                    <a:srgbClr val="FFFFFF"/>
                  </a:solidFill>
                  <a:effectLst/>
                  <a:uLnTx/>
                  <a:uFillTx/>
                  <a:latin typeface="Arial" pitchFamily="-105" charset="0"/>
                  <a:ea typeface="ＭＳ Ｐゴシック" charset="0"/>
                </a:rPr>
                <a:t>AD 170?</a:t>
              </a:r>
            </a:p>
          </p:txBody>
        </p:sp>
      </p:grpSp>
      <p:sp>
        <p:nvSpPr>
          <p:cNvPr id="99" name="Text Box 2">
            <a:extLst>
              <a:ext uri="{FF2B5EF4-FFF2-40B4-BE49-F238E27FC236}">
                <a16:creationId xmlns:a16="http://schemas.microsoft.com/office/drawing/2014/main" id="{F5F3AF13-5102-B2D4-8523-945D411FF75C}"/>
              </a:ext>
            </a:extLst>
          </p:cNvPr>
          <p:cNvSpPr txBox="1">
            <a:spLocks noChangeArrowheads="1"/>
          </p:cNvSpPr>
          <p:nvPr/>
        </p:nvSpPr>
        <p:spPr bwMode="auto">
          <a:xfrm>
            <a:off x="-36777" y="106367"/>
            <a:ext cx="8746075" cy="738599"/>
          </a:xfrm>
          <a:prstGeom prst="rect">
            <a:avLst/>
          </a:prstGeom>
          <a:gradFill flip="none" rotWithShape="1">
            <a:gsLst>
              <a:gs pos="0">
                <a:srgbClr val="660066"/>
              </a:gs>
              <a:gs pos="100000">
                <a:schemeClr val="bg1"/>
              </a:gs>
            </a:gsLst>
            <a:path path="circle">
              <a:fillToRect l="50000" t="50000" r="50000" b="50000"/>
            </a:path>
            <a:tileRect/>
          </a:gradFill>
          <a:ln>
            <a:noFill/>
          </a:ln>
        </p:spPr>
        <p:txBody>
          <a:bodyPr wrap="none" lIns="91376" tIns="45688" rIns="91376" bIns="45688">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2400"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The New Testament Canon During the First Four Centuries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rPr>
              <a:t>H. Wayne House</a:t>
            </a:r>
            <a:endParaRPr kumimoji="0" lang="en-US" sz="1800" b="0"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sp>
        <p:nvSpPr>
          <p:cNvPr id="100" name="Rectangle 3">
            <a:extLst>
              <a:ext uri="{FF2B5EF4-FFF2-40B4-BE49-F238E27FC236}">
                <a16:creationId xmlns:a16="http://schemas.microsoft.com/office/drawing/2014/main" id="{CE5DEFA1-C15B-7118-DEC9-A41A55D5063B}"/>
              </a:ext>
            </a:extLst>
          </p:cNvPr>
          <p:cNvSpPr>
            <a:spLocks noChangeArrowheads="1"/>
          </p:cNvSpPr>
          <p:nvPr/>
        </p:nvSpPr>
        <p:spPr bwMode="auto">
          <a:xfrm>
            <a:off x="8653465" y="44451"/>
            <a:ext cx="537171" cy="4573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376" tIns="45688" rIns="91376" bIns="45688">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rPr>
              <a:t>36</a:t>
            </a:r>
          </a:p>
        </p:txBody>
      </p:sp>
    </p:spTree>
    <p:extLst>
      <p:ext uri="{BB962C8B-B14F-4D97-AF65-F5344CB8AC3E}">
        <p14:creationId xmlns:p14="http://schemas.microsoft.com/office/powerpoint/2010/main" val="1538299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8657" name="Picture 2" descr="j030464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8600" y="304800"/>
            <a:ext cx="1600200" cy="1319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77571" name="Rectangle 3"/>
          <p:cNvSpPr>
            <a:spLocks noGrp="1" noChangeArrowheads="1"/>
          </p:cNvSpPr>
          <p:nvPr>
            <p:ph type="title"/>
          </p:nvPr>
        </p:nvSpPr>
        <p:spPr>
          <a:xfrm>
            <a:off x="2209800" y="381000"/>
            <a:ext cx="4343400" cy="1246188"/>
          </a:xfrm>
          <a:effectLst>
            <a:outerShdw blurRad="63500" dist="35921" dir="2700000" algn="ctr" rotWithShape="0">
              <a:srgbClr val="020009">
                <a:alpha val="74998"/>
              </a:srgbClr>
            </a:outerShdw>
          </a:effectLst>
        </p:spPr>
        <p:txBody>
          <a:bodyPr/>
          <a:lstStyle/>
          <a:p>
            <a:pPr eaLnBrk="1" hangingPunct="1">
              <a:defRPr/>
            </a:pPr>
            <a:r>
              <a:rPr lang="en-US" sz="4000" b="1">
                <a:latin typeface="Arial" charset="0"/>
                <a:ea typeface="ＭＳ Ｐゴシック" charset="0"/>
                <a:cs typeface="ＭＳ Ｐゴシック" charset="0"/>
              </a:rPr>
              <a:t>NT Canonicity</a:t>
            </a:r>
            <a:br>
              <a:rPr lang="en-US" sz="4000" b="1">
                <a:latin typeface="Arial" charset="0"/>
                <a:ea typeface="ＭＳ Ｐゴシック" charset="0"/>
                <a:cs typeface="ＭＳ Ｐゴシック" charset="0"/>
              </a:rPr>
            </a:br>
            <a:r>
              <a:rPr lang="en-US" sz="4000" b="1">
                <a:latin typeface="Arial" charset="0"/>
                <a:ea typeface="ＭＳ Ｐゴシック" charset="0"/>
                <a:cs typeface="ＭＳ Ｐゴシック" charset="0"/>
              </a:rPr>
              <a:t> Requirements</a:t>
            </a:r>
          </a:p>
        </p:txBody>
      </p:sp>
      <p:sp>
        <p:nvSpPr>
          <p:cNvPr id="877572" name="Rectangle 4"/>
          <p:cNvSpPr>
            <a:spLocks noGrp="1" noChangeArrowheads="1"/>
          </p:cNvSpPr>
          <p:nvPr>
            <p:ph type="body" idx="1"/>
          </p:nvPr>
        </p:nvSpPr>
        <p:spPr>
          <a:xfrm>
            <a:off x="304800" y="3200400"/>
            <a:ext cx="8610600" cy="1676400"/>
          </a:xfrm>
          <a:effectLst/>
        </p:spPr>
        <p:txBody>
          <a:bodyPr/>
          <a:lstStyle/>
          <a:p>
            <a:pPr eaLnBrk="1" hangingPunct="1">
              <a:defRPr/>
            </a:pPr>
            <a:r>
              <a:rPr lang="en-US" sz="2800" b="1" dirty="0">
                <a:effectLst>
                  <a:outerShdw blurRad="50800" dist="38100" dir="2700000" algn="tl" rotWithShape="0">
                    <a:prstClr val="black">
                      <a:alpha val="40000"/>
                    </a:prstClr>
                  </a:outerShdw>
                </a:effectLst>
                <a:latin typeface="Arial" charset="0"/>
                <a:ea typeface="ＭＳ Ｐゴシック" charset="0"/>
                <a:cs typeface="ＭＳ Ｐゴシック" charset="0"/>
              </a:rPr>
              <a:t>Written by Apostle (or under an Apostle)</a:t>
            </a:r>
          </a:p>
          <a:p>
            <a:pPr eaLnBrk="1" hangingPunct="1">
              <a:defRPr/>
            </a:pPr>
            <a:r>
              <a:rPr lang="en-US" sz="2800" b="1" dirty="0">
                <a:effectLst>
                  <a:outerShdw blurRad="50800" dist="38100" dir="2700000" algn="tl" rotWithShape="0">
                    <a:prstClr val="black">
                      <a:alpha val="40000"/>
                    </a:prstClr>
                  </a:outerShdw>
                </a:effectLst>
                <a:latin typeface="Arial" charset="0"/>
                <a:ea typeface="ＭＳ Ｐゴシック" charset="0"/>
                <a:cs typeface="ＭＳ Ｐゴシック" charset="0"/>
              </a:rPr>
              <a:t>Widely Accepted (used by churches)</a:t>
            </a:r>
          </a:p>
          <a:p>
            <a:pPr eaLnBrk="1" hangingPunct="1">
              <a:defRPr/>
            </a:pPr>
            <a:r>
              <a:rPr lang="en-US" sz="2800" b="1" dirty="0">
                <a:effectLst>
                  <a:outerShdw blurRad="50800" dist="38100" dir="2700000" algn="tl" rotWithShape="0">
                    <a:prstClr val="black">
                      <a:alpha val="40000"/>
                    </a:prstClr>
                  </a:outerShdw>
                </a:effectLst>
                <a:latin typeface="Arial" charset="0"/>
                <a:ea typeface="ＭＳ Ｐゴシック" charset="0"/>
                <a:cs typeface="ＭＳ Ｐゴシック" charset="0"/>
              </a:rPr>
              <a:t>Theologically Sound (no false doctrine)</a:t>
            </a:r>
          </a:p>
        </p:txBody>
      </p:sp>
      <p:sp>
        <p:nvSpPr>
          <p:cNvPr id="877583" name="Rectangle 15"/>
          <p:cNvSpPr>
            <a:spLocks noChangeArrowheads="1"/>
          </p:cNvSpPr>
          <p:nvPr/>
        </p:nvSpPr>
        <p:spPr bwMode="auto">
          <a:xfrm>
            <a:off x="304800" y="1905000"/>
            <a:ext cx="8343900" cy="1219200"/>
          </a:xfrm>
          <a:prstGeom prst="rect">
            <a:avLst/>
          </a:prstGeom>
          <a:noFill/>
          <a:ln w="9525">
            <a:noFill/>
            <a:miter lim="800000"/>
            <a:headEnd/>
            <a:tailEnd/>
          </a:ln>
          <a:effectLst/>
        </p:spPr>
        <p:txBody>
          <a:bodyPr/>
          <a:lstStyle/>
          <a:p>
            <a:pPr marL="0" marR="0" lvl="0" indent="0" algn="l" defTabSz="914400" rtl="0" eaLnBrk="1" fontAlgn="base" latinLnBrk="0" hangingPunct="1">
              <a:lnSpc>
                <a:spcPct val="100000"/>
              </a:lnSpc>
              <a:spcBef>
                <a:spcPct val="20000"/>
              </a:spcBef>
              <a:spcAft>
                <a:spcPct val="0"/>
              </a:spcAft>
              <a:buClr>
                <a:srgbClr val="86D1EC"/>
              </a:buClr>
              <a:buSzPct val="90000"/>
              <a:buFont typeface="Wingdings" pitchFamily="-105" charset="2"/>
              <a:buNone/>
              <a:tabLst/>
              <a:defRPr/>
            </a:pPr>
            <a:r>
              <a:rPr kumimoji="0" lang="en-US" sz="3200" b="1" i="0" u="none" strike="noStrike" kern="1200" cap="none" spc="0" normalizeH="0" baseline="0" noProof="0">
                <a:ln>
                  <a:noFill/>
                </a:ln>
                <a:solidFill>
                  <a:srgbClr val="FFFFFF"/>
                </a:solidFill>
                <a:effectLst>
                  <a:outerShdw blurRad="50800" dist="38100" dir="2700000" algn="tl" rotWithShape="0">
                    <a:prstClr val="black">
                      <a:alpha val="40000"/>
                    </a:prstClr>
                  </a:outerShdw>
                </a:effectLst>
                <a:uLnTx/>
                <a:uFillTx/>
                <a:latin typeface="Arial" pitchFamily="-105" charset="0"/>
                <a:ea typeface="ＭＳ Ｐゴシック" charset="0"/>
                <a:cs typeface="+mn-cs"/>
              </a:rPr>
              <a:t>What did it take for early documents to be considered Scripture?</a:t>
            </a:r>
          </a:p>
        </p:txBody>
      </p:sp>
      <p:sp>
        <p:nvSpPr>
          <p:cNvPr id="877584" name="Rectangle 16"/>
          <p:cNvSpPr>
            <a:spLocks noChangeArrowheads="1"/>
          </p:cNvSpPr>
          <p:nvPr/>
        </p:nvSpPr>
        <p:spPr bwMode="auto">
          <a:xfrm>
            <a:off x="266700" y="5105400"/>
            <a:ext cx="8610600" cy="1447800"/>
          </a:xfrm>
          <a:prstGeom prst="rect">
            <a:avLst/>
          </a:prstGeom>
          <a:solidFill>
            <a:srgbClr val="020009"/>
          </a:solidFill>
          <a:ln w="9525">
            <a:noFill/>
            <a:miter lim="800000"/>
            <a:headEnd/>
            <a:tailEnd/>
          </a:ln>
          <a:effectLst>
            <a:outerShdw blurRad="63500" dist="38099" dir="2700000" algn="ctr" rotWithShape="0">
              <a:srgbClr val="020009">
                <a:alpha val="74998"/>
              </a:srgbClr>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None of these applied to the books Dan Brown says were the </a:t>
            </a:r>
            <a:r>
              <a:rPr kumimoji="0" lang="en-US" altLang="ja-JP" sz="2800" b="1" i="0" u="none" strike="noStrike" kern="1200" cap="none" spc="0" normalizeH="0" baseline="0" noProof="0" dirty="0">
                <a:ln>
                  <a:noFill/>
                </a:ln>
                <a:solidFill>
                  <a:srgbClr val="FFFFFF"/>
                </a:solidFill>
                <a:effectLst/>
                <a:uLnTx/>
                <a:uFillTx/>
                <a:latin typeface="Arial" charset="0"/>
                <a:ea typeface="ＭＳ Ｐゴシック" charset="0"/>
              </a:rPr>
              <a:t>"</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real Scripture,</a:t>
            </a:r>
            <a:r>
              <a:rPr kumimoji="0" lang="en-US" altLang="ja-JP" sz="2800" b="1" i="0" u="none" strike="noStrike" kern="1200" cap="none" spc="0" normalizeH="0" baseline="0" noProof="0" dirty="0">
                <a:ln>
                  <a:noFill/>
                </a:ln>
                <a:solidFill>
                  <a:srgbClr val="FFFFFF"/>
                </a:solidFill>
                <a:effectLst/>
                <a:uLnTx/>
                <a:uFillTx/>
                <a:latin typeface="Arial" charset="0"/>
                <a:ea typeface="ＭＳ Ｐゴシック" charset="0"/>
              </a:rPr>
              <a:t>"</a:t>
            </a:r>
            <a:r>
              <a:rPr kumimoji="0" lang="en-US" sz="2800" b="1" i="0" u="none" strike="noStrike" kern="1200" cap="none" spc="0" normalizeH="0" baseline="0" noProof="0" dirty="0">
                <a:ln>
                  <a:noFill/>
                </a:ln>
                <a:solidFill>
                  <a:srgbClr val="FFFFFF"/>
                </a:solidFill>
                <a:effectLst/>
                <a:uLnTx/>
                <a:uFillTx/>
                <a:latin typeface="Arial" charset="0"/>
                <a:ea typeface="ＭＳ Ｐゴシック" charset="0"/>
              </a:rPr>
              <a:t> such as the </a:t>
            </a:r>
            <a:r>
              <a:rPr kumimoji="0" lang="en-US" sz="2800" b="1" i="1" u="none" strike="noStrike" kern="1200" cap="none" spc="0" normalizeH="0" baseline="0" noProof="0" dirty="0">
                <a:ln>
                  <a:noFill/>
                </a:ln>
                <a:solidFill>
                  <a:srgbClr val="FFFFFF"/>
                </a:solidFill>
                <a:effectLst/>
                <a:uLnTx/>
                <a:uFillTx/>
                <a:latin typeface="Arial" charset="0"/>
                <a:ea typeface="ＭＳ Ｐゴシック" charset="0"/>
              </a:rPr>
              <a:t>Gospel of Philip &amp; Gospel of Thomas</a:t>
            </a:r>
            <a:endParaRPr kumimoji="0" lang="en-US" sz="2800" b="1" i="0" u="none" strike="noStrike" kern="1200" cap="none" spc="0" normalizeH="0" baseline="0" noProof="0" dirty="0">
              <a:ln>
                <a:noFill/>
              </a:ln>
              <a:solidFill>
                <a:srgbClr val="FFFFFF"/>
              </a:solidFill>
              <a:effectLst/>
              <a:uLnTx/>
              <a:uFillTx/>
              <a:latin typeface="Arial" charset="0"/>
              <a:ea typeface="ＭＳ Ｐゴシック" charset="0"/>
            </a:endParaRPr>
          </a:p>
        </p:txBody>
      </p:sp>
      <p:sp>
        <p:nvSpPr>
          <p:cNvPr id="7" name="TextBox 1"/>
          <p:cNvSpPr txBox="1">
            <a:spLocks noChangeArrowheads="1"/>
          </p:cNvSpPr>
          <p:nvPr/>
        </p:nvSpPr>
        <p:spPr bwMode="auto">
          <a:xfrm>
            <a:off x="8680659" y="44624"/>
            <a:ext cx="35583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BONES" charset="0"/>
                <a:ea typeface="ＭＳ Ｐゴシック" charset="0"/>
                <a:cs typeface="ＭＳ Ｐゴシック" charset="0"/>
              </a:defRPr>
            </a:lvl1pPr>
            <a:lvl2pPr marL="742950" indent="-285750">
              <a:defRPr sz="2400">
                <a:solidFill>
                  <a:schemeClr val="tx1"/>
                </a:solidFill>
                <a:latin typeface="BONES" charset="0"/>
                <a:ea typeface="ＭＳ Ｐゴシック" charset="0"/>
              </a:defRPr>
            </a:lvl2pPr>
            <a:lvl3pPr marL="1143000" indent="-228600">
              <a:defRPr sz="2400">
                <a:solidFill>
                  <a:schemeClr val="tx1"/>
                </a:solidFill>
                <a:latin typeface="BONES" charset="0"/>
                <a:ea typeface="ＭＳ Ｐゴシック" charset="0"/>
              </a:defRPr>
            </a:lvl3pPr>
            <a:lvl4pPr marL="1600200" indent="-228600">
              <a:defRPr sz="2400">
                <a:solidFill>
                  <a:schemeClr val="tx1"/>
                </a:solidFill>
                <a:latin typeface="BONES" charset="0"/>
                <a:ea typeface="ＭＳ Ｐゴシック" charset="0"/>
              </a:defRPr>
            </a:lvl4pPr>
            <a:lvl5pPr marL="2057400" indent="-228600">
              <a:defRPr sz="2400">
                <a:solidFill>
                  <a:schemeClr val="tx1"/>
                </a:solidFill>
                <a:latin typeface="BONES" charset="0"/>
                <a:ea typeface="ＭＳ Ｐゴシック" charset="0"/>
              </a:defRPr>
            </a:lvl5pPr>
            <a:lvl6pPr marL="2514600" indent="-228600" eaLnBrk="0" fontAlgn="base" hangingPunct="0">
              <a:spcBef>
                <a:spcPct val="0"/>
              </a:spcBef>
              <a:spcAft>
                <a:spcPct val="0"/>
              </a:spcAft>
              <a:defRPr sz="2400">
                <a:solidFill>
                  <a:schemeClr val="tx1"/>
                </a:solidFill>
                <a:latin typeface="BONES" charset="0"/>
                <a:ea typeface="ＭＳ Ｐゴシック" charset="0"/>
              </a:defRPr>
            </a:lvl6pPr>
            <a:lvl7pPr marL="2971800" indent="-228600" eaLnBrk="0" fontAlgn="base" hangingPunct="0">
              <a:spcBef>
                <a:spcPct val="0"/>
              </a:spcBef>
              <a:spcAft>
                <a:spcPct val="0"/>
              </a:spcAft>
              <a:defRPr sz="2400">
                <a:solidFill>
                  <a:schemeClr val="tx1"/>
                </a:solidFill>
                <a:latin typeface="BONES" charset="0"/>
                <a:ea typeface="ＭＳ Ｐゴシック" charset="0"/>
              </a:defRPr>
            </a:lvl7pPr>
            <a:lvl8pPr marL="3429000" indent="-228600" eaLnBrk="0" fontAlgn="base" hangingPunct="0">
              <a:spcBef>
                <a:spcPct val="0"/>
              </a:spcBef>
              <a:spcAft>
                <a:spcPct val="0"/>
              </a:spcAft>
              <a:defRPr sz="2400">
                <a:solidFill>
                  <a:schemeClr val="tx1"/>
                </a:solidFill>
                <a:latin typeface="BONES" charset="0"/>
                <a:ea typeface="ＭＳ Ｐゴシック" charset="0"/>
              </a:defRPr>
            </a:lvl8pPr>
            <a:lvl9pPr marL="3886200" indent="-228600" eaLnBrk="0" fontAlgn="base" hangingPunct="0">
              <a:spcBef>
                <a:spcPct val="0"/>
              </a:spcBef>
              <a:spcAft>
                <a:spcPct val="0"/>
              </a:spcAft>
              <a:defRPr sz="2400">
                <a:solidFill>
                  <a:schemeClr val="tx1"/>
                </a:solidFill>
                <a:latin typeface="BONES"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77583">
                                            <p:txEl>
                                              <p:pRg st="0" end="0"/>
                                            </p:txEl>
                                          </p:spTgt>
                                        </p:tgtEl>
                                        <p:attrNameLst>
                                          <p:attrName>style.visibility</p:attrName>
                                        </p:attrNameLst>
                                      </p:cBhvr>
                                      <p:to>
                                        <p:strVal val="visible"/>
                                      </p:to>
                                    </p:set>
                                    <p:animEffect transition="in" filter="dissolve">
                                      <p:cBhvr>
                                        <p:cTn id="7" dur="500"/>
                                        <p:tgtEl>
                                          <p:spTgt spid="8775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77572">
                                            <p:txEl>
                                              <p:pRg st="0" end="0"/>
                                            </p:txEl>
                                          </p:spTgt>
                                        </p:tgtEl>
                                        <p:attrNameLst>
                                          <p:attrName>style.visibility</p:attrName>
                                        </p:attrNameLst>
                                      </p:cBhvr>
                                      <p:to>
                                        <p:strVal val="visible"/>
                                      </p:to>
                                    </p:set>
                                    <p:animEffect transition="in" filter="dissolve">
                                      <p:cBhvr>
                                        <p:cTn id="12" dur="500"/>
                                        <p:tgtEl>
                                          <p:spTgt spid="877572">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77572">
                                            <p:txEl>
                                              <p:pRg st="1" end="1"/>
                                            </p:txEl>
                                          </p:spTgt>
                                        </p:tgtEl>
                                        <p:attrNameLst>
                                          <p:attrName>style.visibility</p:attrName>
                                        </p:attrNameLst>
                                      </p:cBhvr>
                                      <p:to>
                                        <p:strVal val="visible"/>
                                      </p:to>
                                    </p:set>
                                    <p:animEffect transition="in" filter="dissolve">
                                      <p:cBhvr>
                                        <p:cTn id="17" dur="500"/>
                                        <p:tgtEl>
                                          <p:spTgt spid="877572">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77572">
                                            <p:txEl>
                                              <p:pRg st="2" end="2"/>
                                            </p:txEl>
                                          </p:spTgt>
                                        </p:tgtEl>
                                        <p:attrNameLst>
                                          <p:attrName>style.visibility</p:attrName>
                                        </p:attrNameLst>
                                      </p:cBhvr>
                                      <p:to>
                                        <p:strVal val="visible"/>
                                      </p:to>
                                    </p:set>
                                    <p:animEffect transition="in" filter="dissolve">
                                      <p:cBhvr>
                                        <p:cTn id="22" dur="500"/>
                                        <p:tgtEl>
                                          <p:spTgt spid="877572">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77584">
                                            <p:bg/>
                                          </p:spTgt>
                                        </p:tgtEl>
                                        <p:attrNameLst>
                                          <p:attrName>style.visibility</p:attrName>
                                        </p:attrNameLst>
                                      </p:cBhvr>
                                      <p:to>
                                        <p:strVal val="visible"/>
                                      </p:to>
                                    </p:set>
                                    <p:animEffect transition="in" filter="dissolve">
                                      <p:cBhvr>
                                        <p:cTn id="27" dur="500"/>
                                        <p:tgtEl>
                                          <p:spTgt spid="877584">
                                            <p:bg/>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877584">
                                            <p:txEl>
                                              <p:pRg st="0" end="0"/>
                                            </p:txEl>
                                          </p:spTgt>
                                        </p:tgtEl>
                                        <p:attrNameLst>
                                          <p:attrName>style.visibility</p:attrName>
                                        </p:attrNameLst>
                                      </p:cBhvr>
                                      <p:to>
                                        <p:strVal val="visible"/>
                                      </p:to>
                                    </p:set>
                                    <p:animEffect transition="in" filter="dissolve">
                                      <p:cBhvr>
                                        <p:cTn id="30" dur="500"/>
                                        <p:tgtEl>
                                          <p:spTgt spid="87758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7572" grpId="0" build="p"/>
      <p:bldP spid="877583" grpId="0" build="p"/>
      <p:bldP spid="877584"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2" descr="Brown marble"/>
          <p:cNvSpPr>
            <a:spLocks noGrp="1" noChangeArrowheads="1"/>
          </p:cNvSpPr>
          <p:nvPr>
            <p:ph type="title"/>
          </p:nvPr>
        </p:nvSpPr>
        <p:spPr>
          <a:xfrm>
            <a:off x="0" y="0"/>
            <a:ext cx="9144000" cy="981075"/>
          </a:xfrm>
          <a:blipFill dpi="0" rotWithShape="1">
            <a:blip r:embed="rId3"/>
            <a:srcRect/>
            <a:tile tx="0" ty="0" sx="100000" sy="100000" flip="none" algn="tl"/>
          </a:blipFill>
        </p:spPr>
        <p:txBody>
          <a:bodyPr/>
          <a:lstStyle/>
          <a:p>
            <a:pPr eaLnBrk="1" hangingPunct="1"/>
            <a:r>
              <a:rPr lang="en-US" sz="3600" b="1">
                <a:effectLst/>
                <a:latin typeface="Arial" charset="0"/>
                <a:ea typeface="ＭＳ Ｐゴシック" charset="0"/>
                <a:cs typeface="ＭＳ Ｐゴシック" charset="0"/>
              </a:rPr>
              <a:t>Extant Copies of Pagan vs. NT Writings</a:t>
            </a:r>
          </a:p>
        </p:txBody>
      </p:sp>
      <p:graphicFrame>
        <p:nvGraphicFramePr>
          <p:cNvPr id="36936" name="Group 72"/>
          <p:cNvGraphicFramePr>
            <a:graphicFrameLocks noGrp="1"/>
          </p:cNvGraphicFramePr>
          <p:nvPr>
            <p:ph type="tbl" idx="1"/>
          </p:nvPr>
        </p:nvGraphicFramePr>
        <p:xfrm>
          <a:off x="228600" y="987425"/>
          <a:ext cx="8686800" cy="5033964"/>
        </p:xfrm>
        <a:graphic>
          <a:graphicData uri="http://schemas.openxmlformats.org/drawingml/2006/table">
            <a:tbl>
              <a:tblPr/>
              <a:tblGrid>
                <a:gridCol w="762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752600">
                  <a:extLst>
                    <a:ext uri="{9D8B030D-6E8A-4147-A177-3AD203B41FA5}">
                      <a16:colId xmlns:a16="http://schemas.microsoft.com/office/drawing/2014/main" val="20005"/>
                    </a:ext>
                  </a:extLst>
                </a:gridCol>
              </a:tblGrid>
              <a:tr h="9448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80"/>
                            </a:outerShdw>
                          </a:effectLst>
                          <a:latin typeface="Arial" charset="0"/>
                          <a:ea typeface="ＭＳ Ｐゴシック" charset="0"/>
                          <a:cs typeface="ＭＳ Ｐゴシック" charset="0"/>
                        </a:rPr>
                        <a:t>#</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80"/>
                            </a:outerShdw>
                          </a:effectLst>
                          <a:latin typeface="Arial" charset="0"/>
                          <a:ea typeface="ＭＳ Ｐゴシック" charset="0"/>
                          <a:cs typeface="ＭＳ Ｐゴシック" charset="0"/>
                        </a:rPr>
                        <a:t>Author</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80"/>
                            </a:outerShdw>
                          </a:effectLst>
                          <a:latin typeface="Arial" charset="0"/>
                          <a:ea typeface="ＭＳ Ｐゴシック" charset="0"/>
                          <a:cs typeface="ＭＳ Ｐゴシック" charset="0"/>
                        </a:rPr>
                        <a:t>When Written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80"/>
                            </a:outerShdw>
                          </a:effectLst>
                          <a:latin typeface="Arial" charset="0"/>
                          <a:ea typeface="ＭＳ Ｐゴシック" charset="0"/>
                          <a:cs typeface="ＭＳ Ｐゴシック" charset="0"/>
                        </a:rPr>
                        <a:t>Earliest Copy</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80"/>
                            </a:outerShdw>
                          </a:effectLst>
                          <a:latin typeface="Arial" charset="0"/>
                          <a:ea typeface="ＭＳ Ｐゴシック" charset="0"/>
                          <a:cs typeface="ＭＳ Ｐゴシック" charset="0"/>
                        </a:rPr>
                        <a:t>Time Span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80"/>
                            </a:outerShdw>
                          </a:effectLst>
                          <a:latin typeface="Arial" charset="0"/>
                          <a:ea typeface="ＭＳ Ｐゴシック" charset="0"/>
                          <a:cs typeface="ＭＳ Ｐゴシック" charset="0"/>
                        </a:rPr>
                        <a:t>Number of Copies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9063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6</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Plato</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347 BC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AD 900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1200 yrs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7</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77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12</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Catullus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54 BC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AD 1550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1600 </a:t>
                      </a:r>
                      <a:r>
                        <a:rPr kumimoji="0" lang="en-US" sz="2800" b="0" i="0" u="none" strike="noStrike" cap="none" normalizeH="0" baseline="0" dirty="0" err="1">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yrs</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3</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63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14</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Pliny</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AD 113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AD 850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750 yrs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7</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59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NT</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760000"/>
                        </a:gs>
                        <a:gs pos="50000">
                          <a:srgbClr val="FF0000"/>
                        </a:gs>
                        <a:gs pos="100000">
                          <a:srgbClr val="76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Paul, Luke, etc.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760000"/>
                        </a:gs>
                        <a:gs pos="50000">
                          <a:srgbClr val="FF0000"/>
                        </a:gs>
                        <a:gs pos="100000">
                          <a:srgbClr val="76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AD 95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760000"/>
                        </a:gs>
                        <a:gs pos="50000">
                          <a:srgbClr val="FF0000"/>
                        </a:gs>
                        <a:gs pos="100000">
                          <a:srgbClr val="76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AD 200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760000"/>
                        </a:gs>
                        <a:gs pos="50000">
                          <a:srgbClr val="FF0000"/>
                        </a:gs>
                        <a:gs pos="100000">
                          <a:srgbClr val="76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100 yrs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760000"/>
                        </a:gs>
                        <a:gs pos="50000">
                          <a:srgbClr val="FF0000"/>
                        </a:gs>
                        <a:gs pos="100000">
                          <a:srgbClr val="76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24,772</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760000"/>
                        </a:gs>
                        <a:gs pos="50000">
                          <a:srgbClr val="FF0000"/>
                        </a:gs>
                        <a:gs pos="100000">
                          <a:srgbClr val="760000"/>
                        </a:gs>
                      </a:gsLst>
                      <a:lin ang="5400000" scaled="1"/>
                    </a:gradFill>
                  </a:tcPr>
                </a:tc>
                <a:extLst>
                  <a:ext uri="{0D108BD9-81ED-4DB2-BD59-A6C34878D82A}">
                    <a16:rowId xmlns:a16="http://schemas.microsoft.com/office/drawing/2014/main" val="10004"/>
                  </a:ext>
                </a:extLst>
              </a:tr>
            </a:tbl>
          </a:graphicData>
        </a:graphic>
      </p:graphicFrame>
      <p:sp>
        <p:nvSpPr>
          <p:cNvPr id="264238" name="Text Box 73"/>
          <p:cNvSpPr txBox="1">
            <a:spLocks noChangeArrowheads="1"/>
          </p:cNvSpPr>
          <p:nvPr/>
        </p:nvSpPr>
        <p:spPr bwMode="auto">
          <a:xfrm>
            <a:off x="8459788" y="12700"/>
            <a:ext cx="692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FFFFFF"/>
                </a:solidFill>
              </a:rPr>
              <a:t>160</a:t>
            </a:r>
            <a:endParaRPr lang="en-US" sz="2000" b="1">
              <a:solidFill>
                <a:srgbClr val="FFFFFF"/>
              </a:solidFill>
            </a:endParaRPr>
          </a:p>
        </p:txBody>
      </p:sp>
      <p:sp>
        <p:nvSpPr>
          <p:cNvPr id="36938" name="Rectangle 74" descr="Brown marble"/>
          <p:cNvSpPr>
            <a:spLocks noChangeArrowheads="1"/>
          </p:cNvSpPr>
          <p:nvPr/>
        </p:nvSpPr>
        <p:spPr bwMode="auto">
          <a:xfrm>
            <a:off x="-36513" y="4408488"/>
            <a:ext cx="9180513" cy="1828800"/>
          </a:xfrm>
          <a:prstGeom prst="rect">
            <a:avLst/>
          </a:prstGeom>
          <a:solidFill>
            <a:srgbClr val="00009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defTabSz="914400" eaLnBrk="0" fontAlgn="base" hangingPunct="0">
              <a:spcBef>
                <a:spcPct val="0"/>
              </a:spcBef>
              <a:spcAft>
                <a:spcPct val="0"/>
              </a:spcAft>
            </a:pPr>
            <a:endParaRPr lang="en-US" sz="4000" dirty="0">
              <a:solidFill>
                <a:srgbClr val="FFFFFF"/>
              </a:solidFill>
              <a:latin typeface="Arial" charset="0"/>
              <a:ea typeface="ＭＳ Ｐゴシック" charset="0"/>
              <a:cs typeface="ＭＳ Ｐゴシック" charset="0"/>
            </a:endParaRPr>
          </a:p>
        </p:txBody>
      </p:sp>
      <p:sp>
        <p:nvSpPr>
          <p:cNvPr id="264240" name="Rectangle 2" descr="Brown marble"/>
          <p:cNvSpPr txBox="1">
            <a:spLocks noChangeArrowheads="1"/>
          </p:cNvSpPr>
          <p:nvPr/>
        </p:nvSpPr>
        <p:spPr bwMode="auto">
          <a:xfrm>
            <a:off x="0" y="6278563"/>
            <a:ext cx="9144000" cy="57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sz="1800" b="1">
                <a:solidFill>
                  <a:srgbClr val="FFFFFF"/>
                </a:solidFill>
              </a:rPr>
              <a:t>Josh McDowell, </a:t>
            </a:r>
            <a:r>
              <a:rPr lang="en-US" sz="1800" b="1" i="1">
                <a:solidFill>
                  <a:srgbClr val="FFFFFF"/>
                </a:solidFill>
              </a:rPr>
              <a:t>Evidence That Demands a Verdict</a:t>
            </a:r>
            <a:r>
              <a:rPr lang="en-US" sz="1800" b="1">
                <a:solidFill>
                  <a:srgbClr val="FFFFFF"/>
                </a:solidFill>
              </a:rPr>
              <a:t>, 40; </a:t>
            </a:r>
            <a:br>
              <a:rPr lang="en-US" sz="1800" b="1">
                <a:solidFill>
                  <a:srgbClr val="FFFFFF"/>
                </a:solidFill>
              </a:rPr>
            </a:br>
            <a:r>
              <a:rPr lang="en-US" sz="1800" b="1">
                <a:solidFill>
                  <a:srgbClr val="FFFFFF"/>
                </a:solidFill>
              </a:rPr>
              <a:t>John Grassmick, “NT Introduction,” Dallas Seminary class notes, 160</a:t>
            </a:r>
          </a:p>
        </p:txBody>
      </p:sp>
    </p:spTree>
    <p:extLst>
      <p:ext uri="{BB962C8B-B14F-4D97-AF65-F5344CB8AC3E}">
        <p14:creationId xmlns:p14="http://schemas.microsoft.com/office/powerpoint/2010/main" val="42633519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6938"/>
                                        </p:tgtEl>
                                      </p:cBhvr>
                                    </p:animEffect>
                                    <p:set>
                                      <p:cBhvr>
                                        <p:cTn id="7" dur="1" fill="hold">
                                          <p:stCondLst>
                                            <p:cond delay="499"/>
                                          </p:stCondLst>
                                        </p:cTn>
                                        <p:tgtEl>
                                          <p:spTgt spid="369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38"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7D9F3-0183-3A92-278F-5FF14F3EAEE1}"/>
            </a:ext>
          </a:extLst>
        </p:cNvPr>
        <p:cNvGrpSpPr/>
        <p:nvPr/>
      </p:nvGrpSpPr>
      <p:grpSpPr>
        <a:xfrm>
          <a:off x="0" y="0"/>
          <a:ext cx="0" cy="0"/>
          <a:chOff x="0" y="0"/>
          <a:chExt cx="0" cy="0"/>
        </a:xfrm>
      </p:grpSpPr>
      <p:sp>
        <p:nvSpPr>
          <p:cNvPr id="264193" name="Rectangle 2" descr="Brown marble">
            <a:extLst>
              <a:ext uri="{FF2B5EF4-FFF2-40B4-BE49-F238E27FC236}">
                <a16:creationId xmlns:a16="http://schemas.microsoft.com/office/drawing/2014/main" id="{30746913-8E11-7CE4-BC35-FADA329F96EC}"/>
              </a:ext>
            </a:extLst>
          </p:cNvPr>
          <p:cNvSpPr>
            <a:spLocks noGrp="1" noChangeArrowheads="1"/>
          </p:cNvSpPr>
          <p:nvPr>
            <p:ph type="title"/>
          </p:nvPr>
        </p:nvSpPr>
        <p:spPr>
          <a:xfrm>
            <a:off x="0" y="0"/>
            <a:ext cx="9144000" cy="981075"/>
          </a:xfrm>
          <a:blipFill dpi="0" rotWithShape="1">
            <a:blip r:embed="rId3"/>
            <a:srcRect/>
            <a:tile tx="0" ty="0" sx="100000" sy="100000" flip="none" algn="tl"/>
          </a:blipFill>
        </p:spPr>
        <p:txBody>
          <a:bodyPr/>
          <a:lstStyle/>
          <a:p>
            <a:pPr eaLnBrk="1" hangingPunct="1"/>
            <a:r>
              <a:rPr lang="en-US" sz="3600" b="1">
                <a:effectLst/>
                <a:latin typeface="Arial" charset="0"/>
                <a:ea typeface="ＭＳ Ｐゴシック" charset="0"/>
                <a:cs typeface="ＭＳ Ｐゴシック" charset="0"/>
              </a:rPr>
              <a:t>Extant Copies of Pagan vs. NT Writings</a:t>
            </a:r>
          </a:p>
        </p:txBody>
      </p:sp>
      <p:graphicFrame>
        <p:nvGraphicFramePr>
          <p:cNvPr id="36936" name="Group 72">
            <a:extLst>
              <a:ext uri="{FF2B5EF4-FFF2-40B4-BE49-F238E27FC236}">
                <a16:creationId xmlns:a16="http://schemas.microsoft.com/office/drawing/2014/main" id="{1E4C12C1-8F10-270C-983C-B2329E0D6EBE}"/>
              </a:ext>
            </a:extLst>
          </p:cNvPr>
          <p:cNvGraphicFramePr>
            <a:graphicFrameLocks noGrp="1"/>
          </p:cNvGraphicFramePr>
          <p:nvPr>
            <p:ph type="tbl" idx="1"/>
          </p:nvPr>
        </p:nvGraphicFramePr>
        <p:xfrm>
          <a:off x="228600" y="987425"/>
          <a:ext cx="8686800" cy="5033964"/>
        </p:xfrm>
        <a:graphic>
          <a:graphicData uri="http://schemas.openxmlformats.org/drawingml/2006/table">
            <a:tbl>
              <a:tblPr/>
              <a:tblGrid>
                <a:gridCol w="7620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gridCol w="1752600">
                  <a:extLst>
                    <a:ext uri="{9D8B030D-6E8A-4147-A177-3AD203B41FA5}">
                      <a16:colId xmlns:a16="http://schemas.microsoft.com/office/drawing/2014/main" val="20005"/>
                    </a:ext>
                  </a:extLst>
                </a:gridCol>
              </a:tblGrid>
              <a:tr h="94487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80"/>
                            </a:outerShdw>
                          </a:effectLst>
                          <a:latin typeface="Arial" charset="0"/>
                          <a:ea typeface="ＭＳ Ｐゴシック" charset="0"/>
                          <a:cs typeface="ＭＳ Ｐゴシック" charset="0"/>
                        </a:rPr>
                        <a:t>#</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80"/>
                            </a:outerShdw>
                          </a:effectLst>
                          <a:latin typeface="Arial" charset="0"/>
                          <a:ea typeface="ＭＳ Ｐゴシック" charset="0"/>
                          <a:cs typeface="ＭＳ Ｐゴシック" charset="0"/>
                        </a:rPr>
                        <a:t>Author</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80"/>
                            </a:outerShdw>
                          </a:effectLst>
                          <a:latin typeface="Arial" charset="0"/>
                          <a:ea typeface="ＭＳ Ｐゴシック" charset="0"/>
                          <a:cs typeface="ＭＳ Ｐゴシック" charset="0"/>
                        </a:rPr>
                        <a:t>When Written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80"/>
                            </a:outerShdw>
                          </a:effectLst>
                          <a:latin typeface="Arial" charset="0"/>
                          <a:ea typeface="ＭＳ Ｐゴシック" charset="0"/>
                          <a:cs typeface="ＭＳ Ｐゴシック" charset="0"/>
                        </a:rPr>
                        <a:t>Earliest Copy</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80"/>
                            </a:outerShdw>
                          </a:effectLst>
                          <a:latin typeface="Arial" charset="0"/>
                          <a:ea typeface="ＭＳ Ｐゴシック" charset="0"/>
                          <a:cs typeface="ＭＳ Ｐゴシック" charset="0"/>
                        </a:rPr>
                        <a:t>Time Span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80"/>
                            </a:outerShdw>
                          </a:effectLst>
                          <a:latin typeface="Arial" charset="0"/>
                          <a:ea typeface="ＭＳ Ｐゴシック" charset="0"/>
                          <a:cs typeface="ＭＳ Ｐゴシック" charset="0"/>
                        </a:rPr>
                        <a:t>Number of Copies</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00"/>
                    </a:solidFill>
                  </a:tcPr>
                </a:tc>
                <a:extLst>
                  <a:ext uri="{0D108BD9-81ED-4DB2-BD59-A6C34878D82A}">
                    <a16:rowId xmlns:a16="http://schemas.microsoft.com/office/drawing/2014/main" val="10000"/>
                  </a:ext>
                </a:extLst>
              </a:tr>
              <a:tr h="9063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6</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Plato</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347 BC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AD 900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1200 yrs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7</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04776">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12</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Catullus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54 BC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AD 1550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1600 </a:t>
                      </a:r>
                      <a:r>
                        <a:rPr kumimoji="0" lang="en-US" sz="2800" b="0" i="0" u="none" strike="noStrike" cap="none" normalizeH="0" baseline="0" dirty="0" err="1">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yrs</a:t>
                      </a:r>
                      <a:endPar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3</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06364">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14</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Pliny</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AD 113</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AD 850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750 yrs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7</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371590">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NT</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760000"/>
                        </a:gs>
                        <a:gs pos="50000">
                          <a:srgbClr val="FF0000"/>
                        </a:gs>
                        <a:gs pos="100000">
                          <a:srgbClr val="76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Paul, Luke, etc.</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760000"/>
                        </a:gs>
                        <a:gs pos="50000">
                          <a:srgbClr val="FF0000"/>
                        </a:gs>
                        <a:gs pos="100000">
                          <a:srgbClr val="76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AD 95</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760000"/>
                        </a:gs>
                        <a:gs pos="50000">
                          <a:srgbClr val="FF0000"/>
                        </a:gs>
                        <a:gs pos="100000">
                          <a:srgbClr val="76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AD 200</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760000"/>
                        </a:gs>
                        <a:gs pos="50000">
                          <a:srgbClr val="FF0000"/>
                        </a:gs>
                        <a:gs pos="100000">
                          <a:srgbClr val="76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100 yrs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760000"/>
                        </a:gs>
                        <a:gs pos="50000">
                          <a:srgbClr val="FF0000"/>
                        </a:gs>
                        <a:gs pos="100000">
                          <a:srgbClr val="760000"/>
                        </a:gs>
                      </a:gsLst>
                      <a:lin ang="5400000" scaled="1"/>
                    </a:gra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90000"/>
                        <a:buFont typeface="Wingdings" charset="0"/>
                        <a:buNone/>
                        <a:tabLst/>
                      </a:pPr>
                      <a:r>
                        <a:rPr kumimoji="0" lang="en-US" sz="2800" b="0" i="0" u="none" strike="noStrike" cap="none" normalizeH="0" baseline="0" dirty="0">
                          <a:ln>
                            <a:noFill/>
                          </a:ln>
                          <a:solidFill>
                            <a:schemeClr val="tx1"/>
                          </a:solidFill>
                          <a:effectLst>
                            <a:outerShdw blurRad="38100" dist="38100" dir="2700000" algn="tl">
                              <a:srgbClr val="000000"/>
                            </a:outerShdw>
                          </a:effectLst>
                          <a:latin typeface="Arial" charset="0"/>
                          <a:ea typeface="ＭＳ Ｐゴシック" charset="0"/>
                          <a:cs typeface="ＭＳ Ｐゴシック" charset="0"/>
                        </a:rPr>
                        <a:t>24,772</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1">
                      <a:gsLst>
                        <a:gs pos="0">
                          <a:srgbClr val="760000"/>
                        </a:gs>
                        <a:gs pos="50000">
                          <a:srgbClr val="FF0000"/>
                        </a:gs>
                        <a:gs pos="100000">
                          <a:srgbClr val="760000"/>
                        </a:gs>
                      </a:gsLst>
                      <a:lin ang="5400000" scaled="1"/>
                    </a:gradFill>
                  </a:tcPr>
                </a:tc>
                <a:extLst>
                  <a:ext uri="{0D108BD9-81ED-4DB2-BD59-A6C34878D82A}">
                    <a16:rowId xmlns:a16="http://schemas.microsoft.com/office/drawing/2014/main" val="10004"/>
                  </a:ext>
                </a:extLst>
              </a:tr>
            </a:tbl>
          </a:graphicData>
        </a:graphic>
      </p:graphicFrame>
      <p:sp>
        <p:nvSpPr>
          <p:cNvPr id="264238" name="Text Box 73">
            <a:extLst>
              <a:ext uri="{FF2B5EF4-FFF2-40B4-BE49-F238E27FC236}">
                <a16:creationId xmlns:a16="http://schemas.microsoft.com/office/drawing/2014/main" id="{45F47CDA-41E5-FDD0-82EC-536D765E1845}"/>
              </a:ext>
            </a:extLst>
          </p:cNvPr>
          <p:cNvSpPr txBox="1">
            <a:spLocks noChangeArrowheads="1"/>
          </p:cNvSpPr>
          <p:nvPr/>
        </p:nvSpPr>
        <p:spPr bwMode="auto">
          <a:xfrm>
            <a:off x="8459788" y="12700"/>
            <a:ext cx="6921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1800" b="1">
                <a:solidFill>
                  <a:srgbClr val="FFFFFF"/>
                </a:solidFill>
              </a:rPr>
              <a:t>160</a:t>
            </a:r>
            <a:endParaRPr lang="en-US" sz="2000" b="1">
              <a:solidFill>
                <a:srgbClr val="FFFFFF"/>
              </a:solidFill>
            </a:endParaRPr>
          </a:p>
        </p:txBody>
      </p:sp>
      <p:sp>
        <p:nvSpPr>
          <p:cNvPr id="264240" name="Rectangle 2" descr="Brown marble">
            <a:extLst>
              <a:ext uri="{FF2B5EF4-FFF2-40B4-BE49-F238E27FC236}">
                <a16:creationId xmlns:a16="http://schemas.microsoft.com/office/drawing/2014/main" id="{82496D36-AF89-5042-FC80-5D8AF775716A}"/>
              </a:ext>
            </a:extLst>
          </p:cNvPr>
          <p:cNvSpPr txBox="1">
            <a:spLocks noChangeArrowheads="1"/>
          </p:cNvSpPr>
          <p:nvPr/>
        </p:nvSpPr>
        <p:spPr bwMode="auto">
          <a:xfrm>
            <a:off x="0" y="6278563"/>
            <a:ext cx="9144000" cy="579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sz="1800" b="1">
                <a:solidFill>
                  <a:srgbClr val="FFFFFF"/>
                </a:solidFill>
              </a:rPr>
              <a:t>Josh McDowell, </a:t>
            </a:r>
            <a:r>
              <a:rPr lang="en-US" sz="1800" b="1" i="1">
                <a:solidFill>
                  <a:srgbClr val="FFFFFF"/>
                </a:solidFill>
              </a:rPr>
              <a:t>Evidence That Demands a Verdict</a:t>
            </a:r>
            <a:r>
              <a:rPr lang="en-US" sz="1800" b="1">
                <a:solidFill>
                  <a:srgbClr val="FFFFFF"/>
                </a:solidFill>
              </a:rPr>
              <a:t>, 40; </a:t>
            </a:r>
            <a:br>
              <a:rPr lang="en-US" sz="1800" b="1">
                <a:solidFill>
                  <a:srgbClr val="FFFFFF"/>
                </a:solidFill>
              </a:rPr>
            </a:br>
            <a:r>
              <a:rPr lang="en-US" sz="1800" b="1">
                <a:solidFill>
                  <a:srgbClr val="FFFFFF"/>
                </a:solidFill>
              </a:rPr>
              <a:t>John Grassmick, “NT Introduction,” Dallas Seminary class notes, 160</a:t>
            </a:r>
          </a:p>
        </p:txBody>
      </p:sp>
    </p:spTree>
    <p:extLst>
      <p:ext uri="{BB962C8B-B14F-4D97-AF65-F5344CB8AC3E}">
        <p14:creationId xmlns:p14="http://schemas.microsoft.com/office/powerpoint/2010/main" val="2194516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4" y="1417644"/>
            <a:ext cx="2678113" cy="2522537"/>
          </a:xfrm>
        </p:spPr>
        <p:txBody>
          <a:bodyPr/>
          <a:lstStyle/>
          <a:p>
            <a:pPr algn="r">
              <a:defRPr/>
            </a:pPr>
            <a:r>
              <a:rPr lang="en-US" dirty="0"/>
              <a:t>Black</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287026"/>
            <a:ext cx="9144000" cy="570974"/>
          </a:xfrm>
        </p:spPr>
        <p:txBody>
          <a:bodyPr/>
          <a:lstStyle/>
          <a:p>
            <a:pPr eaLnBrk="1" hangingPunct="1">
              <a:defRPr/>
            </a:pPr>
            <a:r>
              <a:rPr lang="en-US" sz="2800" b="1" dirty="0">
                <a:solidFill>
                  <a:srgbClr val="FFFFFF"/>
                </a:solidFill>
                <a:latin typeface="Arial" charset="0"/>
                <a:ea typeface="ＭＳ Ｐゴシック" charset="0"/>
              </a:rPr>
              <a:t>NT Backgrounds • 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13069415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1" name="Picture 5" descr="j03046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119188"/>
            <a:ext cx="1600200" cy="1319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6" name="Rectangle 2"/>
          <p:cNvSpPr>
            <a:spLocks noGrp="1" noChangeArrowheads="1"/>
          </p:cNvSpPr>
          <p:nvPr>
            <p:ph type="title"/>
          </p:nvPr>
        </p:nvSpPr>
        <p:spPr>
          <a:xfrm>
            <a:off x="5486400" y="277813"/>
            <a:ext cx="3581400" cy="1246187"/>
          </a:xfrm>
        </p:spPr>
        <p:txBody>
          <a:bodyPr/>
          <a:lstStyle/>
          <a:p>
            <a:pPr eaLnBrk="1" hangingPunct="1">
              <a:defRPr/>
            </a:pPr>
            <a:r>
              <a:rPr lang="en-US" sz="4000">
                <a:latin typeface="Arial" charset="0"/>
                <a:ea typeface="ＭＳ Ｐゴシック" charset="0"/>
                <a:cs typeface="ＭＳ Ｐゴシック" charset="0"/>
              </a:rPr>
              <a:t>NT Canonicity</a:t>
            </a:r>
          </a:p>
        </p:txBody>
      </p:sp>
      <p:sp>
        <p:nvSpPr>
          <p:cNvPr id="31747" name="Rectangle 3"/>
          <p:cNvSpPr>
            <a:spLocks noGrp="1" noChangeArrowheads="1"/>
          </p:cNvSpPr>
          <p:nvPr>
            <p:ph type="body" idx="1"/>
          </p:nvPr>
        </p:nvSpPr>
        <p:spPr>
          <a:xfrm>
            <a:off x="5562600" y="1600200"/>
            <a:ext cx="3581400" cy="5257800"/>
          </a:xfrm>
        </p:spPr>
        <p:txBody>
          <a:bodyPr/>
          <a:lstStyle/>
          <a:p>
            <a:pPr eaLnBrk="1" hangingPunct="1">
              <a:defRPr/>
            </a:pPr>
            <a:r>
              <a:rPr lang="en-US">
                <a:latin typeface="Arial" charset="0"/>
                <a:ea typeface="ＭＳ Ｐゴシック" charset="0"/>
                <a:cs typeface="ＭＳ Ｐゴシック" charset="0"/>
              </a:rPr>
              <a:t>Apostolic</a:t>
            </a:r>
          </a:p>
          <a:p>
            <a:pPr eaLnBrk="1" hangingPunct="1">
              <a:defRPr/>
            </a:pPr>
            <a:r>
              <a:rPr lang="en-US">
                <a:latin typeface="Arial" charset="0"/>
                <a:ea typeface="ＭＳ Ｐゴシック" charset="0"/>
                <a:cs typeface="ＭＳ Ｐゴシック" charset="0"/>
              </a:rPr>
              <a:t>Accepted</a:t>
            </a:r>
          </a:p>
        </p:txBody>
      </p:sp>
      <p:pic>
        <p:nvPicPr>
          <p:cNvPr id="230404" name="Picture 4" descr="NTcan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35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0405" name="Text Box 6"/>
          <p:cNvSpPr txBox="1">
            <a:spLocks noChangeArrowheads="1"/>
          </p:cNvSpPr>
          <p:nvPr/>
        </p:nvSpPr>
        <p:spPr bwMode="auto">
          <a:xfrm>
            <a:off x="8001000" y="60325"/>
            <a:ext cx="1116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2000" b="1">
                <a:solidFill>
                  <a:srgbClr val="FFFFFF"/>
                </a:solidFill>
              </a:rPr>
              <a:t>156-157</a:t>
            </a:r>
          </a:p>
        </p:txBody>
      </p:sp>
    </p:spTree>
    <p:extLst>
      <p:ext uri="{BB962C8B-B14F-4D97-AF65-F5344CB8AC3E}">
        <p14:creationId xmlns:p14="http://schemas.microsoft.com/office/powerpoint/2010/main" val="2860580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dissolve">
                                      <p:cBhvr>
                                        <p:cTn id="12" dur="500"/>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0"/>
            <a:ext cx="7315200" cy="1066800"/>
          </a:xfrm>
        </p:spPr>
        <p:txBody>
          <a:bodyPr/>
          <a:lstStyle/>
          <a:p>
            <a:pPr eaLnBrk="1" hangingPunct="1">
              <a:defRPr/>
            </a:pPr>
            <a:r>
              <a:rPr lang="en-US" sz="4000">
                <a:latin typeface="Arial" charset="0"/>
                <a:ea typeface="ＭＳ Ｐゴシック" charset="0"/>
                <a:cs typeface="ＭＳ Ｐゴシック" charset="0"/>
              </a:rPr>
              <a:t>Really Early Fragments!</a:t>
            </a:r>
          </a:p>
        </p:txBody>
      </p:sp>
      <p:sp>
        <p:nvSpPr>
          <p:cNvPr id="31747" name="Rectangle 3"/>
          <p:cNvSpPr>
            <a:spLocks noGrp="1" noChangeArrowheads="1"/>
          </p:cNvSpPr>
          <p:nvPr>
            <p:ph type="body" idx="1"/>
          </p:nvPr>
        </p:nvSpPr>
        <p:spPr>
          <a:xfrm>
            <a:off x="4953000" y="5257800"/>
            <a:ext cx="4191000" cy="1371600"/>
          </a:xfrm>
        </p:spPr>
        <p:txBody>
          <a:bodyPr/>
          <a:lstStyle/>
          <a:p>
            <a:pPr eaLnBrk="1" hangingPunct="1">
              <a:defRPr/>
            </a:pPr>
            <a:r>
              <a:rPr lang="en-US" sz="2400">
                <a:latin typeface="Arial" charset="0"/>
                <a:ea typeface="ＭＳ Ｐゴシック" charset="0"/>
                <a:cs typeface="ＭＳ Ｐゴシック" charset="0"/>
              </a:rPr>
              <a:t>John Rylands Fragment of John 18:31-33, 37-38 </a:t>
            </a:r>
          </a:p>
          <a:p>
            <a:pPr eaLnBrk="1" hangingPunct="1">
              <a:defRPr/>
            </a:pPr>
            <a:r>
              <a:rPr lang="en-US" sz="2400">
                <a:latin typeface="Arial" charset="0"/>
                <a:ea typeface="ＭＳ Ｐゴシック" charset="0"/>
                <a:cs typeface="ＭＳ Ｐゴシック" charset="0"/>
              </a:rPr>
              <a:t>AD 125</a:t>
            </a:r>
          </a:p>
        </p:txBody>
      </p:sp>
      <p:sp>
        <p:nvSpPr>
          <p:cNvPr id="232451" name="Text Box 6"/>
          <p:cNvSpPr txBox="1">
            <a:spLocks noChangeArrowheads="1"/>
          </p:cNvSpPr>
          <p:nvPr/>
        </p:nvSpPr>
        <p:spPr bwMode="auto">
          <a:xfrm>
            <a:off x="8001000" y="60325"/>
            <a:ext cx="1116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2000" b="1">
                <a:solidFill>
                  <a:srgbClr val="FFFFFF"/>
                </a:solidFill>
              </a:rPr>
              <a:t>156-157</a:t>
            </a:r>
          </a:p>
        </p:txBody>
      </p:sp>
      <p:pic>
        <p:nvPicPr>
          <p:cNvPr id="232452" name="Picture 6" descr="P52_vers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914400"/>
            <a:ext cx="2665413" cy="419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2453" name="Picture 7" descr="Magdalene Fragment of Mat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19200"/>
            <a:ext cx="3886200" cy="255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3"/>
          <p:cNvSpPr txBox="1">
            <a:spLocks noChangeArrowheads="1"/>
          </p:cNvSpPr>
          <p:nvPr/>
        </p:nvSpPr>
        <p:spPr bwMode="auto">
          <a:xfrm>
            <a:off x="304800" y="5257800"/>
            <a:ext cx="4191000" cy="1371600"/>
          </a:xfrm>
          <a:prstGeom prst="rect">
            <a:avLst/>
          </a:prstGeom>
          <a:noFill/>
          <a:ln w="9525">
            <a:noFill/>
            <a:miter lim="800000"/>
            <a:headEnd/>
            <a:tailEnd/>
          </a:ln>
          <a:effectLst/>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20000"/>
              </a:spcBef>
              <a:spcAft>
                <a:spcPct val="0"/>
              </a:spcAft>
              <a:buClr>
                <a:srgbClr val="86D1EC"/>
              </a:buClr>
              <a:buSzPct val="90000"/>
              <a:buFont typeface="Wingdings" charset="0"/>
              <a:buBlip>
                <a:blip r:embed="rId5"/>
              </a:buBlip>
              <a:defRPr/>
            </a:pPr>
            <a:r>
              <a:rPr lang="en-US">
                <a:solidFill>
                  <a:srgbClr val="FFFFFF"/>
                </a:solidFill>
                <a:effectLst>
                  <a:outerShdw blurRad="38100" dist="38100" dir="2700000" algn="tl">
                    <a:srgbClr val="000000"/>
                  </a:outerShdw>
                </a:effectLst>
              </a:rPr>
              <a:t>Magdalen Fragment of Matthew </a:t>
            </a:r>
          </a:p>
          <a:p>
            <a:pPr defTabSz="914400" fontAlgn="base">
              <a:spcBef>
                <a:spcPct val="20000"/>
              </a:spcBef>
              <a:spcAft>
                <a:spcPct val="0"/>
              </a:spcAft>
              <a:buClr>
                <a:srgbClr val="86D1EC"/>
              </a:buClr>
              <a:buSzPct val="90000"/>
              <a:buFont typeface="Wingdings" charset="0"/>
              <a:buBlip>
                <a:blip r:embed="rId5"/>
              </a:buBlip>
              <a:defRPr/>
            </a:pPr>
            <a:r>
              <a:rPr lang="en-US">
                <a:solidFill>
                  <a:srgbClr val="FFFFFF"/>
                </a:solidFill>
                <a:effectLst>
                  <a:outerShdw blurRad="38100" dist="38100" dir="2700000" algn="tl">
                    <a:srgbClr val="000000"/>
                  </a:outerShdw>
                </a:effectLst>
              </a:rPr>
              <a:t>AD 50-200</a:t>
            </a:r>
          </a:p>
        </p:txBody>
      </p:sp>
    </p:spTree>
    <p:extLst>
      <p:ext uri="{BB962C8B-B14F-4D97-AF65-F5344CB8AC3E}">
        <p14:creationId xmlns:p14="http://schemas.microsoft.com/office/powerpoint/2010/main" val="2119234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dissolve">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dissolve">
                                      <p:cBhvr>
                                        <p:cTn id="17" dur="500"/>
                                        <p:tgtEl>
                                          <p:spTgt spid="9">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dissolve">
                                      <p:cBhvr>
                                        <p:cTn id="2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0" y="0"/>
            <a:ext cx="9144000" cy="692150"/>
          </a:xfrm>
          <a:solidFill>
            <a:srgbClr val="1E1135"/>
          </a:solidFill>
        </p:spPr>
        <p:txBody>
          <a:bodyPr/>
          <a:lstStyle/>
          <a:p>
            <a:pPr eaLnBrk="1" hangingPunct="1">
              <a:defRPr/>
            </a:pPr>
            <a:r>
              <a:rPr lang="en-US" sz="3600" b="1" dirty="0">
                <a:latin typeface="Arial" charset="0"/>
                <a:ea typeface="ＭＳ Ｐゴシック" charset="0"/>
                <a:cs typeface="ＭＳ Ｐゴシック" charset="0"/>
              </a:rPr>
              <a:t>Why No Original NT Documents?</a:t>
            </a:r>
          </a:p>
        </p:txBody>
      </p:sp>
      <p:sp>
        <p:nvSpPr>
          <p:cNvPr id="31747" name="Rectangle 3"/>
          <p:cNvSpPr>
            <a:spLocks noGrp="1" noChangeArrowheads="1"/>
          </p:cNvSpPr>
          <p:nvPr>
            <p:ph type="body" idx="1"/>
          </p:nvPr>
        </p:nvSpPr>
        <p:spPr>
          <a:xfrm>
            <a:off x="4643438" y="5441950"/>
            <a:ext cx="4465637" cy="1371600"/>
          </a:xfrm>
        </p:spPr>
        <p:txBody>
          <a:bodyPr/>
          <a:lstStyle/>
          <a:p>
            <a:pPr eaLnBrk="1" hangingPunct="1">
              <a:defRPr/>
            </a:pPr>
            <a:r>
              <a:rPr lang="en-US" sz="2400" dirty="0">
                <a:latin typeface="Arial" charset="0"/>
                <a:ea typeface="ＭＳ Ｐゴシック" charset="0"/>
                <a:cs typeface="ＭＳ Ｐゴシック" charset="0"/>
              </a:rPr>
              <a:t>Engraving of the Declaration </a:t>
            </a:r>
            <a:r>
              <a:rPr lang="en-US" sz="2400" dirty="0"/>
              <a:t>by printer William J. Stone</a:t>
            </a:r>
            <a:endParaRPr lang="en-US" sz="2400" dirty="0">
              <a:latin typeface="Arial" charset="0"/>
              <a:ea typeface="ＭＳ Ｐゴシック" charset="0"/>
              <a:cs typeface="ＭＳ Ｐゴシック" charset="0"/>
            </a:endParaRPr>
          </a:p>
          <a:p>
            <a:pPr eaLnBrk="1" hangingPunct="1">
              <a:defRPr/>
            </a:pPr>
            <a:r>
              <a:rPr lang="en-US" sz="2400" dirty="0">
                <a:latin typeface="Arial" charset="0"/>
                <a:ea typeface="ＭＳ Ｐゴシック" charset="0"/>
                <a:cs typeface="ＭＳ Ｐゴシック" charset="0"/>
              </a:rPr>
              <a:t>AD 1823</a:t>
            </a:r>
          </a:p>
        </p:txBody>
      </p:sp>
      <p:pic>
        <p:nvPicPr>
          <p:cNvPr id="2" name="Picture 1" descr="Declaration_Pg1of1_AC.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765175"/>
            <a:ext cx="3798887" cy="4619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3"/>
          <p:cNvSpPr txBox="1">
            <a:spLocks noChangeArrowheads="1"/>
          </p:cNvSpPr>
          <p:nvPr/>
        </p:nvSpPr>
        <p:spPr bwMode="auto">
          <a:xfrm>
            <a:off x="304800" y="5441950"/>
            <a:ext cx="4191000" cy="1371600"/>
          </a:xfrm>
          <a:prstGeom prst="rect">
            <a:avLst/>
          </a:prstGeom>
          <a:noFill/>
          <a:ln w="9525">
            <a:noFill/>
            <a:miter lim="800000"/>
            <a:headEnd/>
            <a:tailEnd/>
          </a:ln>
          <a:effectLst/>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20000"/>
              </a:spcBef>
              <a:spcAft>
                <a:spcPct val="0"/>
              </a:spcAft>
              <a:buClr>
                <a:srgbClr val="86D1EC"/>
              </a:buClr>
              <a:buSzPct val="90000"/>
              <a:buFont typeface="Wingdings" charset="0"/>
              <a:buBlip>
                <a:blip r:embed="rId4"/>
              </a:buBlip>
              <a:defRPr/>
            </a:pPr>
            <a:r>
              <a:rPr lang="en-US" dirty="0">
                <a:solidFill>
                  <a:srgbClr val="FFFFFF"/>
                </a:solidFill>
                <a:effectLst>
                  <a:outerShdw blurRad="38100" dist="38100" dir="2700000" algn="tl">
                    <a:srgbClr val="000000"/>
                  </a:outerShdw>
                </a:effectLst>
              </a:rPr>
              <a:t>Original Declaration of Independence</a:t>
            </a:r>
          </a:p>
          <a:p>
            <a:pPr defTabSz="914400" fontAlgn="base">
              <a:spcBef>
                <a:spcPct val="20000"/>
              </a:spcBef>
              <a:spcAft>
                <a:spcPct val="0"/>
              </a:spcAft>
              <a:buClr>
                <a:srgbClr val="86D1EC"/>
              </a:buClr>
              <a:buSzPct val="90000"/>
              <a:buFont typeface="Wingdings" charset="0"/>
              <a:buBlip>
                <a:blip r:embed="rId4"/>
              </a:buBlip>
              <a:defRPr/>
            </a:pPr>
            <a:r>
              <a:rPr lang="en-US" dirty="0">
                <a:solidFill>
                  <a:srgbClr val="FFFFFF"/>
                </a:solidFill>
                <a:effectLst>
                  <a:outerShdw blurRad="38100" dist="38100" dir="2700000" algn="tl">
                    <a:srgbClr val="000000"/>
                  </a:outerShdw>
                </a:effectLst>
              </a:rPr>
              <a:t>AD 1776</a:t>
            </a:r>
          </a:p>
        </p:txBody>
      </p:sp>
      <p:pic>
        <p:nvPicPr>
          <p:cNvPr id="3" name="Picture 2" descr="Declaration_Engrav_Pg1of1_AC.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765175"/>
            <a:ext cx="3887787" cy="461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688517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1747">
                                            <p:txEl>
                                              <p:pRg st="0" end="0"/>
                                            </p:txEl>
                                          </p:spTgt>
                                        </p:tgtEl>
                                        <p:attrNameLst>
                                          <p:attrName>style.visibility</p:attrName>
                                        </p:attrNameLst>
                                      </p:cBhvr>
                                      <p:to>
                                        <p:strVal val="visible"/>
                                      </p:to>
                                    </p:set>
                                    <p:animEffect transition="in" filter="dissolve">
                                      <p:cBhvr>
                                        <p:cTn id="13" dur="500"/>
                                        <p:tgtEl>
                                          <p:spTgt spid="31747">
                                            <p:txEl>
                                              <p:pRg st="0" end="0"/>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1747">
                                            <p:txEl>
                                              <p:pRg st="1" end="1"/>
                                            </p:txEl>
                                          </p:spTgt>
                                        </p:tgtEl>
                                        <p:attrNameLst>
                                          <p:attrName>style.visibility</p:attrName>
                                        </p:attrNameLst>
                                      </p:cBhvr>
                                      <p:to>
                                        <p:strVal val="visible"/>
                                      </p:to>
                                    </p:set>
                                    <p:animEffect transition="in" filter="dissolve">
                                      <p:cBhvr>
                                        <p:cTn id="16" dur="500"/>
                                        <p:tgtEl>
                                          <p:spTgt spid="31747">
                                            <p:txEl>
                                              <p:pRg st="1" end="1"/>
                                            </p:txEl>
                                          </p:spTgt>
                                        </p:tgtEl>
                                      </p:cBhvr>
                                    </p:animEffect>
                                  </p:childTnLst>
                                </p:cTn>
                              </p:par>
                              <p:par>
                                <p:cTn id="17" presetID="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4815E5-B859-1251-9841-9139B2CDD238}"/>
            </a:ext>
          </a:extLst>
        </p:cNvPr>
        <p:cNvGrpSpPr/>
        <p:nvPr/>
      </p:nvGrpSpPr>
      <p:grpSpPr>
        <a:xfrm>
          <a:off x="0" y="0"/>
          <a:ext cx="0" cy="0"/>
          <a:chOff x="0" y="0"/>
          <a:chExt cx="0" cy="0"/>
        </a:xfrm>
      </p:grpSpPr>
      <p:sp>
        <p:nvSpPr>
          <p:cNvPr id="31746" name="Rectangle 2">
            <a:extLst>
              <a:ext uri="{FF2B5EF4-FFF2-40B4-BE49-F238E27FC236}">
                <a16:creationId xmlns:a16="http://schemas.microsoft.com/office/drawing/2014/main" id="{1C686803-E3A8-CC6F-F86F-B91005E0DF36}"/>
              </a:ext>
            </a:extLst>
          </p:cNvPr>
          <p:cNvSpPr>
            <a:spLocks noGrp="1" noChangeArrowheads="1"/>
          </p:cNvSpPr>
          <p:nvPr>
            <p:ph type="title"/>
          </p:nvPr>
        </p:nvSpPr>
        <p:spPr>
          <a:xfrm>
            <a:off x="0" y="0"/>
            <a:ext cx="9144000" cy="692150"/>
          </a:xfrm>
          <a:solidFill>
            <a:srgbClr val="1E1135"/>
          </a:solidFill>
        </p:spPr>
        <p:txBody>
          <a:bodyPr/>
          <a:lstStyle/>
          <a:p>
            <a:pPr eaLnBrk="1" hangingPunct="1">
              <a:defRPr/>
            </a:pPr>
            <a:r>
              <a:rPr lang="en-US" sz="3600" b="1" dirty="0">
                <a:latin typeface="Arial" charset="0"/>
                <a:ea typeface="ＭＳ Ｐゴシック" charset="0"/>
                <a:cs typeface="ＭＳ Ｐゴシック" charset="0"/>
              </a:rPr>
              <a:t>Why No Original NT Documents?</a:t>
            </a:r>
          </a:p>
        </p:txBody>
      </p:sp>
      <p:sp>
        <p:nvSpPr>
          <p:cNvPr id="31747" name="Rectangle 3">
            <a:extLst>
              <a:ext uri="{FF2B5EF4-FFF2-40B4-BE49-F238E27FC236}">
                <a16:creationId xmlns:a16="http://schemas.microsoft.com/office/drawing/2014/main" id="{9826CF11-BAAD-A0CF-031B-07E92C6691AE}"/>
              </a:ext>
            </a:extLst>
          </p:cNvPr>
          <p:cNvSpPr>
            <a:spLocks noGrp="1" noChangeArrowheads="1"/>
          </p:cNvSpPr>
          <p:nvPr>
            <p:ph type="body" idx="1"/>
          </p:nvPr>
        </p:nvSpPr>
        <p:spPr>
          <a:xfrm>
            <a:off x="4643438" y="5441950"/>
            <a:ext cx="4465637" cy="1371600"/>
          </a:xfrm>
        </p:spPr>
        <p:txBody>
          <a:bodyPr/>
          <a:lstStyle/>
          <a:p>
            <a:pPr eaLnBrk="1" hangingPunct="1">
              <a:defRPr/>
            </a:pPr>
            <a:r>
              <a:rPr lang="en-US" sz="2400" dirty="0">
                <a:latin typeface="Arial" charset="0"/>
                <a:ea typeface="ＭＳ Ｐゴシック" charset="0"/>
                <a:cs typeface="ＭＳ Ｐゴシック" charset="0"/>
              </a:rPr>
              <a:t>Engraving of the Declaration </a:t>
            </a:r>
            <a:r>
              <a:rPr lang="en-US" sz="2400" dirty="0"/>
              <a:t>by printer William J. Stone</a:t>
            </a:r>
            <a:endParaRPr lang="en-US" sz="2400" dirty="0">
              <a:latin typeface="Arial" charset="0"/>
              <a:ea typeface="ＭＳ Ｐゴシック" charset="0"/>
              <a:cs typeface="ＭＳ Ｐゴシック" charset="0"/>
            </a:endParaRPr>
          </a:p>
          <a:p>
            <a:pPr eaLnBrk="1" hangingPunct="1">
              <a:defRPr/>
            </a:pPr>
            <a:r>
              <a:rPr lang="en-US" sz="2400" dirty="0">
                <a:latin typeface="Arial" charset="0"/>
                <a:ea typeface="ＭＳ Ｐゴシック" charset="0"/>
                <a:cs typeface="ＭＳ Ｐゴシック" charset="0"/>
              </a:rPr>
              <a:t>AD 1823</a:t>
            </a:r>
          </a:p>
        </p:txBody>
      </p:sp>
      <p:pic>
        <p:nvPicPr>
          <p:cNvPr id="2" name="Picture 1" descr="Declaration_Pg1of1_AC.jpg">
            <a:extLst>
              <a:ext uri="{FF2B5EF4-FFF2-40B4-BE49-F238E27FC236}">
                <a16:creationId xmlns:a16="http://schemas.microsoft.com/office/drawing/2014/main" id="{DD8106E3-7EDF-E587-45AE-26874F2E474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765175"/>
            <a:ext cx="3798887" cy="4619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3">
            <a:extLst>
              <a:ext uri="{FF2B5EF4-FFF2-40B4-BE49-F238E27FC236}">
                <a16:creationId xmlns:a16="http://schemas.microsoft.com/office/drawing/2014/main" id="{7C0B12BD-4F52-91FE-BC0A-BCF00E60636B}"/>
              </a:ext>
            </a:extLst>
          </p:cNvPr>
          <p:cNvSpPr txBox="1">
            <a:spLocks noChangeArrowheads="1"/>
          </p:cNvSpPr>
          <p:nvPr/>
        </p:nvSpPr>
        <p:spPr bwMode="auto">
          <a:xfrm>
            <a:off x="304800" y="5441950"/>
            <a:ext cx="4191000" cy="1371600"/>
          </a:xfrm>
          <a:prstGeom prst="rect">
            <a:avLst/>
          </a:prstGeom>
          <a:noFill/>
          <a:ln w="9525">
            <a:noFill/>
            <a:miter lim="800000"/>
            <a:headEnd/>
            <a:tailEnd/>
          </a:ln>
          <a:effectLst/>
        </p:spPr>
        <p:txBody>
          <a:bodyPr/>
          <a:lstStyle>
            <a:lvl1pPr marL="342900" indent="-342900">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fontAlgn="base">
              <a:spcBef>
                <a:spcPct val="20000"/>
              </a:spcBef>
              <a:spcAft>
                <a:spcPct val="0"/>
              </a:spcAft>
              <a:buClr>
                <a:srgbClr val="86D1EC"/>
              </a:buClr>
              <a:buSzPct val="90000"/>
              <a:buFont typeface="Wingdings" charset="0"/>
              <a:buBlip>
                <a:blip r:embed="rId4"/>
              </a:buBlip>
              <a:defRPr/>
            </a:pPr>
            <a:r>
              <a:rPr lang="en-US" dirty="0">
                <a:solidFill>
                  <a:srgbClr val="FFFFFF"/>
                </a:solidFill>
                <a:effectLst>
                  <a:outerShdw blurRad="38100" dist="38100" dir="2700000" algn="tl">
                    <a:srgbClr val="000000"/>
                  </a:outerShdw>
                </a:effectLst>
              </a:rPr>
              <a:t>Original Declaration of Independence</a:t>
            </a:r>
          </a:p>
          <a:p>
            <a:pPr defTabSz="914400" fontAlgn="base">
              <a:spcBef>
                <a:spcPct val="20000"/>
              </a:spcBef>
              <a:spcAft>
                <a:spcPct val="0"/>
              </a:spcAft>
              <a:buClr>
                <a:srgbClr val="86D1EC"/>
              </a:buClr>
              <a:buSzPct val="90000"/>
              <a:buFont typeface="Wingdings" charset="0"/>
              <a:buBlip>
                <a:blip r:embed="rId4"/>
              </a:buBlip>
              <a:defRPr/>
            </a:pPr>
            <a:r>
              <a:rPr lang="en-US" dirty="0">
                <a:solidFill>
                  <a:srgbClr val="FFFFFF"/>
                </a:solidFill>
                <a:effectLst>
                  <a:outerShdw blurRad="38100" dist="38100" dir="2700000" algn="tl">
                    <a:srgbClr val="000000"/>
                  </a:outerShdw>
                </a:effectLst>
              </a:rPr>
              <a:t>AD 1776</a:t>
            </a:r>
          </a:p>
        </p:txBody>
      </p:sp>
      <p:pic>
        <p:nvPicPr>
          <p:cNvPr id="3" name="Picture 2" descr="Declaration_Engrav_Pg1of1_AC.jpg">
            <a:extLst>
              <a:ext uri="{FF2B5EF4-FFF2-40B4-BE49-F238E27FC236}">
                <a16:creationId xmlns:a16="http://schemas.microsoft.com/office/drawing/2014/main" id="{44F19AEE-3FEA-846B-F9A7-65CADDFA1DD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765175"/>
            <a:ext cx="3887787" cy="46148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3" descr="Declaration Signers Close Up.png">
            <a:extLst>
              <a:ext uri="{FF2B5EF4-FFF2-40B4-BE49-F238E27FC236}">
                <a16:creationId xmlns:a16="http://schemas.microsoft.com/office/drawing/2014/main" id="{0FADF3FD-4C00-0036-7E4A-E76B55396FA6}"/>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666450">
            <a:off x="790575" y="508000"/>
            <a:ext cx="7523163" cy="482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08021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6545" name="Picture 5" descr="j03046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119188"/>
            <a:ext cx="1600200" cy="1319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6" name="Rectangle 2"/>
          <p:cNvSpPr>
            <a:spLocks noGrp="1" noChangeArrowheads="1"/>
          </p:cNvSpPr>
          <p:nvPr>
            <p:ph type="title"/>
          </p:nvPr>
        </p:nvSpPr>
        <p:spPr>
          <a:xfrm>
            <a:off x="5486400" y="277813"/>
            <a:ext cx="3581400" cy="1246187"/>
          </a:xfrm>
        </p:spPr>
        <p:txBody>
          <a:bodyPr/>
          <a:lstStyle/>
          <a:p>
            <a:pPr eaLnBrk="1" hangingPunct="1">
              <a:defRPr/>
            </a:pPr>
            <a:r>
              <a:rPr lang="en-US" sz="4000">
                <a:latin typeface="Arial" charset="0"/>
                <a:ea typeface="ＭＳ Ｐゴシック" charset="0"/>
                <a:cs typeface="ＭＳ Ｐゴシック" charset="0"/>
              </a:rPr>
              <a:t>NT Canonicity</a:t>
            </a:r>
          </a:p>
        </p:txBody>
      </p:sp>
      <p:sp>
        <p:nvSpPr>
          <p:cNvPr id="31747" name="Rectangle 3"/>
          <p:cNvSpPr>
            <a:spLocks noGrp="1" noChangeArrowheads="1"/>
          </p:cNvSpPr>
          <p:nvPr>
            <p:ph type="body" idx="1"/>
          </p:nvPr>
        </p:nvSpPr>
        <p:spPr>
          <a:xfrm>
            <a:off x="5562600" y="1600200"/>
            <a:ext cx="3581400" cy="5257800"/>
          </a:xfrm>
        </p:spPr>
        <p:txBody>
          <a:bodyPr/>
          <a:lstStyle/>
          <a:p>
            <a:pPr eaLnBrk="1" hangingPunct="1">
              <a:defRPr/>
            </a:pPr>
            <a:r>
              <a:rPr lang="en-US">
                <a:latin typeface="Arial" charset="0"/>
                <a:ea typeface="ＭＳ Ｐゴシック" charset="0"/>
                <a:cs typeface="ＭＳ Ｐゴシック" charset="0"/>
              </a:rPr>
              <a:t>Apostolic</a:t>
            </a:r>
          </a:p>
          <a:p>
            <a:pPr eaLnBrk="1" hangingPunct="1">
              <a:defRPr/>
            </a:pPr>
            <a:r>
              <a:rPr lang="en-US">
                <a:latin typeface="Arial" charset="0"/>
                <a:ea typeface="ＭＳ Ｐゴシック" charset="0"/>
                <a:cs typeface="ＭＳ Ｐゴシック" charset="0"/>
              </a:rPr>
              <a:t>Accepted</a:t>
            </a:r>
          </a:p>
        </p:txBody>
      </p:sp>
      <p:pic>
        <p:nvPicPr>
          <p:cNvPr id="236548" name="Picture 4" descr="NTcan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35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6549" name="Text Box 6"/>
          <p:cNvSpPr txBox="1">
            <a:spLocks noChangeArrowheads="1"/>
          </p:cNvSpPr>
          <p:nvPr/>
        </p:nvSpPr>
        <p:spPr bwMode="auto">
          <a:xfrm>
            <a:off x="8001000" y="60325"/>
            <a:ext cx="1116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2000" b="1">
                <a:solidFill>
                  <a:srgbClr val="FFFFFF"/>
                </a:solidFill>
              </a:rPr>
              <a:t>156-157</a:t>
            </a:r>
          </a:p>
        </p:txBody>
      </p:sp>
    </p:spTree>
    <p:extLst>
      <p:ext uri="{BB962C8B-B14F-4D97-AF65-F5344CB8AC3E}">
        <p14:creationId xmlns:p14="http://schemas.microsoft.com/office/powerpoint/2010/main" val="3393836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dissolv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dissolve">
                                      <p:cBhvr>
                                        <p:cTn id="12" dur="500"/>
                                        <p:tgtEl>
                                          <p:spTgt spid="31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3" name="Picture 2"/>
          <p:cNvPicPr>
            <a:picLocks noChangeAspect="1" noChangeArrowheads="1"/>
          </p:cNvPicPr>
          <p:nvPr/>
        </p:nvPicPr>
        <p:blipFill>
          <a:blip r:embed="rId3">
            <a:extLst>
              <a:ext uri="{28A0092B-C50C-407E-A947-70E740481C1C}">
                <a14:useLocalDpi xmlns:a14="http://schemas.microsoft.com/office/drawing/2010/main" val="0"/>
              </a:ext>
            </a:extLst>
          </a:blip>
          <a:srcRect l="34021" t="18146" r="4736" b="10155"/>
          <a:stretch>
            <a:fillRect/>
          </a:stretch>
        </p:blipFill>
        <p:spPr bwMode="auto">
          <a:xfrm>
            <a:off x="0" y="0"/>
            <a:ext cx="9144000" cy="6858000"/>
          </a:xfrm>
          <a:prstGeom prst="rect">
            <a:avLst/>
          </a:prstGeom>
          <a:noFill/>
          <a:ln w="76200">
            <a:solidFill>
              <a:srgbClr val="020009"/>
            </a:solidFill>
            <a:miter lim="800000"/>
            <a:headEnd/>
            <a:tailEnd/>
          </a:ln>
          <a:extLst>
            <a:ext uri="{909E8E84-426E-40dd-AFC4-6F175D3DCCD1}">
              <a14:hiddenFill xmlns:a14="http://schemas.microsoft.com/office/drawing/2010/main" xmlns="">
                <a:solidFill>
                  <a:srgbClr val="FFFFFF"/>
                </a:solidFill>
              </a14:hiddenFill>
            </a:ext>
          </a:extLst>
        </p:spPr>
      </p:pic>
      <p:sp>
        <p:nvSpPr>
          <p:cNvPr id="355331" name="Oval 3"/>
          <p:cNvSpPr>
            <a:spLocks noChangeArrowheads="1"/>
          </p:cNvSpPr>
          <p:nvPr/>
        </p:nvSpPr>
        <p:spPr bwMode="auto">
          <a:xfrm>
            <a:off x="3906838" y="4572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5332" name="Oval 4"/>
          <p:cNvSpPr>
            <a:spLocks noChangeArrowheads="1"/>
          </p:cNvSpPr>
          <p:nvPr/>
        </p:nvSpPr>
        <p:spPr bwMode="auto">
          <a:xfrm>
            <a:off x="7766050" y="4284663"/>
            <a:ext cx="234950" cy="233362"/>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5334" name="Text Box 6"/>
          <p:cNvSpPr txBox="1">
            <a:spLocks noChangeArrowheads="1"/>
          </p:cNvSpPr>
          <p:nvPr/>
        </p:nvSpPr>
        <p:spPr bwMode="auto">
          <a:xfrm>
            <a:off x="6858000" y="2971800"/>
            <a:ext cx="2030413" cy="1187450"/>
          </a:xfrm>
          <a:prstGeom prst="rect">
            <a:avLst/>
          </a:prstGeom>
          <a:noFill/>
          <a:ln w="9525">
            <a:noFill/>
            <a:miter lim="800000"/>
            <a:headEnd/>
            <a:tailEnd/>
          </a:ln>
          <a:effectLst>
            <a:outerShdw blurRad="63500" dist="35921" dir="2700000" algn="ctr" rotWithShape="0">
              <a:srgbClr val="020009">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a:solidFill>
                  <a:srgbClr val="FFFFFF"/>
                </a:solidFill>
                <a:effectLst>
                  <a:outerShdw blurRad="38100" dist="38100" dir="2700000" algn="tl">
                    <a:srgbClr val="000000"/>
                  </a:outerShdw>
                </a:effectLst>
                <a:latin typeface="26" charset="0"/>
              </a:rPr>
              <a:t>Caesarea</a:t>
            </a:r>
          </a:p>
          <a:p>
            <a:pPr defTabSz="914400" eaLnBrk="0" fontAlgn="base" hangingPunct="0">
              <a:spcBef>
                <a:spcPct val="0"/>
              </a:spcBef>
              <a:spcAft>
                <a:spcPct val="0"/>
              </a:spcAft>
              <a:defRPr/>
            </a:pPr>
            <a:r>
              <a:rPr lang="en-US" b="1">
                <a:solidFill>
                  <a:srgbClr val="FFFFFF"/>
                </a:solidFill>
                <a:effectLst>
                  <a:outerShdw blurRad="38100" dist="38100" dir="2700000" algn="tl">
                    <a:srgbClr val="000000"/>
                  </a:outerShdw>
                </a:effectLst>
                <a:latin typeface="26" charset="0"/>
              </a:rPr>
              <a:t>Luke Written</a:t>
            </a:r>
          </a:p>
          <a:p>
            <a:pPr defTabSz="914400" eaLnBrk="0" fontAlgn="base" hangingPunct="0">
              <a:spcBef>
                <a:spcPct val="0"/>
              </a:spcBef>
              <a:spcAft>
                <a:spcPct val="0"/>
              </a:spcAft>
              <a:defRPr/>
            </a:pPr>
            <a:r>
              <a:rPr lang="en-US" b="1">
                <a:solidFill>
                  <a:srgbClr val="FFFFFF"/>
                </a:solidFill>
                <a:effectLst>
                  <a:outerShdw blurRad="38100" dist="38100" dir="2700000" algn="tl">
                    <a:srgbClr val="000000"/>
                  </a:outerShdw>
                </a:effectLst>
                <a:latin typeface="26" charset="0"/>
              </a:rPr>
              <a:t>AD 57-59</a:t>
            </a:r>
            <a:endParaRPr lang="en-US">
              <a:solidFill>
                <a:srgbClr val="FFFFFF"/>
              </a:solidFill>
              <a:effectLst>
                <a:outerShdw blurRad="38100" dist="38100" dir="2700000" algn="tl">
                  <a:srgbClr val="000000"/>
                </a:outerShdw>
              </a:effectLst>
              <a:latin typeface="26" charset="0"/>
            </a:endParaRPr>
          </a:p>
        </p:txBody>
      </p:sp>
      <p:sp>
        <p:nvSpPr>
          <p:cNvPr id="355335" name="Text Box 7"/>
          <p:cNvSpPr txBox="1">
            <a:spLocks noChangeArrowheads="1"/>
          </p:cNvSpPr>
          <p:nvPr/>
        </p:nvSpPr>
        <p:spPr bwMode="auto">
          <a:xfrm>
            <a:off x="903288" y="609600"/>
            <a:ext cx="3300412" cy="1187450"/>
          </a:xfrm>
          <a:prstGeom prst="rect">
            <a:avLst/>
          </a:prstGeom>
          <a:noFill/>
          <a:ln w="9525">
            <a:noFill/>
            <a:miter lim="800000"/>
            <a:headEnd/>
            <a:tailEnd/>
          </a:ln>
          <a:effectLst>
            <a:outerShdw blurRad="63500" dist="35921" dir="2700000" algn="ctr" rotWithShape="0">
              <a:srgbClr val="020009">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defTabSz="914400" eaLnBrk="0" fontAlgn="base" hangingPunct="0">
              <a:spcBef>
                <a:spcPct val="0"/>
              </a:spcBef>
              <a:spcAft>
                <a:spcPct val="0"/>
              </a:spcAft>
              <a:defRPr/>
            </a:pPr>
            <a:r>
              <a:rPr lang="en-US" b="1" dirty="0">
                <a:solidFill>
                  <a:srgbClr val="FFFFFF"/>
                </a:solidFill>
                <a:effectLst>
                  <a:outerShdw blurRad="38100" dist="38100" dir="2700000" algn="tl">
                    <a:srgbClr val="000000"/>
                  </a:outerShdw>
                </a:effectLst>
                <a:latin typeface="26" charset="0"/>
              </a:rPr>
              <a:t>Macedonia</a:t>
            </a:r>
          </a:p>
          <a:p>
            <a:pPr algn="r" defTabSz="914400" eaLnBrk="0" fontAlgn="base" hangingPunct="0">
              <a:spcBef>
                <a:spcPct val="0"/>
              </a:spcBef>
              <a:spcAft>
                <a:spcPct val="0"/>
              </a:spcAft>
              <a:defRPr/>
            </a:pPr>
            <a:r>
              <a:rPr lang="en-US" b="1" dirty="0">
                <a:solidFill>
                  <a:srgbClr val="FFFFFF"/>
                </a:solidFill>
                <a:effectLst>
                  <a:outerShdw blurRad="38100" dist="38100" dir="2700000" algn="tl">
                    <a:srgbClr val="000000"/>
                  </a:outerShdw>
                </a:effectLst>
                <a:latin typeface="26" charset="0"/>
              </a:rPr>
              <a:t>Paul Wrote 1 Timothy</a:t>
            </a:r>
          </a:p>
          <a:p>
            <a:pPr algn="r" defTabSz="914400" eaLnBrk="0" fontAlgn="base" hangingPunct="0">
              <a:spcBef>
                <a:spcPct val="0"/>
              </a:spcBef>
              <a:spcAft>
                <a:spcPct val="0"/>
              </a:spcAft>
              <a:defRPr/>
            </a:pPr>
            <a:r>
              <a:rPr lang="en-US" b="1" dirty="0">
                <a:solidFill>
                  <a:srgbClr val="FFFFFF"/>
                </a:solidFill>
                <a:effectLst>
                  <a:outerShdw blurRad="38100" dist="38100" dir="2700000" algn="tl">
                    <a:srgbClr val="000000"/>
                  </a:outerShdw>
                </a:effectLst>
                <a:latin typeface="26" charset="0"/>
              </a:rPr>
              <a:t>AD 62</a:t>
            </a:r>
            <a:endParaRPr lang="en-US" dirty="0">
              <a:solidFill>
                <a:srgbClr val="FFFFFF"/>
              </a:solidFill>
              <a:effectLst>
                <a:outerShdw blurRad="38100" dist="38100" dir="2700000" algn="tl">
                  <a:srgbClr val="000000"/>
                </a:outerShdw>
              </a:effectLst>
              <a:latin typeface="26" charset="0"/>
            </a:endParaRPr>
          </a:p>
        </p:txBody>
      </p:sp>
      <p:sp>
        <p:nvSpPr>
          <p:cNvPr id="355336" name="Text Box 8"/>
          <p:cNvSpPr txBox="1">
            <a:spLocks noChangeArrowheads="1"/>
          </p:cNvSpPr>
          <p:nvPr/>
        </p:nvSpPr>
        <p:spPr bwMode="auto">
          <a:xfrm>
            <a:off x="4495800" y="4724400"/>
            <a:ext cx="4495800" cy="1917700"/>
          </a:xfrm>
          <a:prstGeom prst="rect">
            <a:avLst/>
          </a:prstGeom>
          <a:solidFill>
            <a:schemeClr val="hlink"/>
          </a:solidFill>
          <a:ln w="9525">
            <a:noFill/>
            <a:miter lim="800000"/>
            <a:headEnd/>
            <a:tailEnd/>
          </a:ln>
          <a:effectLst>
            <a:outerShdw blurRad="63500" dist="107763" dir="18900000" algn="ctr" rotWithShape="0">
              <a:schemeClr val="bg2">
                <a:alpha val="74998"/>
              </a:scheme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a:solidFill>
                  <a:srgbClr val="FFFFFF"/>
                </a:solidFill>
                <a:effectLst>
                  <a:outerShdw blurRad="38100" dist="38100" dir="2700000" algn="tl">
                    <a:srgbClr val="000000"/>
                  </a:outerShdw>
                </a:effectLst>
                <a:latin typeface="26" charset="0"/>
              </a:rPr>
              <a:t>Stay in that house, eating and drinking whatever </a:t>
            </a:r>
            <a:br>
              <a:rPr lang="en-US" b="1">
                <a:solidFill>
                  <a:srgbClr val="FFFFFF"/>
                </a:solidFill>
                <a:effectLst>
                  <a:outerShdw blurRad="38100" dist="38100" dir="2700000" algn="tl">
                    <a:srgbClr val="000000"/>
                  </a:outerShdw>
                </a:effectLst>
                <a:latin typeface="26" charset="0"/>
              </a:rPr>
            </a:br>
            <a:r>
              <a:rPr lang="en-US" b="1">
                <a:solidFill>
                  <a:srgbClr val="FFFFFF"/>
                </a:solidFill>
                <a:effectLst>
                  <a:outerShdw blurRad="38100" dist="38100" dir="2700000" algn="tl">
                    <a:srgbClr val="000000"/>
                  </a:outerShdw>
                </a:effectLst>
                <a:latin typeface="26" charset="0"/>
              </a:rPr>
              <a:t>they give you, for </a:t>
            </a:r>
            <a:br>
              <a:rPr lang="en-US" b="1">
                <a:solidFill>
                  <a:srgbClr val="FFFFFF"/>
                </a:solidFill>
                <a:effectLst>
                  <a:outerShdw blurRad="38100" dist="38100" dir="2700000" algn="tl">
                    <a:srgbClr val="000000"/>
                  </a:outerShdw>
                </a:effectLst>
                <a:latin typeface="26" charset="0"/>
              </a:rPr>
            </a:br>
            <a:r>
              <a:rPr lang="en-US" b="1">
                <a:solidFill>
                  <a:srgbClr val="F6FF28"/>
                </a:solidFill>
                <a:effectLst>
                  <a:outerShdw blurRad="38100" dist="38100" dir="2700000" algn="tl">
                    <a:srgbClr val="000000"/>
                  </a:outerShdw>
                </a:effectLst>
                <a:latin typeface="26" charset="0"/>
              </a:rPr>
              <a:t>the worker deserves his wages</a:t>
            </a:r>
            <a:r>
              <a:rPr lang="en-US" b="1">
                <a:solidFill>
                  <a:srgbClr val="FFFFFF"/>
                </a:solidFill>
                <a:effectLst>
                  <a:outerShdw blurRad="38100" dist="38100" dir="2700000" algn="tl">
                    <a:srgbClr val="000000"/>
                  </a:outerShdw>
                </a:effectLst>
                <a:latin typeface="26" charset="0"/>
              </a:rPr>
              <a:t>… (Luke 10:7)</a:t>
            </a:r>
          </a:p>
        </p:txBody>
      </p:sp>
      <p:sp>
        <p:nvSpPr>
          <p:cNvPr id="355337" name="Text Box 9"/>
          <p:cNvSpPr txBox="1">
            <a:spLocks noChangeArrowheads="1"/>
          </p:cNvSpPr>
          <p:nvPr/>
        </p:nvSpPr>
        <p:spPr bwMode="auto">
          <a:xfrm>
            <a:off x="4495800" y="136525"/>
            <a:ext cx="4495800" cy="1938338"/>
          </a:xfrm>
          <a:prstGeom prst="rect">
            <a:avLst/>
          </a:prstGeom>
          <a:solidFill>
            <a:schemeClr val="hlink"/>
          </a:solidFill>
          <a:ln w="9525">
            <a:noFill/>
            <a:miter lim="800000"/>
            <a:headEnd/>
            <a:tailEnd/>
          </a:ln>
          <a:effectLst>
            <a:outerShdw blurRad="63500" dist="35921" dir="2700000" algn="ctr" rotWithShape="0">
              <a:srgbClr val="020009">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dirty="0">
                <a:solidFill>
                  <a:srgbClr val="FFFFFF"/>
                </a:solidFill>
                <a:effectLst>
                  <a:outerShdw blurRad="38100" dist="38100" dir="2700000" algn="tl">
                    <a:srgbClr val="000000"/>
                  </a:outerShdw>
                </a:effectLst>
                <a:latin typeface="26" charset="0"/>
              </a:rPr>
              <a:t>For the Scripture says, </a:t>
            </a:r>
            <a:r>
              <a:rPr lang="en-US" altLang="ja-JP" b="1" dirty="0">
                <a:solidFill>
                  <a:srgbClr val="FFFFFF"/>
                </a:solidFill>
                <a:effectLst>
                  <a:outerShdw blurRad="38100" dist="38100" dir="2700000" algn="tl">
                    <a:srgbClr val="000000"/>
                  </a:outerShdw>
                </a:effectLst>
                <a:latin typeface="26" charset="0"/>
              </a:rPr>
              <a:t>"</a:t>
            </a:r>
            <a:r>
              <a:rPr lang="en-US" b="1" dirty="0">
                <a:solidFill>
                  <a:srgbClr val="FFFFFF"/>
                </a:solidFill>
                <a:effectLst>
                  <a:outerShdw blurRad="38100" dist="38100" dir="2700000" algn="tl">
                    <a:srgbClr val="000000"/>
                  </a:outerShdw>
                </a:effectLst>
                <a:latin typeface="26" charset="0"/>
              </a:rPr>
              <a:t>Do not muzzle the ox  while it is treading out the grain,</a:t>
            </a:r>
            <a:r>
              <a:rPr lang="en-US" altLang="ja-JP" b="1" dirty="0">
                <a:solidFill>
                  <a:srgbClr val="FFFFFF"/>
                </a:solidFill>
                <a:effectLst>
                  <a:outerShdw blurRad="38100" dist="38100" dir="2700000" algn="tl">
                    <a:srgbClr val="000000"/>
                  </a:outerShdw>
                </a:effectLst>
                <a:latin typeface="26" charset="0"/>
              </a:rPr>
              <a:t>"</a:t>
            </a:r>
            <a:r>
              <a:rPr lang="en-US" b="1" dirty="0">
                <a:solidFill>
                  <a:srgbClr val="FFFFFF"/>
                </a:solidFill>
                <a:effectLst>
                  <a:outerShdw blurRad="38100" dist="38100" dir="2700000" algn="tl">
                    <a:srgbClr val="000000"/>
                  </a:outerShdw>
                </a:effectLst>
                <a:latin typeface="26" charset="0"/>
              </a:rPr>
              <a:t> and </a:t>
            </a:r>
            <a:r>
              <a:rPr lang="en-US" altLang="ja-JP" b="1" dirty="0">
                <a:solidFill>
                  <a:srgbClr val="F6FF28"/>
                </a:solidFill>
                <a:effectLst>
                  <a:outerShdw blurRad="38100" dist="38100" dir="2700000" algn="tl">
                    <a:srgbClr val="000000"/>
                  </a:outerShdw>
                </a:effectLst>
                <a:latin typeface="26" charset="0"/>
              </a:rPr>
              <a:t>"</a:t>
            </a:r>
            <a:r>
              <a:rPr lang="en-US" b="1" dirty="0">
                <a:solidFill>
                  <a:srgbClr val="F6FF28"/>
                </a:solidFill>
                <a:effectLst>
                  <a:outerShdw blurRad="38100" dist="38100" dir="2700000" algn="tl">
                    <a:srgbClr val="000000"/>
                  </a:outerShdw>
                </a:effectLst>
                <a:latin typeface="26" charset="0"/>
              </a:rPr>
              <a:t>The worker deserves his wages</a:t>
            </a:r>
            <a:r>
              <a:rPr lang="en-US" altLang="ja-JP" b="1" dirty="0">
                <a:solidFill>
                  <a:srgbClr val="F6FF28"/>
                </a:solidFill>
                <a:effectLst>
                  <a:outerShdw blurRad="38100" dist="38100" dir="2700000" algn="tl">
                    <a:srgbClr val="000000"/>
                  </a:outerShdw>
                </a:effectLst>
                <a:latin typeface="26" charset="0"/>
              </a:rPr>
              <a:t>"</a:t>
            </a:r>
            <a:r>
              <a:rPr lang="en-US" b="1" dirty="0">
                <a:solidFill>
                  <a:srgbClr val="FFFFFF"/>
                </a:solidFill>
                <a:effectLst>
                  <a:outerShdw blurRad="38100" dist="38100" dir="2700000" algn="tl">
                    <a:srgbClr val="000000"/>
                  </a:outerShdw>
                </a:effectLst>
                <a:latin typeface="26" charset="0"/>
              </a:rPr>
              <a:t> (1 Timothy 5:18).</a:t>
            </a:r>
          </a:p>
        </p:txBody>
      </p:sp>
      <p:pic>
        <p:nvPicPr>
          <p:cNvPr id="238600" name="Picture 2"/>
          <p:cNvPicPr>
            <a:picLocks noChangeAspect="1" noChangeArrowheads="1"/>
          </p:cNvPicPr>
          <p:nvPr/>
        </p:nvPicPr>
        <p:blipFill>
          <a:blip r:embed="rId3">
            <a:extLst>
              <a:ext uri="{28A0092B-C50C-407E-A947-70E740481C1C}">
                <a14:useLocalDpi xmlns:a14="http://schemas.microsoft.com/office/drawing/2010/main" val="0"/>
              </a:ext>
            </a:extLst>
          </a:blip>
          <a:srcRect l="41283" t="50153" r="49077" b="40526"/>
          <a:stretch>
            <a:fillRect/>
          </a:stretch>
        </p:blipFill>
        <p:spPr bwMode="auto">
          <a:xfrm>
            <a:off x="468313" y="2708275"/>
            <a:ext cx="1438275"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
        <p:nvSpPr>
          <p:cNvPr id="355333" name="Rectangle 5"/>
          <p:cNvSpPr>
            <a:spLocks noGrp="1" noChangeArrowheads="1"/>
          </p:cNvSpPr>
          <p:nvPr>
            <p:ph type="title" idx="4294967295"/>
          </p:nvPr>
        </p:nvSpPr>
        <p:spPr>
          <a:xfrm>
            <a:off x="179388" y="3357563"/>
            <a:ext cx="4191000" cy="2474912"/>
          </a:xfrm>
          <a:solidFill>
            <a:srgbClr val="020009"/>
          </a:solidFill>
          <a:effectLst>
            <a:outerShdw blurRad="63500" dist="53882" dir="2700000" algn="ctr" rotWithShape="0">
              <a:srgbClr val="020009">
                <a:alpha val="74998"/>
              </a:srgbClr>
            </a:outerShdw>
          </a:effectLst>
        </p:spPr>
        <p:txBody>
          <a:bodyPr lIns="73622" tIns="36810" rIns="73622" bIns="36810" anchor="t">
            <a:spAutoFit/>
          </a:bodyPr>
          <a:lstStyle/>
          <a:p>
            <a:pPr algn="ctr">
              <a:spcBef>
                <a:spcPct val="50000"/>
              </a:spcBef>
              <a:defRPr/>
            </a:pPr>
            <a:r>
              <a:rPr lang="en-US" sz="3900" b="1" dirty="0">
                <a:solidFill>
                  <a:srgbClr val="FFEA18"/>
                </a:solidFill>
                <a:latin typeface="Comic Sans MS" pitchFamily="22" charset="0"/>
                <a:ea typeface="ＭＳ Ｐゴシック" pitchFamily="22" charset="-128"/>
                <a:cs typeface="ＭＳ Ｐゴシック" pitchFamily="22" charset="-128"/>
              </a:rPr>
              <a:t>Paul Called Luke</a:t>
            </a:r>
            <a:r>
              <a:rPr lang="fr-FR" sz="3900" b="1" dirty="0">
                <a:solidFill>
                  <a:srgbClr val="FFEA18"/>
                </a:solidFill>
                <a:latin typeface="Comic Sans MS" pitchFamily="22" charset="0"/>
                <a:ea typeface="ＭＳ Ｐゴシック" pitchFamily="22" charset="-128"/>
                <a:cs typeface="ＭＳ Ｐゴシック" pitchFamily="22" charset="-128"/>
              </a:rPr>
              <a:t>'</a:t>
            </a:r>
            <a:r>
              <a:rPr lang="en-US" sz="3900" b="1" dirty="0">
                <a:solidFill>
                  <a:srgbClr val="FFEA18"/>
                </a:solidFill>
                <a:latin typeface="Comic Sans MS" pitchFamily="22" charset="0"/>
                <a:ea typeface="ＭＳ Ｐゴシック" pitchFamily="22" charset="-128"/>
                <a:cs typeface="ＭＳ Ｐゴシック" pitchFamily="22" charset="-128"/>
              </a:rPr>
              <a:t>s Gospel "Scripture" within 5 years!</a:t>
            </a:r>
          </a:p>
        </p:txBody>
      </p:sp>
    </p:spTree>
    <p:extLst>
      <p:ext uri="{BB962C8B-B14F-4D97-AF65-F5344CB8AC3E}">
        <p14:creationId xmlns:p14="http://schemas.microsoft.com/office/powerpoint/2010/main" val="2265499042"/>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100"/>
                                  </p:stCondLst>
                                  <p:childTnLst>
                                    <p:set>
                                      <p:cBhvr>
                                        <p:cTn id="6" dur="1" fill="hold">
                                          <p:stCondLst>
                                            <p:cond delay="0"/>
                                          </p:stCondLst>
                                        </p:cTn>
                                        <p:tgtEl>
                                          <p:spTgt spid="355332"/>
                                        </p:tgtEl>
                                        <p:attrNameLst>
                                          <p:attrName>style.visibility</p:attrName>
                                        </p:attrNameLst>
                                      </p:cBhvr>
                                      <p:to>
                                        <p:strVal val="visible"/>
                                      </p:to>
                                    </p:set>
                                    <p:anim calcmode="lin" valueType="num">
                                      <p:cBhvr>
                                        <p:cTn id="7" dur="500" fill="hold"/>
                                        <p:tgtEl>
                                          <p:spTgt spid="355332"/>
                                        </p:tgtEl>
                                        <p:attrNameLst>
                                          <p:attrName>ppt_w</p:attrName>
                                        </p:attrNameLst>
                                      </p:cBhvr>
                                      <p:tavLst>
                                        <p:tav tm="0">
                                          <p:val>
                                            <p:strVal val="(6*min(max(#ppt_w*#ppt_h,.3),1)-7.4)/-.7*#ppt_w"/>
                                          </p:val>
                                        </p:tav>
                                        <p:tav tm="100000">
                                          <p:val>
                                            <p:strVal val="#ppt_w"/>
                                          </p:val>
                                        </p:tav>
                                      </p:tavLst>
                                    </p:anim>
                                    <p:anim calcmode="lin" valueType="num">
                                      <p:cBhvr>
                                        <p:cTn id="8" dur="500" fill="hold"/>
                                        <p:tgtEl>
                                          <p:spTgt spid="355332"/>
                                        </p:tgtEl>
                                        <p:attrNameLst>
                                          <p:attrName>ppt_h</p:attrName>
                                        </p:attrNameLst>
                                      </p:cBhvr>
                                      <p:tavLst>
                                        <p:tav tm="0">
                                          <p:val>
                                            <p:strVal val="(6*min(max(#ppt_w*#ppt_h,.3),1)-7.4)/-.7*#ppt_h"/>
                                          </p:val>
                                        </p:tav>
                                        <p:tav tm="100000">
                                          <p:val>
                                            <p:strVal val="#ppt_h"/>
                                          </p:val>
                                        </p:tav>
                                      </p:tavLst>
                                    </p:anim>
                                    <p:anim calcmode="lin" valueType="num">
                                      <p:cBhvr>
                                        <p:cTn id="9" dur="500" fill="hold"/>
                                        <p:tgtEl>
                                          <p:spTgt spid="355332"/>
                                        </p:tgtEl>
                                        <p:attrNameLst>
                                          <p:attrName>ppt_x</p:attrName>
                                        </p:attrNameLst>
                                      </p:cBhvr>
                                      <p:tavLst>
                                        <p:tav tm="0">
                                          <p:val>
                                            <p:fltVal val="0.5"/>
                                          </p:val>
                                        </p:tav>
                                        <p:tav tm="100000">
                                          <p:val>
                                            <p:strVal val="#ppt_x"/>
                                          </p:val>
                                        </p:tav>
                                      </p:tavLst>
                                    </p:anim>
                                    <p:anim calcmode="lin" valueType="num">
                                      <p:cBhvr>
                                        <p:cTn id="10" dur="500" fill="hold"/>
                                        <p:tgtEl>
                                          <p:spTgt spid="355332"/>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600"/>
                            </p:stCondLst>
                            <p:childTnLst>
                              <p:par>
                                <p:cTn id="12" presetID="1" presetClass="entr" presetSubtype="0" fill="hold" grpId="0" nodeType="afterEffect">
                                  <p:stCondLst>
                                    <p:cond delay="0"/>
                                  </p:stCondLst>
                                  <p:childTnLst>
                                    <p:set>
                                      <p:cBhvr>
                                        <p:cTn id="13" dur="1" fill="hold">
                                          <p:stCondLst>
                                            <p:cond delay="0"/>
                                          </p:stCondLst>
                                        </p:cTn>
                                        <p:tgtEl>
                                          <p:spTgt spid="35533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36" fill="hold" grpId="0" nodeType="clickEffect">
                                  <p:stCondLst>
                                    <p:cond delay="0"/>
                                  </p:stCondLst>
                                  <p:childTnLst>
                                    <p:set>
                                      <p:cBhvr>
                                        <p:cTn id="17" dur="1" fill="hold">
                                          <p:stCondLst>
                                            <p:cond delay="0"/>
                                          </p:stCondLst>
                                        </p:cTn>
                                        <p:tgtEl>
                                          <p:spTgt spid="355331"/>
                                        </p:tgtEl>
                                        <p:attrNameLst>
                                          <p:attrName>style.visibility</p:attrName>
                                        </p:attrNameLst>
                                      </p:cBhvr>
                                      <p:to>
                                        <p:strVal val="visible"/>
                                      </p:to>
                                    </p:set>
                                    <p:anim calcmode="lin" valueType="num">
                                      <p:cBhvr>
                                        <p:cTn id="18" dur="500" fill="hold"/>
                                        <p:tgtEl>
                                          <p:spTgt spid="355331"/>
                                        </p:tgtEl>
                                        <p:attrNameLst>
                                          <p:attrName>ppt_w</p:attrName>
                                        </p:attrNameLst>
                                      </p:cBhvr>
                                      <p:tavLst>
                                        <p:tav tm="0">
                                          <p:val>
                                            <p:strVal val="(6*min(max(#ppt_w*#ppt_h,.3),1)-7.4)/-.7*#ppt_w"/>
                                          </p:val>
                                        </p:tav>
                                        <p:tav tm="100000">
                                          <p:val>
                                            <p:strVal val="#ppt_w"/>
                                          </p:val>
                                        </p:tav>
                                      </p:tavLst>
                                    </p:anim>
                                    <p:anim calcmode="lin" valueType="num">
                                      <p:cBhvr>
                                        <p:cTn id="19" dur="500" fill="hold"/>
                                        <p:tgtEl>
                                          <p:spTgt spid="355331"/>
                                        </p:tgtEl>
                                        <p:attrNameLst>
                                          <p:attrName>ppt_h</p:attrName>
                                        </p:attrNameLst>
                                      </p:cBhvr>
                                      <p:tavLst>
                                        <p:tav tm="0">
                                          <p:val>
                                            <p:strVal val="(6*min(max(#ppt_w*#ppt_h,.3),1)-7.4)/-.7*#ppt_h"/>
                                          </p:val>
                                        </p:tav>
                                        <p:tav tm="100000">
                                          <p:val>
                                            <p:strVal val="#ppt_h"/>
                                          </p:val>
                                        </p:tav>
                                      </p:tavLst>
                                    </p:anim>
                                    <p:anim calcmode="lin" valueType="num">
                                      <p:cBhvr>
                                        <p:cTn id="20" dur="500" fill="hold"/>
                                        <p:tgtEl>
                                          <p:spTgt spid="355331"/>
                                        </p:tgtEl>
                                        <p:attrNameLst>
                                          <p:attrName>ppt_x</p:attrName>
                                        </p:attrNameLst>
                                      </p:cBhvr>
                                      <p:tavLst>
                                        <p:tav tm="0">
                                          <p:val>
                                            <p:fltVal val="0.5"/>
                                          </p:val>
                                        </p:tav>
                                        <p:tav tm="100000">
                                          <p:val>
                                            <p:strVal val="#ppt_x"/>
                                          </p:val>
                                        </p:tav>
                                      </p:tavLst>
                                    </p:anim>
                                    <p:anim calcmode="lin" valueType="num">
                                      <p:cBhvr>
                                        <p:cTn id="21" dur="500" fill="hold"/>
                                        <p:tgtEl>
                                          <p:spTgt spid="355331"/>
                                        </p:tgtEl>
                                        <p:attrNameLst>
                                          <p:attrName>ppt_y</p:attrName>
                                        </p:attrNameLst>
                                      </p:cBhvr>
                                      <p:tavLst>
                                        <p:tav tm="0">
                                          <p:val>
                                            <p:strVal val="1+(6*min(max(#ppt_w*#ppt_h,.3),1)-7.4)/-.7*#ppt_h/2"/>
                                          </p:val>
                                        </p:tav>
                                        <p:tav tm="100000">
                                          <p:val>
                                            <p:strVal val="#ppt_y"/>
                                          </p:val>
                                        </p:tav>
                                      </p:tavLst>
                                    </p:anim>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35533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5533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5533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553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1" grpId="0" animBg="1"/>
      <p:bldP spid="355332" grpId="0" animBg="1"/>
      <p:bldP spid="355334" grpId="0"/>
      <p:bldP spid="355335" grpId="0"/>
      <p:bldP spid="355336" grpId="0" animBg="1"/>
      <p:bldP spid="355337" grpId="0" animBg="1"/>
      <p:bldP spid="3553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1" name="Picture 2"/>
          <p:cNvPicPr>
            <a:picLocks noChangeAspect="1" noChangeArrowheads="1"/>
          </p:cNvPicPr>
          <p:nvPr/>
        </p:nvPicPr>
        <p:blipFill>
          <a:blip r:embed="rId3">
            <a:extLst>
              <a:ext uri="{28A0092B-C50C-407E-A947-70E740481C1C}">
                <a14:useLocalDpi xmlns:a14="http://schemas.microsoft.com/office/drawing/2010/main" val="0"/>
              </a:ext>
            </a:extLst>
          </a:blip>
          <a:srcRect l="34021" t="18146" r="4736" b="10155"/>
          <a:stretch>
            <a:fillRect/>
          </a:stretch>
        </p:blipFill>
        <p:spPr bwMode="auto">
          <a:xfrm>
            <a:off x="0" y="0"/>
            <a:ext cx="9144000" cy="6858000"/>
          </a:xfrm>
          <a:prstGeom prst="rect">
            <a:avLst/>
          </a:prstGeom>
          <a:noFill/>
          <a:ln w="76200">
            <a:solidFill>
              <a:srgbClr val="020009"/>
            </a:solidFill>
            <a:miter lim="800000"/>
            <a:headEnd/>
            <a:tailEnd/>
          </a:ln>
          <a:extLst>
            <a:ext uri="{909E8E84-426E-40dd-AFC4-6F175D3DCCD1}">
              <a14:hiddenFill xmlns:a14="http://schemas.microsoft.com/office/drawing/2010/main" xmlns="">
                <a:solidFill>
                  <a:srgbClr val="FFFFFF"/>
                </a:solidFill>
              </a14:hiddenFill>
            </a:ext>
          </a:extLst>
        </p:spPr>
      </p:pic>
      <p:sp>
        <p:nvSpPr>
          <p:cNvPr id="357379" name="Oval 3"/>
          <p:cNvSpPr>
            <a:spLocks noChangeArrowheads="1"/>
          </p:cNvSpPr>
          <p:nvPr/>
        </p:nvSpPr>
        <p:spPr bwMode="auto">
          <a:xfrm>
            <a:off x="7467600" y="22860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7380" name="Text Box 4"/>
          <p:cNvSpPr txBox="1">
            <a:spLocks noChangeArrowheads="1"/>
          </p:cNvSpPr>
          <p:nvPr/>
        </p:nvSpPr>
        <p:spPr bwMode="auto">
          <a:xfrm>
            <a:off x="5665788" y="228600"/>
            <a:ext cx="3478212" cy="854075"/>
          </a:xfrm>
          <a:prstGeom prst="rect">
            <a:avLst/>
          </a:prstGeom>
          <a:noFill/>
          <a:ln w="9525">
            <a:noFill/>
            <a:miter lim="800000"/>
            <a:headEnd/>
            <a:tailEnd/>
          </a:ln>
          <a:effectLst>
            <a:outerShdw blurRad="63500" dist="35921" dir="2700000" algn="ctr" rotWithShape="0">
              <a:srgbClr val="020009">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dirty="0">
                <a:solidFill>
                  <a:srgbClr val="FFFFFF"/>
                </a:solidFill>
                <a:effectLst>
                  <a:outerShdw blurRad="38100" dist="38100" dir="2700000" algn="tl">
                    <a:srgbClr val="000000"/>
                  </a:outerShdw>
                </a:effectLst>
                <a:latin typeface="26" charset="0"/>
              </a:rPr>
              <a:t>Paul</a:t>
            </a:r>
            <a:r>
              <a:rPr lang="fr-FR" altLang="ja-JP" b="1" dirty="0">
                <a:solidFill>
                  <a:srgbClr val="FFFFFF"/>
                </a:solidFill>
                <a:effectLst>
                  <a:outerShdw blurRad="38100" dist="38100" dir="2700000" algn="tl">
                    <a:srgbClr val="000000"/>
                  </a:outerShdw>
                </a:effectLst>
                <a:latin typeface="26" charset="0"/>
              </a:rPr>
              <a:t>'</a:t>
            </a:r>
            <a:r>
              <a:rPr lang="en-US" b="1" dirty="0">
                <a:solidFill>
                  <a:srgbClr val="FFFFFF"/>
                </a:solidFill>
                <a:effectLst>
                  <a:outerShdw blurRad="38100" dist="38100" dir="2700000" algn="tl">
                    <a:srgbClr val="000000"/>
                  </a:outerShdw>
                </a:effectLst>
                <a:latin typeface="26" charset="0"/>
              </a:rPr>
              <a:t>s Letters Written</a:t>
            </a:r>
          </a:p>
          <a:p>
            <a:pPr defTabSz="914400" eaLnBrk="0" fontAlgn="base" hangingPunct="0">
              <a:spcBef>
                <a:spcPct val="0"/>
              </a:spcBef>
              <a:spcAft>
                <a:spcPct val="0"/>
              </a:spcAft>
              <a:defRPr/>
            </a:pPr>
            <a:r>
              <a:rPr lang="en-US" b="1" dirty="0">
                <a:solidFill>
                  <a:srgbClr val="FFFFFF"/>
                </a:solidFill>
                <a:effectLst>
                  <a:outerShdw blurRad="38100" dist="38100" dir="2700000" algn="tl">
                    <a:srgbClr val="000000"/>
                  </a:outerShdw>
                </a:effectLst>
                <a:latin typeface="26" charset="0"/>
              </a:rPr>
              <a:t>AD 49-62</a:t>
            </a:r>
            <a:endParaRPr lang="en-US" dirty="0">
              <a:solidFill>
                <a:srgbClr val="FFFFFF"/>
              </a:solidFill>
              <a:effectLst>
                <a:outerShdw blurRad="38100" dist="38100" dir="2700000" algn="tl">
                  <a:srgbClr val="000000"/>
                </a:outerShdw>
              </a:effectLst>
              <a:latin typeface="26" charset="0"/>
            </a:endParaRPr>
          </a:p>
        </p:txBody>
      </p:sp>
      <p:sp>
        <p:nvSpPr>
          <p:cNvPr id="357381" name="Text Box 5"/>
          <p:cNvSpPr txBox="1">
            <a:spLocks noChangeArrowheads="1"/>
          </p:cNvSpPr>
          <p:nvPr/>
        </p:nvSpPr>
        <p:spPr bwMode="auto">
          <a:xfrm>
            <a:off x="609600" y="685800"/>
            <a:ext cx="2995613" cy="1235075"/>
          </a:xfrm>
          <a:prstGeom prst="rect">
            <a:avLst/>
          </a:prstGeom>
          <a:noFill/>
          <a:ln w="9525">
            <a:noFill/>
            <a:miter lim="800000"/>
            <a:headEnd/>
            <a:tailEnd/>
          </a:ln>
          <a:effectLst>
            <a:outerShdw blurRad="63500" dist="35921" dir="2700000" algn="ctr" rotWithShape="0">
              <a:srgbClr val="020009">
                <a:alpha val="74998"/>
              </a:srgbClr>
            </a:outerShdw>
          </a:effec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b="1">
                <a:solidFill>
                  <a:srgbClr val="FFFFFF"/>
                </a:solidFill>
                <a:effectLst>
                  <a:outerShdw blurRad="38100" dist="38100" dir="2700000" algn="tl">
                    <a:srgbClr val="000000"/>
                  </a:outerShdw>
                </a:effectLst>
                <a:latin typeface="26" charset="0"/>
              </a:rPr>
              <a:t>Rome</a:t>
            </a:r>
          </a:p>
          <a:p>
            <a:pPr defTabSz="914400" eaLnBrk="0" fontAlgn="base" hangingPunct="0">
              <a:spcBef>
                <a:spcPct val="0"/>
              </a:spcBef>
              <a:spcAft>
                <a:spcPct val="0"/>
              </a:spcAft>
              <a:defRPr/>
            </a:pPr>
            <a:r>
              <a:rPr lang="en-US" b="1">
                <a:solidFill>
                  <a:srgbClr val="FFFFFF"/>
                </a:solidFill>
                <a:effectLst>
                  <a:outerShdw blurRad="38100" dist="38100" dir="2700000" algn="tl">
                    <a:srgbClr val="000000"/>
                  </a:outerShdw>
                </a:effectLst>
                <a:latin typeface="26" charset="0"/>
              </a:rPr>
              <a:t>Peter Wrote 2 Peter</a:t>
            </a:r>
          </a:p>
          <a:p>
            <a:pPr defTabSz="914400" eaLnBrk="0" fontAlgn="base" hangingPunct="0">
              <a:spcBef>
                <a:spcPct val="0"/>
              </a:spcBef>
              <a:spcAft>
                <a:spcPct val="0"/>
              </a:spcAft>
              <a:defRPr/>
            </a:pPr>
            <a:r>
              <a:rPr lang="en-US" b="1">
                <a:solidFill>
                  <a:srgbClr val="FFFFFF"/>
                </a:solidFill>
                <a:effectLst>
                  <a:outerShdw blurRad="38100" dist="38100" dir="2700000" algn="tl">
                    <a:srgbClr val="000000"/>
                  </a:outerShdw>
                </a:effectLst>
                <a:latin typeface="26" charset="0"/>
              </a:rPr>
              <a:t>AD 64</a:t>
            </a:r>
            <a:endParaRPr lang="en-US">
              <a:solidFill>
                <a:srgbClr val="FFFFFF"/>
              </a:solidFill>
              <a:effectLst>
                <a:outerShdw blurRad="38100" dist="38100" dir="2700000" algn="tl">
                  <a:srgbClr val="000000"/>
                </a:outerShdw>
              </a:effectLst>
              <a:latin typeface="26" charset="0"/>
            </a:endParaRPr>
          </a:p>
        </p:txBody>
      </p:sp>
      <p:sp>
        <p:nvSpPr>
          <p:cNvPr id="357382" name="Text Box 6"/>
          <p:cNvSpPr txBox="1">
            <a:spLocks noChangeArrowheads="1"/>
          </p:cNvSpPr>
          <p:nvPr/>
        </p:nvSpPr>
        <p:spPr bwMode="auto">
          <a:xfrm>
            <a:off x="3730625" y="2928938"/>
            <a:ext cx="5410200" cy="3902075"/>
          </a:xfrm>
          <a:prstGeom prst="rect">
            <a:avLst/>
          </a:prstGeom>
          <a:solidFill>
            <a:srgbClr val="C70045"/>
          </a:solidFill>
          <a:ln w="9525">
            <a:noFill/>
            <a:miter lim="800000"/>
            <a:headEnd/>
            <a:tailEnd/>
          </a:ln>
          <a:effectLst>
            <a:outerShdw blurRad="63500" dist="35921" dir="2700000" algn="ctr" rotWithShape="0">
              <a:srgbClr val="020009">
                <a:alpha val="74998"/>
              </a:srgbClr>
            </a:outerShdw>
          </a:effec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en-US" altLang="ja-JP" b="1" dirty="0">
                <a:solidFill>
                  <a:srgbClr val="FFFFFF"/>
                </a:solidFill>
                <a:effectLst>
                  <a:outerShdw blurRad="38100" dist="38100" dir="2700000" algn="tl">
                    <a:srgbClr val="000000"/>
                  </a:outerShdw>
                </a:effectLst>
                <a:latin typeface="26" charset="0"/>
              </a:rPr>
              <a:t>"</a:t>
            </a:r>
            <a:r>
              <a:rPr lang="en-US" b="1" dirty="0">
                <a:solidFill>
                  <a:srgbClr val="FFFFFF"/>
                </a:solidFill>
                <a:effectLst>
                  <a:outerShdw blurRad="38100" dist="38100" dir="2700000" algn="tl">
                    <a:srgbClr val="000000"/>
                  </a:outerShdw>
                </a:effectLst>
                <a:latin typeface="26" charset="0"/>
              </a:rPr>
              <a:t>…Our dear brother </a:t>
            </a:r>
            <a:r>
              <a:rPr lang="en-US" b="1" dirty="0">
                <a:solidFill>
                  <a:srgbClr val="F6FF28"/>
                </a:solidFill>
                <a:effectLst>
                  <a:outerShdw blurRad="38100" dist="38100" dir="2700000" algn="tl">
                    <a:srgbClr val="000000"/>
                  </a:outerShdw>
                </a:effectLst>
                <a:latin typeface="26" charset="0"/>
              </a:rPr>
              <a:t>Paul also wrote to you</a:t>
            </a:r>
            <a:r>
              <a:rPr lang="en-US" b="1" dirty="0">
                <a:solidFill>
                  <a:srgbClr val="FFFFFF"/>
                </a:solidFill>
                <a:effectLst>
                  <a:outerShdw blurRad="38100" dist="38100" dir="2700000" algn="tl">
                    <a:srgbClr val="000000"/>
                  </a:outerShdw>
                </a:effectLst>
                <a:latin typeface="26" charset="0"/>
              </a:rPr>
              <a:t> with the wisdom God gave him.  He writes the same way in all his letters, speaking in them of these matters.  His letters contain some things that are hard to understand, which ignorant and unstable people distort, </a:t>
            </a:r>
            <a:r>
              <a:rPr lang="en-US" b="1" dirty="0">
                <a:solidFill>
                  <a:srgbClr val="F6FF28"/>
                </a:solidFill>
                <a:effectLst>
                  <a:outerShdw blurRad="38100" dist="38100" dir="2700000" algn="tl">
                    <a:srgbClr val="000000"/>
                  </a:outerShdw>
                </a:effectLst>
                <a:latin typeface="26" charset="0"/>
              </a:rPr>
              <a:t>as they do the other Scriptures</a:t>
            </a:r>
            <a:r>
              <a:rPr lang="en-US" b="1" dirty="0">
                <a:solidFill>
                  <a:srgbClr val="FFFFFF"/>
                </a:solidFill>
                <a:effectLst>
                  <a:outerShdw blurRad="38100" dist="38100" dir="2700000" algn="tl">
                    <a:srgbClr val="000000"/>
                  </a:outerShdw>
                </a:effectLst>
                <a:latin typeface="26" charset="0"/>
              </a:rPr>
              <a:t>, to their own destruction</a:t>
            </a:r>
            <a:r>
              <a:rPr lang="en-US" altLang="ja-JP" b="1" dirty="0">
                <a:solidFill>
                  <a:srgbClr val="FFFFFF"/>
                </a:solidFill>
                <a:effectLst>
                  <a:outerShdw blurRad="38100" dist="38100" dir="2700000" algn="tl">
                    <a:srgbClr val="000000"/>
                  </a:outerShdw>
                </a:effectLst>
                <a:latin typeface="26" charset="0"/>
              </a:rPr>
              <a:t>"</a:t>
            </a:r>
            <a:r>
              <a:rPr lang="en-US" b="1" dirty="0">
                <a:solidFill>
                  <a:srgbClr val="FFFFFF"/>
                </a:solidFill>
                <a:effectLst>
                  <a:outerShdw blurRad="38100" dist="38100" dir="2700000" algn="tl">
                    <a:srgbClr val="000000"/>
                  </a:outerShdw>
                </a:effectLst>
                <a:latin typeface="26" charset="0"/>
              </a:rPr>
              <a:t> (2 Peter 3:15-16)</a:t>
            </a:r>
          </a:p>
        </p:txBody>
      </p:sp>
      <p:sp>
        <p:nvSpPr>
          <p:cNvPr id="357383" name="Oval 7"/>
          <p:cNvSpPr>
            <a:spLocks noChangeArrowheads="1"/>
          </p:cNvSpPr>
          <p:nvPr/>
        </p:nvSpPr>
        <p:spPr bwMode="auto">
          <a:xfrm>
            <a:off x="4114800" y="18288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7384" name="Oval 8"/>
          <p:cNvSpPr>
            <a:spLocks noChangeArrowheads="1"/>
          </p:cNvSpPr>
          <p:nvPr/>
        </p:nvSpPr>
        <p:spPr bwMode="auto">
          <a:xfrm>
            <a:off x="5334000" y="16764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7385" name="Oval 9"/>
          <p:cNvSpPr>
            <a:spLocks noChangeArrowheads="1"/>
          </p:cNvSpPr>
          <p:nvPr/>
        </p:nvSpPr>
        <p:spPr bwMode="auto">
          <a:xfrm>
            <a:off x="6019800" y="16002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7386" name="Oval 10"/>
          <p:cNvSpPr>
            <a:spLocks noChangeArrowheads="1"/>
          </p:cNvSpPr>
          <p:nvPr/>
        </p:nvSpPr>
        <p:spPr bwMode="auto">
          <a:xfrm>
            <a:off x="4454525" y="5334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7387" name="Oval 11"/>
          <p:cNvSpPr>
            <a:spLocks noChangeArrowheads="1"/>
          </p:cNvSpPr>
          <p:nvPr/>
        </p:nvSpPr>
        <p:spPr bwMode="auto">
          <a:xfrm>
            <a:off x="3886200" y="7620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7388" name="Oval 12"/>
          <p:cNvSpPr>
            <a:spLocks noChangeArrowheads="1"/>
          </p:cNvSpPr>
          <p:nvPr/>
        </p:nvSpPr>
        <p:spPr bwMode="auto">
          <a:xfrm>
            <a:off x="838200" y="3810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7389" name="Oval 13"/>
          <p:cNvSpPr>
            <a:spLocks noChangeArrowheads="1"/>
          </p:cNvSpPr>
          <p:nvPr/>
        </p:nvSpPr>
        <p:spPr bwMode="auto">
          <a:xfrm>
            <a:off x="6096000" y="1752600"/>
            <a:ext cx="234950" cy="233363"/>
          </a:xfrm>
          <a:prstGeom prst="ellipse">
            <a:avLst/>
          </a:prstGeom>
          <a:solidFill>
            <a:srgbClr val="FA0020"/>
          </a:solidFill>
          <a:ln w="38100">
            <a:solidFill>
              <a:schemeClr val="tx1"/>
            </a:solidFill>
            <a:round/>
            <a:headEnd/>
            <a:tailEnd/>
          </a:ln>
          <a:effectLst>
            <a:outerShdw blurRad="63500" dist="89803" dir="2700000" algn="ctr" rotWithShape="0">
              <a:srgbClr val="020009">
                <a:alpha val="74998"/>
              </a:srgbClr>
            </a:outerShdw>
          </a:effectLst>
        </p:spPr>
        <p:txBody>
          <a:bodyPr wrap="none" anchor="ctr"/>
          <a:lstStyle/>
          <a:p>
            <a:pPr defTabSz="914400" eaLnBrk="0" fontAlgn="base" hangingPunct="0">
              <a:spcBef>
                <a:spcPct val="0"/>
              </a:spcBef>
              <a:spcAft>
                <a:spcPct val="0"/>
              </a:spcAft>
              <a:defRPr/>
            </a:pPr>
            <a:endParaRPr lang="en-US">
              <a:solidFill>
                <a:srgbClr val="FFFFFF"/>
              </a:solidFill>
              <a:latin typeface="Arial" pitchFamily="22" charset="0"/>
              <a:ea typeface="ＭＳ Ｐゴシック" charset="0"/>
              <a:cs typeface="ＭＳ Ｐゴシック" charset="0"/>
            </a:endParaRPr>
          </a:p>
        </p:txBody>
      </p:sp>
      <p:sp>
        <p:nvSpPr>
          <p:cNvPr id="357390" name="Rectangle 14"/>
          <p:cNvSpPr>
            <a:spLocks noGrp="1" noChangeArrowheads="1"/>
          </p:cNvSpPr>
          <p:nvPr>
            <p:ph type="title" idx="4294967295"/>
          </p:nvPr>
        </p:nvSpPr>
        <p:spPr>
          <a:xfrm>
            <a:off x="323850" y="3789363"/>
            <a:ext cx="3276600" cy="2474912"/>
          </a:xfrm>
          <a:solidFill>
            <a:srgbClr val="020009"/>
          </a:solidFill>
          <a:effectLst>
            <a:outerShdw blurRad="63500" dist="53882" dir="2700000" algn="ctr" rotWithShape="0">
              <a:srgbClr val="020009">
                <a:alpha val="74998"/>
              </a:srgbClr>
            </a:outerShdw>
          </a:effectLst>
        </p:spPr>
        <p:txBody>
          <a:bodyPr lIns="73622" tIns="36810" rIns="73622" bIns="36810" anchor="t">
            <a:spAutoFit/>
          </a:bodyPr>
          <a:lstStyle/>
          <a:p>
            <a:pPr algn="ctr">
              <a:spcBef>
                <a:spcPct val="50000"/>
              </a:spcBef>
              <a:defRPr/>
            </a:pPr>
            <a:r>
              <a:rPr lang="en-US" sz="3900" b="1" dirty="0">
                <a:solidFill>
                  <a:srgbClr val="FFEA18"/>
                </a:solidFill>
                <a:latin typeface="Comic Sans MS" pitchFamily="22" charset="0"/>
                <a:ea typeface="ＭＳ Ｐゴシック" pitchFamily="22" charset="-128"/>
                <a:cs typeface="ＭＳ Ｐゴシック" pitchFamily="22" charset="-128"/>
              </a:rPr>
              <a:t>Peter Also Called Paul</a:t>
            </a:r>
            <a:r>
              <a:rPr lang="fr-FR" sz="3900" b="1" dirty="0">
                <a:solidFill>
                  <a:srgbClr val="FFEA18"/>
                </a:solidFill>
                <a:latin typeface="Comic Sans MS" pitchFamily="22" charset="0"/>
                <a:ea typeface="ＭＳ Ｐゴシック" pitchFamily="22" charset="-128"/>
                <a:cs typeface="ＭＳ Ｐゴシック" pitchFamily="22" charset="-128"/>
              </a:rPr>
              <a:t>'</a:t>
            </a:r>
            <a:r>
              <a:rPr lang="en-US" sz="3900" b="1" dirty="0">
                <a:solidFill>
                  <a:srgbClr val="FFEA18"/>
                </a:solidFill>
                <a:latin typeface="Comic Sans MS" pitchFamily="22" charset="0"/>
                <a:ea typeface="ＭＳ Ｐゴシック" pitchFamily="22" charset="-128"/>
                <a:cs typeface="ＭＳ Ｐゴシック" pitchFamily="22" charset="-128"/>
              </a:rPr>
              <a:t>s Letters "Scripture"!</a:t>
            </a:r>
          </a:p>
        </p:txBody>
      </p:sp>
      <p:pic>
        <p:nvPicPr>
          <p:cNvPr id="240654" name="Picture 2"/>
          <p:cNvPicPr>
            <a:picLocks noChangeAspect="1" noChangeArrowheads="1"/>
          </p:cNvPicPr>
          <p:nvPr/>
        </p:nvPicPr>
        <p:blipFill>
          <a:blip r:embed="rId3">
            <a:extLst>
              <a:ext uri="{28A0092B-C50C-407E-A947-70E740481C1C}">
                <a14:useLocalDpi xmlns:a14="http://schemas.microsoft.com/office/drawing/2010/main" val="0"/>
              </a:ext>
            </a:extLst>
          </a:blip>
          <a:srcRect l="41283" t="50153" r="49077" b="40526"/>
          <a:stretch>
            <a:fillRect/>
          </a:stretch>
        </p:blipFill>
        <p:spPr bwMode="auto">
          <a:xfrm>
            <a:off x="468313" y="2708275"/>
            <a:ext cx="1438275" cy="892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76200">
                <a:solidFill>
                  <a:srgbClr val="000000"/>
                </a:solidFill>
                <a:miter lim="800000"/>
                <a:headEnd/>
                <a:tailEnd/>
              </a14:hiddenLine>
            </a:ext>
          </a:extLst>
        </p:spPr>
      </p:pic>
    </p:spTree>
    <p:extLst>
      <p:ext uri="{BB962C8B-B14F-4D97-AF65-F5344CB8AC3E}">
        <p14:creationId xmlns:p14="http://schemas.microsoft.com/office/powerpoint/2010/main" val="1852411569"/>
      </p:ext>
    </p:extLst>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57380"/>
                                        </p:tgtEl>
                                        <p:attrNameLst>
                                          <p:attrName>style.visibility</p:attrName>
                                        </p:attrNameLst>
                                      </p:cBhvr>
                                      <p:to>
                                        <p:strVal val="visible"/>
                                      </p:to>
                                    </p:set>
                                  </p:childTnLst>
                                </p:cTn>
                              </p:par>
                            </p:childTnLst>
                          </p:cTn>
                        </p:par>
                        <p:par>
                          <p:cTn id="7" fill="hold" nodeType="afterGroup">
                            <p:stCondLst>
                              <p:cond delay="0"/>
                            </p:stCondLst>
                            <p:childTnLst>
                              <p:par>
                                <p:cTn id="8" presetID="23" presetClass="entr" presetSubtype="36" fill="hold" grpId="0" nodeType="afterEffect">
                                  <p:stCondLst>
                                    <p:cond delay="100"/>
                                  </p:stCondLst>
                                  <p:childTnLst>
                                    <p:set>
                                      <p:cBhvr>
                                        <p:cTn id="9" dur="1" fill="hold">
                                          <p:stCondLst>
                                            <p:cond delay="0"/>
                                          </p:stCondLst>
                                        </p:cTn>
                                        <p:tgtEl>
                                          <p:spTgt spid="357379"/>
                                        </p:tgtEl>
                                        <p:attrNameLst>
                                          <p:attrName>style.visibility</p:attrName>
                                        </p:attrNameLst>
                                      </p:cBhvr>
                                      <p:to>
                                        <p:strVal val="visible"/>
                                      </p:to>
                                    </p:set>
                                    <p:anim calcmode="lin" valueType="num">
                                      <p:cBhvr>
                                        <p:cTn id="10" dur="500" fill="hold"/>
                                        <p:tgtEl>
                                          <p:spTgt spid="357379"/>
                                        </p:tgtEl>
                                        <p:attrNameLst>
                                          <p:attrName>ppt_w</p:attrName>
                                        </p:attrNameLst>
                                      </p:cBhvr>
                                      <p:tavLst>
                                        <p:tav tm="0">
                                          <p:val>
                                            <p:strVal val="(6*min(max(#ppt_w*#ppt_h,.3),1)-7.4)/-.7*#ppt_w"/>
                                          </p:val>
                                        </p:tav>
                                        <p:tav tm="100000">
                                          <p:val>
                                            <p:strVal val="#ppt_w"/>
                                          </p:val>
                                        </p:tav>
                                      </p:tavLst>
                                    </p:anim>
                                    <p:anim calcmode="lin" valueType="num">
                                      <p:cBhvr>
                                        <p:cTn id="11" dur="500" fill="hold"/>
                                        <p:tgtEl>
                                          <p:spTgt spid="357379"/>
                                        </p:tgtEl>
                                        <p:attrNameLst>
                                          <p:attrName>ppt_h</p:attrName>
                                        </p:attrNameLst>
                                      </p:cBhvr>
                                      <p:tavLst>
                                        <p:tav tm="0">
                                          <p:val>
                                            <p:strVal val="(6*min(max(#ppt_w*#ppt_h,.3),1)-7.4)/-.7*#ppt_h"/>
                                          </p:val>
                                        </p:tav>
                                        <p:tav tm="100000">
                                          <p:val>
                                            <p:strVal val="#ppt_h"/>
                                          </p:val>
                                        </p:tav>
                                      </p:tavLst>
                                    </p:anim>
                                    <p:anim calcmode="lin" valueType="num">
                                      <p:cBhvr>
                                        <p:cTn id="12" dur="500" fill="hold"/>
                                        <p:tgtEl>
                                          <p:spTgt spid="357379"/>
                                        </p:tgtEl>
                                        <p:attrNameLst>
                                          <p:attrName>ppt_x</p:attrName>
                                        </p:attrNameLst>
                                      </p:cBhvr>
                                      <p:tavLst>
                                        <p:tav tm="0">
                                          <p:val>
                                            <p:fltVal val="0.5"/>
                                          </p:val>
                                        </p:tav>
                                        <p:tav tm="100000">
                                          <p:val>
                                            <p:strVal val="#ppt_x"/>
                                          </p:val>
                                        </p:tav>
                                      </p:tavLst>
                                    </p:anim>
                                    <p:anim calcmode="lin" valueType="num">
                                      <p:cBhvr>
                                        <p:cTn id="13" dur="500" fill="hold"/>
                                        <p:tgtEl>
                                          <p:spTgt spid="357379"/>
                                        </p:tgtEl>
                                        <p:attrNameLst>
                                          <p:attrName>ppt_y</p:attrName>
                                        </p:attrNameLst>
                                      </p:cBhvr>
                                      <p:tavLst>
                                        <p:tav tm="0">
                                          <p:val>
                                            <p:strVal val="1+(6*min(max(#ppt_w*#ppt_h,.3),1)-7.4)/-.7*#ppt_h/2"/>
                                          </p:val>
                                        </p:tav>
                                        <p:tav tm="100000">
                                          <p:val>
                                            <p:strVal val="#ppt_y"/>
                                          </p:val>
                                        </p:tav>
                                      </p:tavLst>
                                    </p:anim>
                                  </p:childTnLst>
                                </p:cTn>
                              </p:par>
                            </p:childTnLst>
                          </p:cTn>
                        </p:par>
                        <p:par>
                          <p:cTn id="14" fill="hold" nodeType="afterGroup">
                            <p:stCondLst>
                              <p:cond delay="600"/>
                            </p:stCondLst>
                            <p:childTnLst>
                              <p:par>
                                <p:cTn id="15" presetID="23" presetClass="entr" presetSubtype="36" fill="hold" grpId="0" nodeType="afterEffect">
                                  <p:stCondLst>
                                    <p:cond delay="100"/>
                                  </p:stCondLst>
                                  <p:childTnLst>
                                    <p:set>
                                      <p:cBhvr>
                                        <p:cTn id="16" dur="1" fill="hold">
                                          <p:stCondLst>
                                            <p:cond delay="0"/>
                                          </p:stCondLst>
                                        </p:cTn>
                                        <p:tgtEl>
                                          <p:spTgt spid="357383"/>
                                        </p:tgtEl>
                                        <p:attrNameLst>
                                          <p:attrName>style.visibility</p:attrName>
                                        </p:attrNameLst>
                                      </p:cBhvr>
                                      <p:to>
                                        <p:strVal val="visible"/>
                                      </p:to>
                                    </p:set>
                                    <p:anim calcmode="lin" valueType="num">
                                      <p:cBhvr>
                                        <p:cTn id="17" dur="500" fill="hold"/>
                                        <p:tgtEl>
                                          <p:spTgt spid="357383"/>
                                        </p:tgtEl>
                                        <p:attrNameLst>
                                          <p:attrName>ppt_w</p:attrName>
                                        </p:attrNameLst>
                                      </p:cBhvr>
                                      <p:tavLst>
                                        <p:tav tm="0">
                                          <p:val>
                                            <p:strVal val="(6*min(max(#ppt_w*#ppt_h,.3),1)-7.4)/-.7*#ppt_w"/>
                                          </p:val>
                                        </p:tav>
                                        <p:tav tm="100000">
                                          <p:val>
                                            <p:strVal val="#ppt_w"/>
                                          </p:val>
                                        </p:tav>
                                      </p:tavLst>
                                    </p:anim>
                                    <p:anim calcmode="lin" valueType="num">
                                      <p:cBhvr>
                                        <p:cTn id="18" dur="500" fill="hold"/>
                                        <p:tgtEl>
                                          <p:spTgt spid="357383"/>
                                        </p:tgtEl>
                                        <p:attrNameLst>
                                          <p:attrName>ppt_h</p:attrName>
                                        </p:attrNameLst>
                                      </p:cBhvr>
                                      <p:tavLst>
                                        <p:tav tm="0">
                                          <p:val>
                                            <p:strVal val="(6*min(max(#ppt_w*#ppt_h,.3),1)-7.4)/-.7*#ppt_h"/>
                                          </p:val>
                                        </p:tav>
                                        <p:tav tm="100000">
                                          <p:val>
                                            <p:strVal val="#ppt_h"/>
                                          </p:val>
                                        </p:tav>
                                      </p:tavLst>
                                    </p:anim>
                                    <p:anim calcmode="lin" valueType="num">
                                      <p:cBhvr>
                                        <p:cTn id="19" dur="500" fill="hold"/>
                                        <p:tgtEl>
                                          <p:spTgt spid="357383"/>
                                        </p:tgtEl>
                                        <p:attrNameLst>
                                          <p:attrName>ppt_x</p:attrName>
                                        </p:attrNameLst>
                                      </p:cBhvr>
                                      <p:tavLst>
                                        <p:tav tm="0">
                                          <p:val>
                                            <p:fltVal val="0.5"/>
                                          </p:val>
                                        </p:tav>
                                        <p:tav tm="100000">
                                          <p:val>
                                            <p:strVal val="#ppt_x"/>
                                          </p:val>
                                        </p:tav>
                                      </p:tavLst>
                                    </p:anim>
                                    <p:anim calcmode="lin" valueType="num">
                                      <p:cBhvr>
                                        <p:cTn id="20" dur="500" fill="hold"/>
                                        <p:tgtEl>
                                          <p:spTgt spid="357383"/>
                                        </p:tgtEl>
                                        <p:attrNameLst>
                                          <p:attrName>ppt_y</p:attrName>
                                        </p:attrNameLst>
                                      </p:cBhvr>
                                      <p:tavLst>
                                        <p:tav tm="0">
                                          <p:val>
                                            <p:strVal val="1+(6*min(max(#ppt_w*#ppt_h,.3),1)-7.4)/-.7*#ppt_h/2"/>
                                          </p:val>
                                        </p:tav>
                                        <p:tav tm="100000">
                                          <p:val>
                                            <p:strVal val="#ppt_y"/>
                                          </p:val>
                                        </p:tav>
                                      </p:tavLst>
                                    </p:anim>
                                  </p:childTnLst>
                                </p:cTn>
                              </p:par>
                            </p:childTnLst>
                          </p:cTn>
                        </p:par>
                        <p:par>
                          <p:cTn id="21" fill="hold" nodeType="afterGroup">
                            <p:stCondLst>
                              <p:cond delay="1200"/>
                            </p:stCondLst>
                            <p:childTnLst>
                              <p:par>
                                <p:cTn id="22" presetID="23" presetClass="entr" presetSubtype="36" fill="hold" grpId="0" nodeType="afterEffect">
                                  <p:stCondLst>
                                    <p:cond delay="100"/>
                                  </p:stCondLst>
                                  <p:childTnLst>
                                    <p:set>
                                      <p:cBhvr>
                                        <p:cTn id="23" dur="1" fill="hold">
                                          <p:stCondLst>
                                            <p:cond delay="0"/>
                                          </p:stCondLst>
                                        </p:cTn>
                                        <p:tgtEl>
                                          <p:spTgt spid="357384"/>
                                        </p:tgtEl>
                                        <p:attrNameLst>
                                          <p:attrName>style.visibility</p:attrName>
                                        </p:attrNameLst>
                                      </p:cBhvr>
                                      <p:to>
                                        <p:strVal val="visible"/>
                                      </p:to>
                                    </p:set>
                                    <p:anim calcmode="lin" valueType="num">
                                      <p:cBhvr>
                                        <p:cTn id="24" dur="500" fill="hold"/>
                                        <p:tgtEl>
                                          <p:spTgt spid="357384"/>
                                        </p:tgtEl>
                                        <p:attrNameLst>
                                          <p:attrName>ppt_w</p:attrName>
                                        </p:attrNameLst>
                                      </p:cBhvr>
                                      <p:tavLst>
                                        <p:tav tm="0">
                                          <p:val>
                                            <p:strVal val="(6*min(max(#ppt_w*#ppt_h,.3),1)-7.4)/-.7*#ppt_w"/>
                                          </p:val>
                                        </p:tav>
                                        <p:tav tm="100000">
                                          <p:val>
                                            <p:strVal val="#ppt_w"/>
                                          </p:val>
                                        </p:tav>
                                      </p:tavLst>
                                    </p:anim>
                                    <p:anim calcmode="lin" valueType="num">
                                      <p:cBhvr>
                                        <p:cTn id="25" dur="500" fill="hold"/>
                                        <p:tgtEl>
                                          <p:spTgt spid="357384"/>
                                        </p:tgtEl>
                                        <p:attrNameLst>
                                          <p:attrName>ppt_h</p:attrName>
                                        </p:attrNameLst>
                                      </p:cBhvr>
                                      <p:tavLst>
                                        <p:tav tm="0">
                                          <p:val>
                                            <p:strVal val="(6*min(max(#ppt_w*#ppt_h,.3),1)-7.4)/-.7*#ppt_h"/>
                                          </p:val>
                                        </p:tav>
                                        <p:tav tm="100000">
                                          <p:val>
                                            <p:strVal val="#ppt_h"/>
                                          </p:val>
                                        </p:tav>
                                      </p:tavLst>
                                    </p:anim>
                                    <p:anim calcmode="lin" valueType="num">
                                      <p:cBhvr>
                                        <p:cTn id="26" dur="500" fill="hold"/>
                                        <p:tgtEl>
                                          <p:spTgt spid="357384"/>
                                        </p:tgtEl>
                                        <p:attrNameLst>
                                          <p:attrName>ppt_x</p:attrName>
                                        </p:attrNameLst>
                                      </p:cBhvr>
                                      <p:tavLst>
                                        <p:tav tm="0">
                                          <p:val>
                                            <p:fltVal val="0.5"/>
                                          </p:val>
                                        </p:tav>
                                        <p:tav tm="100000">
                                          <p:val>
                                            <p:strVal val="#ppt_x"/>
                                          </p:val>
                                        </p:tav>
                                      </p:tavLst>
                                    </p:anim>
                                    <p:anim calcmode="lin" valueType="num">
                                      <p:cBhvr>
                                        <p:cTn id="27" dur="500" fill="hold"/>
                                        <p:tgtEl>
                                          <p:spTgt spid="357384"/>
                                        </p:tgtEl>
                                        <p:attrNameLst>
                                          <p:attrName>ppt_y</p:attrName>
                                        </p:attrNameLst>
                                      </p:cBhvr>
                                      <p:tavLst>
                                        <p:tav tm="0">
                                          <p:val>
                                            <p:strVal val="1+(6*min(max(#ppt_w*#ppt_h,.3),1)-7.4)/-.7*#ppt_h/2"/>
                                          </p:val>
                                        </p:tav>
                                        <p:tav tm="100000">
                                          <p:val>
                                            <p:strVal val="#ppt_y"/>
                                          </p:val>
                                        </p:tav>
                                      </p:tavLst>
                                    </p:anim>
                                  </p:childTnLst>
                                </p:cTn>
                              </p:par>
                            </p:childTnLst>
                          </p:cTn>
                        </p:par>
                        <p:par>
                          <p:cTn id="28" fill="hold" nodeType="afterGroup">
                            <p:stCondLst>
                              <p:cond delay="1800"/>
                            </p:stCondLst>
                            <p:childTnLst>
                              <p:par>
                                <p:cTn id="29" presetID="23" presetClass="entr" presetSubtype="36" fill="hold" grpId="0" nodeType="afterEffect">
                                  <p:stCondLst>
                                    <p:cond delay="100"/>
                                  </p:stCondLst>
                                  <p:childTnLst>
                                    <p:set>
                                      <p:cBhvr>
                                        <p:cTn id="30" dur="1" fill="hold">
                                          <p:stCondLst>
                                            <p:cond delay="0"/>
                                          </p:stCondLst>
                                        </p:cTn>
                                        <p:tgtEl>
                                          <p:spTgt spid="357385"/>
                                        </p:tgtEl>
                                        <p:attrNameLst>
                                          <p:attrName>style.visibility</p:attrName>
                                        </p:attrNameLst>
                                      </p:cBhvr>
                                      <p:to>
                                        <p:strVal val="visible"/>
                                      </p:to>
                                    </p:set>
                                    <p:anim calcmode="lin" valueType="num">
                                      <p:cBhvr>
                                        <p:cTn id="31" dur="500" fill="hold"/>
                                        <p:tgtEl>
                                          <p:spTgt spid="357385"/>
                                        </p:tgtEl>
                                        <p:attrNameLst>
                                          <p:attrName>ppt_w</p:attrName>
                                        </p:attrNameLst>
                                      </p:cBhvr>
                                      <p:tavLst>
                                        <p:tav tm="0">
                                          <p:val>
                                            <p:strVal val="(6*min(max(#ppt_w*#ppt_h,.3),1)-7.4)/-.7*#ppt_w"/>
                                          </p:val>
                                        </p:tav>
                                        <p:tav tm="100000">
                                          <p:val>
                                            <p:strVal val="#ppt_w"/>
                                          </p:val>
                                        </p:tav>
                                      </p:tavLst>
                                    </p:anim>
                                    <p:anim calcmode="lin" valueType="num">
                                      <p:cBhvr>
                                        <p:cTn id="32" dur="500" fill="hold"/>
                                        <p:tgtEl>
                                          <p:spTgt spid="357385"/>
                                        </p:tgtEl>
                                        <p:attrNameLst>
                                          <p:attrName>ppt_h</p:attrName>
                                        </p:attrNameLst>
                                      </p:cBhvr>
                                      <p:tavLst>
                                        <p:tav tm="0">
                                          <p:val>
                                            <p:strVal val="(6*min(max(#ppt_w*#ppt_h,.3),1)-7.4)/-.7*#ppt_h"/>
                                          </p:val>
                                        </p:tav>
                                        <p:tav tm="100000">
                                          <p:val>
                                            <p:strVal val="#ppt_h"/>
                                          </p:val>
                                        </p:tav>
                                      </p:tavLst>
                                    </p:anim>
                                    <p:anim calcmode="lin" valueType="num">
                                      <p:cBhvr>
                                        <p:cTn id="33" dur="500" fill="hold"/>
                                        <p:tgtEl>
                                          <p:spTgt spid="357385"/>
                                        </p:tgtEl>
                                        <p:attrNameLst>
                                          <p:attrName>ppt_x</p:attrName>
                                        </p:attrNameLst>
                                      </p:cBhvr>
                                      <p:tavLst>
                                        <p:tav tm="0">
                                          <p:val>
                                            <p:fltVal val="0.5"/>
                                          </p:val>
                                        </p:tav>
                                        <p:tav tm="100000">
                                          <p:val>
                                            <p:strVal val="#ppt_x"/>
                                          </p:val>
                                        </p:tav>
                                      </p:tavLst>
                                    </p:anim>
                                    <p:anim calcmode="lin" valueType="num">
                                      <p:cBhvr>
                                        <p:cTn id="34" dur="500" fill="hold"/>
                                        <p:tgtEl>
                                          <p:spTgt spid="357385"/>
                                        </p:tgtEl>
                                        <p:attrNameLst>
                                          <p:attrName>ppt_y</p:attrName>
                                        </p:attrNameLst>
                                      </p:cBhvr>
                                      <p:tavLst>
                                        <p:tav tm="0">
                                          <p:val>
                                            <p:strVal val="1+(6*min(max(#ppt_w*#ppt_h,.3),1)-7.4)/-.7*#ppt_h/2"/>
                                          </p:val>
                                        </p:tav>
                                        <p:tav tm="100000">
                                          <p:val>
                                            <p:strVal val="#ppt_y"/>
                                          </p:val>
                                        </p:tav>
                                      </p:tavLst>
                                    </p:anim>
                                  </p:childTnLst>
                                </p:cTn>
                              </p:par>
                            </p:childTnLst>
                          </p:cTn>
                        </p:par>
                        <p:par>
                          <p:cTn id="35" fill="hold" nodeType="afterGroup">
                            <p:stCondLst>
                              <p:cond delay="2400"/>
                            </p:stCondLst>
                            <p:childTnLst>
                              <p:par>
                                <p:cTn id="36" presetID="23" presetClass="entr" presetSubtype="36" fill="hold" grpId="0" nodeType="afterEffect">
                                  <p:stCondLst>
                                    <p:cond delay="100"/>
                                  </p:stCondLst>
                                  <p:childTnLst>
                                    <p:set>
                                      <p:cBhvr>
                                        <p:cTn id="37" dur="1" fill="hold">
                                          <p:stCondLst>
                                            <p:cond delay="0"/>
                                          </p:stCondLst>
                                        </p:cTn>
                                        <p:tgtEl>
                                          <p:spTgt spid="357386"/>
                                        </p:tgtEl>
                                        <p:attrNameLst>
                                          <p:attrName>style.visibility</p:attrName>
                                        </p:attrNameLst>
                                      </p:cBhvr>
                                      <p:to>
                                        <p:strVal val="visible"/>
                                      </p:to>
                                    </p:set>
                                    <p:anim calcmode="lin" valueType="num">
                                      <p:cBhvr>
                                        <p:cTn id="38" dur="500" fill="hold"/>
                                        <p:tgtEl>
                                          <p:spTgt spid="357386"/>
                                        </p:tgtEl>
                                        <p:attrNameLst>
                                          <p:attrName>ppt_w</p:attrName>
                                        </p:attrNameLst>
                                      </p:cBhvr>
                                      <p:tavLst>
                                        <p:tav tm="0">
                                          <p:val>
                                            <p:strVal val="(6*min(max(#ppt_w*#ppt_h,.3),1)-7.4)/-.7*#ppt_w"/>
                                          </p:val>
                                        </p:tav>
                                        <p:tav tm="100000">
                                          <p:val>
                                            <p:strVal val="#ppt_w"/>
                                          </p:val>
                                        </p:tav>
                                      </p:tavLst>
                                    </p:anim>
                                    <p:anim calcmode="lin" valueType="num">
                                      <p:cBhvr>
                                        <p:cTn id="39" dur="500" fill="hold"/>
                                        <p:tgtEl>
                                          <p:spTgt spid="357386"/>
                                        </p:tgtEl>
                                        <p:attrNameLst>
                                          <p:attrName>ppt_h</p:attrName>
                                        </p:attrNameLst>
                                      </p:cBhvr>
                                      <p:tavLst>
                                        <p:tav tm="0">
                                          <p:val>
                                            <p:strVal val="(6*min(max(#ppt_w*#ppt_h,.3),1)-7.4)/-.7*#ppt_h"/>
                                          </p:val>
                                        </p:tav>
                                        <p:tav tm="100000">
                                          <p:val>
                                            <p:strVal val="#ppt_h"/>
                                          </p:val>
                                        </p:tav>
                                      </p:tavLst>
                                    </p:anim>
                                    <p:anim calcmode="lin" valueType="num">
                                      <p:cBhvr>
                                        <p:cTn id="40" dur="500" fill="hold"/>
                                        <p:tgtEl>
                                          <p:spTgt spid="357386"/>
                                        </p:tgtEl>
                                        <p:attrNameLst>
                                          <p:attrName>ppt_x</p:attrName>
                                        </p:attrNameLst>
                                      </p:cBhvr>
                                      <p:tavLst>
                                        <p:tav tm="0">
                                          <p:val>
                                            <p:fltVal val="0.5"/>
                                          </p:val>
                                        </p:tav>
                                        <p:tav tm="100000">
                                          <p:val>
                                            <p:strVal val="#ppt_x"/>
                                          </p:val>
                                        </p:tav>
                                      </p:tavLst>
                                    </p:anim>
                                    <p:anim calcmode="lin" valueType="num">
                                      <p:cBhvr>
                                        <p:cTn id="41" dur="500" fill="hold"/>
                                        <p:tgtEl>
                                          <p:spTgt spid="357386"/>
                                        </p:tgtEl>
                                        <p:attrNameLst>
                                          <p:attrName>ppt_y</p:attrName>
                                        </p:attrNameLst>
                                      </p:cBhvr>
                                      <p:tavLst>
                                        <p:tav tm="0">
                                          <p:val>
                                            <p:strVal val="1+(6*min(max(#ppt_w*#ppt_h,.3),1)-7.4)/-.7*#ppt_h/2"/>
                                          </p:val>
                                        </p:tav>
                                        <p:tav tm="100000">
                                          <p:val>
                                            <p:strVal val="#ppt_y"/>
                                          </p:val>
                                        </p:tav>
                                      </p:tavLst>
                                    </p:anim>
                                  </p:childTnLst>
                                </p:cTn>
                              </p:par>
                            </p:childTnLst>
                          </p:cTn>
                        </p:par>
                        <p:par>
                          <p:cTn id="42" fill="hold" nodeType="afterGroup">
                            <p:stCondLst>
                              <p:cond delay="3000"/>
                            </p:stCondLst>
                            <p:childTnLst>
                              <p:par>
                                <p:cTn id="43" presetID="23" presetClass="entr" presetSubtype="36" fill="hold" grpId="0" nodeType="afterEffect">
                                  <p:stCondLst>
                                    <p:cond delay="100"/>
                                  </p:stCondLst>
                                  <p:childTnLst>
                                    <p:set>
                                      <p:cBhvr>
                                        <p:cTn id="44" dur="1" fill="hold">
                                          <p:stCondLst>
                                            <p:cond delay="0"/>
                                          </p:stCondLst>
                                        </p:cTn>
                                        <p:tgtEl>
                                          <p:spTgt spid="357387"/>
                                        </p:tgtEl>
                                        <p:attrNameLst>
                                          <p:attrName>style.visibility</p:attrName>
                                        </p:attrNameLst>
                                      </p:cBhvr>
                                      <p:to>
                                        <p:strVal val="visible"/>
                                      </p:to>
                                    </p:set>
                                    <p:anim calcmode="lin" valueType="num">
                                      <p:cBhvr>
                                        <p:cTn id="45" dur="500" fill="hold"/>
                                        <p:tgtEl>
                                          <p:spTgt spid="357387"/>
                                        </p:tgtEl>
                                        <p:attrNameLst>
                                          <p:attrName>ppt_w</p:attrName>
                                        </p:attrNameLst>
                                      </p:cBhvr>
                                      <p:tavLst>
                                        <p:tav tm="0">
                                          <p:val>
                                            <p:strVal val="(6*min(max(#ppt_w*#ppt_h,.3),1)-7.4)/-.7*#ppt_w"/>
                                          </p:val>
                                        </p:tav>
                                        <p:tav tm="100000">
                                          <p:val>
                                            <p:strVal val="#ppt_w"/>
                                          </p:val>
                                        </p:tav>
                                      </p:tavLst>
                                    </p:anim>
                                    <p:anim calcmode="lin" valueType="num">
                                      <p:cBhvr>
                                        <p:cTn id="46" dur="500" fill="hold"/>
                                        <p:tgtEl>
                                          <p:spTgt spid="357387"/>
                                        </p:tgtEl>
                                        <p:attrNameLst>
                                          <p:attrName>ppt_h</p:attrName>
                                        </p:attrNameLst>
                                      </p:cBhvr>
                                      <p:tavLst>
                                        <p:tav tm="0">
                                          <p:val>
                                            <p:strVal val="(6*min(max(#ppt_w*#ppt_h,.3),1)-7.4)/-.7*#ppt_h"/>
                                          </p:val>
                                        </p:tav>
                                        <p:tav tm="100000">
                                          <p:val>
                                            <p:strVal val="#ppt_h"/>
                                          </p:val>
                                        </p:tav>
                                      </p:tavLst>
                                    </p:anim>
                                    <p:anim calcmode="lin" valueType="num">
                                      <p:cBhvr>
                                        <p:cTn id="47" dur="500" fill="hold"/>
                                        <p:tgtEl>
                                          <p:spTgt spid="357387"/>
                                        </p:tgtEl>
                                        <p:attrNameLst>
                                          <p:attrName>ppt_x</p:attrName>
                                        </p:attrNameLst>
                                      </p:cBhvr>
                                      <p:tavLst>
                                        <p:tav tm="0">
                                          <p:val>
                                            <p:fltVal val="0.5"/>
                                          </p:val>
                                        </p:tav>
                                        <p:tav tm="100000">
                                          <p:val>
                                            <p:strVal val="#ppt_x"/>
                                          </p:val>
                                        </p:tav>
                                      </p:tavLst>
                                    </p:anim>
                                    <p:anim calcmode="lin" valueType="num">
                                      <p:cBhvr>
                                        <p:cTn id="48" dur="500" fill="hold"/>
                                        <p:tgtEl>
                                          <p:spTgt spid="357387"/>
                                        </p:tgtEl>
                                        <p:attrNameLst>
                                          <p:attrName>ppt_y</p:attrName>
                                        </p:attrNameLst>
                                      </p:cBhvr>
                                      <p:tavLst>
                                        <p:tav tm="0">
                                          <p:val>
                                            <p:strVal val="1+(6*min(max(#ppt_w*#ppt_h,.3),1)-7.4)/-.7*#ppt_h/2"/>
                                          </p:val>
                                        </p:tav>
                                        <p:tav tm="100000">
                                          <p:val>
                                            <p:strVal val="#ppt_y"/>
                                          </p:val>
                                        </p:tav>
                                      </p:tavLst>
                                    </p:anim>
                                  </p:childTnLst>
                                </p:cTn>
                              </p:par>
                            </p:childTnLst>
                          </p:cTn>
                        </p:par>
                        <p:par>
                          <p:cTn id="49" fill="hold" nodeType="afterGroup">
                            <p:stCondLst>
                              <p:cond delay="3600"/>
                            </p:stCondLst>
                            <p:childTnLst>
                              <p:par>
                                <p:cTn id="50" presetID="23" presetClass="entr" presetSubtype="36" fill="hold" grpId="0" nodeType="afterEffect">
                                  <p:stCondLst>
                                    <p:cond delay="100"/>
                                  </p:stCondLst>
                                  <p:childTnLst>
                                    <p:set>
                                      <p:cBhvr>
                                        <p:cTn id="51" dur="1" fill="hold">
                                          <p:stCondLst>
                                            <p:cond delay="0"/>
                                          </p:stCondLst>
                                        </p:cTn>
                                        <p:tgtEl>
                                          <p:spTgt spid="357388"/>
                                        </p:tgtEl>
                                        <p:attrNameLst>
                                          <p:attrName>style.visibility</p:attrName>
                                        </p:attrNameLst>
                                      </p:cBhvr>
                                      <p:to>
                                        <p:strVal val="visible"/>
                                      </p:to>
                                    </p:set>
                                    <p:anim calcmode="lin" valueType="num">
                                      <p:cBhvr>
                                        <p:cTn id="52" dur="500" fill="hold"/>
                                        <p:tgtEl>
                                          <p:spTgt spid="357388"/>
                                        </p:tgtEl>
                                        <p:attrNameLst>
                                          <p:attrName>ppt_w</p:attrName>
                                        </p:attrNameLst>
                                      </p:cBhvr>
                                      <p:tavLst>
                                        <p:tav tm="0">
                                          <p:val>
                                            <p:strVal val="(6*min(max(#ppt_w*#ppt_h,.3),1)-7.4)/-.7*#ppt_w"/>
                                          </p:val>
                                        </p:tav>
                                        <p:tav tm="100000">
                                          <p:val>
                                            <p:strVal val="#ppt_w"/>
                                          </p:val>
                                        </p:tav>
                                      </p:tavLst>
                                    </p:anim>
                                    <p:anim calcmode="lin" valueType="num">
                                      <p:cBhvr>
                                        <p:cTn id="53" dur="500" fill="hold"/>
                                        <p:tgtEl>
                                          <p:spTgt spid="357388"/>
                                        </p:tgtEl>
                                        <p:attrNameLst>
                                          <p:attrName>ppt_h</p:attrName>
                                        </p:attrNameLst>
                                      </p:cBhvr>
                                      <p:tavLst>
                                        <p:tav tm="0">
                                          <p:val>
                                            <p:strVal val="(6*min(max(#ppt_w*#ppt_h,.3),1)-7.4)/-.7*#ppt_h"/>
                                          </p:val>
                                        </p:tav>
                                        <p:tav tm="100000">
                                          <p:val>
                                            <p:strVal val="#ppt_h"/>
                                          </p:val>
                                        </p:tav>
                                      </p:tavLst>
                                    </p:anim>
                                    <p:anim calcmode="lin" valueType="num">
                                      <p:cBhvr>
                                        <p:cTn id="54" dur="500" fill="hold"/>
                                        <p:tgtEl>
                                          <p:spTgt spid="357388"/>
                                        </p:tgtEl>
                                        <p:attrNameLst>
                                          <p:attrName>ppt_x</p:attrName>
                                        </p:attrNameLst>
                                      </p:cBhvr>
                                      <p:tavLst>
                                        <p:tav tm="0">
                                          <p:val>
                                            <p:fltVal val="0.5"/>
                                          </p:val>
                                        </p:tav>
                                        <p:tav tm="100000">
                                          <p:val>
                                            <p:strVal val="#ppt_x"/>
                                          </p:val>
                                        </p:tav>
                                      </p:tavLst>
                                    </p:anim>
                                    <p:anim calcmode="lin" valueType="num">
                                      <p:cBhvr>
                                        <p:cTn id="55" dur="500" fill="hold"/>
                                        <p:tgtEl>
                                          <p:spTgt spid="357388"/>
                                        </p:tgtEl>
                                        <p:attrNameLst>
                                          <p:attrName>ppt_y</p:attrName>
                                        </p:attrNameLst>
                                      </p:cBhvr>
                                      <p:tavLst>
                                        <p:tav tm="0">
                                          <p:val>
                                            <p:strVal val="1+(6*min(max(#ppt_w*#ppt_h,.3),1)-7.4)/-.7*#ppt_h/2"/>
                                          </p:val>
                                        </p:tav>
                                        <p:tav tm="100000">
                                          <p:val>
                                            <p:strVal val="#ppt_y"/>
                                          </p:val>
                                        </p:tav>
                                      </p:tavLst>
                                    </p:anim>
                                  </p:childTnLst>
                                </p:cTn>
                              </p:par>
                            </p:childTnLst>
                          </p:cTn>
                        </p:par>
                        <p:par>
                          <p:cTn id="56" fill="hold" nodeType="afterGroup">
                            <p:stCondLst>
                              <p:cond delay="4200"/>
                            </p:stCondLst>
                            <p:childTnLst>
                              <p:par>
                                <p:cTn id="57" presetID="23" presetClass="entr" presetSubtype="36" fill="hold" grpId="0" nodeType="afterEffect">
                                  <p:stCondLst>
                                    <p:cond delay="100"/>
                                  </p:stCondLst>
                                  <p:childTnLst>
                                    <p:set>
                                      <p:cBhvr>
                                        <p:cTn id="58" dur="1" fill="hold">
                                          <p:stCondLst>
                                            <p:cond delay="0"/>
                                          </p:stCondLst>
                                        </p:cTn>
                                        <p:tgtEl>
                                          <p:spTgt spid="357389"/>
                                        </p:tgtEl>
                                        <p:attrNameLst>
                                          <p:attrName>style.visibility</p:attrName>
                                        </p:attrNameLst>
                                      </p:cBhvr>
                                      <p:to>
                                        <p:strVal val="visible"/>
                                      </p:to>
                                    </p:set>
                                    <p:anim calcmode="lin" valueType="num">
                                      <p:cBhvr>
                                        <p:cTn id="59" dur="500" fill="hold"/>
                                        <p:tgtEl>
                                          <p:spTgt spid="357389"/>
                                        </p:tgtEl>
                                        <p:attrNameLst>
                                          <p:attrName>ppt_w</p:attrName>
                                        </p:attrNameLst>
                                      </p:cBhvr>
                                      <p:tavLst>
                                        <p:tav tm="0">
                                          <p:val>
                                            <p:strVal val="(6*min(max(#ppt_w*#ppt_h,.3),1)-7.4)/-.7*#ppt_w"/>
                                          </p:val>
                                        </p:tav>
                                        <p:tav tm="100000">
                                          <p:val>
                                            <p:strVal val="#ppt_w"/>
                                          </p:val>
                                        </p:tav>
                                      </p:tavLst>
                                    </p:anim>
                                    <p:anim calcmode="lin" valueType="num">
                                      <p:cBhvr>
                                        <p:cTn id="60" dur="500" fill="hold"/>
                                        <p:tgtEl>
                                          <p:spTgt spid="357389"/>
                                        </p:tgtEl>
                                        <p:attrNameLst>
                                          <p:attrName>ppt_h</p:attrName>
                                        </p:attrNameLst>
                                      </p:cBhvr>
                                      <p:tavLst>
                                        <p:tav tm="0">
                                          <p:val>
                                            <p:strVal val="(6*min(max(#ppt_w*#ppt_h,.3),1)-7.4)/-.7*#ppt_h"/>
                                          </p:val>
                                        </p:tav>
                                        <p:tav tm="100000">
                                          <p:val>
                                            <p:strVal val="#ppt_h"/>
                                          </p:val>
                                        </p:tav>
                                      </p:tavLst>
                                    </p:anim>
                                    <p:anim calcmode="lin" valueType="num">
                                      <p:cBhvr>
                                        <p:cTn id="61" dur="500" fill="hold"/>
                                        <p:tgtEl>
                                          <p:spTgt spid="357389"/>
                                        </p:tgtEl>
                                        <p:attrNameLst>
                                          <p:attrName>ppt_x</p:attrName>
                                        </p:attrNameLst>
                                      </p:cBhvr>
                                      <p:tavLst>
                                        <p:tav tm="0">
                                          <p:val>
                                            <p:fltVal val="0.5"/>
                                          </p:val>
                                        </p:tav>
                                        <p:tav tm="100000">
                                          <p:val>
                                            <p:strVal val="#ppt_x"/>
                                          </p:val>
                                        </p:tav>
                                      </p:tavLst>
                                    </p:anim>
                                    <p:anim calcmode="lin" valueType="num">
                                      <p:cBhvr>
                                        <p:cTn id="62" dur="500" fill="hold"/>
                                        <p:tgtEl>
                                          <p:spTgt spid="357389"/>
                                        </p:tgtEl>
                                        <p:attrNameLst>
                                          <p:attrName>ppt_y</p:attrName>
                                        </p:attrNameLst>
                                      </p:cBhvr>
                                      <p:tavLst>
                                        <p:tav tm="0">
                                          <p:val>
                                            <p:strVal val="1+(6*min(max(#ppt_w*#ppt_h,.3),1)-7.4)/-.7*#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57381"/>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57382"/>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7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animBg="1"/>
      <p:bldP spid="357380" grpId="0"/>
      <p:bldP spid="357381" grpId="0"/>
      <p:bldP spid="357382" grpId="0" animBg="1"/>
      <p:bldP spid="357383" grpId="0" animBg="1"/>
      <p:bldP spid="357384" grpId="0" animBg="1"/>
      <p:bldP spid="357385" grpId="0" animBg="1"/>
      <p:bldP spid="357386" grpId="0" animBg="1"/>
      <p:bldP spid="357387" grpId="0" animBg="1"/>
      <p:bldP spid="357388" grpId="0" animBg="1"/>
      <p:bldP spid="357389" grpId="0" animBg="1"/>
      <p:bldP spid="35739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2689" name="Picture 1026" descr="j03046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119188"/>
            <a:ext cx="1600200" cy="1319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2259" name="Rectangle 1027"/>
          <p:cNvSpPr>
            <a:spLocks noGrp="1" noChangeArrowheads="1"/>
          </p:cNvSpPr>
          <p:nvPr>
            <p:ph type="title"/>
          </p:nvPr>
        </p:nvSpPr>
        <p:spPr>
          <a:xfrm>
            <a:off x="5486400" y="277813"/>
            <a:ext cx="3581400" cy="1246187"/>
          </a:xfrm>
        </p:spPr>
        <p:txBody>
          <a:bodyPr/>
          <a:lstStyle/>
          <a:p>
            <a:pPr eaLnBrk="1" hangingPunct="1">
              <a:defRPr/>
            </a:pPr>
            <a:r>
              <a:rPr lang="en-US" sz="4000">
                <a:latin typeface="Arial" charset="0"/>
                <a:ea typeface="ＭＳ Ｐゴシック" charset="0"/>
                <a:cs typeface="ＭＳ Ｐゴシック" charset="0"/>
              </a:rPr>
              <a:t>NT Canonicity</a:t>
            </a:r>
          </a:p>
        </p:txBody>
      </p:sp>
      <p:sp>
        <p:nvSpPr>
          <p:cNvPr id="352260" name="Rectangle 1028"/>
          <p:cNvSpPr>
            <a:spLocks noGrp="1" noChangeArrowheads="1"/>
          </p:cNvSpPr>
          <p:nvPr>
            <p:ph type="body" idx="1"/>
          </p:nvPr>
        </p:nvSpPr>
        <p:spPr>
          <a:xfrm>
            <a:off x="5562600" y="1600200"/>
            <a:ext cx="3581400" cy="5257800"/>
          </a:xfrm>
        </p:spPr>
        <p:txBody>
          <a:bodyPr/>
          <a:lstStyle/>
          <a:p>
            <a:pPr eaLnBrk="1" hangingPunct="1">
              <a:defRPr/>
            </a:pPr>
            <a:r>
              <a:rPr lang="en-US">
                <a:latin typeface="Arial" charset="0"/>
                <a:ea typeface="ＭＳ Ｐゴシック" charset="0"/>
                <a:cs typeface="ＭＳ Ｐゴシック" charset="0"/>
              </a:rPr>
              <a:t>Apostolic</a:t>
            </a:r>
          </a:p>
          <a:p>
            <a:pPr eaLnBrk="1" hangingPunct="1">
              <a:defRPr/>
            </a:pPr>
            <a:r>
              <a:rPr lang="en-US">
                <a:latin typeface="Arial" charset="0"/>
                <a:ea typeface="ＭＳ Ｐゴシック" charset="0"/>
                <a:cs typeface="ＭＳ Ｐゴシック" charset="0"/>
              </a:rPr>
              <a:t>Accepted</a:t>
            </a:r>
          </a:p>
          <a:p>
            <a:pPr eaLnBrk="1" hangingPunct="1">
              <a:defRPr/>
            </a:pPr>
            <a:r>
              <a:rPr lang="en-US">
                <a:latin typeface="Arial" charset="0"/>
                <a:ea typeface="ＭＳ Ｐゴシック" charset="0"/>
                <a:cs typeface="ＭＳ Ｐゴシック" charset="0"/>
              </a:rPr>
              <a:t>Doctrine</a:t>
            </a:r>
          </a:p>
        </p:txBody>
      </p:sp>
      <p:pic>
        <p:nvPicPr>
          <p:cNvPr id="242692" name="Picture 1029" descr="NTcan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3594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2693" name="Text Box 1030"/>
          <p:cNvSpPr txBox="1">
            <a:spLocks noChangeArrowheads="1"/>
          </p:cNvSpPr>
          <p:nvPr/>
        </p:nvSpPr>
        <p:spPr bwMode="auto">
          <a:xfrm>
            <a:off x="8001000" y="60325"/>
            <a:ext cx="1116013"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pPr>
            <a:r>
              <a:rPr lang="en-US" sz="2000" b="1">
                <a:solidFill>
                  <a:srgbClr val="FFFFFF"/>
                </a:solidFill>
              </a:rPr>
              <a:t>156-157</a:t>
            </a:r>
          </a:p>
        </p:txBody>
      </p:sp>
    </p:spTree>
    <p:extLst>
      <p:ext uri="{BB962C8B-B14F-4D97-AF65-F5344CB8AC3E}">
        <p14:creationId xmlns:p14="http://schemas.microsoft.com/office/powerpoint/2010/main" val="170467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2260">
                                            <p:txEl>
                                              <p:pRg st="0" end="0"/>
                                            </p:txEl>
                                          </p:spTgt>
                                        </p:tgtEl>
                                        <p:attrNameLst>
                                          <p:attrName>style.visibility</p:attrName>
                                        </p:attrNameLst>
                                      </p:cBhvr>
                                      <p:to>
                                        <p:strVal val="visible"/>
                                      </p:to>
                                    </p:set>
                                    <p:animEffect transition="in" filter="dissolve">
                                      <p:cBhvr>
                                        <p:cTn id="7" dur="500"/>
                                        <p:tgtEl>
                                          <p:spTgt spid="35226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52260">
                                            <p:txEl>
                                              <p:pRg st="1" end="1"/>
                                            </p:txEl>
                                          </p:spTgt>
                                        </p:tgtEl>
                                        <p:attrNameLst>
                                          <p:attrName>style.visibility</p:attrName>
                                        </p:attrNameLst>
                                      </p:cBhvr>
                                      <p:to>
                                        <p:strVal val="visible"/>
                                      </p:to>
                                    </p:set>
                                    <p:animEffect transition="in" filter="dissolve">
                                      <p:cBhvr>
                                        <p:cTn id="12" dur="500"/>
                                        <p:tgtEl>
                                          <p:spTgt spid="35226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52260">
                                            <p:txEl>
                                              <p:pRg st="2" end="2"/>
                                            </p:txEl>
                                          </p:spTgt>
                                        </p:tgtEl>
                                        <p:attrNameLst>
                                          <p:attrName>style.visibility</p:attrName>
                                        </p:attrNameLst>
                                      </p:cBhvr>
                                      <p:to>
                                        <p:strVal val="visible"/>
                                      </p:to>
                                    </p:set>
                                    <p:animEffect transition="in" filter="dissolve">
                                      <p:cBhvr>
                                        <p:cTn id="17" dur="500"/>
                                        <p:tgtEl>
                                          <p:spTgt spid="35226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0" grpId="0" build="p"/>
    </p:bldLst>
  </p:timing>
</p:sld>
</file>

<file path=ppt/theme/theme1.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untitled 1">
  <a:themeElements>
    <a:clrScheme name="">
      <a:dk1>
        <a:srgbClr val="000000"/>
      </a:dk1>
      <a:lt1>
        <a:srgbClr val="FFFFFF"/>
      </a:lt1>
      <a:dk2>
        <a:srgbClr val="114FFB"/>
      </a:dk2>
      <a:lt2>
        <a:srgbClr val="8CF4EA"/>
      </a:lt2>
      <a:accent1>
        <a:srgbClr val="00B7A5"/>
      </a:accent1>
      <a:accent2>
        <a:srgbClr val="D49FFF"/>
      </a:accent2>
      <a:accent3>
        <a:srgbClr val="AAB2FD"/>
      </a:accent3>
      <a:accent4>
        <a:srgbClr val="DADADA"/>
      </a:accent4>
      <a:accent5>
        <a:srgbClr val="AAD8CF"/>
      </a:accent5>
      <a:accent6>
        <a:srgbClr val="C090E7"/>
      </a:accent6>
      <a:hlink>
        <a:srgbClr val="7B00E4"/>
      </a:hlink>
      <a:folHlink>
        <a:srgbClr val="618FFD"/>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12"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BONES" pitchFamily="-105"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themeOverride>
</file>

<file path=docProps/app.xml><?xml version="1.0" encoding="utf-8"?>
<Properties xmlns="http://schemas.openxmlformats.org/officeDocument/2006/extended-properties" xmlns:vt="http://schemas.openxmlformats.org/officeDocument/2006/docPropsVTypes">
  <TotalTime>26</TotalTime>
  <Words>1410</Words>
  <Application>Microsoft Macintosh PowerPoint</Application>
  <PresentationFormat>On-screen Show (4:3)</PresentationFormat>
  <Paragraphs>343</Paragraphs>
  <Slides>16</Slides>
  <Notes>15</Notes>
  <HiddenSlides>0</HiddenSlides>
  <MMClips>0</MMClips>
  <ScaleCrop>false</ScaleCrop>
  <HeadingPairs>
    <vt:vector size="6" baseType="variant">
      <vt:variant>
        <vt:lpstr>Fonts Used</vt:lpstr>
      </vt:variant>
      <vt:variant>
        <vt:i4>11</vt:i4>
      </vt:variant>
      <vt:variant>
        <vt:lpstr>Theme</vt:lpstr>
      </vt:variant>
      <vt:variant>
        <vt:i4>5</vt:i4>
      </vt:variant>
      <vt:variant>
        <vt:lpstr>Slide Titles</vt:lpstr>
      </vt:variant>
      <vt:variant>
        <vt:i4>16</vt:i4>
      </vt:variant>
    </vt:vector>
  </HeadingPairs>
  <TitlesOfParts>
    <vt:vector size="32" baseType="lpstr">
      <vt:lpstr>26</vt:lpstr>
      <vt:lpstr>BONES</vt:lpstr>
      <vt:lpstr>ＭＳ Ｐゴシック</vt:lpstr>
      <vt:lpstr>Times</vt:lpstr>
      <vt:lpstr>Arial</vt:lpstr>
      <vt:lpstr>Arial Black</vt:lpstr>
      <vt:lpstr>Calibri</vt:lpstr>
      <vt:lpstr>Comic Sans MS</vt:lpstr>
      <vt:lpstr>Monotype Sorts</vt:lpstr>
      <vt:lpstr>Times New Roman</vt:lpstr>
      <vt:lpstr>Wingdings</vt:lpstr>
      <vt:lpstr>Beam</vt:lpstr>
      <vt:lpstr>untitled 1</vt:lpstr>
      <vt:lpstr>5_Blank Presentation</vt:lpstr>
      <vt:lpstr>3_Orbit</vt:lpstr>
      <vt:lpstr>1_Beam</vt:lpstr>
      <vt:lpstr>New Testament Critical Studies</vt:lpstr>
      <vt:lpstr>NT Canonicity</vt:lpstr>
      <vt:lpstr>Really Early Fragments!</vt:lpstr>
      <vt:lpstr>Why No Original NT Documents?</vt:lpstr>
      <vt:lpstr>Why No Original NT Documents?</vt:lpstr>
      <vt:lpstr>NT Canonicity</vt:lpstr>
      <vt:lpstr>Paul Called Luke's Gospel "Scripture" within 5 years!</vt:lpstr>
      <vt:lpstr>Peter Also Called Paul's Letters "Scripture"!</vt:lpstr>
      <vt:lpstr>NT Canonicity</vt:lpstr>
      <vt:lpstr>Clearing History</vt:lpstr>
      <vt:lpstr>Clearing History</vt:lpstr>
      <vt:lpstr>NT Canonicity  Requirements</vt:lpstr>
      <vt:lpstr>Extant Copies of Pagan vs. NT Writings</vt:lpstr>
      <vt:lpstr>Extant Copies of Pagan vs. NT Writings</vt:lpstr>
      <vt:lpstr>Black</vt:lpstr>
      <vt:lpstr>NT Backgrounds • BibleStudyDownloads.org</vt:lpstr>
    </vt:vector>
  </TitlesOfParts>
  <Company>Singapore Bible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NT Canonicity</dc:title>
  <dc:creator>Rick Griffith</dc:creator>
  <cp:lastModifiedBy>Rick Griffith</cp:lastModifiedBy>
  <cp:revision>8</cp:revision>
  <cp:lastPrinted>2026-05-19T12:44:49Z</cp:lastPrinted>
  <dcterms:created xsi:type="dcterms:W3CDTF">2016-06-11T13:54:09Z</dcterms:created>
  <dcterms:modified xsi:type="dcterms:W3CDTF">2026-05-19T13:02:45Z</dcterms:modified>
</cp:coreProperties>
</file>